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0" d="100"/>
          <a:sy n="90" d="100"/>
        </p:scale>
        <p:origin x="756" y="-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17547F-4795-46C2-9B77-EE4DE68D28DA}" type="datetimeFigureOut">
              <a:rPr lang="es-MX" smtClean="0"/>
              <a:t>12/04/2018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8F1AD-F982-4DEE-A5E9-F9361A1BF7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0807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>
                <a:solidFill>
                  <a:prstClr val="black"/>
                </a:solidFill>
              </a:rPr>
              <a:pPr/>
              <a:t>1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356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87B4-A2A2-4D5D-BEE0-0A037FF4B179}" type="datetimeFigureOut">
              <a:rPr lang="es-MX" smtClean="0"/>
              <a:t>12/04/2018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9813-B356-4A73-A17A-DDF230DA43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5146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87B4-A2A2-4D5D-BEE0-0A037FF4B179}" type="datetimeFigureOut">
              <a:rPr lang="es-MX" smtClean="0"/>
              <a:t>12/04/2018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9813-B356-4A73-A17A-DDF230DA43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1338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87B4-A2A2-4D5D-BEE0-0A037FF4B179}" type="datetimeFigureOut">
              <a:rPr lang="es-MX" smtClean="0"/>
              <a:t>12/04/2018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9813-B356-4A73-A17A-DDF230DA43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9694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87B4-A2A2-4D5D-BEE0-0A037FF4B179}" type="datetimeFigureOut">
              <a:rPr lang="es-MX" smtClean="0"/>
              <a:t>12/04/2018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9813-B356-4A73-A17A-DDF230DA43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8796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87B4-A2A2-4D5D-BEE0-0A037FF4B179}" type="datetimeFigureOut">
              <a:rPr lang="es-MX" smtClean="0"/>
              <a:t>12/04/2018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9813-B356-4A73-A17A-DDF230DA43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8668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87B4-A2A2-4D5D-BEE0-0A037FF4B179}" type="datetimeFigureOut">
              <a:rPr lang="es-MX" smtClean="0"/>
              <a:t>12/04/2018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9813-B356-4A73-A17A-DDF230DA43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694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87B4-A2A2-4D5D-BEE0-0A037FF4B179}" type="datetimeFigureOut">
              <a:rPr lang="es-MX" smtClean="0"/>
              <a:t>12/04/2018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9813-B356-4A73-A17A-DDF230DA43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5940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87B4-A2A2-4D5D-BEE0-0A037FF4B179}" type="datetimeFigureOut">
              <a:rPr lang="es-MX" smtClean="0"/>
              <a:t>12/04/2018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9813-B356-4A73-A17A-DDF230DA43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6324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87B4-A2A2-4D5D-BEE0-0A037FF4B179}" type="datetimeFigureOut">
              <a:rPr lang="es-MX" smtClean="0"/>
              <a:t>12/04/2018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9813-B356-4A73-A17A-DDF230DA43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511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87B4-A2A2-4D5D-BEE0-0A037FF4B179}" type="datetimeFigureOut">
              <a:rPr lang="es-MX" smtClean="0"/>
              <a:t>12/04/2018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9813-B356-4A73-A17A-DDF230DA43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630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87B4-A2A2-4D5D-BEE0-0A037FF4B179}" type="datetimeFigureOut">
              <a:rPr lang="es-MX" smtClean="0"/>
              <a:t>12/04/2018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9813-B356-4A73-A17A-DDF230DA43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7544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887B4-A2A2-4D5D-BEE0-0A037FF4B179}" type="datetimeFigureOut">
              <a:rPr lang="es-MX" smtClean="0"/>
              <a:t>12/04/2018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C9813-B356-4A73-A17A-DDF230DA43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8405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899592" y="1508399"/>
            <a:ext cx="7056784" cy="3819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2000" dirty="0">
                <a:latin typeface="Century Gothic" panose="020B0502020202020204" pitchFamily="34" charset="0"/>
              </a:rPr>
              <a:t>Orden del día</a:t>
            </a:r>
          </a:p>
        </p:txBody>
      </p:sp>
      <p:sp>
        <p:nvSpPr>
          <p:cNvPr id="8" name="1 Marcador de contenido"/>
          <p:cNvSpPr txBox="1">
            <a:spLocks/>
          </p:cNvSpPr>
          <p:nvPr/>
        </p:nvSpPr>
        <p:spPr bwMode="auto">
          <a:xfrm>
            <a:off x="899592" y="2201680"/>
            <a:ext cx="7056784" cy="374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Propuesta de modificación al Marco de Gestión del FANVIT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Informe 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y estrategia del FANVIT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Informe 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sobre el resultado contable de inversión </a:t>
            </a: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a marzo 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2018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Presentación del estudio 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sobre la duplicidad y sobre exposición del portafolio del </a:t>
            </a: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FANVIT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Informe 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sobre el entorno económico nacional e internacional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Informe 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y estrategia del </a:t>
            </a: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FINVIT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srgbClr val="FF0000"/>
                </a:solidFill>
                <a:latin typeface="Century Gothic" panose="020B0502020202020204" pitchFamily="34" charset="0"/>
              </a:rPr>
              <a:t>Informe </a:t>
            </a:r>
            <a:r>
              <a:rPr lang="es-MX" sz="16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de seguimiento en los bonos ABENGOA y </a:t>
            </a:r>
            <a:endParaRPr lang="es-MX" sz="16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eaLnBrk="1" hangingPunct="1"/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eaLnBrk="1" hangingPunct="1"/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32470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Grupo de Trabajo de Inversiones </a:t>
            </a:r>
          </a:p>
          <a:p>
            <a:pPr algn="ctr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044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Marzo 2018</a:t>
            </a:r>
          </a:p>
        </p:txBody>
      </p:sp>
    </p:spTree>
    <p:extLst>
      <p:ext uri="{BB962C8B-B14F-4D97-AF65-F5344CB8AC3E}">
        <p14:creationId xmlns:p14="http://schemas.microsoft.com/office/powerpoint/2010/main" val="5555955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443</TotalTime>
  <Words>74</Words>
  <Application>Microsoft Office PowerPoint</Application>
  <PresentationFormat>Presentación en pantalla (4:3)</PresentationFormat>
  <Paragraphs>23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Myriad Pro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Hanono Castañeda Jacobo Arturo</dc:creator>
  <cp:lastModifiedBy>Hanono Castañeda Jacobo Arturo</cp:lastModifiedBy>
  <cp:revision>7</cp:revision>
  <cp:lastPrinted>2018-04-12T18:59:19Z</cp:lastPrinted>
  <dcterms:created xsi:type="dcterms:W3CDTF">2018-04-05T02:22:47Z</dcterms:created>
  <dcterms:modified xsi:type="dcterms:W3CDTF">2018-04-12T22:33:47Z</dcterms:modified>
</cp:coreProperties>
</file>