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1.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2.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14.xml" ContentType="application/vnd.openxmlformats-officedocument.theme+xml"/>
  <Override PartName="/ppt/theme/theme15.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9" r:id="rId2"/>
    <p:sldMasterId id="2147483682" r:id="rId3"/>
    <p:sldMasterId id="2147483695" r:id="rId4"/>
    <p:sldMasterId id="2147483716" r:id="rId5"/>
    <p:sldMasterId id="2147483725" r:id="rId6"/>
    <p:sldMasterId id="2147483735" r:id="rId7"/>
    <p:sldMasterId id="2147483750" r:id="rId8"/>
    <p:sldMasterId id="2147483755" r:id="rId9"/>
    <p:sldMasterId id="2147483770" r:id="rId10"/>
    <p:sldMasterId id="2147483785" r:id="rId11"/>
    <p:sldMasterId id="2147483806" r:id="rId12"/>
    <p:sldMasterId id="2147483821" r:id="rId13"/>
  </p:sldMasterIdLst>
  <p:notesMasterIdLst>
    <p:notesMasterId r:id="rId32"/>
  </p:notesMasterIdLst>
  <p:handoutMasterIdLst>
    <p:handoutMasterId r:id="rId33"/>
  </p:handoutMasterIdLst>
  <p:sldIdLst>
    <p:sldId id="1094" r:id="rId14"/>
    <p:sldId id="1654" r:id="rId15"/>
    <p:sldId id="1655" r:id="rId16"/>
    <p:sldId id="1656" r:id="rId17"/>
    <p:sldId id="1657" r:id="rId18"/>
    <p:sldId id="1658" r:id="rId19"/>
    <p:sldId id="1659" r:id="rId20"/>
    <p:sldId id="1660" r:id="rId21"/>
    <p:sldId id="1661" r:id="rId22"/>
    <p:sldId id="1662" r:id="rId23"/>
    <p:sldId id="1663" r:id="rId24"/>
    <p:sldId id="1664" r:id="rId25"/>
    <p:sldId id="1665" r:id="rId26"/>
    <p:sldId id="1666" r:id="rId27"/>
    <p:sldId id="1763" r:id="rId28"/>
    <p:sldId id="1764" r:id="rId29"/>
    <p:sldId id="1765" r:id="rId30"/>
    <p:sldId id="1441" r:id="rId31"/>
  </p:sldIdLst>
  <p:sldSz cx="9144000" cy="6858000" type="letter"/>
  <p:notesSz cx="6797675" cy="9928225"/>
  <p:defaultTextStyle>
    <a:defPPr>
      <a:defRPr lang="es-E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422" userDrawn="1">
          <p15:clr>
            <a:srgbClr val="A4A3A4"/>
          </p15:clr>
        </p15:guide>
        <p15:guide id="2" pos="2168" userDrawn="1">
          <p15:clr>
            <a:srgbClr val="A4A3A4"/>
          </p15:clr>
        </p15:guide>
        <p15:guide id="3" orient="horz" pos="3203" userDrawn="1">
          <p15:clr>
            <a:srgbClr val="A4A3A4"/>
          </p15:clr>
        </p15:guide>
        <p15:guide id="4" pos="2217" userDrawn="1">
          <p15:clr>
            <a:srgbClr val="A4A3A4"/>
          </p15:clr>
        </p15:guide>
        <p15:guide id="5" orient="horz" pos="3446" userDrawn="1">
          <p15:clr>
            <a:srgbClr val="A4A3A4"/>
          </p15:clr>
        </p15:guide>
        <p15:guide id="6" orient="horz" pos="3224" userDrawn="1">
          <p15:clr>
            <a:srgbClr val="A4A3A4"/>
          </p15:clr>
        </p15:guide>
        <p15:guide id="7" pos="2187" userDrawn="1">
          <p15:clr>
            <a:srgbClr val="A4A3A4"/>
          </p15:clr>
        </p15:guide>
        <p15:guide id="8" pos="2236" userDrawn="1">
          <p15:clr>
            <a:srgbClr val="A4A3A4"/>
          </p15:clr>
        </p15:guide>
        <p15:guide id="9" orient="horz" pos="3108">
          <p15:clr>
            <a:srgbClr val="A4A3A4"/>
          </p15:clr>
        </p15:guide>
        <p15:guide id="10" orient="horz" pos="2909">
          <p15:clr>
            <a:srgbClr val="A4A3A4"/>
          </p15:clr>
        </p15:guide>
        <p15:guide id="11" orient="horz" pos="3130">
          <p15:clr>
            <a:srgbClr val="A4A3A4"/>
          </p15:clr>
        </p15:guide>
        <p15:guide id="12" orient="horz" pos="2928">
          <p15:clr>
            <a:srgbClr val="A4A3A4"/>
          </p15:clr>
        </p15:guide>
        <p15:guide id="13" pos="2141">
          <p15:clr>
            <a:srgbClr val="A4A3A4"/>
          </p15:clr>
        </p15:guide>
        <p15:guide id="14" pos="2189">
          <p15:clr>
            <a:srgbClr val="A4A3A4"/>
          </p15:clr>
        </p15:guide>
        <p15:guide id="15" pos="2160">
          <p15:clr>
            <a:srgbClr val="A4A3A4"/>
          </p15:clr>
        </p15:guide>
        <p15:guide id="16" pos="2208">
          <p15:clr>
            <a:srgbClr val="A4A3A4"/>
          </p15:clr>
        </p15:guide>
        <p15:guide id="17" orient="horz" pos="3655">
          <p15:clr>
            <a:srgbClr val="A4A3A4"/>
          </p15:clr>
        </p15:guide>
        <p15:guide id="18" orient="horz" pos="3421">
          <p15:clr>
            <a:srgbClr val="A4A3A4"/>
          </p15:clr>
        </p15:guide>
        <p15:guide id="19" orient="horz" pos="3680">
          <p15:clr>
            <a:srgbClr val="A4A3A4"/>
          </p15:clr>
        </p15:guide>
        <p15:guide id="20" orient="horz" pos="3443">
          <p15:clr>
            <a:srgbClr val="A4A3A4"/>
          </p15:clr>
        </p15:guide>
        <p15:guide id="21" orient="horz" pos="3319">
          <p15:clr>
            <a:srgbClr val="A4A3A4"/>
          </p15:clr>
        </p15:guide>
        <p15:guide id="22" orient="horz" pos="3107">
          <p15:clr>
            <a:srgbClr val="A4A3A4"/>
          </p15:clr>
        </p15:guide>
        <p15:guide id="23" orient="horz" pos="3343">
          <p15:clr>
            <a:srgbClr val="A4A3A4"/>
          </p15:clr>
        </p15:guide>
        <p15:guide id="24" orient="horz" pos="3127">
          <p15:clr>
            <a:srgbClr val="A4A3A4"/>
          </p15:clr>
        </p15:guide>
        <p15:guide id="25" pos="2102">
          <p15:clr>
            <a:srgbClr val="A4A3A4"/>
          </p15:clr>
        </p15:guide>
        <p15:guide id="26" pos="2150">
          <p15:clr>
            <a:srgbClr val="A4A3A4"/>
          </p15:clr>
        </p15:guide>
        <p15:guide id="27" pos="2121">
          <p15:clr>
            <a:srgbClr val="A4A3A4"/>
          </p15:clr>
        </p15:guide>
        <p15:guide id="28" pos="2076">
          <p15:clr>
            <a:srgbClr val="A4A3A4"/>
          </p15:clr>
        </p15:guide>
        <p15:guide id="29" pos="2123">
          <p15:clr>
            <a:srgbClr val="A4A3A4"/>
          </p15:clr>
        </p15:guide>
        <p15:guide id="30" pos="2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CD0000"/>
    <a:srgbClr val="EE9D32"/>
    <a:srgbClr val="E3819F"/>
    <a:srgbClr val="CC99FF"/>
    <a:srgbClr val="FF00FF"/>
    <a:srgbClr val="D48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689" autoAdjust="0"/>
    <p:restoredTop sz="98906" autoAdjust="0"/>
  </p:normalViewPr>
  <p:slideViewPr>
    <p:cSldViewPr snapToGrid="0" snapToObjects="1">
      <p:cViewPr>
        <p:scale>
          <a:sx n="130" d="100"/>
          <a:sy n="130" d="100"/>
        </p:scale>
        <p:origin x="-1074" y="-30"/>
      </p:cViewPr>
      <p:guideLst>
        <p:guide orient="horz" pos="2160"/>
        <p:guide pos="2880"/>
      </p:guideLst>
    </p:cSldViewPr>
  </p:slideViewPr>
  <p:outlineViewPr>
    <p:cViewPr>
      <p:scale>
        <a:sx n="33" d="100"/>
        <a:sy n="33" d="100"/>
      </p:scale>
      <p:origin x="0" y="35946"/>
    </p:cViewPr>
  </p:outlin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52" d="100"/>
          <a:sy n="52" d="100"/>
        </p:scale>
        <p:origin x="-2970" y="-84"/>
      </p:cViewPr>
      <p:guideLst>
        <p:guide orient="horz" pos="3422"/>
        <p:guide orient="horz" pos="3203"/>
        <p:guide orient="horz" pos="3446"/>
        <p:guide orient="horz" pos="3224"/>
        <p:guide orient="horz" pos="3108"/>
        <p:guide orient="horz" pos="2909"/>
        <p:guide orient="horz" pos="3130"/>
        <p:guide orient="horz" pos="2928"/>
        <p:guide orient="horz" pos="3655"/>
        <p:guide orient="horz" pos="3421"/>
        <p:guide orient="horz" pos="3680"/>
        <p:guide orient="horz" pos="3443"/>
        <p:guide orient="horz" pos="3319"/>
        <p:guide orient="horz" pos="3107"/>
        <p:guide orient="horz" pos="3343"/>
        <p:guide orient="horz" pos="3127"/>
        <p:guide pos="2168"/>
        <p:guide pos="2217"/>
        <p:guide pos="2187"/>
        <p:guide pos="2236"/>
        <p:guide pos="2141"/>
        <p:guide pos="2189"/>
        <p:guide pos="2160"/>
        <p:guide pos="2208"/>
        <p:guide pos="2102"/>
        <p:guide pos="2150"/>
        <p:guide pos="2121"/>
        <p:guide pos="2076"/>
        <p:guide pos="2123"/>
        <p:guide pos="209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20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172.25.25.3\shared\cvvr\AnalisisEconomico\II.%20Actualizar%20Archivos\II.%204.%20Infosel\Infosel%20version%20para%20modificaciones%20v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5.25.3\shared\cvvr\AnalisisEconomico\II.%20Actualizar%20Archivos\II.%204.%20Infosel\Infosel%20version%20para%20modificaciones%20v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8"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spPr>
            <a:solidFill>
              <a:srgbClr val="EAEAEA"/>
            </a:solidFill>
            <a:ln>
              <a:solidFill>
                <a:srgbClr val="EAEAEA"/>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v2.xlsx]InflaM'!$R$9:$R$44</c:f>
              <c:numCache>
                <c:formatCode>0.00%</c:formatCode>
                <c:ptCount val="36"/>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pt idx="21">
                  <c:v>0.04</c:v>
                </c:pt>
                <c:pt idx="22">
                  <c:v>0.04</c:v>
                </c:pt>
                <c:pt idx="23">
                  <c:v>0.04</c:v>
                </c:pt>
                <c:pt idx="24">
                  <c:v>0.04</c:v>
                </c:pt>
                <c:pt idx="25">
                  <c:v>0.04</c:v>
                </c:pt>
                <c:pt idx="26">
                  <c:v>0.04</c:v>
                </c:pt>
                <c:pt idx="27">
                  <c:v>0.04</c:v>
                </c:pt>
                <c:pt idx="28">
                  <c:v>0.04</c:v>
                </c:pt>
                <c:pt idx="29">
                  <c:v>0.04</c:v>
                </c:pt>
                <c:pt idx="30">
                  <c:v>0.04</c:v>
                </c:pt>
                <c:pt idx="31">
                  <c:v>0.04</c:v>
                </c:pt>
                <c:pt idx="32">
                  <c:v>0.04</c:v>
                </c:pt>
                <c:pt idx="33">
                  <c:v>0.04</c:v>
                </c:pt>
                <c:pt idx="34">
                  <c:v>0.04</c:v>
                </c:pt>
                <c:pt idx="35">
                  <c:v>0.04</c:v>
                </c:pt>
              </c:numCache>
            </c:numRef>
          </c:val>
          <c:extLst xmlns:c16r2="http://schemas.microsoft.com/office/drawing/2015/06/chart">
            <c:ext xmlns:c16="http://schemas.microsoft.com/office/drawing/2014/chart" uri="{C3380CC4-5D6E-409C-BE32-E72D297353CC}">
              <c16:uniqueId val="{00000000-5EC7-4D3E-9BB6-7EE7479DD269}"/>
            </c:ext>
          </c:extLst>
        </c:ser>
        <c:ser>
          <c:idx val="1"/>
          <c:order val="1"/>
          <c:spPr>
            <a:solidFill>
              <a:schemeClr val="bg1"/>
            </a:solidFill>
            <a:ln w="25400">
              <a:solidFill>
                <a:schemeClr val="bg1"/>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v2.xlsx]InflaM'!$S$9:$S$44</c:f>
              <c:numCache>
                <c:formatCode>0.00%</c:formatCode>
                <c:ptCount val="36"/>
                <c:pt idx="0">
                  <c:v>0.02</c:v>
                </c:pt>
                <c:pt idx="1">
                  <c:v>0.02</c:v>
                </c:pt>
                <c:pt idx="2">
                  <c:v>0.02</c:v>
                </c:pt>
                <c:pt idx="3">
                  <c:v>0.02</c:v>
                </c:pt>
                <c:pt idx="4">
                  <c:v>0.02</c:v>
                </c:pt>
                <c:pt idx="5">
                  <c:v>0.02</c:v>
                </c:pt>
                <c:pt idx="6">
                  <c:v>0.02</c:v>
                </c:pt>
                <c:pt idx="7">
                  <c:v>0.02</c:v>
                </c:pt>
                <c:pt idx="8">
                  <c:v>0.02</c:v>
                </c:pt>
                <c:pt idx="9">
                  <c:v>0.02</c:v>
                </c:pt>
                <c:pt idx="10">
                  <c:v>0.02</c:v>
                </c:pt>
                <c:pt idx="11">
                  <c:v>0.02</c:v>
                </c:pt>
                <c:pt idx="12">
                  <c:v>0.02</c:v>
                </c:pt>
                <c:pt idx="13">
                  <c:v>0.02</c:v>
                </c:pt>
                <c:pt idx="14">
                  <c:v>0.02</c:v>
                </c:pt>
                <c:pt idx="15">
                  <c:v>0.02</c:v>
                </c:pt>
                <c:pt idx="16">
                  <c:v>0.02</c:v>
                </c:pt>
                <c:pt idx="17">
                  <c:v>0.02</c:v>
                </c:pt>
                <c:pt idx="18">
                  <c:v>0.02</c:v>
                </c:pt>
                <c:pt idx="19">
                  <c:v>0.02</c:v>
                </c:pt>
                <c:pt idx="20">
                  <c:v>0.02</c:v>
                </c:pt>
                <c:pt idx="21">
                  <c:v>0.02</c:v>
                </c:pt>
                <c:pt idx="22">
                  <c:v>0.02</c:v>
                </c:pt>
                <c:pt idx="23">
                  <c:v>0.02</c:v>
                </c:pt>
                <c:pt idx="24">
                  <c:v>0.02</c:v>
                </c:pt>
                <c:pt idx="25">
                  <c:v>0.02</c:v>
                </c:pt>
                <c:pt idx="26">
                  <c:v>0.02</c:v>
                </c:pt>
                <c:pt idx="27">
                  <c:v>0.02</c:v>
                </c:pt>
                <c:pt idx="28">
                  <c:v>0.02</c:v>
                </c:pt>
                <c:pt idx="29">
                  <c:v>0.02</c:v>
                </c:pt>
                <c:pt idx="30">
                  <c:v>0.02</c:v>
                </c:pt>
                <c:pt idx="31">
                  <c:v>0.02</c:v>
                </c:pt>
                <c:pt idx="32">
                  <c:v>0.02</c:v>
                </c:pt>
                <c:pt idx="33">
                  <c:v>0.02</c:v>
                </c:pt>
                <c:pt idx="34">
                  <c:v>0.02</c:v>
                </c:pt>
                <c:pt idx="35">
                  <c:v>0.02</c:v>
                </c:pt>
              </c:numCache>
            </c:numRef>
          </c:val>
          <c:extLst xmlns:c16r2="http://schemas.microsoft.com/office/drawing/2015/06/chart">
            <c:ext xmlns:c16="http://schemas.microsoft.com/office/drawing/2014/chart" uri="{C3380CC4-5D6E-409C-BE32-E72D297353CC}">
              <c16:uniqueId val="{00000001-5EC7-4D3E-9BB6-7EE7479DD269}"/>
            </c:ext>
          </c:extLst>
        </c:ser>
        <c:dLbls>
          <c:showLegendKey val="0"/>
          <c:showVal val="0"/>
          <c:showCatName val="0"/>
          <c:showSerName val="0"/>
          <c:showPercent val="0"/>
          <c:showBubbleSize val="0"/>
        </c:dLbls>
        <c:axId val="111171456"/>
        <c:axId val="111255936"/>
      </c:areaChart>
      <c:lineChart>
        <c:grouping val="standard"/>
        <c:varyColors val="0"/>
        <c:ser>
          <c:idx val="2"/>
          <c:order val="2"/>
          <c:spPr>
            <a:ln w="19050">
              <a:solidFill>
                <a:srgbClr val="C00000"/>
              </a:solidFill>
            </a:ln>
          </c:spPr>
          <c:marker>
            <c:symbol val="none"/>
          </c:marker>
          <c:dPt>
            <c:idx val="24"/>
            <c:bubble3D val="0"/>
            <c:spPr>
              <a:ln w="15875">
                <a:solidFill>
                  <a:srgbClr val="C00000"/>
                </a:solidFill>
              </a:ln>
            </c:spPr>
            <c:extLst xmlns:c16r2="http://schemas.microsoft.com/office/drawing/2015/06/chart">
              <c:ext xmlns:c16="http://schemas.microsoft.com/office/drawing/2014/chart" uri="{C3380CC4-5D6E-409C-BE32-E72D297353CC}">
                <c16:uniqueId val="{00000003-5EC7-4D3E-9BB6-7EE7479DD269}"/>
              </c:ext>
            </c:extLst>
          </c:dPt>
          <c:dPt>
            <c:idx val="25"/>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5-5EC7-4D3E-9BB6-7EE7479DD269}"/>
              </c:ext>
            </c:extLst>
          </c:dPt>
          <c:dPt>
            <c:idx val="26"/>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7-5EC7-4D3E-9BB6-7EE7479DD269}"/>
              </c:ext>
            </c:extLst>
          </c:dPt>
          <c:dPt>
            <c:idx val="27"/>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9-5EC7-4D3E-9BB6-7EE7479DD269}"/>
              </c:ext>
            </c:extLst>
          </c:dPt>
          <c:dPt>
            <c:idx val="28"/>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B-5EC7-4D3E-9BB6-7EE7479DD269}"/>
              </c:ext>
            </c:extLst>
          </c:dPt>
          <c:dPt>
            <c:idx val="29"/>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D-5EC7-4D3E-9BB6-7EE7479DD269}"/>
              </c:ext>
            </c:extLst>
          </c:dPt>
          <c:dPt>
            <c:idx val="30"/>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0F-5EC7-4D3E-9BB6-7EE7479DD269}"/>
              </c:ext>
            </c:extLst>
          </c:dPt>
          <c:dPt>
            <c:idx val="31"/>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1-5EC7-4D3E-9BB6-7EE7479DD269}"/>
              </c:ext>
            </c:extLst>
          </c:dPt>
          <c:dPt>
            <c:idx val="32"/>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3-5EC7-4D3E-9BB6-7EE7479DD269}"/>
              </c:ext>
            </c:extLst>
          </c:dPt>
          <c:dPt>
            <c:idx val="33"/>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5-5EC7-4D3E-9BB6-7EE7479DD269}"/>
              </c:ext>
            </c:extLst>
          </c:dPt>
          <c:dPt>
            <c:idx val="34"/>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7-5EC7-4D3E-9BB6-7EE7479DD269}"/>
              </c:ext>
            </c:extLst>
          </c:dPt>
          <c:dPt>
            <c:idx val="35"/>
            <c:bubble3D val="0"/>
            <c:spPr>
              <a:ln w="3175">
                <a:solidFill>
                  <a:srgbClr val="C00000"/>
                </a:solidFill>
                <a:prstDash val="sysDash"/>
              </a:ln>
            </c:spPr>
            <c:extLst xmlns:c16r2="http://schemas.microsoft.com/office/drawing/2015/06/chart">
              <c:ext xmlns:c16="http://schemas.microsoft.com/office/drawing/2014/chart" uri="{C3380CC4-5D6E-409C-BE32-E72D297353CC}">
                <c16:uniqueId val="{00000019-5EC7-4D3E-9BB6-7EE7479DD269}"/>
              </c:ext>
            </c:extLst>
          </c:dPt>
          <c:dLbls>
            <c:dLbl>
              <c:idx val="24"/>
              <c:layout>
                <c:manualLayout>
                  <c:x val="-7.4646074646074645E-2"/>
                  <c:y val="-4.5070435864237444E-2"/>
                </c:manualLayout>
              </c:layout>
              <c:spPr>
                <a:noFill/>
                <a:ln>
                  <a:noFill/>
                </a:ln>
                <a:effectLst/>
              </c:spPr>
              <c:txPr>
                <a:bodyPr wrap="square" lIns="38100" tIns="19050" rIns="38100" bIns="19050" anchor="ctr">
                  <a:spAutoFit/>
                </a:bodyPr>
                <a:lstStyle/>
                <a:p>
                  <a:pPr>
                    <a:defRPr sz="1050" b="1">
                      <a:solidFill>
                        <a:srgbClr val="CD0000"/>
                      </a:solidFill>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5EC7-4D3E-9BB6-7EE7479DD269}"/>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v2.xlsx]InflaM'!$T$9:$T$44</c:f>
              <c:numCache>
                <c:formatCode>0.00%</c:formatCode>
                <c:ptCount val="36"/>
                <c:pt idx="0">
                  <c:v>2.7390473494231848E-2</c:v>
                </c:pt>
                <c:pt idx="1">
                  <c:v>2.5873164195419518E-2</c:v>
                </c:pt>
                <c:pt idx="2">
                  <c:v>2.5188916876583312E-2</c:v>
                </c:pt>
                <c:pt idx="3">
                  <c:v>2.4797283732946873E-2</c:v>
                </c:pt>
                <c:pt idx="4">
                  <c:v>2.2148528482254459E-2</c:v>
                </c:pt>
                <c:pt idx="5">
                  <c:v>2.130812776260349E-2</c:v>
                </c:pt>
                <c:pt idx="6">
                  <c:v>2.6131051968884433E-2</c:v>
                </c:pt>
                <c:pt idx="7">
                  <c:v>2.8672508478661207E-2</c:v>
                </c:pt>
                <c:pt idx="8">
                  <c:v>2.6010098845233864E-2</c:v>
                </c:pt>
                <c:pt idx="9">
                  <c:v>2.5415789247496656E-2</c:v>
                </c:pt>
                <c:pt idx="10">
                  <c:v>2.5966621747693486E-2</c:v>
                </c:pt>
                <c:pt idx="11">
                  <c:v>2.5379878921678589E-2</c:v>
                </c:pt>
                <c:pt idx="12">
                  <c:v>2.6548291540369195E-2</c:v>
                </c:pt>
                <c:pt idx="13">
                  <c:v>2.7274367765718788E-2</c:v>
                </c:pt>
                <c:pt idx="14">
                  <c:v>2.9689493104127385E-2</c:v>
                </c:pt>
                <c:pt idx="15">
                  <c:v>3.0636232007495101E-2</c:v>
                </c:pt>
                <c:pt idx="16">
                  <c:v>3.3053510770768568E-2</c:v>
                </c:pt>
                <c:pt idx="17">
                  <c:v>3.360274018830367E-2</c:v>
                </c:pt>
                <c:pt idx="18">
                  <c:v>4.7182814496075531E-2</c:v>
                </c:pt>
                <c:pt idx="19">
                  <c:v>4.864231622107873E-2</c:v>
                </c:pt>
                <c:pt idx="20">
                  <c:v>5.3525622279225749E-2</c:v>
                </c:pt>
                <c:pt idx="21">
                  <c:v>5.8171698714187592E-2</c:v>
                </c:pt>
                <c:pt idx="22">
                  <c:v>6.164014481770641E-2</c:v>
                </c:pt>
                <c:pt idx="23">
                  <c:v>6.3136558986047309E-2</c:v>
                </c:pt>
                <c:pt idx="24">
                  <c:v>6.4399999999999999E-2</c:v>
                </c:pt>
                <c:pt idx="25">
                  <c:v>6.371849929052753E-2</c:v>
                </c:pt>
                <c:pt idx="26">
                  <c:v>6.2087552834279469E-2</c:v>
                </c:pt>
                <c:pt idx="27">
                  <c:v>6.1257783301939428E-2</c:v>
                </c:pt>
                <c:pt idx="28">
                  <c:v>5.9902632760757024E-2</c:v>
                </c:pt>
                <c:pt idx="29">
                  <c:v>5.9332362159195462E-2</c:v>
                </c:pt>
                <c:pt idx="30">
                  <c:v>4.6583922806838762E-2</c:v>
                </c:pt>
                <c:pt idx="31">
                  <c:v>4.3848017041808074E-2</c:v>
                </c:pt>
                <c:pt idx="32">
                  <c:v>4.1646726151129521E-2</c:v>
                </c:pt>
                <c:pt idx="33">
                  <c:v>3.990604537440734E-2</c:v>
                </c:pt>
                <c:pt idx="34">
                  <c:v>3.8568599391197722E-2</c:v>
                </c:pt>
                <c:pt idx="35">
                  <c:v>3.7975236949402857E-2</c:v>
                </c:pt>
              </c:numCache>
            </c:numRef>
          </c:val>
          <c:smooth val="1"/>
          <c:extLst xmlns:c16r2="http://schemas.microsoft.com/office/drawing/2015/06/chart">
            <c:ext xmlns:c16="http://schemas.microsoft.com/office/drawing/2014/chart" uri="{C3380CC4-5D6E-409C-BE32-E72D297353CC}">
              <c16:uniqueId val="{0000001A-5EC7-4D3E-9BB6-7EE7479DD269}"/>
            </c:ext>
          </c:extLst>
        </c:ser>
        <c:ser>
          <c:idx val="3"/>
          <c:order val="3"/>
          <c:spPr>
            <a:ln w="12700">
              <a:solidFill>
                <a:schemeClr val="tx1"/>
              </a:solidFill>
            </a:ln>
          </c:spPr>
          <c:marker>
            <c:symbol val="none"/>
          </c:marke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v2.xlsx]InflaM'!$V$9:$V$44</c:f>
              <c:numCache>
                <c:formatCode>0.00%</c:formatCode>
                <c:ptCount val="36"/>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pt idx="21">
                  <c:v>0.03</c:v>
                </c:pt>
                <c:pt idx="22">
                  <c:v>0.03</c:v>
                </c:pt>
                <c:pt idx="23">
                  <c:v>0.03</c:v>
                </c:pt>
                <c:pt idx="24">
                  <c:v>0.03</c:v>
                </c:pt>
                <c:pt idx="25">
                  <c:v>0.03</c:v>
                </c:pt>
                <c:pt idx="26">
                  <c:v>0.03</c:v>
                </c:pt>
                <c:pt idx="27">
                  <c:v>0.03</c:v>
                </c:pt>
                <c:pt idx="28">
                  <c:v>0.03</c:v>
                </c:pt>
                <c:pt idx="29">
                  <c:v>0.03</c:v>
                </c:pt>
                <c:pt idx="30">
                  <c:v>0.03</c:v>
                </c:pt>
                <c:pt idx="31">
                  <c:v>0.03</c:v>
                </c:pt>
                <c:pt idx="32">
                  <c:v>0.03</c:v>
                </c:pt>
                <c:pt idx="33">
                  <c:v>0.03</c:v>
                </c:pt>
                <c:pt idx="34">
                  <c:v>0.03</c:v>
                </c:pt>
                <c:pt idx="35">
                  <c:v>0.03</c:v>
                </c:pt>
              </c:numCache>
            </c:numRef>
          </c:val>
          <c:smooth val="0"/>
          <c:extLst xmlns:c16r2="http://schemas.microsoft.com/office/drawing/2015/06/chart">
            <c:ext xmlns:c16="http://schemas.microsoft.com/office/drawing/2014/chart" uri="{C3380CC4-5D6E-409C-BE32-E72D297353CC}">
              <c16:uniqueId val="{0000001B-5EC7-4D3E-9BB6-7EE7479DD269}"/>
            </c:ext>
          </c:extLst>
        </c:ser>
        <c:dLbls>
          <c:showLegendKey val="0"/>
          <c:showVal val="0"/>
          <c:showCatName val="0"/>
          <c:showSerName val="0"/>
          <c:showPercent val="0"/>
          <c:showBubbleSize val="0"/>
        </c:dLbls>
        <c:marker val="1"/>
        <c:smooth val="0"/>
        <c:axId val="128672128"/>
        <c:axId val="111257472"/>
      </c:lineChart>
      <c:dateAx>
        <c:axId val="111171456"/>
        <c:scaling>
          <c:orientation val="minMax"/>
        </c:scaling>
        <c:delete val="0"/>
        <c:axPos val="b"/>
        <c:numFmt formatCode="mmm\-yy" sourceLinked="0"/>
        <c:majorTickMark val="out"/>
        <c:minorTickMark val="none"/>
        <c:tickLblPos val="nextTo"/>
        <c:txPr>
          <a:bodyPr rot="-5400000" vert="horz"/>
          <a:lstStyle/>
          <a:p>
            <a:pPr>
              <a:defRPr sz="1050"/>
            </a:pPr>
            <a:endParaRPr lang="es-MX"/>
          </a:p>
        </c:txPr>
        <c:crossAx val="111255936"/>
        <c:crosses val="autoZero"/>
        <c:auto val="1"/>
        <c:lblOffset val="100"/>
        <c:baseTimeUnit val="months"/>
      </c:dateAx>
      <c:valAx>
        <c:axId val="111255936"/>
        <c:scaling>
          <c:orientation val="minMax"/>
          <c:max val="7.0000000000000007E-2"/>
          <c:min val="2.0000000000000004E-2"/>
        </c:scaling>
        <c:delete val="0"/>
        <c:axPos val="l"/>
        <c:numFmt formatCode="0.00%" sourceLinked="1"/>
        <c:majorTickMark val="out"/>
        <c:minorTickMark val="none"/>
        <c:tickLblPos val="nextTo"/>
        <c:spPr>
          <a:ln>
            <a:noFill/>
          </a:ln>
        </c:spPr>
        <c:crossAx val="111171456"/>
        <c:crosses val="autoZero"/>
        <c:crossBetween val="between"/>
        <c:majorUnit val="5.000000000000001E-3"/>
      </c:valAx>
      <c:valAx>
        <c:axId val="111257472"/>
        <c:scaling>
          <c:orientation val="minMax"/>
          <c:max val="7.0000000000000007E-2"/>
          <c:min val="2.0000000000000004E-2"/>
        </c:scaling>
        <c:delete val="0"/>
        <c:axPos val="r"/>
        <c:numFmt formatCode="0.00%" sourceLinked="1"/>
        <c:majorTickMark val="out"/>
        <c:minorTickMark val="none"/>
        <c:tickLblPos val="nextTo"/>
        <c:spPr>
          <a:ln>
            <a:noFill/>
          </a:ln>
        </c:spPr>
        <c:crossAx val="128672128"/>
        <c:crosses val="max"/>
        <c:crossBetween val="between"/>
        <c:majorUnit val="5.000000000000001E-3"/>
      </c:valAx>
      <c:dateAx>
        <c:axId val="128672128"/>
        <c:scaling>
          <c:orientation val="minMax"/>
        </c:scaling>
        <c:delete val="1"/>
        <c:axPos val="b"/>
        <c:numFmt formatCode="dd\-mmm\-yyyy" sourceLinked="1"/>
        <c:majorTickMark val="out"/>
        <c:minorTickMark val="none"/>
        <c:tickLblPos val="nextTo"/>
        <c:crossAx val="111257472"/>
        <c:crosses val="autoZero"/>
        <c:auto val="1"/>
        <c:lblOffset val="100"/>
        <c:baseTimeUnit val="months"/>
      </c:dateAx>
      <c:spPr>
        <a:ln>
          <a:noFill/>
        </a:ln>
      </c:spPr>
    </c:plotArea>
    <c:plotVisOnly val="1"/>
    <c:dispBlanksAs val="zero"/>
    <c:showDLblsOverMax val="0"/>
  </c:chart>
  <c:spPr>
    <a:ln>
      <a:noFill/>
    </a:ln>
  </c:spPr>
  <c:txPr>
    <a:bodyPr/>
    <a:lstStyle/>
    <a:p>
      <a:pPr>
        <a:defRPr b="0">
          <a:latin typeface="Century Gothic" panose="020B0502020202020204" pitchFamily="34" charset="0"/>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711078488070347E-2"/>
          <c:y val="4.2054998806967309E-2"/>
          <c:w val="0.845778430238593"/>
          <c:h val="0.80227570985444996"/>
        </c:manualLayout>
      </c:layout>
      <c:areaChart>
        <c:grouping val="standard"/>
        <c:varyColors val="0"/>
        <c:ser>
          <c:idx val="0"/>
          <c:order val="0"/>
          <c:spPr>
            <a:solidFill>
              <a:srgbClr val="EAEAEA"/>
            </a:solidFill>
            <a:ln>
              <a:solidFill>
                <a:srgbClr val="EAEAEA"/>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v2.xlsx]InflaM'!$R$9:$R$44</c:f>
              <c:numCache>
                <c:formatCode>0.00%</c:formatCode>
                <c:ptCount val="36"/>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pt idx="21">
                  <c:v>0.04</c:v>
                </c:pt>
                <c:pt idx="22">
                  <c:v>0.04</c:v>
                </c:pt>
                <c:pt idx="23">
                  <c:v>0.04</c:v>
                </c:pt>
                <c:pt idx="24">
                  <c:v>0.04</c:v>
                </c:pt>
                <c:pt idx="25">
                  <c:v>0.04</c:v>
                </c:pt>
                <c:pt idx="26">
                  <c:v>0.04</c:v>
                </c:pt>
                <c:pt idx="27">
                  <c:v>0.04</c:v>
                </c:pt>
                <c:pt idx="28">
                  <c:v>0.04</c:v>
                </c:pt>
                <c:pt idx="29">
                  <c:v>0.04</c:v>
                </c:pt>
                <c:pt idx="30">
                  <c:v>0.04</c:v>
                </c:pt>
                <c:pt idx="31">
                  <c:v>0.04</c:v>
                </c:pt>
                <c:pt idx="32">
                  <c:v>0.04</c:v>
                </c:pt>
                <c:pt idx="33">
                  <c:v>0.04</c:v>
                </c:pt>
                <c:pt idx="34">
                  <c:v>0.04</c:v>
                </c:pt>
                <c:pt idx="35">
                  <c:v>0.04</c:v>
                </c:pt>
              </c:numCache>
            </c:numRef>
          </c:val>
          <c:extLst xmlns:c16r2="http://schemas.microsoft.com/office/drawing/2015/06/chart">
            <c:ext xmlns:c16="http://schemas.microsoft.com/office/drawing/2014/chart" uri="{C3380CC4-5D6E-409C-BE32-E72D297353CC}">
              <c16:uniqueId val="{00000000-607F-46A8-9A7A-369F993FEE00}"/>
            </c:ext>
          </c:extLst>
        </c:ser>
        <c:ser>
          <c:idx val="1"/>
          <c:order val="1"/>
          <c:spPr>
            <a:solidFill>
              <a:schemeClr val="bg1"/>
            </a:solidFill>
            <a:ln w="25400">
              <a:solidFill>
                <a:schemeClr val="bg1"/>
              </a:solidFill>
            </a:ln>
          </c:spP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v2.xlsx]InflaM'!$S$9:$S$44</c:f>
              <c:numCache>
                <c:formatCode>0.00%</c:formatCode>
                <c:ptCount val="36"/>
                <c:pt idx="0">
                  <c:v>0.02</c:v>
                </c:pt>
                <c:pt idx="1">
                  <c:v>0.02</c:v>
                </c:pt>
                <c:pt idx="2">
                  <c:v>0.02</c:v>
                </c:pt>
                <c:pt idx="3">
                  <c:v>0.02</c:v>
                </c:pt>
                <c:pt idx="4">
                  <c:v>0.02</c:v>
                </c:pt>
                <c:pt idx="5">
                  <c:v>0.02</c:v>
                </c:pt>
                <c:pt idx="6">
                  <c:v>0.02</c:v>
                </c:pt>
                <c:pt idx="7">
                  <c:v>0.02</c:v>
                </c:pt>
                <c:pt idx="8">
                  <c:v>0.02</c:v>
                </c:pt>
                <c:pt idx="9">
                  <c:v>0.02</c:v>
                </c:pt>
                <c:pt idx="10">
                  <c:v>0.02</c:v>
                </c:pt>
                <c:pt idx="11">
                  <c:v>0.02</c:v>
                </c:pt>
                <c:pt idx="12">
                  <c:v>0.02</c:v>
                </c:pt>
                <c:pt idx="13">
                  <c:v>0.02</c:v>
                </c:pt>
                <c:pt idx="14">
                  <c:v>0.02</c:v>
                </c:pt>
                <c:pt idx="15">
                  <c:v>0.02</c:v>
                </c:pt>
                <c:pt idx="16">
                  <c:v>0.02</c:v>
                </c:pt>
                <c:pt idx="17">
                  <c:v>0.02</c:v>
                </c:pt>
                <c:pt idx="18">
                  <c:v>0.02</c:v>
                </c:pt>
                <c:pt idx="19">
                  <c:v>0.02</c:v>
                </c:pt>
                <c:pt idx="20">
                  <c:v>0.02</c:v>
                </c:pt>
                <c:pt idx="21">
                  <c:v>0.02</c:v>
                </c:pt>
                <c:pt idx="22">
                  <c:v>0.02</c:v>
                </c:pt>
                <c:pt idx="23">
                  <c:v>0.02</c:v>
                </c:pt>
                <c:pt idx="24">
                  <c:v>0.02</c:v>
                </c:pt>
                <c:pt idx="25">
                  <c:v>0.02</c:v>
                </c:pt>
                <c:pt idx="26">
                  <c:v>0.02</c:v>
                </c:pt>
                <c:pt idx="27">
                  <c:v>0.02</c:v>
                </c:pt>
                <c:pt idx="28">
                  <c:v>0.02</c:v>
                </c:pt>
                <c:pt idx="29">
                  <c:v>0.02</c:v>
                </c:pt>
                <c:pt idx="30">
                  <c:v>0.02</c:v>
                </c:pt>
                <c:pt idx="31">
                  <c:v>0.02</c:v>
                </c:pt>
                <c:pt idx="32">
                  <c:v>0.02</c:v>
                </c:pt>
                <c:pt idx="33">
                  <c:v>0.02</c:v>
                </c:pt>
                <c:pt idx="34">
                  <c:v>0.02</c:v>
                </c:pt>
                <c:pt idx="35">
                  <c:v>0.02</c:v>
                </c:pt>
              </c:numCache>
            </c:numRef>
          </c:val>
          <c:extLst xmlns:c16r2="http://schemas.microsoft.com/office/drawing/2015/06/chart">
            <c:ext xmlns:c16="http://schemas.microsoft.com/office/drawing/2014/chart" uri="{C3380CC4-5D6E-409C-BE32-E72D297353CC}">
              <c16:uniqueId val="{00000001-607F-46A8-9A7A-369F993FEE00}"/>
            </c:ext>
          </c:extLst>
        </c:ser>
        <c:dLbls>
          <c:showLegendKey val="0"/>
          <c:showVal val="0"/>
          <c:showCatName val="0"/>
          <c:showSerName val="0"/>
          <c:showPercent val="0"/>
          <c:showBubbleSize val="0"/>
        </c:dLbls>
        <c:axId val="172344832"/>
        <c:axId val="172346368"/>
      </c:areaChart>
      <c:lineChart>
        <c:grouping val="standard"/>
        <c:varyColors val="0"/>
        <c:ser>
          <c:idx val="2"/>
          <c:order val="2"/>
          <c:spPr>
            <a:ln w="19050">
              <a:solidFill>
                <a:srgbClr val="0000FF"/>
              </a:solidFill>
            </a:ln>
          </c:spPr>
          <c:marker>
            <c:symbol val="none"/>
          </c:marker>
          <c:dPt>
            <c:idx val="24"/>
            <c:bubble3D val="0"/>
            <c:extLst xmlns:c16r2="http://schemas.microsoft.com/office/drawing/2015/06/chart">
              <c:ext xmlns:c16="http://schemas.microsoft.com/office/drawing/2014/chart" uri="{C3380CC4-5D6E-409C-BE32-E72D297353CC}">
                <c16:uniqueId val="{00000002-607F-46A8-9A7A-369F993FEE00}"/>
              </c:ext>
            </c:extLst>
          </c:dPt>
          <c:dPt>
            <c:idx val="25"/>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4-607F-46A8-9A7A-369F993FEE00}"/>
              </c:ext>
            </c:extLst>
          </c:dPt>
          <c:dPt>
            <c:idx val="26"/>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6-607F-46A8-9A7A-369F993FEE00}"/>
              </c:ext>
            </c:extLst>
          </c:dPt>
          <c:dPt>
            <c:idx val="27"/>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8-607F-46A8-9A7A-369F993FEE00}"/>
              </c:ext>
            </c:extLst>
          </c:dPt>
          <c:dPt>
            <c:idx val="28"/>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A-607F-46A8-9A7A-369F993FEE00}"/>
              </c:ext>
            </c:extLst>
          </c:dPt>
          <c:dPt>
            <c:idx val="29"/>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C-607F-46A8-9A7A-369F993FEE00}"/>
              </c:ext>
            </c:extLst>
          </c:dPt>
          <c:dPt>
            <c:idx val="30"/>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0E-607F-46A8-9A7A-369F993FEE00}"/>
              </c:ext>
            </c:extLst>
          </c:dPt>
          <c:dPt>
            <c:idx val="31"/>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0-607F-46A8-9A7A-369F993FEE00}"/>
              </c:ext>
            </c:extLst>
          </c:dPt>
          <c:dPt>
            <c:idx val="32"/>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2-607F-46A8-9A7A-369F993FEE00}"/>
              </c:ext>
            </c:extLst>
          </c:dPt>
          <c:dPt>
            <c:idx val="33"/>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4-607F-46A8-9A7A-369F993FEE00}"/>
              </c:ext>
            </c:extLst>
          </c:dPt>
          <c:dPt>
            <c:idx val="34"/>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6-607F-46A8-9A7A-369F993FEE00}"/>
              </c:ext>
            </c:extLst>
          </c:dPt>
          <c:dPt>
            <c:idx val="35"/>
            <c:bubble3D val="0"/>
            <c:spPr>
              <a:ln w="3175">
                <a:solidFill>
                  <a:srgbClr val="0000FF"/>
                </a:solidFill>
                <a:prstDash val="sysDash"/>
              </a:ln>
            </c:spPr>
            <c:extLst xmlns:c16r2="http://schemas.microsoft.com/office/drawing/2015/06/chart">
              <c:ext xmlns:c16="http://schemas.microsoft.com/office/drawing/2014/chart" uri="{C3380CC4-5D6E-409C-BE32-E72D297353CC}">
                <c16:uniqueId val="{00000018-607F-46A8-9A7A-369F993FEE00}"/>
              </c:ext>
            </c:extLst>
          </c:dPt>
          <c:dLbls>
            <c:dLbl>
              <c:idx val="24"/>
              <c:layout>
                <c:manualLayout>
                  <c:x val="-0.11354525348781672"/>
                  <c:y val="-5.0433793681982274E-2"/>
                </c:manualLayout>
              </c:layout>
              <c:spPr>
                <a:noFill/>
                <a:ln>
                  <a:noFill/>
                </a:ln>
                <a:effectLst/>
              </c:spPr>
              <c:txPr>
                <a:bodyPr wrap="square" lIns="38100" tIns="19050" rIns="38100" bIns="19050" anchor="ctr">
                  <a:spAutoFit/>
                </a:bodyPr>
                <a:lstStyle/>
                <a:p>
                  <a:pPr>
                    <a:defRPr sz="1100">
                      <a:solidFill>
                        <a:srgbClr val="0000FF"/>
                      </a:solidFill>
                    </a:defRPr>
                  </a:pPr>
                  <a:endParaRPr lang="es-MX"/>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607F-46A8-9A7A-369F993FEE00}"/>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v2.xlsx]InflaM'!$U$9:$U$44</c:f>
              <c:numCache>
                <c:formatCode>0.00%</c:formatCode>
                <c:ptCount val="36"/>
                <c:pt idx="0">
                  <c:v>2.3112445832251138E-2</c:v>
                </c:pt>
                <c:pt idx="1">
                  <c:v>2.2994746549221512E-2</c:v>
                </c:pt>
                <c:pt idx="2">
                  <c:v>2.3789168680112383E-2</c:v>
                </c:pt>
                <c:pt idx="3">
                  <c:v>2.4656820691800752E-2</c:v>
                </c:pt>
                <c:pt idx="4">
                  <c:v>2.3365787531192561E-2</c:v>
                </c:pt>
                <c:pt idx="5">
                  <c:v>2.4119558743995295E-2</c:v>
                </c:pt>
                <c:pt idx="6">
                  <c:v>2.6434226555465123E-2</c:v>
                </c:pt>
                <c:pt idx="7">
                  <c:v>2.6623814836084669E-2</c:v>
                </c:pt>
                <c:pt idx="8">
                  <c:v>2.7606484668577069E-2</c:v>
                </c:pt>
                <c:pt idx="9">
                  <c:v>2.8271653975880273E-2</c:v>
                </c:pt>
                <c:pt idx="10">
                  <c:v>2.9277923611228829E-2</c:v>
                </c:pt>
                <c:pt idx="11">
                  <c:v>2.9744353574629345E-2</c:v>
                </c:pt>
                <c:pt idx="12">
                  <c:v>2.9725376004903437E-2</c:v>
                </c:pt>
                <c:pt idx="13">
                  <c:v>2.960919183022348E-2</c:v>
                </c:pt>
                <c:pt idx="14">
                  <c:v>3.069058708675021E-2</c:v>
                </c:pt>
                <c:pt idx="15">
                  <c:v>3.0980049382589581E-2</c:v>
                </c:pt>
                <c:pt idx="16">
                  <c:v>3.2930623557091643E-2</c:v>
                </c:pt>
                <c:pt idx="17">
                  <c:v>3.4373659982048554E-2</c:v>
                </c:pt>
                <c:pt idx="18">
                  <c:v>3.8357376467435422E-2</c:v>
                </c:pt>
                <c:pt idx="19">
                  <c:v>4.2555046474677338E-2</c:v>
                </c:pt>
                <c:pt idx="20">
                  <c:v>4.4783374612475058E-2</c:v>
                </c:pt>
                <c:pt idx="21">
                  <c:v>4.7173262046135145E-2</c:v>
                </c:pt>
                <c:pt idx="22">
                  <c:v>4.781577644854873E-2</c:v>
                </c:pt>
                <c:pt idx="23">
                  <c:v>4.8338438131124484E-2</c:v>
                </c:pt>
                <c:pt idx="24">
                  <c:v>4.9399999999999999E-2</c:v>
                </c:pt>
                <c:pt idx="25">
                  <c:v>4.9765439857402782E-2</c:v>
                </c:pt>
                <c:pt idx="26">
                  <c:v>4.9230915956270493E-2</c:v>
                </c:pt>
                <c:pt idx="27">
                  <c:v>4.913057668198606E-2</c:v>
                </c:pt>
                <c:pt idx="28">
                  <c:v>4.8878067827279548E-2</c:v>
                </c:pt>
                <c:pt idx="29">
                  <c:v>4.7914481043801027E-2</c:v>
                </c:pt>
                <c:pt idx="30">
                  <c:v>4.5591051083230694E-2</c:v>
                </c:pt>
                <c:pt idx="31">
                  <c:v>4.2142863995034752E-2</c:v>
                </c:pt>
                <c:pt idx="32">
                  <c:v>3.9829777170125036E-2</c:v>
                </c:pt>
                <c:pt idx="33">
                  <c:v>3.7713713131994231E-2</c:v>
                </c:pt>
                <c:pt idx="34">
                  <c:v>3.7112175927084934E-2</c:v>
                </c:pt>
                <c:pt idx="35">
                  <c:v>3.641269074701281E-2</c:v>
                </c:pt>
              </c:numCache>
            </c:numRef>
          </c:val>
          <c:smooth val="1"/>
          <c:extLst xmlns:c16r2="http://schemas.microsoft.com/office/drawing/2015/06/chart">
            <c:ext xmlns:c16="http://schemas.microsoft.com/office/drawing/2014/chart" uri="{C3380CC4-5D6E-409C-BE32-E72D297353CC}">
              <c16:uniqueId val="{00000019-607F-46A8-9A7A-369F993FEE00}"/>
            </c:ext>
          </c:extLst>
        </c:ser>
        <c:ser>
          <c:idx val="3"/>
          <c:order val="3"/>
          <c:spPr>
            <a:ln w="12700">
              <a:solidFill>
                <a:schemeClr val="tx1"/>
              </a:solidFill>
            </a:ln>
          </c:spPr>
          <c:marker>
            <c:symbol val="none"/>
          </c:marker>
          <c:cat>
            <c:numRef>
              <c:f>'[Infosel version para modificaciones v2.xlsx]InflaM'!$Q$9:$Q$44</c:f>
              <c:numCache>
                <c:formatCode>dd\-mmm\-yyyy</c:formatCode>
                <c:ptCount val="36"/>
                <c:pt idx="0">
                  <c:v>42216</c:v>
                </c:pt>
                <c:pt idx="1">
                  <c:v>42247</c:v>
                </c:pt>
                <c:pt idx="2">
                  <c:v>42277</c:v>
                </c:pt>
                <c:pt idx="3">
                  <c:v>42308</c:v>
                </c:pt>
                <c:pt idx="4">
                  <c:v>42338</c:v>
                </c:pt>
                <c:pt idx="5">
                  <c:v>42369</c:v>
                </c:pt>
                <c:pt idx="6">
                  <c:v>42400</c:v>
                </c:pt>
                <c:pt idx="7">
                  <c:v>42429</c:v>
                </c:pt>
                <c:pt idx="8">
                  <c:v>42460</c:v>
                </c:pt>
                <c:pt idx="9">
                  <c:v>42490</c:v>
                </c:pt>
                <c:pt idx="10">
                  <c:v>42521</c:v>
                </c:pt>
                <c:pt idx="11">
                  <c:v>42551</c:v>
                </c:pt>
                <c:pt idx="12">
                  <c:v>42582</c:v>
                </c:pt>
                <c:pt idx="13">
                  <c:v>42613</c:v>
                </c:pt>
                <c:pt idx="14">
                  <c:v>42643</c:v>
                </c:pt>
                <c:pt idx="15">
                  <c:v>42674</c:v>
                </c:pt>
                <c:pt idx="16">
                  <c:v>42704</c:v>
                </c:pt>
                <c:pt idx="17">
                  <c:v>42735</c:v>
                </c:pt>
                <c:pt idx="18">
                  <c:v>42766</c:v>
                </c:pt>
                <c:pt idx="19">
                  <c:v>42794</c:v>
                </c:pt>
                <c:pt idx="20">
                  <c:v>42825</c:v>
                </c:pt>
                <c:pt idx="21">
                  <c:v>42855</c:v>
                </c:pt>
                <c:pt idx="22">
                  <c:v>42886</c:v>
                </c:pt>
                <c:pt idx="23">
                  <c:v>42916</c:v>
                </c:pt>
                <c:pt idx="24">
                  <c:v>42947</c:v>
                </c:pt>
                <c:pt idx="25">
                  <c:v>42978</c:v>
                </c:pt>
                <c:pt idx="26">
                  <c:v>43008</c:v>
                </c:pt>
                <c:pt idx="27">
                  <c:v>43039</c:v>
                </c:pt>
                <c:pt idx="28">
                  <c:v>43069</c:v>
                </c:pt>
                <c:pt idx="29">
                  <c:v>43100</c:v>
                </c:pt>
                <c:pt idx="30">
                  <c:v>43131</c:v>
                </c:pt>
                <c:pt idx="31">
                  <c:v>43159</c:v>
                </c:pt>
                <c:pt idx="32">
                  <c:v>43190</c:v>
                </c:pt>
                <c:pt idx="33">
                  <c:v>43220</c:v>
                </c:pt>
                <c:pt idx="34">
                  <c:v>43251</c:v>
                </c:pt>
                <c:pt idx="35">
                  <c:v>43281</c:v>
                </c:pt>
              </c:numCache>
            </c:numRef>
          </c:cat>
          <c:val>
            <c:numRef>
              <c:f>'[Infosel version para modificaciones v2.xlsx]InflaM'!$V$9:$V$44</c:f>
              <c:numCache>
                <c:formatCode>0.00%</c:formatCode>
                <c:ptCount val="36"/>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pt idx="21">
                  <c:v>0.03</c:v>
                </c:pt>
                <c:pt idx="22">
                  <c:v>0.03</c:v>
                </c:pt>
                <c:pt idx="23">
                  <c:v>0.03</c:v>
                </c:pt>
                <c:pt idx="24">
                  <c:v>0.03</c:v>
                </c:pt>
                <c:pt idx="25">
                  <c:v>0.03</c:v>
                </c:pt>
                <c:pt idx="26">
                  <c:v>0.03</c:v>
                </c:pt>
                <c:pt idx="27">
                  <c:v>0.03</c:v>
                </c:pt>
                <c:pt idx="28">
                  <c:v>0.03</c:v>
                </c:pt>
                <c:pt idx="29">
                  <c:v>0.03</c:v>
                </c:pt>
                <c:pt idx="30">
                  <c:v>0.03</c:v>
                </c:pt>
                <c:pt idx="31">
                  <c:v>0.03</c:v>
                </c:pt>
                <c:pt idx="32">
                  <c:v>0.03</c:v>
                </c:pt>
                <c:pt idx="33">
                  <c:v>0.03</c:v>
                </c:pt>
                <c:pt idx="34">
                  <c:v>0.03</c:v>
                </c:pt>
                <c:pt idx="35">
                  <c:v>0.03</c:v>
                </c:pt>
              </c:numCache>
            </c:numRef>
          </c:val>
          <c:smooth val="0"/>
          <c:extLst xmlns:c16r2="http://schemas.microsoft.com/office/drawing/2015/06/chart">
            <c:ext xmlns:c16="http://schemas.microsoft.com/office/drawing/2014/chart" uri="{C3380CC4-5D6E-409C-BE32-E72D297353CC}">
              <c16:uniqueId val="{0000001A-607F-46A8-9A7A-369F993FEE00}"/>
            </c:ext>
          </c:extLst>
        </c:ser>
        <c:dLbls>
          <c:showLegendKey val="0"/>
          <c:showVal val="0"/>
          <c:showCatName val="0"/>
          <c:showSerName val="0"/>
          <c:showPercent val="0"/>
          <c:showBubbleSize val="0"/>
        </c:dLbls>
        <c:marker val="1"/>
        <c:smooth val="0"/>
        <c:axId val="172349696"/>
        <c:axId val="172348160"/>
      </c:lineChart>
      <c:dateAx>
        <c:axId val="172344832"/>
        <c:scaling>
          <c:orientation val="minMax"/>
        </c:scaling>
        <c:delete val="0"/>
        <c:axPos val="b"/>
        <c:numFmt formatCode="mmm\-yy" sourceLinked="0"/>
        <c:majorTickMark val="out"/>
        <c:minorTickMark val="none"/>
        <c:tickLblPos val="nextTo"/>
        <c:txPr>
          <a:bodyPr rot="-5400000" vert="horz"/>
          <a:lstStyle/>
          <a:p>
            <a:pPr>
              <a:defRPr sz="1050" b="0"/>
            </a:pPr>
            <a:endParaRPr lang="es-MX"/>
          </a:p>
        </c:txPr>
        <c:crossAx val="172346368"/>
        <c:crosses val="autoZero"/>
        <c:auto val="1"/>
        <c:lblOffset val="100"/>
        <c:baseTimeUnit val="months"/>
      </c:dateAx>
      <c:valAx>
        <c:axId val="172346368"/>
        <c:scaling>
          <c:orientation val="minMax"/>
          <c:max val="7.0000000000000007E-2"/>
          <c:min val="2.0000000000000004E-2"/>
        </c:scaling>
        <c:delete val="0"/>
        <c:axPos val="l"/>
        <c:numFmt formatCode="0.00%" sourceLinked="1"/>
        <c:majorTickMark val="out"/>
        <c:minorTickMark val="none"/>
        <c:tickLblPos val="nextTo"/>
        <c:spPr>
          <a:ln>
            <a:noFill/>
          </a:ln>
        </c:spPr>
        <c:txPr>
          <a:bodyPr/>
          <a:lstStyle/>
          <a:p>
            <a:pPr>
              <a:defRPr b="0"/>
            </a:pPr>
            <a:endParaRPr lang="es-MX"/>
          </a:p>
        </c:txPr>
        <c:crossAx val="172344832"/>
        <c:crosses val="autoZero"/>
        <c:crossBetween val="between"/>
        <c:majorUnit val="5.000000000000001E-3"/>
      </c:valAx>
      <c:valAx>
        <c:axId val="172348160"/>
        <c:scaling>
          <c:orientation val="minMax"/>
          <c:max val="7.0000000000000007E-2"/>
          <c:min val="2.0000000000000004E-2"/>
        </c:scaling>
        <c:delete val="0"/>
        <c:axPos val="r"/>
        <c:numFmt formatCode="0.00%" sourceLinked="1"/>
        <c:majorTickMark val="out"/>
        <c:minorTickMark val="none"/>
        <c:tickLblPos val="nextTo"/>
        <c:spPr>
          <a:ln>
            <a:noFill/>
          </a:ln>
        </c:spPr>
        <c:txPr>
          <a:bodyPr/>
          <a:lstStyle/>
          <a:p>
            <a:pPr>
              <a:defRPr b="0"/>
            </a:pPr>
            <a:endParaRPr lang="es-MX"/>
          </a:p>
        </c:txPr>
        <c:crossAx val="172349696"/>
        <c:crosses val="max"/>
        <c:crossBetween val="between"/>
        <c:majorUnit val="5.000000000000001E-3"/>
      </c:valAx>
      <c:dateAx>
        <c:axId val="172349696"/>
        <c:scaling>
          <c:orientation val="minMax"/>
        </c:scaling>
        <c:delete val="1"/>
        <c:axPos val="b"/>
        <c:numFmt formatCode="dd\-mmm\-yyyy" sourceLinked="1"/>
        <c:majorTickMark val="out"/>
        <c:minorTickMark val="none"/>
        <c:tickLblPos val="nextTo"/>
        <c:crossAx val="172348160"/>
        <c:crosses val="autoZero"/>
        <c:auto val="1"/>
        <c:lblOffset val="100"/>
        <c:baseTimeUnit val="months"/>
      </c:dateAx>
      <c:spPr>
        <a:ln>
          <a:noFill/>
        </a:ln>
      </c:spPr>
    </c:plotArea>
    <c:plotVisOnly val="1"/>
    <c:dispBlanksAs val="zero"/>
    <c:showDLblsOverMax val="0"/>
  </c:chart>
  <c:spPr>
    <a:ln>
      <a:noFill/>
    </a:ln>
  </c:spPr>
  <c:txPr>
    <a:bodyPr/>
    <a:lstStyle/>
    <a:p>
      <a:pPr>
        <a:defRPr b="1">
          <a:latin typeface="Century Gothic" panose="020B0502020202020204" pitchFamily="34" charset="0"/>
        </a:defRPr>
      </a:pPr>
      <a:endParaRPr lang="es-MX"/>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Balances de los bancos centrales: </a:t>
            </a:r>
          </a:p>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Reserva Federal vs Banco Central Europeo</a:t>
            </a:r>
          </a:p>
        </c:rich>
      </c:tx>
      <c:layout/>
      <c:overlay val="0"/>
      <c:spPr>
        <a:noFill/>
        <a:ln>
          <a:noFill/>
        </a:ln>
        <a:effectLst/>
      </c:spPr>
    </c:title>
    <c:autoTitleDeleted val="0"/>
    <c:plotArea>
      <c:layout/>
      <c:lineChart>
        <c:grouping val="standard"/>
        <c:varyColors val="0"/>
        <c:ser>
          <c:idx val="0"/>
          <c:order val="0"/>
          <c:tx>
            <c:v>Balance de la Reserva Federal (trilliones de USD)</c:v>
          </c:tx>
          <c:spPr>
            <a:ln w="28575" cap="rnd">
              <a:solidFill>
                <a:srgbClr val="FF0000"/>
              </a:solidFill>
              <a:round/>
            </a:ln>
            <a:effectLst/>
          </c:spPr>
          <c:marker>
            <c:symbol val="none"/>
          </c:marker>
          <c:cat>
            <c:numRef>
              <c:f>Hoja2!$D$4:$D$712</c:f>
              <c:numCache>
                <c:formatCode>m/d/yyyy</c:formatCode>
                <c:ptCount val="709"/>
                <c:pt idx="0">
                  <c:v>38728</c:v>
                </c:pt>
                <c:pt idx="1">
                  <c:v>38735</c:v>
                </c:pt>
                <c:pt idx="2">
                  <c:v>38742</c:v>
                </c:pt>
                <c:pt idx="3">
                  <c:v>38749</c:v>
                </c:pt>
                <c:pt idx="4">
                  <c:v>38756</c:v>
                </c:pt>
                <c:pt idx="5">
                  <c:v>38763</c:v>
                </c:pt>
                <c:pt idx="6">
                  <c:v>38770</c:v>
                </c:pt>
                <c:pt idx="7">
                  <c:v>38777</c:v>
                </c:pt>
                <c:pt idx="8">
                  <c:v>38784</c:v>
                </c:pt>
                <c:pt idx="9">
                  <c:v>38791</c:v>
                </c:pt>
                <c:pt idx="10">
                  <c:v>38798</c:v>
                </c:pt>
                <c:pt idx="11">
                  <c:v>38805</c:v>
                </c:pt>
                <c:pt idx="12">
                  <c:v>38812</c:v>
                </c:pt>
                <c:pt idx="13">
                  <c:v>38819</c:v>
                </c:pt>
                <c:pt idx="14">
                  <c:v>38826</c:v>
                </c:pt>
                <c:pt idx="15">
                  <c:v>38833</c:v>
                </c:pt>
                <c:pt idx="16">
                  <c:v>38840</c:v>
                </c:pt>
                <c:pt idx="17">
                  <c:v>38847</c:v>
                </c:pt>
                <c:pt idx="18">
                  <c:v>38854</c:v>
                </c:pt>
                <c:pt idx="19">
                  <c:v>38861</c:v>
                </c:pt>
                <c:pt idx="20">
                  <c:v>38868</c:v>
                </c:pt>
                <c:pt idx="21">
                  <c:v>38875</c:v>
                </c:pt>
                <c:pt idx="22">
                  <c:v>38882</c:v>
                </c:pt>
                <c:pt idx="23">
                  <c:v>38889</c:v>
                </c:pt>
                <c:pt idx="24">
                  <c:v>38896</c:v>
                </c:pt>
                <c:pt idx="25">
                  <c:v>38903</c:v>
                </c:pt>
                <c:pt idx="26">
                  <c:v>38910</c:v>
                </c:pt>
                <c:pt idx="27">
                  <c:v>38917</c:v>
                </c:pt>
                <c:pt idx="28">
                  <c:v>38924</c:v>
                </c:pt>
                <c:pt idx="29">
                  <c:v>38931</c:v>
                </c:pt>
                <c:pt idx="30">
                  <c:v>38938</c:v>
                </c:pt>
                <c:pt idx="31">
                  <c:v>38945</c:v>
                </c:pt>
                <c:pt idx="32">
                  <c:v>38952</c:v>
                </c:pt>
                <c:pt idx="33">
                  <c:v>38959</c:v>
                </c:pt>
                <c:pt idx="34">
                  <c:v>38966</c:v>
                </c:pt>
                <c:pt idx="35">
                  <c:v>38973</c:v>
                </c:pt>
                <c:pt idx="36">
                  <c:v>38980</c:v>
                </c:pt>
                <c:pt idx="37">
                  <c:v>38987</c:v>
                </c:pt>
                <c:pt idx="38">
                  <c:v>38994</c:v>
                </c:pt>
                <c:pt idx="39">
                  <c:v>39001</c:v>
                </c:pt>
                <c:pt idx="40">
                  <c:v>39008</c:v>
                </c:pt>
                <c:pt idx="41">
                  <c:v>39015</c:v>
                </c:pt>
                <c:pt idx="42">
                  <c:v>39022</c:v>
                </c:pt>
                <c:pt idx="43">
                  <c:v>39029</c:v>
                </c:pt>
                <c:pt idx="44">
                  <c:v>39036</c:v>
                </c:pt>
                <c:pt idx="45">
                  <c:v>39043</c:v>
                </c:pt>
                <c:pt idx="46">
                  <c:v>39050</c:v>
                </c:pt>
                <c:pt idx="47">
                  <c:v>39057</c:v>
                </c:pt>
                <c:pt idx="48">
                  <c:v>39064</c:v>
                </c:pt>
                <c:pt idx="49">
                  <c:v>39071</c:v>
                </c:pt>
                <c:pt idx="50">
                  <c:v>39078</c:v>
                </c:pt>
                <c:pt idx="51">
                  <c:v>39085</c:v>
                </c:pt>
                <c:pt idx="52">
                  <c:v>39092</c:v>
                </c:pt>
                <c:pt idx="53">
                  <c:v>39099</c:v>
                </c:pt>
                <c:pt idx="54">
                  <c:v>39106</c:v>
                </c:pt>
                <c:pt idx="55">
                  <c:v>39113</c:v>
                </c:pt>
                <c:pt idx="56">
                  <c:v>39120</c:v>
                </c:pt>
                <c:pt idx="57">
                  <c:v>39127</c:v>
                </c:pt>
                <c:pt idx="58">
                  <c:v>39134</c:v>
                </c:pt>
                <c:pt idx="59">
                  <c:v>39141</c:v>
                </c:pt>
                <c:pt idx="60">
                  <c:v>39148</c:v>
                </c:pt>
                <c:pt idx="61">
                  <c:v>39155</c:v>
                </c:pt>
                <c:pt idx="62">
                  <c:v>39162</c:v>
                </c:pt>
                <c:pt idx="63">
                  <c:v>39169</c:v>
                </c:pt>
                <c:pt idx="64">
                  <c:v>39176</c:v>
                </c:pt>
                <c:pt idx="65">
                  <c:v>39183</c:v>
                </c:pt>
                <c:pt idx="66">
                  <c:v>39190</c:v>
                </c:pt>
                <c:pt idx="67">
                  <c:v>39197</c:v>
                </c:pt>
                <c:pt idx="68">
                  <c:v>39204</c:v>
                </c:pt>
                <c:pt idx="69">
                  <c:v>39211</c:v>
                </c:pt>
                <c:pt idx="70">
                  <c:v>39218</c:v>
                </c:pt>
                <c:pt idx="71">
                  <c:v>39225</c:v>
                </c:pt>
                <c:pt idx="72">
                  <c:v>39232</c:v>
                </c:pt>
                <c:pt idx="73">
                  <c:v>39239</c:v>
                </c:pt>
                <c:pt idx="74">
                  <c:v>39246</c:v>
                </c:pt>
                <c:pt idx="75">
                  <c:v>39253</c:v>
                </c:pt>
                <c:pt idx="76">
                  <c:v>39260</c:v>
                </c:pt>
                <c:pt idx="77">
                  <c:v>39267</c:v>
                </c:pt>
                <c:pt idx="78">
                  <c:v>39274</c:v>
                </c:pt>
                <c:pt idx="79">
                  <c:v>39281</c:v>
                </c:pt>
                <c:pt idx="80">
                  <c:v>39288</c:v>
                </c:pt>
                <c:pt idx="81">
                  <c:v>39295</c:v>
                </c:pt>
                <c:pt idx="82">
                  <c:v>39302</c:v>
                </c:pt>
                <c:pt idx="83">
                  <c:v>39309</c:v>
                </c:pt>
                <c:pt idx="84">
                  <c:v>39316</c:v>
                </c:pt>
                <c:pt idx="85">
                  <c:v>39323</c:v>
                </c:pt>
                <c:pt idx="86">
                  <c:v>39330</c:v>
                </c:pt>
                <c:pt idx="87">
                  <c:v>39337</c:v>
                </c:pt>
                <c:pt idx="88">
                  <c:v>39344</c:v>
                </c:pt>
                <c:pt idx="89">
                  <c:v>39351</c:v>
                </c:pt>
                <c:pt idx="90">
                  <c:v>39358</c:v>
                </c:pt>
                <c:pt idx="91">
                  <c:v>39365</c:v>
                </c:pt>
                <c:pt idx="92">
                  <c:v>39372</c:v>
                </c:pt>
                <c:pt idx="93">
                  <c:v>39379</c:v>
                </c:pt>
                <c:pt idx="94">
                  <c:v>39386</c:v>
                </c:pt>
                <c:pt idx="95">
                  <c:v>39393</c:v>
                </c:pt>
                <c:pt idx="96">
                  <c:v>39400</c:v>
                </c:pt>
                <c:pt idx="97">
                  <c:v>39407</c:v>
                </c:pt>
                <c:pt idx="98">
                  <c:v>39414</c:v>
                </c:pt>
                <c:pt idx="99">
                  <c:v>39421</c:v>
                </c:pt>
                <c:pt idx="100">
                  <c:v>39428</c:v>
                </c:pt>
                <c:pt idx="101">
                  <c:v>39435</c:v>
                </c:pt>
                <c:pt idx="102">
                  <c:v>39442</c:v>
                </c:pt>
                <c:pt idx="103">
                  <c:v>39449</c:v>
                </c:pt>
                <c:pt idx="104">
                  <c:v>39456</c:v>
                </c:pt>
                <c:pt idx="105">
                  <c:v>39463</c:v>
                </c:pt>
                <c:pt idx="106">
                  <c:v>39470</c:v>
                </c:pt>
                <c:pt idx="107">
                  <c:v>39477</c:v>
                </c:pt>
                <c:pt idx="108">
                  <c:v>39484</c:v>
                </c:pt>
                <c:pt idx="109">
                  <c:v>39491</c:v>
                </c:pt>
                <c:pt idx="110">
                  <c:v>39498</c:v>
                </c:pt>
                <c:pt idx="111">
                  <c:v>39505</c:v>
                </c:pt>
                <c:pt idx="112">
                  <c:v>39512</c:v>
                </c:pt>
                <c:pt idx="113">
                  <c:v>39519</c:v>
                </c:pt>
                <c:pt idx="114">
                  <c:v>39526</c:v>
                </c:pt>
                <c:pt idx="115">
                  <c:v>39533</c:v>
                </c:pt>
                <c:pt idx="116">
                  <c:v>39540</c:v>
                </c:pt>
                <c:pt idx="117">
                  <c:v>39547</c:v>
                </c:pt>
                <c:pt idx="118">
                  <c:v>39554</c:v>
                </c:pt>
                <c:pt idx="119">
                  <c:v>39561</c:v>
                </c:pt>
                <c:pt idx="120">
                  <c:v>39568</c:v>
                </c:pt>
                <c:pt idx="121">
                  <c:v>39575</c:v>
                </c:pt>
                <c:pt idx="122">
                  <c:v>39582</c:v>
                </c:pt>
                <c:pt idx="123">
                  <c:v>39589</c:v>
                </c:pt>
                <c:pt idx="124">
                  <c:v>39596</c:v>
                </c:pt>
                <c:pt idx="125">
                  <c:v>39603</c:v>
                </c:pt>
                <c:pt idx="126">
                  <c:v>39610</c:v>
                </c:pt>
                <c:pt idx="127">
                  <c:v>39617</c:v>
                </c:pt>
                <c:pt idx="128">
                  <c:v>39624</c:v>
                </c:pt>
                <c:pt idx="129">
                  <c:v>39631</c:v>
                </c:pt>
                <c:pt idx="130">
                  <c:v>39638</c:v>
                </c:pt>
                <c:pt idx="131">
                  <c:v>39645</c:v>
                </c:pt>
                <c:pt idx="132">
                  <c:v>39652</c:v>
                </c:pt>
                <c:pt idx="133">
                  <c:v>39659</c:v>
                </c:pt>
                <c:pt idx="134">
                  <c:v>39666</c:v>
                </c:pt>
                <c:pt idx="135">
                  <c:v>39673</c:v>
                </c:pt>
                <c:pt idx="136">
                  <c:v>39680</c:v>
                </c:pt>
                <c:pt idx="137">
                  <c:v>39687</c:v>
                </c:pt>
                <c:pt idx="138">
                  <c:v>39694</c:v>
                </c:pt>
                <c:pt idx="139">
                  <c:v>39701</c:v>
                </c:pt>
                <c:pt idx="140">
                  <c:v>39708</c:v>
                </c:pt>
                <c:pt idx="141">
                  <c:v>39715</c:v>
                </c:pt>
                <c:pt idx="142">
                  <c:v>39722</c:v>
                </c:pt>
                <c:pt idx="143">
                  <c:v>39729</c:v>
                </c:pt>
                <c:pt idx="144">
                  <c:v>39736</c:v>
                </c:pt>
                <c:pt idx="145">
                  <c:v>39743</c:v>
                </c:pt>
                <c:pt idx="146">
                  <c:v>39750</c:v>
                </c:pt>
                <c:pt idx="147">
                  <c:v>39757</c:v>
                </c:pt>
                <c:pt idx="148">
                  <c:v>39764</c:v>
                </c:pt>
                <c:pt idx="149">
                  <c:v>39771</c:v>
                </c:pt>
                <c:pt idx="150">
                  <c:v>39778</c:v>
                </c:pt>
                <c:pt idx="151">
                  <c:v>39785</c:v>
                </c:pt>
                <c:pt idx="152">
                  <c:v>39792</c:v>
                </c:pt>
                <c:pt idx="153">
                  <c:v>39799</c:v>
                </c:pt>
                <c:pt idx="154">
                  <c:v>39806</c:v>
                </c:pt>
                <c:pt idx="155">
                  <c:v>39813</c:v>
                </c:pt>
                <c:pt idx="156">
                  <c:v>39820</c:v>
                </c:pt>
                <c:pt idx="157">
                  <c:v>39827</c:v>
                </c:pt>
                <c:pt idx="158">
                  <c:v>39834</c:v>
                </c:pt>
                <c:pt idx="159">
                  <c:v>39841</c:v>
                </c:pt>
                <c:pt idx="160">
                  <c:v>39848</c:v>
                </c:pt>
                <c:pt idx="161">
                  <c:v>39855</c:v>
                </c:pt>
                <c:pt idx="162">
                  <c:v>39862</c:v>
                </c:pt>
                <c:pt idx="163">
                  <c:v>39869</c:v>
                </c:pt>
                <c:pt idx="164">
                  <c:v>39876</c:v>
                </c:pt>
                <c:pt idx="165">
                  <c:v>39883</c:v>
                </c:pt>
                <c:pt idx="166">
                  <c:v>39890</c:v>
                </c:pt>
                <c:pt idx="167">
                  <c:v>39897</c:v>
                </c:pt>
                <c:pt idx="168">
                  <c:v>39904</c:v>
                </c:pt>
                <c:pt idx="169">
                  <c:v>39911</c:v>
                </c:pt>
                <c:pt idx="170">
                  <c:v>39918</c:v>
                </c:pt>
                <c:pt idx="171">
                  <c:v>39925</c:v>
                </c:pt>
                <c:pt idx="172">
                  <c:v>39932</c:v>
                </c:pt>
                <c:pt idx="173">
                  <c:v>39939</c:v>
                </c:pt>
                <c:pt idx="174">
                  <c:v>39946</c:v>
                </c:pt>
                <c:pt idx="175">
                  <c:v>39953</c:v>
                </c:pt>
                <c:pt idx="176">
                  <c:v>39960</c:v>
                </c:pt>
                <c:pt idx="177">
                  <c:v>39967</c:v>
                </c:pt>
                <c:pt idx="178">
                  <c:v>39974</c:v>
                </c:pt>
                <c:pt idx="179">
                  <c:v>39981</c:v>
                </c:pt>
                <c:pt idx="180">
                  <c:v>39988</c:v>
                </c:pt>
                <c:pt idx="181">
                  <c:v>39995</c:v>
                </c:pt>
                <c:pt idx="182">
                  <c:v>40002</c:v>
                </c:pt>
                <c:pt idx="183">
                  <c:v>40009</c:v>
                </c:pt>
                <c:pt idx="184">
                  <c:v>40016</c:v>
                </c:pt>
                <c:pt idx="185">
                  <c:v>40023</c:v>
                </c:pt>
                <c:pt idx="186">
                  <c:v>40030</c:v>
                </c:pt>
                <c:pt idx="187">
                  <c:v>40037</c:v>
                </c:pt>
                <c:pt idx="188">
                  <c:v>40044</c:v>
                </c:pt>
                <c:pt idx="189">
                  <c:v>40051</c:v>
                </c:pt>
                <c:pt idx="190">
                  <c:v>40058</c:v>
                </c:pt>
                <c:pt idx="191">
                  <c:v>40065</c:v>
                </c:pt>
                <c:pt idx="192">
                  <c:v>40072</c:v>
                </c:pt>
                <c:pt idx="193">
                  <c:v>40079</c:v>
                </c:pt>
                <c:pt idx="194">
                  <c:v>40086</c:v>
                </c:pt>
                <c:pt idx="195">
                  <c:v>40093</c:v>
                </c:pt>
                <c:pt idx="196">
                  <c:v>40100</c:v>
                </c:pt>
                <c:pt idx="197">
                  <c:v>40107</c:v>
                </c:pt>
                <c:pt idx="198">
                  <c:v>40114</c:v>
                </c:pt>
                <c:pt idx="199">
                  <c:v>40121</c:v>
                </c:pt>
                <c:pt idx="200">
                  <c:v>40128</c:v>
                </c:pt>
                <c:pt idx="201">
                  <c:v>40135</c:v>
                </c:pt>
                <c:pt idx="202">
                  <c:v>40142</c:v>
                </c:pt>
                <c:pt idx="203">
                  <c:v>40149</c:v>
                </c:pt>
                <c:pt idx="204">
                  <c:v>40156</c:v>
                </c:pt>
                <c:pt idx="205">
                  <c:v>40163</c:v>
                </c:pt>
                <c:pt idx="206">
                  <c:v>40170</c:v>
                </c:pt>
                <c:pt idx="207">
                  <c:v>40177</c:v>
                </c:pt>
                <c:pt idx="208">
                  <c:v>40184</c:v>
                </c:pt>
                <c:pt idx="209">
                  <c:v>40191</c:v>
                </c:pt>
                <c:pt idx="210">
                  <c:v>40198</c:v>
                </c:pt>
                <c:pt idx="211">
                  <c:v>40205</c:v>
                </c:pt>
                <c:pt idx="212">
                  <c:v>40212</c:v>
                </c:pt>
                <c:pt idx="213">
                  <c:v>40219</c:v>
                </c:pt>
                <c:pt idx="214">
                  <c:v>40226</c:v>
                </c:pt>
                <c:pt idx="215">
                  <c:v>40233</c:v>
                </c:pt>
                <c:pt idx="216">
                  <c:v>40240</c:v>
                </c:pt>
                <c:pt idx="217">
                  <c:v>40247</c:v>
                </c:pt>
                <c:pt idx="218">
                  <c:v>40254</c:v>
                </c:pt>
                <c:pt idx="219">
                  <c:v>40261</c:v>
                </c:pt>
                <c:pt idx="220">
                  <c:v>40268</c:v>
                </c:pt>
                <c:pt idx="221">
                  <c:v>40275</c:v>
                </c:pt>
                <c:pt idx="222">
                  <c:v>40282</c:v>
                </c:pt>
                <c:pt idx="223">
                  <c:v>40289</c:v>
                </c:pt>
                <c:pt idx="224">
                  <c:v>40296</c:v>
                </c:pt>
                <c:pt idx="225">
                  <c:v>40303</c:v>
                </c:pt>
                <c:pt idx="226">
                  <c:v>40310</c:v>
                </c:pt>
                <c:pt idx="227">
                  <c:v>40317</c:v>
                </c:pt>
                <c:pt idx="228">
                  <c:v>40324</c:v>
                </c:pt>
                <c:pt idx="229">
                  <c:v>40331</c:v>
                </c:pt>
                <c:pt idx="230">
                  <c:v>40338</c:v>
                </c:pt>
                <c:pt idx="231">
                  <c:v>40345</c:v>
                </c:pt>
                <c:pt idx="232">
                  <c:v>40352</c:v>
                </c:pt>
                <c:pt idx="233">
                  <c:v>40359</c:v>
                </c:pt>
                <c:pt idx="234">
                  <c:v>40366</c:v>
                </c:pt>
                <c:pt idx="235">
                  <c:v>40373</c:v>
                </c:pt>
                <c:pt idx="236">
                  <c:v>40380</c:v>
                </c:pt>
                <c:pt idx="237">
                  <c:v>40387</c:v>
                </c:pt>
                <c:pt idx="238">
                  <c:v>40394</c:v>
                </c:pt>
                <c:pt idx="239">
                  <c:v>40401</c:v>
                </c:pt>
                <c:pt idx="240">
                  <c:v>40408</c:v>
                </c:pt>
                <c:pt idx="241">
                  <c:v>40415</c:v>
                </c:pt>
                <c:pt idx="242">
                  <c:v>40422</c:v>
                </c:pt>
                <c:pt idx="243">
                  <c:v>40429</c:v>
                </c:pt>
                <c:pt idx="244">
                  <c:v>40436</c:v>
                </c:pt>
                <c:pt idx="245">
                  <c:v>40443</c:v>
                </c:pt>
                <c:pt idx="246">
                  <c:v>40450</c:v>
                </c:pt>
                <c:pt idx="247">
                  <c:v>40457</c:v>
                </c:pt>
                <c:pt idx="248">
                  <c:v>40464</c:v>
                </c:pt>
                <c:pt idx="249">
                  <c:v>40471</c:v>
                </c:pt>
                <c:pt idx="250">
                  <c:v>40478</c:v>
                </c:pt>
                <c:pt idx="251">
                  <c:v>40485</c:v>
                </c:pt>
                <c:pt idx="252">
                  <c:v>40492</c:v>
                </c:pt>
                <c:pt idx="253">
                  <c:v>40499</c:v>
                </c:pt>
                <c:pt idx="254">
                  <c:v>40506</c:v>
                </c:pt>
                <c:pt idx="255">
                  <c:v>40513</c:v>
                </c:pt>
                <c:pt idx="256">
                  <c:v>40520</c:v>
                </c:pt>
                <c:pt idx="257">
                  <c:v>40527</c:v>
                </c:pt>
                <c:pt idx="258">
                  <c:v>40534</c:v>
                </c:pt>
                <c:pt idx="259">
                  <c:v>40541</c:v>
                </c:pt>
                <c:pt idx="260">
                  <c:v>40548</c:v>
                </c:pt>
                <c:pt idx="261">
                  <c:v>40555</c:v>
                </c:pt>
                <c:pt idx="262">
                  <c:v>40562</c:v>
                </c:pt>
                <c:pt idx="263">
                  <c:v>40569</c:v>
                </c:pt>
                <c:pt idx="264">
                  <c:v>40576</c:v>
                </c:pt>
                <c:pt idx="265">
                  <c:v>40583</c:v>
                </c:pt>
                <c:pt idx="266">
                  <c:v>40590</c:v>
                </c:pt>
                <c:pt idx="267">
                  <c:v>40597</c:v>
                </c:pt>
                <c:pt idx="268">
                  <c:v>40604</c:v>
                </c:pt>
                <c:pt idx="269">
                  <c:v>40611</c:v>
                </c:pt>
                <c:pt idx="270">
                  <c:v>40618</c:v>
                </c:pt>
                <c:pt idx="271">
                  <c:v>40625</c:v>
                </c:pt>
                <c:pt idx="272">
                  <c:v>40632</c:v>
                </c:pt>
                <c:pt idx="273">
                  <c:v>40639</c:v>
                </c:pt>
                <c:pt idx="274">
                  <c:v>40646</c:v>
                </c:pt>
                <c:pt idx="275">
                  <c:v>40653</c:v>
                </c:pt>
                <c:pt idx="276">
                  <c:v>40660</c:v>
                </c:pt>
                <c:pt idx="277">
                  <c:v>40667</c:v>
                </c:pt>
                <c:pt idx="278">
                  <c:v>40674</c:v>
                </c:pt>
                <c:pt idx="279">
                  <c:v>40681</c:v>
                </c:pt>
                <c:pt idx="280">
                  <c:v>40688</c:v>
                </c:pt>
                <c:pt idx="281">
                  <c:v>40695</c:v>
                </c:pt>
                <c:pt idx="282">
                  <c:v>40702</c:v>
                </c:pt>
                <c:pt idx="283">
                  <c:v>40709</c:v>
                </c:pt>
                <c:pt idx="284">
                  <c:v>40716</c:v>
                </c:pt>
                <c:pt idx="285">
                  <c:v>40723</c:v>
                </c:pt>
                <c:pt idx="286">
                  <c:v>40730</c:v>
                </c:pt>
                <c:pt idx="287">
                  <c:v>40737</c:v>
                </c:pt>
                <c:pt idx="288">
                  <c:v>40744</c:v>
                </c:pt>
                <c:pt idx="289">
                  <c:v>40751</c:v>
                </c:pt>
                <c:pt idx="290">
                  <c:v>40758</c:v>
                </c:pt>
                <c:pt idx="291">
                  <c:v>40765</c:v>
                </c:pt>
                <c:pt idx="292">
                  <c:v>40772</c:v>
                </c:pt>
                <c:pt idx="293">
                  <c:v>40779</c:v>
                </c:pt>
                <c:pt idx="294">
                  <c:v>40786</c:v>
                </c:pt>
                <c:pt idx="295">
                  <c:v>40793</c:v>
                </c:pt>
                <c:pt idx="296">
                  <c:v>40800</c:v>
                </c:pt>
                <c:pt idx="297">
                  <c:v>40807</c:v>
                </c:pt>
                <c:pt idx="298">
                  <c:v>40814</c:v>
                </c:pt>
                <c:pt idx="299">
                  <c:v>40821</c:v>
                </c:pt>
                <c:pt idx="300">
                  <c:v>40828</c:v>
                </c:pt>
                <c:pt idx="301">
                  <c:v>40835</c:v>
                </c:pt>
                <c:pt idx="302">
                  <c:v>40842</c:v>
                </c:pt>
                <c:pt idx="303">
                  <c:v>40849</c:v>
                </c:pt>
                <c:pt idx="304">
                  <c:v>40856</c:v>
                </c:pt>
                <c:pt idx="305">
                  <c:v>40863</c:v>
                </c:pt>
                <c:pt idx="306">
                  <c:v>40870</c:v>
                </c:pt>
                <c:pt idx="307">
                  <c:v>40877</c:v>
                </c:pt>
                <c:pt idx="308">
                  <c:v>40884</c:v>
                </c:pt>
                <c:pt idx="309">
                  <c:v>40891</c:v>
                </c:pt>
                <c:pt idx="310">
                  <c:v>40898</c:v>
                </c:pt>
                <c:pt idx="311">
                  <c:v>40905</c:v>
                </c:pt>
                <c:pt idx="312">
                  <c:v>40912</c:v>
                </c:pt>
                <c:pt idx="313">
                  <c:v>40919</c:v>
                </c:pt>
                <c:pt idx="314">
                  <c:v>40926</c:v>
                </c:pt>
                <c:pt idx="315">
                  <c:v>40933</c:v>
                </c:pt>
                <c:pt idx="316">
                  <c:v>40940</c:v>
                </c:pt>
                <c:pt idx="317">
                  <c:v>40947</c:v>
                </c:pt>
                <c:pt idx="318">
                  <c:v>40954</c:v>
                </c:pt>
                <c:pt idx="319">
                  <c:v>40961</c:v>
                </c:pt>
                <c:pt idx="320">
                  <c:v>40968</c:v>
                </c:pt>
                <c:pt idx="321">
                  <c:v>40975</c:v>
                </c:pt>
                <c:pt idx="322">
                  <c:v>40982</c:v>
                </c:pt>
                <c:pt idx="323">
                  <c:v>40989</c:v>
                </c:pt>
                <c:pt idx="324">
                  <c:v>40996</c:v>
                </c:pt>
                <c:pt idx="325">
                  <c:v>41003</c:v>
                </c:pt>
                <c:pt idx="326">
                  <c:v>41010</c:v>
                </c:pt>
                <c:pt idx="327">
                  <c:v>41017</c:v>
                </c:pt>
                <c:pt idx="328">
                  <c:v>41024</c:v>
                </c:pt>
                <c:pt idx="329">
                  <c:v>41031</c:v>
                </c:pt>
                <c:pt idx="330">
                  <c:v>41038</c:v>
                </c:pt>
                <c:pt idx="331">
                  <c:v>41045</c:v>
                </c:pt>
                <c:pt idx="332">
                  <c:v>41052</c:v>
                </c:pt>
                <c:pt idx="333">
                  <c:v>41059</c:v>
                </c:pt>
                <c:pt idx="334">
                  <c:v>41066</c:v>
                </c:pt>
                <c:pt idx="335">
                  <c:v>41073</c:v>
                </c:pt>
                <c:pt idx="336">
                  <c:v>41080</c:v>
                </c:pt>
                <c:pt idx="337">
                  <c:v>41087</c:v>
                </c:pt>
                <c:pt idx="338">
                  <c:v>41094</c:v>
                </c:pt>
                <c:pt idx="339">
                  <c:v>41101</c:v>
                </c:pt>
                <c:pt idx="340">
                  <c:v>41108</c:v>
                </c:pt>
                <c:pt idx="341">
                  <c:v>41115</c:v>
                </c:pt>
                <c:pt idx="342">
                  <c:v>41122</c:v>
                </c:pt>
                <c:pt idx="343">
                  <c:v>41129</c:v>
                </c:pt>
                <c:pt idx="344">
                  <c:v>41136</c:v>
                </c:pt>
                <c:pt idx="345">
                  <c:v>41143</c:v>
                </c:pt>
                <c:pt idx="346">
                  <c:v>41150</c:v>
                </c:pt>
                <c:pt idx="347">
                  <c:v>41157</c:v>
                </c:pt>
                <c:pt idx="348">
                  <c:v>41164</c:v>
                </c:pt>
                <c:pt idx="349">
                  <c:v>41171</c:v>
                </c:pt>
                <c:pt idx="350">
                  <c:v>41178</c:v>
                </c:pt>
                <c:pt idx="351">
                  <c:v>41185</c:v>
                </c:pt>
                <c:pt idx="352">
                  <c:v>41192</c:v>
                </c:pt>
                <c:pt idx="353">
                  <c:v>41199</c:v>
                </c:pt>
                <c:pt idx="354">
                  <c:v>41206</c:v>
                </c:pt>
                <c:pt idx="355">
                  <c:v>41213</c:v>
                </c:pt>
                <c:pt idx="356">
                  <c:v>41220</c:v>
                </c:pt>
                <c:pt idx="357">
                  <c:v>41227</c:v>
                </c:pt>
                <c:pt idx="358">
                  <c:v>41234</c:v>
                </c:pt>
                <c:pt idx="359">
                  <c:v>41241</c:v>
                </c:pt>
                <c:pt idx="360">
                  <c:v>41248</c:v>
                </c:pt>
                <c:pt idx="361">
                  <c:v>41255</c:v>
                </c:pt>
                <c:pt idx="362">
                  <c:v>41262</c:v>
                </c:pt>
                <c:pt idx="363">
                  <c:v>41269</c:v>
                </c:pt>
                <c:pt idx="364">
                  <c:v>41276</c:v>
                </c:pt>
                <c:pt idx="365">
                  <c:v>41283</c:v>
                </c:pt>
                <c:pt idx="366">
                  <c:v>41290</c:v>
                </c:pt>
                <c:pt idx="367">
                  <c:v>41297</c:v>
                </c:pt>
                <c:pt idx="368">
                  <c:v>41304</c:v>
                </c:pt>
                <c:pt idx="369">
                  <c:v>41311</c:v>
                </c:pt>
                <c:pt idx="370">
                  <c:v>41318</c:v>
                </c:pt>
                <c:pt idx="371">
                  <c:v>41325</c:v>
                </c:pt>
                <c:pt idx="372">
                  <c:v>41332</c:v>
                </c:pt>
                <c:pt idx="373">
                  <c:v>41339</c:v>
                </c:pt>
                <c:pt idx="374">
                  <c:v>41346</c:v>
                </c:pt>
                <c:pt idx="375">
                  <c:v>41353</c:v>
                </c:pt>
                <c:pt idx="376">
                  <c:v>41360</c:v>
                </c:pt>
                <c:pt idx="377">
                  <c:v>41367</c:v>
                </c:pt>
                <c:pt idx="378">
                  <c:v>41374</c:v>
                </c:pt>
                <c:pt idx="379">
                  <c:v>41381</c:v>
                </c:pt>
                <c:pt idx="380">
                  <c:v>41388</c:v>
                </c:pt>
                <c:pt idx="381">
                  <c:v>41395</c:v>
                </c:pt>
                <c:pt idx="382">
                  <c:v>41402</c:v>
                </c:pt>
                <c:pt idx="383">
                  <c:v>41409</c:v>
                </c:pt>
                <c:pt idx="384">
                  <c:v>41416</c:v>
                </c:pt>
                <c:pt idx="385">
                  <c:v>41423</c:v>
                </c:pt>
                <c:pt idx="386">
                  <c:v>41430</c:v>
                </c:pt>
                <c:pt idx="387">
                  <c:v>41437</c:v>
                </c:pt>
                <c:pt idx="388">
                  <c:v>41444</c:v>
                </c:pt>
                <c:pt idx="389">
                  <c:v>41451</c:v>
                </c:pt>
                <c:pt idx="390">
                  <c:v>41458</c:v>
                </c:pt>
                <c:pt idx="391">
                  <c:v>41465</c:v>
                </c:pt>
                <c:pt idx="392">
                  <c:v>41472</c:v>
                </c:pt>
                <c:pt idx="393">
                  <c:v>41479</c:v>
                </c:pt>
                <c:pt idx="394">
                  <c:v>41486</c:v>
                </c:pt>
                <c:pt idx="395">
                  <c:v>41493</c:v>
                </c:pt>
                <c:pt idx="396">
                  <c:v>41500</c:v>
                </c:pt>
                <c:pt idx="397">
                  <c:v>41507</c:v>
                </c:pt>
                <c:pt idx="398">
                  <c:v>41514</c:v>
                </c:pt>
                <c:pt idx="399">
                  <c:v>41521</c:v>
                </c:pt>
                <c:pt idx="400">
                  <c:v>41528</c:v>
                </c:pt>
                <c:pt idx="401">
                  <c:v>41535</c:v>
                </c:pt>
                <c:pt idx="402">
                  <c:v>41542</c:v>
                </c:pt>
                <c:pt idx="403">
                  <c:v>41549</c:v>
                </c:pt>
                <c:pt idx="404">
                  <c:v>41556</c:v>
                </c:pt>
                <c:pt idx="405">
                  <c:v>41563</c:v>
                </c:pt>
                <c:pt idx="406">
                  <c:v>41570</c:v>
                </c:pt>
                <c:pt idx="407">
                  <c:v>41577</c:v>
                </c:pt>
                <c:pt idx="408">
                  <c:v>41584</c:v>
                </c:pt>
                <c:pt idx="409">
                  <c:v>41591</c:v>
                </c:pt>
                <c:pt idx="410">
                  <c:v>41598</c:v>
                </c:pt>
                <c:pt idx="411">
                  <c:v>41605</c:v>
                </c:pt>
                <c:pt idx="412">
                  <c:v>41612</c:v>
                </c:pt>
                <c:pt idx="413">
                  <c:v>41619</c:v>
                </c:pt>
                <c:pt idx="414">
                  <c:v>41626</c:v>
                </c:pt>
                <c:pt idx="415">
                  <c:v>41633</c:v>
                </c:pt>
                <c:pt idx="416">
                  <c:v>41640</c:v>
                </c:pt>
                <c:pt idx="417">
                  <c:v>41647</c:v>
                </c:pt>
                <c:pt idx="418">
                  <c:v>41654</c:v>
                </c:pt>
                <c:pt idx="419">
                  <c:v>41661</c:v>
                </c:pt>
                <c:pt idx="420">
                  <c:v>41668</c:v>
                </c:pt>
                <c:pt idx="421">
                  <c:v>41675</c:v>
                </c:pt>
                <c:pt idx="422">
                  <c:v>41682</c:v>
                </c:pt>
                <c:pt idx="423">
                  <c:v>41689</c:v>
                </c:pt>
                <c:pt idx="424">
                  <c:v>41696</c:v>
                </c:pt>
                <c:pt idx="425">
                  <c:v>41703</c:v>
                </c:pt>
                <c:pt idx="426">
                  <c:v>41710</c:v>
                </c:pt>
                <c:pt idx="427">
                  <c:v>41717</c:v>
                </c:pt>
                <c:pt idx="428">
                  <c:v>41724</c:v>
                </c:pt>
                <c:pt idx="429">
                  <c:v>41731</c:v>
                </c:pt>
                <c:pt idx="430">
                  <c:v>41738</c:v>
                </c:pt>
                <c:pt idx="431">
                  <c:v>41745</c:v>
                </c:pt>
                <c:pt idx="432">
                  <c:v>41752</c:v>
                </c:pt>
                <c:pt idx="433">
                  <c:v>41759</c:v>
                </c:pt>
                <c:pt idx="434">
                  <c:v>41766</c:v>
                </c:pt>
                <c:pt idx="435">
                  <c:v>41773</c:v>
                </c:pt>
                <c:pt idx="436">
                  <c:v>41780</c:v>
                </c:pt>
                <c:pt idx="437">
                  <c:v>41787</c:v>
                </c:pt>
                <c:pt idx="438">
                  <c:v>41794</c:v>
                </c:pt>
                <c:pt idx="439">
                  <c:v>41801</c:v>
                </c:pt>
                <c:pt idx="440">
                  <c:v>41808</c:v>
                </c:pt>
                <c:pt idx="441">
                  <c:v>41815</c:v>
                </c:pt>
                <c:pt idx="442">
                  <c:v>41822</c:v>
                </c:pt>
                <c:pt idx="443">
                  <c:v>41829</c:v>
                </c:pt>
                <c:pt idx="444">
                  <c:v>41836</c:v>
                </c:pt>
                <c:pt idx="445">
                  <c:v>41843</c:v>
                </c:pt>
                <c:pt idx="446">
                  <c:v>41850</c:v>
                </c:pt>
                <c:pt idx="447">
                  <c:v>41857</c:v>
                </c:pt>
                <c:pt idx="448">
                  <c:v>41864</c:v>
                </c:pt>
                <c:pt idx="449">
                  <c:v>41871</c:v>
                </c:pt>
                <c:pt idx="450">
                  <c:v>41878</c:v>
                </c:pt>
                <c:pt idx="451">
                  <c:v>41885</c:v>
                </c:pt>
                <c:pt idx="452">
                  <c:v>41892</c:v>
                </c:pt>
                <c:pt idx="453">
                  <c:v>41899</c:v>
                </c:pt>
                <c:pt idx="454">
                  <c:v>41906</c:v>
                </c:pt>
                <c:pt idx="455">
                  <c:v>41913</c:v>
                </c:pt>
                <c:pt idx="456">
                  <c:v>41920</c:v>
                </c:pt>
                <c:pt idx="457">
                  <c:v>41927</c:v>
                </c:pt>
                <c:pt idx="458">
                  <c:v>41934</c:v>
                </c:pt>
                <c:pt idx="459">
                  <c:v>41941</c:v>
                </c:pt>
                <c:pt idx="460">
                  <c:v>41948</c:v>
                </c:pt>
                <c:pt idx="461">
                  <c:v>41955</c:v>
                </c:pt>
                <c:pt idx="462">
                  <c:v>41962</c:v>
                </c:pt>
                <c:pt idx="463">
                  <c:v>41969</c:v>
                </c:pt>
                <c:pt idx="464">
                  <c:v>41976</c:v>
                </c:pt>
                <c:pt idx="465">
                  <c:v>41983</c:v>
                </c:pt>
                <c:pt idx="466">
                  <c:v>41990</c:v>
                </c:pt>
                <c:pt idx="467">
                  <c:v>41997</c:v>
                </c:pt>
                <c:pt idx="468">
                  <c:v>42004</c:v>
                </c:pt>
                <c:pt idx="469">
                  <c:v>42011</c:v>
                </c:pt>
                <c:pt idx="470">
                  <c:v>42018</c:v>
                </c:pt>
                <c:pt idx="471">
                  <c:v>42025</c:v>
                </c:pt>
                <c:pt idx="472">
                  <c:v>42032</c:v>
                </c:pt>
                <c:pt idx="473">
                  <c:v>42039</c:v>
                </c:pt>
                <c:pt idx="474">
                  <c:v>42046</c:v>
                </c:pt>
                <c:pt idx="475">
                  <c:v>42053</c:v>
                </c:pt>
                <c:pt idx="476">
                  <c:v>42060</c:v>
                </c:pt>
                <c:pt idx="477">
                  <c:v>42067</c:v>
                </c:pt>
                <c:pt idx="478">
                  <c:v>42074</c:v>
                </c:pt>
                <c:pt idx="479">
                  <c:v>42081</c:v>
                </c:pt>
                <c:pt idx="480">
                  <c:v>42088</c:v>
                </c:pt>
                <c:pt idx="481">
                  <c:v>42095</c:v>
                </c:pt>
                <c:pt idx="482">
                  <c:v>42102</c:v>
                </c:pt>
                <c:pt idx="483">
                  <c:v>42109</c:v>
                </c:pt>
                <c:pt idx="484">
                  <c:v>42116</c:v>
                </c:pt>
                <c:pt idx="485">
                  <c:v>42123</c:v>
                </c:pt>
                <c:pt idx="486">
                  <c:v>42130</c:v>
                </c:pt>
                <c:pt idx="487">
                  <c:v>42137</c:v>
                </c:pt>
                <c:pt idx="488">
                  <c:v>42144</c:v>
                </c:pt>
                <c:pt idx="489">
                  <c:v>42151</c:v>
                </c:pt>
                <c:pt idx="490">
                  <c:v>42158</c:v>
                </c:pt>
                <c:pt idx="491">
                  <c:v>42165</c:v>
                </c:pt>
                <c:pt idx="492">
                  <c:v>42172</c:v>
                </c:pt>
                <c:pt idx="493">
                  <c:v>42179</c:v>
                </c:pt>
                <c:pt idx="494">
                  <c:v>42186</c:v>
                </c:pt>
                <c:pt idx="495">
                  <c:v>42193</c:v>
                </c:pt>
                <c:pt idx="496">
                  <c:v>42200</c:v>
                </c:pt>
                <c:pt idx="497">
                  <c:v>42207</c:v>
                </c:pt>
                <c:pt idx="498">
                  <c:v>42214</c:v>
                </c:pt>
                <c:pt idx="499">
                  <c:v>42221</c:v>
                </c:pt>
                <c:pt idx="500">
                  <c:v>42228</c:v>
                </c:pt>
                <c:pt idx="501">
                  <c:v>42235</c:v>
                </c:pt>
                <c:pt idx="502">
                  <c:v>42242</c:v>
                </c:pt>
                <c:pt idx="503">
                  <c:v>42249</c:v>
                </c:pt>
                <c:pt idx="504">
                  <c:v>42256</c:v>
                </c:pt>
                <c:pt idx="505">
                  <c:v>42263</c:v>
                </c:pt>
                <c:pt idx="506">
                  <c:v>42270</c:v>
                </c:pt>
                <c:pt idx="507">
                  <c:v>42277</c:v>
                </c:pt>
                <c:pt idx="508">
                  <c:v>42284</c:v>
                </c:pt>
                <c:pt idx="509">
                  <c:v>42291</c:v>
                </c:pt>
                <c:pt idx="510">
                  <c:v>42298</c:v>
                </c:pt>
                <c:pt idx="511">
                  <c:v>42305</c:v>
                </c:pt>
                <c:pt idx="512">
                  <c:v>42312</c:v>
                </c:pt>
                <c:pt idx="513">
                  <c:v>42319</c:v>
                </c:pt>
                <c:pt idx="514">
                  <c:v>42326</c:v>
                </c:pt>
                <c:pt idx="515">
                  <c:v>42333</c:v>
                </c:pt>
                <c:pt idx="516">
                  <c:v>42340</c:v>
                </c:pt>
                <c:pt idx="517">
                  <c:v>42347</c:v>
                </c:pt>
                <c:pt idx="518">
                  <c:v>42354</c:v>
                </c:pt>
                <c:pt idx="519">
                  <c:v>42361</c:v>
                </c:pt>
                <c:pt idx="520">
                  <c:v>42368</c:v>
                </c:pt>
                <c:pt idx="521">
                  <c:v>42375</c:v>
                </c:pt>
                <c:pt idx="522">
                  <c:v>42382</c:v>
                </c:pt>
                <c:pt idx="523">
                  <c:v>42389</c:v>
                </c:pt>
                <c:pt idx="524">
                  <c:v>42396</c:v>
                </c:pt>
                <c:pt idx="525">
                  <c:v>42403</c:v>
                </c:pt>
                <c:pt idx="526">
                  <c:v>42410</c:v>
                </c:pt>
                <c:pt idx="527">
                  <c:v>42417</c:v>
                </c:pt>
                <c:pt idx="528">
                  <c:v>42424</c:v>
                </c:pt>
                <c:pt idx="529">
                  <c:v>42431</c:v>
                </c:pt>
                <c:pt idx="530">
                  <c:v>42438</c:v>
                </c:pt>
                <c:pt idx="531">
                  <c:v>42445</c:v>
                </c:pt>
                <c:pt idx="532">
                  <c:v>42452</c:v>
                </c:pt>
                <c:pt idx="533">
                  <c:v>42459</c:v>
                </c:pt>
                <c:pt idx="534">
                  <c:v>42466</c:v>
                </c:pt>
                <c:pt idx="535">
                  <c:v>42473</c:v>
                </c:pt>
                <c:pt idx="536">
                  <c:v>42480</c:v>
                </c:pt>
                <c:pt idx="537">
                  <c:v>42487</c:v>
                </c:pt>
                <c:pt idx="538">
                  <c:v>42494</c:v>
                </c:pt>
                <c:pt idx="539">
                  <c:v>42501</c:v>
                </c:pt>
                <c:pt idx="540">
                  <c:v>42508</c:v>
                </c:pt>
                <c:pt idx="541">
                  <c:v>42515</c:v>
                </c:pt>
                <c:pt idx="542">
                  <c:v>42522</c:v>
                </c:pt>
                <c:pt idx="543">
                  <c:v>42529</c:v>
                </c:pt>
                <c:pt idx="544">
                  <c:v>42536</c:v>
                </c:pt>
                <c:pt idx="545">
                  <c:v>42543</c:v>
                </c:pt>
                <c:pt idx="546">
                  <c:v>42550</c:v>
                </c:pt>
                <c:pt idx="547">
                  <c:v>42557</c:v>
                </c:pt>
                <c:pt idx="548">
                  <c:v>42564</c:v>
                </c:pt>
                <c:pt idx="549">
                  <c:v>42571</c:v>
                </c:pt>
                <c:pt idx="550">
                  <c:v>42578</c:v>
                </c:pt>
                <c:pt idx="551">
                  <c:v>42585</c:v>
                </c:pt>
                <c:pt idx="552">
                  <c:v>42592</c:v>
                </c:pt>
                <c:pt idx="553">
                  <c:v>42599</c:v>
                </c:pt>
                <c:pt idx="554">
                  <c:v>42606</c:v>
                </c:pt>
                <c:pt idx="555">
                  <c:v>42613</c:v>
                </c:pt>
                <c:pt idx="556">
                  <c:v>42620</c:v>
                </c:pt>
                <c:pt idx="557">
                  <c:v>42627</c:v>
                </c:pt>
                <c:pt idx="558">
                  <c:v>42634</c:v>
                </c:pt>
                <c:pt idx="559">
                  <c:v>42641</c:v>
                </c:pt>
                <c:pt idx="560">
                  <c:v>42648</c:v>
                </c:pt>
                <c:pt idx="561">
                  <c:v>42655</c:v>
                </c:pt>
                <c:pt idx="562">
                  <c:v>42662</c:v>
                </c:pt>
                <c:pt idx="563">
                  <c:v>42669</c:v>
                </c:pt>
                <c:pt idx="564">
                  <c:v>42676</c:v>
                </c:pt>
                <c:pt idx="565">
                  <c:v>42683</c:v>
                </c:pt>
                <c:pt idx="566">
                  <c:v>42690</c:v>
                </c:pt>
                <c:pt idx="567">
                  <c:v>42697</c:v>
                </c:pt>
                <c:pt idx="568">
                  <c:v>42704</c:v>
                </c:pt>
                <c:pt idx="569">
                  <c:v>42711</c:v>
                </c:pt>
                <c:pt idx="570">
                  <c:v>42718</c:v>
                </c:pt>
                <c:pt idx="571">
                  <c:v>42725</c:v>
                </c:pt>
                <c:pt idx="572">
                  <c:v>42732</c:v>
                </c:pt>
                <c:pt idx="573">
                  <c:v>42739</c:v>
                </c:pt>
                <c:pt idx="574">
                  <c:v>42746</c:v>
                </c:pt>
                <c:pt idx="575">
                  <c:v>42753</c:v>
                </c:pt>
                <c:pt idx="576">
                  <c:v>42760</c:v>
                </c:pt>
                <c:pt idx="577">
                  <c:v>42767</c:v>
                </c:pt>
                <c:pt idx="578">
                  <c:v>42774</c:v>
                </c:pt>
                <c:pt idx="579">
                  <c:v>42781</c:v>
                </c:pt>
                <c:pt idx="580">
                  <c:v>42788</c:v>
                </c:pt>
                <c:pt idx="581">
                  <c:v>42795</c:v>
                </c:pt>
                <c:pt idx="582">
                  <c:v>42802</c:v>
                </c:pt>
                <c:pt idx="583">
                  <c:v>42809</c:v>
                </c:pt>
                <c:pt idx="584">
                  <c:v>42816</c:v>
                </c:pt>
                <c:pt idx="585">
                  <c:v>42823</c:v>
                </c:pt>
                <c:pt idx="586">
                  <c:v>42830</c:v>
                </c:pt>
                <c:pt idx="587">
                  <c:v>42837</c:v>
                </c:pt>
                <c:pt idx="588">
                  <c:v>42844</c:v>
                </c:pt>
                <c:pt idx="589">
                  <c:v>42851</c:v>
                </c:pt>
                <c:pt idx="590">
                  <c:v>42858</c:v>
                </c:pt>
                <c:pt idx="591">
                  <c:v>42865</c:v>
                </c:pt>
                <c:pt idx="592">
                  <c:v>42872</c:v>
                </c:pt>
                <c:pt idx="593">
                  <c:v>42879</c:v>
                </c:pt>
                <c:pt idx="594">
                  <c:v>42886</c:v>
                </c:pt>
                <c:pt idx="595">
                  <c:v>42893</c:v>
                </c:pt>
                <c:pt idx="596">
                  <c:v>42900</c:v>
                </c:pt>
                <c:pt idx="597">
                  <c:v>42907</c:v>
                </c:pt>
                <c:pt idx="598">
                  <c:v>42914</c:v>
                </c:pt>
                <c:pt idx="599">
                  <c:v>42921</c:v>
                </c:pt>
                <c:pt idx="600">
                  <c:v>42928</c:v>
                </c:pt>
                <c:pt idx="601">
                  <c:v>42935</c:v>
                </c:pt>
                <c:pt idx="602">
                  <c:v>42942</c:v>
                </c:pt>
                <c:pt idx="603">
                  <c:v>42949</c:v>
                </c:pt>
                <c:pt idx="604">
                  <c:v>42956</c:v>
                </c:pt>
              </c:numCache>
            </c:numRef>
          </c:cat>
          <c:val>
            <c:numRef>
              <c:f>Hoja2!$G$4:$G$712</c:f>
              <c:numCache>
                <c:formatCode>General</c:formatCode>
                <c:ptCount val="709"/>
                <c:pt idx="0">
                  <c:v>0.85804899999999995</c:v>
                </c:pt>
                <c:pt idx="1">
                  <c:v>0.86241400000000001</c:v>
                </c:pt>
                <c:pt idx="2">
                  <c:v>0.85816700000000001</c:v>
                </c:pt>
                <c:pt idx="3">
                  <c:v>0.85985999999999996</c:v>
                </c:pt>
                <c:pt idx="4">
                  <c:v>0.85669600000000001</c:v>
                </c:pt>
                <c:pt idx="5">
                  <c:v>0.865398</c:v>
                </c:pt>
                <c:pt idx="6">
                  <c:v>0.86864600000000003</c:v>
                </c:pt>
                <c:pt idx="7">
                  <c:v>0.86943300000000001</c:v>
                </c:pt>
                <c:pt idx="8">
                  <c:v>0.86106799999999994</c:v>
                </c:pt>
                <c:pt idx="9">
                  <c:v>0.87380599999999997</c:v>
                </c:pt>
                <c:pt idx="10">
                  <c:v>0.86037699999999995</c:v>
                </c:pt>
                <c:pt idx="11">
                  <c:v>0.864869</c:v>
                </c:pt>
                <c:pt idx="12">
                  <c:v>0.863564</c:v>
                </c:pt>
                <c:pt idx="13">
                  <c:v>0.86749200000000004</c:v>
                </c:pt>
                <c:pt idx="14">
                  <c:v>0.86667799999999995</c:v>
                </c:pt>
                <c:pt idx="15">
                  <c:v>0.87544999999999995</c:v>
                </c:pt>
                <c:pt idx="16">
                  <c:v>0.87199700000000002</c:v>
                </c:pt>
                <c:pt idx="17">
                  <c:v>0.86984499999999998</c:v>
                </c:pt>
                <c:pt idx="18">
                  <c:v>0.86942600000000003</c:v>
                </c:pt>
                <c:pt idx="19">
                  <c:v>0.87208300000000005</c:v>
                </c:pt>
                <c:pt idx="20">
                  <c:v>0.881077</c:v>
                </c:pt>
                <c:pt idx="21">
                  <c:v>0.880193</c:v>
                </c:pt>
                <c:pt idx="22">
                  <c:v>0.87788999999999995</c:v>
                </c:pt>
                <c:pt idx="23">
                  <c:v>0.87666100000000002</c:v>
                </c:pt>
                <c:pt idx="24">
                  <c:v>0.87706200000000001</c:v>
                </c:pt>
                <c:pt idx="25">
                  <c:v>0.88452399999999998</c:v>
                </c:pt>
                <c:pt idx="26">
                  <c:v>0.87633799999999995</c:v>
                </c:pt>
                <c:pt idx="27">
                  <c:v>0.88200100000000003</c:v>
                </c:pt>
                <c:pt idx="28">
                  <c:v>0.87402000000000002</c:v>
                </c:pt>
                <c:pt idx="29">
                  <c:v>0.88185899999999995</c:v>
                </c:pt>
                <c:pt idx="30">
                  <c:v>0.87266999999999995</c:v>
                </c:pt>
                <c:pt idx="31">
                  <c:v>0.87535399999999997</c:v>
                </c:pt>
                <c:pt idx="32">
                  <c:v>0.87082099999999996</c:v>
                </c:pt>
                <c:pt idx="33">
                  <c:v>0.88362700000000005</c:v>
                </c:pt>
                <c:pt idx="34">
                  <c:v>0.87919199999999997</c:v>
                </c:pt>
                <c:pt idx="35">
                  <c:v>0.87346900000000005</c:v>
                </c:pt>
                <c:pt idx="36">
                  <c:v>0.87075000000000002</c:v>
                </c:pt>
                <c:pt idx="37">
                  <c:v>0.88261400000000001</c:v>
                </c:pt>
                <c:pt idx="38">
                  <c:v>0.87401300000000004</c:v>
                </c:pt>
                <c:pt idx="39">
                  <c:v>0.88994499999999999</c:v>
                </c:pt>
                <c:pt idx="40">
                  <c:v>0.87679499999999999</c:v>
                </c:pt>
                <c:pt idx="41">
                  <c:v>0.88566500000000004</c:v>
                </c:pt>
                <c:pt idx="42">
                  <c:v>0.88778900000000005</c:v>
                </c:pt>
                <c:pt idx="43">
                  <c:v>0.89142600000000005</c:v>
                </c:pt>
                <c:pt idx="44">
                  <c:v>0.88829400000000003</c:v>
                </c:pt>
                <c:pt idx="45">
                  <c:v>0.89783199999999996</c:v>
                </c:pt>
                <c:pt idx="46">
                  <c:v>0.88990599999999997</c:v>
                </c:pt>
                <c:pt idx="47">
                  <c:v>0.89465600000000001</c:v>
                </c:pt>
                <c:pt idx="48">
                  <c:v>0.88575499999999996</c:v>
                </c:pt>
                <c:pt idx="49">
                  <c:v>0.89793699999999999</c:v>
                </c:pt>
                <c:pt idx="50">
                  <c:v>0.90247999999999995</c:v>
                </c:pt>
                <c:pt idx="51">
                  <c:v>0.90720299999999998</c:v>
                </c:pt>
                <c:pt idx="52">
                  <c:v>0.88705500000000004</c:v>
                </c:pt>
                <c:pt idx="53">
                  <c:v>0.890293</c:v>
                </c:pt>
                <c:pt idx="54">
                  <c:v>0.88475700000000002</c:v>
                </c:pt>
                <c:pt idx="55">
                  <c:v>0.89859100000000003</c:v>
                </c:pt>
                <c:pt idx="56">
                  <c:v>0.88742399999999999</c:v>
                </c:pt>
                <c:pt idx="57">
                  <c:v>0.90029400000000004</c:v>
                </c:pt>
                <c:pt idx="58">
                  <c:v>0.90027299999999999</c:v>
                </c:pt>
                <c:pt idx="59">
                  <c:v>0.91047100000000003</c:v>
                </c:pt>
                <c:pt idx="60">
                  <c:v>0.89689600000000003</c:v>
                </c:pt>
                <c:pt idx="61">
                  <c:v>0.90940799999999999</c:v>
                </c:pt>
                <c:pt idx="62">
                  <c:v>0.89656999999999998</c:v>
                </c:pt>
                <c:pt idx="63">
                  <c:v>0.90329800000000005</c:v>
                </c:pt>
                <c:pt idx="64">
                  <c:v>0.89523699999999995</c:v>
                </c:pt>
                <c:pt idx="65">
                  <c:v>0.89896699999999996</c:v>
                </c:pt>
                <c:pt idx="66">
                  <c:v>0.89402400000000004</c:v>
                </c:pt>
                <c:pt idx="67">
                  <c:v>0.91241099999999997</c:v>
                </c:pt>
                <c:pt idx="68">
                  <c:v>0.92277900000000002</c:v>
                </c:pt>
                <c:pt idx="69">
                  <c:v>0.90848600000000002</c:v>
                </c:pt>
                <c:pt idx="70">
                  <c:v>0.89286699999999997</c:v>
                </c:pt>
                <c:pt idx="71">
                  <c:v>0.90703999999999996</c:v>
                </c:pt>
                <c:pt idx="72">
                  <c:v>0.90884200000000004</c:v>
                </c:pt>
                <c:pt idx="73">
                  <c:v>0.90566000000000002</c:v>
                </c:pt>
                <c:pt idx="74">
                  <c:v>0.89819899999999997</c:v>
                </c:pt>
                <c:pt idx="75">
                  <c:v>0.89953700000000003</c:v>
                </c:pt>
                <c:pt idx="76">
                  <c:v>0.89868199999999998</c:v>
                </c:pt>
                <c:pt idx="77">
                  <c:v>0.908466</c:v>
                </c:pt>
                <c:pt idx="78">
                  <c:v>0.899142</c:v>
                </c:pt>
                <c:pt idx="79">
                  <c:v>0.90640600000000004</c:v>
                </c:pt>
                <c:pt idx="80">
                  <c:v>0.89758000000000004</c:v>
                </c:pt>
                <c:pt idx="81">
                  <c:v>0.90370899999999998</c:v>
                </c:pt>
                <c:pt idx="82">
                  <c:v>0.89858300000000002</c:v>
                </c:pt>
                <c:pt idx="83">
                  <c:v>0.89881</c:v>
                </c:pt>
                <c:pt idx="84">
                  <c:v>0.89688199999999996</c:v>
                </c:pt>
                <c:pt idx="85">
                  <c:v>0.90724700000000003</c:v>
                </c:pt>
                <c:pt idx="86">
                  <c:v>0.90388999999999997</c:v>
                </c:pt>
                <c:pt idx="87">
                  <c:v>0.92060399999999998</c:v>
                </c:pt>
                <c:pt idx="88">
                  <c:v>0.90170499999999998</c:v>
                </c:pt>
                <c:pt idx="89">
                  <c:v>0.92439300000000002</c:v>
                </c:pt>
                <c:pt idx="90">
                  <c:v>0.90245600000000004</c:v>
                </c:pt>
                <c:pt idx="91">
                  <c:v>0.91907499999999998</c:v>
                </c:pt>
                <c:pt idx="92">
                  <c:v>0.90318100000000001</c:v>
                </c:pt>
                <c:pt idx="93">
                  <c:v>0.91588099999999995</c:v>
                </c:pt>
                <c:pt idx="94">
                  <c:v>0.91756300000000002</c:v>
                </c:pt>
                <c:pt idx="95">
                  <c:v>0.91980499999999998</c:v>
                </c:pt>
                <c:pt idx="96">
                  <c:v>0.921296</c:v>
                </c:pt>
                <c:pt idx="97">
                  <c:v>0.92540999999999995</c:v>
                </c:pt>
                <c:pt idx="98">
                  <c:v>0.91365200000000002</c:v>
                </c:pt>
                <c:pt idx="99">
                  <c:v>0.91678400000000004</c:v>
                </c:pt>
                <c:pt idx="100">
                  <c:v>0.91569800000000001</c:v>
                </c:pt>
                <c:pt idx="101">
                  <c:v>0.92133900000000002</c:v>
                </c:pt>
                <c:pt idx="102">
                  <c:v>0.92537700000000001</c:v>
                </c:pt>
                <c:pt idx="103">
                  <c:v>0.95628899999999994</c:v>
                </c:pt>
                <c:pt idx="104">
                  <c:v>0.91460600000000003</c:v>
                </c:pt>
                <c:pt idx="105">
                  <c:v>0.92757599999999996</c:v>
                </c:pt>
                <c:pt idx="106">
                  <c:v>0.91050399999999998</c:v>
                </c:pt>
                <c:pt idx="107">
                  <c:v>0.93463700000000005</c:v>
                </c:pt>
                <c:pt idx="108">
                  <c:v>0.90490599999999999</c:v>
                </c:pt>
                <c:pt idx="109">
                  <c:v>0.91744700000000001</c:v>
                </c:pt>
                <c:pt idx="110">
                  <c:v>0.91258300000000003</c:v>
                </c:pt>
                <c:pt idx="111">
                  <c:v>0.92874199999999996</c:v>
                </c:pt>
                <c:pt idx="112">
                  <c:v>0.91569599999999995</c:v>
                </c:pt>
                <c:pt idx="113">
                  <c:v>0.93140500000000004</c:v>
                </c:pt>
                <c:pt idx="114">
                  <c:v>0.922601</c:v>
                </c:pt>
                <c:pt idx="115">
                  <c:v>0.92866499999999996</c:v>
                </c:pt>
                <c:pt idx="116">
                  <c:v>0.91797700000000004</c:v>
                </c:pt>
                <c:pt idx="117">
                  <c:v>0.92741200000000001</c:v>
                </c:pt>
                <c:pt idx="118">
                  <c:v>0.91607000000000005</c:v>
                </c:pt>
                <c:pt idx="119">
                  <c:v>0.91926099999999999</c:v>
                </c:pt>
                <c:pt idx="120">
                  <c:v>0.92314200000000002</c:v>
                </c:pt>
                <c:pt idx="121">
                  <c:v>0.92419899999999999</c:v>
                </c:pt>
                <c:pt idx="122">
                  <c:v>0.91604799999999997</c:v>
                </c:pt>
                <c:pt idx="123">
                  <c:v>0.934396</c:v>
                </c:pt>
                <c:pt idx="124">
                  <c:v>0.93978099999999998</c:v>
                </c:pt>
                <c:pt idx="125">
                  <c:v>0.93202099999999999</c:v>
                </c:pt>
                <c:pt idx="126">
                  <c:v>0.92596400000000001</c:v>
                </c:pt>
                <c:pt idx="127">
                  <c:v>0.93763799999999997</c:v>
                </c:pt>
                <c:pt idx="128">
                  <c:v>0.92845699999999998</c:v>
                </c:pt>
                <c:pt idx="129">
                  <c:v>0.93559400000000004</c:v>
                </c:pt>
                <c:pt idx="130">
                  <c:v>0.93305199999999999</c:v>
                </c:pt>
                <c:pt idx="131">
                  <c:v>0.94572299999999998</c:v>
                </c:pt>
                <c:pt idx="132">
                  <c:v>0.93562400000000001</c:v>
                </c:pt>
                <c:pt idx="133">
                  <c:v>0.95462800000000003</c:v>
                </c:pt>
                <c:pt idx="134">
                  <c:v>0.93582500000000002</c:v>
                </c:pt>
                <c:pt idx="135">
                  <c:v>0.95042300000000002</c:v>
                </c:pt>
                <c:pt idx="136">
                  <c:v>0.93411500000000003</c:v>
                </c:pt>
                <c:pt idx="137">
                  <c:v>0.94564899999999996</c:v>
                </c:pt>
                <c:pt idx="138">
                  <c:v>0.93947899999999995</c:v>
                </c:pt>
                <c:pt idx="139">
                  <c:v>0.96125700000000003</c:v>
                </c:pt>
                <c:pt idx="140">
                  <c:v>1.0296430000000001</c:v>
                </c:pt>
                <c:pt idx="141">
                  <c:v>1.2466120000000001</c:v>
                </c:pt>
                <c:pt idx="142">
                  <c:v>1.5382709999999999</c:v>
                </c:pt>
                <c:pt idx="143">
                  <c:v>1.6259999999999999</c:v>
                </c:pt>
                <c:pt idx="144">
                  <c:v>1.8038069999999999</c:v>
                </c:pt>
                <c:pt idx="145">
                  <c:v>1.837323</c:v>
                </c:pt>
                <c:pt idx="146">
                  <c:v>2.0035769999999999</c:v>
                </c:pt>
                <c:pt idx="147">
                  <c:v>2.1082380000000001</c:v>
                </c:pt>
                <c:pt idx="148">
                  <c:v>2.246715</c:v>
                </c:pt>
                <c:pt idx="149">
                  <c:v>2.2214200000000002</c:v>
                </c:pt>
                <c:pt idx="150">
                  <c:v>2.1408939999999999</c:v>
                </c:pt>
                <c:pt idx="151">
                  <c:v>2.1715900000000001</c:v>
                </c:pt>
                <c:pt idx="152">
                  <c:v>2.284875</c:v>
                </c:pt>
                <c:pt idx="153">
                  <c:v>2.289809</c:v>
                </c:pt>
                <c:pt idx="154">
                  <c:v>2.2667920000000001</c:v>
                </c:pt>
                <c:pt idx="155">
                  <c:v>2.2739630000000002</c:v>
                </c:pt>
                <c:pt idx="156">
                  <c:v>2.1566139999999998</c:v>
                </c:pt>
                <c:pt idx="157">
                  <c:v>2.0857299999999999</c:v>
                </c:pt>
                <c:pt idx="158">
                  <c:v>2.0721790000000002</c:v>
                </c:pt>
                <c:pt idx="159">
                  <c:v>1.9639409999999999</c:v>
                </c:pt>
                <c:pt idx="160">
                  <c:v>1.8883270000000001</c:v>
                </c:pt>
                <c:pt idx="161">
                  <c:v>1.8802399999999999</c:v>
                </c:pt>
                <c:pt idx="162">
                  <c:v>1.951384</c:v>
                </c:pt>
                <c:pt idx="163">
                  <c:v>1.953357</c:v>
                </c:pt>
                <c:pt idx="164">
                  <c:v>1.938132</c:v>
                </c:pt>
                <c:pt idx="165">
                  <c:v>1.9361079999999999</c:v>
                </c:pt>
                <c:pt idx="166">
                  <c:v>2.1045310000000002</c:v>
                </c:pt>
                <c:pt idx="167">
                  <c:v>2.1091950000000002</c:v>
                </c:pt>
                <c:pt idx="168">
                  <c:v>2.1112139999999999</c:v>
                </c:pt>
                <c:pt idx="169">
                  <c:v>2.1254740000000001</c:v>
                </c:pt>
                <c:pt idx="170">
                  <c:v>2.223392</c:v>
                </c:pt>
                <c:pt idx="171">
                  <c:v>2.233352</c:v>
                </c:pt>
                <c:pt idx="172">
                  <c:v>2.1039430000000001</c:v>
                </c:pt>
                <c:pt idx="173">
                  <c:v>2.1159349999999999</c:v>
                </c:pt>
                <c:pt idx="174">
                  <c:v>2.2333850000000002</c:v>
                </c:pt>
                <c:pt idx="175">
                  <c:v>2.219198</c:v>
                </c:pt>
                <c:pt idx="176">
                  <c:v>2.1187779999999998</c:v>
                </c:pt>
                <c:pt idx="177">
                  <c:v>2.1146669999999999</c:v>
                </c:pt>
                <c:pt idx="178">
                  <c:v>2.0899169999999998</c:v>
                </c:pt>
                <c:pt idx="179">
                  <c:v>2.110268</c:v>
                </c:pt>
                <c:pt idx="180">
                  <c:v>2.063447</c:v>
                </c:pt>
                <c:pt idx="181">
                  <c:v>2.0429010000000001</c:v>
                </c:pt>
                <c:pt idx="182">
                  <c:v>2.0304720000000001</c:v>
                </c:pt>
                <c:pt idx="183">
                  <c:v>2.1102300000000001</c:v>
                </c:pt>
                <c:pt idx="184">
                  <c:v>2.0771839999999999</c:v>
                </c:pt>
                <c:pt idx="185">
                  <c:v>2.0385559999999998</c:v>
                </c:pt>
                <c:pt idx="186">
                  <c:v>2.0268139999999999</c:v>
                </c:pt>
                <c:pt idx="187">
                  <c:v>2.052953</c:v>
                </c:pt>
                <c:pt idx="188">
                  <c:v>2.0803419999999999</c:v>
                </c:pt>
                <c:pt idx="189">
                  <c:v>2.1130909999999998</c:v>
                </c:pt>
                <c:pt idx="190">
                  <c:v>2.1213570000000002</c:v>
                </c:pt>
                <c:pt idx="191">
                  <c:v>2.125156</c:v>
                </c:pt>
                <c:pt idx="192">
                  <c:v>2.1779350000000002</c:v>
                </c:pt>
                <c:pt idx="193">
                  <c:v>2.1967479999999999</c:v>
                </c:pt>
                <c:pt idx="194">
                  <c:v>2.17902</c:v>
                </c:pt>
                <c:pt idx="195">
                  <c:v>2.1759689999999998</c:v>
                </c:pt>
                <c:pt idx="196">
                  <c:v>2.2299950000000002</c:v>
                </c:pt>
                <c:pt idx="197">
                  <c:v>2.2390599999999998</c:v>
                </c:pt>
                <c:pt idx="198">
                  <c:v>2.1990340000000002</c:v>
                </c:pt>
                <c:pt idx="199">
                  <c:v>2.202572</c:v>
                </c:pt>
                <c:pt idx="200">
                  <c:v>2.1735980000000001</c:v>
                </c:pt>
                <c:pt idx="201">
                  <c:v>2.2471899999999998</c:v>
                </c:pt>
                <c:pt idx="202">
                  <c:v>2.2446679999999999</c:v>
                </c:pt>
                <c:pt idx="203">
                  <c:v>2.2422559999999998</c:v>
                </c:pt>
                <c:pt idx="204">
                  <c:v>2.2243729999999999</c:v>
                </c:pt>
                <c:pt idx="205">
                  <c:v>2.2737810000000001</c:v>
                </c:pt>
                <c:pt idx="206">
                  <c:v>2.2791670000000002</c:v>
                </c:pt>
                <c:pt idx="207">
                  <c:v>2.2724489999999999</c:v>
                </c:pt>
                <c:pt idx="208">
                  <c:v>2.2720470000000001</c:v>
                </c:pt>
                <c:pt idx="209">
                  <c:v>2.329421</c:v>
                </c:pt>
                <c:pt idx="210">
                  <c:v>2.2887590000000002</c:v>
                </c:pt>
                <c:pt idx="211">
                  <c:v>2.2849520000000001</c:v>
                </c:pt>
                <c:pt idx="212">
                  <c:v>2.286988</c:v>
                </c:pt>
                <c:pt idx="213">
                  <c:v>2.2948149999999998</c:v>
                </c:pt>
                <c:pt idx="214">
                  <c:v>2.314835</c:v>
                </c:pt>
                <c:pt idx="215">
                  <c:v>2.3245580000000001</c:v>
                </c:pt>
                <c:pt idx="216">
                  <c:v>2.3173170000000001</c:v>
                </c:pt>
                <c:pt idx="217">
                  <c:v>2.3207260000000001</c:v>
                </c:pt>
                <c:pt idx="218">
                  <c:v>2.3455919999999999</c:v>
                </c:pt>
                <c:pt idx="219">
                  <c:v>2.3516319999999999</c:v>
                </c:pt>
                <c:pt idx="220">
                  <c:v>2.3450500000000001</c:v>
                </c:pt>
                <c:pt idx="221">
                  <c:v>2.346079</c:v>
                </c:pt>
                <c:pt idx="222">
                  <c:v>2.3773170000000001</c:v>
                </c:pt>
                <c:pt idx="223">
                  <c:v>2.3761999999999999</c:v>
                </c:pt>
                <c:pt idx="224">
                  <c:v>2.3684949999999998</c:v>
                </c:pt>
                <c:pt idx="225">
                  <c:v>2.364385</c:v>
                </c:pt>
                <c:pt idx="226">
                  <c:v>2.3740329999999998</c:v>
                </c:pt>
                <c:pt idx="227">
                  <c:v>2.3895499999999998</c:v>
                </c:pt>
                <c:pt idx="228">
                  <c:v>2.3722099999999999</c:v>
                </c:pt>
                <c:pt idx="229">
                  <c:v>2.3739249999999998</c:v>
                </c:pt>
                <c:pt idx="230">
                  <c:v>2.3695189999999999</c:v>
                </c:pt>
                <c:pt idx="231">
                  <c:v>2.383124</c:v>
                </c:pt>
                <c:pt idx="232">
                  <c:v>2.3835410000000001</c:v>
                </c:pt>
                <c:pt idx="233">
                  <c:v>2.3698389999999998</c:v>
                </c:pt>
                <c:pt idx="234">
                  <c:v>2.3698410000000001</c:v>
                </c:pt>
                <c:pt idx="235">
                  <c:v>2.3796080000000002</c:v>
                </c:pt>
                <c:pt idx="236">
                  <c:v>2.3713289999999998</c:v>
                </c:pt>
                <c:pt idx="237">
                  <c:v>2.3642639999999999</c:v>
                </c:pt>
                <c:pt idx="238">
                  <c:v>2.3653580000000001</c:v>
                </c:pt>
                <c:pt idx="239">
                  <c:v>2.3665229999999999</c:v>
                </c:pt>
                <c:pt idx="240">
                  <c:v>2.3527119999999999</c:v>
                </c:pt>
                <c:pt idx="241">
                  <c:v>2.3402859999999999</c:v>
                </c:pt>
                <c:pt idx="242">
                  <c:v>2.3408449999999998</c:v>
                </c:pt>
                <c:pt idx="243">
                  <c:v>2.3439969999999999</c:v>
                </c:pt>
                <c:pt idx="244">
                  <c:v>2.3351380000000002</c:v>
                </c:pt>
                <c:pt idx="245">
                  <c:v>2.346406</c:v>
                </c:pt>
                <c:pt idx="246">
                  <c:v>2.3377840000000001</c:v>
                </c:pt>
                <c:pt idx="247">
                  <c:v>2.3467880000000001</c:v>
                </c:pt>
                <c:pt idx="248">
                  <c:v>2.347979</c:v>
                </c:pt>
                <c:pt idx="249">
                  <c:v>2.3444210000000001</c:v>
                </c:pt>
                <c:pt idx="250">
                  <c:v>2.3345319999999998</c:v>
                </c:pt>
                <c:pt idx="251">
                  <c:v>2.3391440000000001</c:v>
                </c:pt>
                <c:pt idx="252">
                  <c:v>2.3518750000000002</c:v>
                </c:pt>
                <c:pt idx="253">
                  <c:v>2.3537970000000001</c:v>
                </c:pt>
                <c:pt idx="254">
                  <c:v>2.3853789999999999</c:v>
                </c:pt>
                <c:pt idx="255">
                  <c:v>2.3862719999999999</c:v>
                </c:pt>
                <c:pt idx="256">
                  <c:v>2.4214199999999999</c:v>
                </c:pt>
                <c:pt idx="257">
                  <c:v>2.4248219999999998</c:v>
                </c:pt>
                <c:pt idx="258">
                  <c:v>2.467508</c:v>
                </c:pt>
                <c:pt idx="259">
                  <c:v>2.4600840000000002</c:v>
                </c:pt>
                <c:pt idx="260">
                  <c:v>2.4748830000000002</c:v>
                </c:pt>
                <c:pt idx="261">
                  <c:v>2.507422</c:v>
                </c:pt>
                <c:pt idx="262">
                  <c:v>2.463606</c:v>
                </c:pt>
                <c:pt idx="263">
                  <c:v>2.4830619999999999</c:v>
                </c:pt>
                <c:pt idx="264">
                  <c:v>2.508902</c:v>
                </c:pt>
                <c:pt idx="265">
                  <c:v>2.5396670000000001</c:v>
                </c:pt>
                <c:pt idx="266">
                  <c:v>2.5482309999999999</c:v>
                </c:pt>
                <c:pt idx="267">
                  <c:v>2.5721400000000001</c:v>
                </c:pt>
                <c:pt idx="268">
                  <c:v>2.58447</c:v>
                </c:pt>
                <c:pt idx="269">
                  <c:v>2.6164550000000002</c:v>
                </c:pt>
                <c:pt idx="270">
                  <c:v>2.6228820000000002</c:v>
                </c:pt>
                <c:pt idx="271">
                  <c:v>2.6413669999999998</c:v>
                </c:pt>
                <c:pt idx="272">
                  <c:v>2.6624289999999999</c:v>
                </c:pt>
                <c:pt idx="273">
                  <c:v>2.6883940000000002</c:v>
                </c:pt>
                <c:pt idx="274">
                  <c:v>2.7053410000000002</c:v>
                </c:pt>
                <c:pt idx="275">
                  <c:v>2.7258830000000001</c:v>
                </c:pt>
                <c:pt idx="276">
                  <c:v>2.7313339999999999</c:v>
                </c:pt>
                <c:pt idx="277">
                  <c:v>2.7586949999999999</c:v>
                </c:pt>
                <c:pt idx="278">
                  <c:v>2.784716</c:v>
                </c:pt>
                <c:pt idx="279">
                  <c:v>2.7983530000000001</c:v>
                </c:pt>
                <c:pt idx="280">
                  <c:v>2.8153190000000001</c:v>
                </c:pt>
                <c:pt idx="281">
                  <c:v>2.8281939999999999</c:v>
                </c:pt>
                <c:pt idx="282">
                  <c:v>2.8513630000000001</c:v>
                </c:pt>
                <c:pt idx="283">
                  <c:v>2.8674940000000002</c:v>
                </c:pt>
                <c:pt idx="284">
                  <c:v>2.896811</c:v>
                </c:pt>
                <c:pt idx="285">
                  <c:v>2.9054799999999998</c:v>
                </c:pt>
                <c:pt idx="286">
                  <c:v>2.9097569999999999</c:v>
                </c:pt>
                <c:pt idx="287">
                  <c:v>2.9182739999999998</c:v>
                </c:pt>
                <c:pt idx="288">
                  <c:v>2.9116469999999999</c:v>
                </c:pt>
                <c:pt idx="289">
                  <c:v>2.9038149999999998</c:v>
                </c:pt>
                <c:pt idx="290">
                  <c:v>2.9073159999999998</c:v>
                </c:pt>
                <c:pt idx="291">
                  <c:v>2.9126449999999999</c:v>
                </c:pt>
                <c:pt idx="292">
                  <c:v>2.8982809999999999</c:v>
                </c:pt>
                <c:pt idx="293">
                  <c:v>2.8997069999999998</c:v>
                </c:pt>
                <c:pt idx="294">
                  <c:v>2.894091</c:v>
                </c:pt>
                <c:pt idx="295">
                  <c:v>2.8981690000000002</c:v>
                </c:pt>
                <c:pt idx="296">
                  <c:v>2.9036219999999999</c:v>
                </c:pt>
                <c:pt idx="297">
                  <c:v>2.8980830000000002</c:v>
                </c:pt>
                <c:pt idx="298">
                  <c:v>2.8913609999999998</c:v>
                </c:pt>
                <c:pt idx="299">
                  <c:v>2.9000149999999998</c:v>
                </c:pt>
                <c:pt idx="300">
                  <c:v>2.9003190000000001</c:v>
                </c:pt>
                <c:pt idx="301">
                  <c:v>2.892754</c:v>
                </c:pt>
                <c:pt idx="302">
                  <c:v>2.8862700000000001</c:v>
                </c:pt>
                <c:pt idx="303">
                  <c:v>2.8622899999999998</c:v>
                </c:pt>
                <c:pt idx="304">
                  <c:v>2.8803019999999999</c:v>
                </c:pt>
                <c:pt idx="305">
                  <c:v>2.8717830000000002</c:v>
                </c:pt>
                <c:pt idx="306">
                  <c:v>2.8626119999999999</c:v>
                </c:pt>
                <c:pt idx="307">
                  <c:v>2.8548719999999999</c:v>
                </c:pt>
                <c:pt idx="308">
                  <c:v>2.8611719999999998</c:v>
                </c:pt>
                <c:pt idx="309">
                  <c:v>2.9429620000000001</c:v>
                </c:pt>
                <c:pt idx="310">
                  <c:v>2.9568629999999998</c:v>
                </c:pt>
                <c:pt idx="311">
                  <c:v>2.9663539999999999</c:v>
                </c:pt>
                <c:pt idx="312">
                  <c:v>2.9571230000000002</c:v>
                </c:pt>
                <c:pt idx="313">
                  <c:v>2.9395910000000001</c:v>
                </c:pt>
                <c:pt idx="314">
                  <c:v>2.9591530000000001</c:v>
                </c:pt>
                <c:pt idx="315">
                  <c:v>2.960242</c:v>
                </c:pt>
                <c:pt idx="316">
                  <c:v>2.9654729999999998</c:v>
                </c:pt>
                <c:pt idx="317">
                  <c:v>2.9687399999999999</c:v>
                </c:pt>
                <c:pt idx="318">
                  <c:v>2.978567</c:v>
                </c:pt>
                <c:pt idx="319">
                  <c:v>2.9729239999999999</c:v>
                </c:pt>
                <c:pt idx="320">
                  <c:v>2.966523</c:v>
                </c:pt>
                <c:pt idx="321">
                  <c:v>2.9254020000000001</c:v>
                </c:pt>
                <c:pt idx="322">
                  <c:v>2.934374</c:v>
                </c:pt>
                <c:pt idx="323">
                  <c:v>2.9336570000000002</c:v>
                </c:pt>
                <c:pt idx="324">
                  <c:v>2.9191379999999998</c:v>
                </c:pt>
                <c:pt idx="325">
                  <c:v>2.9060830000000002</c:v>
                </c:pt>
                <c:pt idx="326">
                  <c:v>2.908175</c:v>
                </c:pt>
                <c:pt idx="327">
                  <c:v>2.9162940000000002</c:v>
                </c:pt>
                <c:pt idx="328">
                  <c:v>2.9076200000000001</c:v>
                </c:pt>
                <c:pt idx="329">
                  <c:v>2.9051490000000002</c:v>
                </c:pt>
                <c:pt idx="330">
                  <c:v>2.9051969999999998</c:v>
                </c:pt>
                <c:pt idx="331">
                  <c:v>2.8920590000000002</c:v>
                </c:pt>
                <c:pt idx="332">
                  <c:v>2.9007830000000001</c:v>
                </c:pt>
                <c:pt idx="333">
                  <c:v>2.8834650000000002</c:v>
                </c:pt>
                <c:pt idx="334">
                  <c:v>2.8931800000000001</c:v>
                </c:pt>
                <c:pt idx="335">
                  <c:v>2.9104709999999998</c:v>
                </c:pt>
                <c:pt idx="336">
                  <c:v>2.9122460000000001</c:v>
                </c:pt>
                <c:pt idx="337">
                  <c:v>2.9049659999999999</c:v>
                </c:pt>
                <c:pt idx="338">
                  <c:v>2.9068339999999999</c:v>
                </c:pt>
                <c:pt idx="339">
                  <c:v>2.9077639999999998</c:v>
                </c:pt>
                <c:pt idx="340">
                  <c:v>2.9041190000000001</c:v>
                </c:pt>
                <c:pt idx="341">
                  <c:v>2.8884050000000001</c:v>
                </c:pt>
                <c:pt idx="342">
                  <c:v>2.8926820000000002</c:v>
                </c:pt>
                <c:pt idx="343">
                  <c:v>2.8977270000000002</c:v>
                </c:pt>
                <c:pt idx="344">
                  <c:v>2.8749189999999998</c:v>
                </c:pt>
                <c:pt idx="345">
                  <c:v>2.8672659999999999</c:v>
                </c:pt>
                <c:pt idx="346">
                  <c:v>2.8544149999999999</c:v>
                </c:pt>
                <c:pt idx="347">
                  <c:v>2.8632580000000001</c:v>
                </c:pt>
                <c:pt idx="348">
                  <c:v>2.8649879999999999</c:v>
                </c:pt>
                <c:pt idx="349">
                  <c:v>2.8631829999999998</c:v>
                </c:pt>
                <c:pt idx="350">
                  <c:v>2.8461240000000001</c:v>
                </c:pt>
                <c:pt idx="351">
                  <c:v>2.8500719999999999</c:v>
                </c:pt>
                <c:pt idx="352">
                  <c:v>2.8527439999999999</c:v>
                </c:pt>
                <c:pt idx="353">
                  <c:v>2.8885749999999999</c:v>
                </c:pt>
                <c:pt idx="354">
                  <c:v>2.8826999999999998</c:v>
                </c:pt>
                <c:pt idx="355">
                  <c:v>2.8646199999999999</c:v>
                </c:pt>
                <c:pt idx="356">
                  <c:v>2.8723040000000002</c:v>
                </c:pt>
                <c:pt idx="357">
                  <c:v>2.918113</c:v>
                </c:pt>
                <c:pt idx="358">
                  <c:v>2.9128769999999999</c:v>
                </c:pt>
                <c:pt idx="359">
                  <c:v>2.8931559999999998</c:v>
                </c:pt>
                <c:pt idx="360">
                  <c:v>2.9014359999999999</c:v>
                </c:pt>
                <c:pt idx="361">
                  <c:v>2.9587110000000001</c:v>
                </c:pt>
                <c:pt idx="362">
                  <c:v>2.961865</c:v>
                </c:pt>
                <c:pt idx="363">
                  <c:v>2.9490750000000001</c:v>
                </c:pt>
                <c:pt idx="364">
                  <c:v>2.9586480000000002</c:v>
                </c:pt>
                <c:pt idx="365">
                  <c:v>2.970469</c:v>
                </c:pt>
                <c:pt idx="366">
                  <c:v>3.005655</c:v>
                </c:pt>
                <c:pt idx="367">
                  <c:v>3.0531459999999999</c:v>
                </c:pt>
                <c:pt idx="368">
                  <c:v>3.0505330000000002</c:v>
                </c:pt>
                <c:pt idx="369">
                  <c:v>3.0562399999999998</c:v>
                </c:pt>
                <c:pt idx="370">
                  <c:v>3.11564</c:v>
                </c:pt>
                <c:pt idx="371">
                  <c:v>3.136193</c:v>
                </c:pt>
                <c:pt idx="372">
                  <c:v>3.13185</c:v>
                </c:pt>
                <c:pt idx="373">
                  <c:v>3.1500560000000002</c:v>
                </c:pt>
                <c:pt idx="374">
                  <c:v>3.2069619999999999</c:v>
                </c:pt>
                <c:pt idx="375">
                  <c:v>3.248577</c:v>
                </c:pt>
                <c:pt idx="376">
                  <c:v>3.2443179999999998</c:v>
                </c:pt>
                <c:pt idx="377">
                  <c:v>3.2574320000000001</c:v>
                </c:pt>
                <c:pt idx="378">
                  <c:v>3.2698480000000001</c:v>
                </c:pt>
                <c:pt idx="379">
                  <c:v>3.3371230000000001</c:v>
                </c:pt>
                <c:pt idx="380">
                  <c:v>3.3607680000000002</c:v>
                </c:pt>
                <c:pt idx="381">
                  <c:v>3.3588490000000002</c:v>
                </c:pt>
                <c:pt idx="382">
                  <c:v>3.366279</c:v>
                </c:pt>
                <c:pt idx="383">
                  <c:v>3.3960590000000002</c:v>
                </c:pt>
                <c:pt idx="384">
                  <c:v>3.4406119999999998</c:v>
                </c:pt>
                <c:pt idx="385">
                  <c:v>3.426612</c:v>
                </c:pt>
                <c:pt idx="386">
                  <c:v>3.442323</c:v>
                </c:pt>
                <c:pt idx="387">
                  <c:v>3.4529920000000001</c:v>
                </c:pt>
                <c:pt idx="388">
                  <c:v>3.5127820000000001</c:v>
                </c:pt>
                <c:pt idx="389">
                  <c:v>3.5209540000000001</c:v>
                </c:pt>
                <c:pt idx="390">
                  <c:v>3.5349279999999998</c:v>
                </c:pt>
                <c:pt idx="391">
                  <c:v>3.5464220000000002</c:v>
                </c:pt>
                <c:pt idx="392">
                  <c:v>3.5802320000000001</c:v>
                </c:pt>
                <c:pt idx="393">
                  <c:v>3.6169470000000001</c:v>
                </c:pt>
                <c:pt idx="394">
                  <c:v>3.6141350000000001</c:v>
                </c:pt>
                <c:pt idx="395">
                  <c:v>3.6276969999999999</c:v>
                </c:pt>
                <c:pt idx="396">
                  <c:v>3.6886830000000002</c:v>
                </c:pt>
                <c:pt idx="397">
                  <c:v>3.6881490000000001</c:v>
                </c:pt>
                <c:pt idx="398">
                  <c:v>3.6870039999999999</c:v>
                </c:pt>
                <c:pt idx="399">
                  <c:v>3.6960310000000001</c:v>
                </c:pt>
                <c:pt idx="400">
                  <c:v>3.704447</c:v>
                </c:pt>
                <c:pt idx="401">
                  <c:v>3.7647189999999999</c:v>
                </c:pt>
                <c:pt idx="402">
                  <c:v>3.7766549999999999</c:v>
                </c:pt>
                <c:pt idx="403">
                  <c:v>3.7898369999999999</c:v>
                </c:pt>
                <c:pt idx="404">
                  <c:v>3.801148</c:v>
                </c:pt>
                <c:pt idx="405">
                  <c:v>3.8556010000000001</c:v>
                </c:pt>
                <c:pt idx="406">
                  <c:v>3.8817870000000001</c:v>
                </c:pt>
                <c:pt idx="407">
                  <c:v>3.886123</c:v>
                </c:pt>
                <c:pt idx="408">
                  <c:v>3.894155</c:v>
                </c:pt>
                <c:pt idx="409">
                  <c:v>3.9495800000000001</c:v>
                </c:pt>
                <c:pt idx="410">
                  <c:v>3.9494379999999998</c:v>
                </c:pt>
                <c:pt idx="411">
                  <c:v>3.968683</c:v>
                </c:pt>
                <c:pt idx="412">
                  <c:v>3.9753479999999999</c:v>
                </c:pt>
                <c:pt idx="413">
                  <c:v>4.0367769999999998</c:v>
                </c:pt>
                <c:pt idx="414">
                  <c:v>4.0507980000000003</c:v>
                </c:pt>
                <c:pt idx="415">
                  <c:v>4.074891</c:v>
                </c:pt>
                <c:pt idx="416">
                  <c:v>4.0660540000000003</c:v>
                </c:pt>
                <c:pt idx="417">
                  <c:v>4.0709879999999998</c:v>
                </c:pt>
                <c:pt idx="418">
                  <c:v>4.114439</c:v>
                </c:pt>
                <c:pt idx="419">
                  <c:v>4.1403629999999998</c:v>
                </c:pt>
                <c:pt idx="420">
                  <c:v>4.1451029999999998</c:v>
                </c:pt>
                <c:pt idx="421">
                  <c:v>4.1520859999999997</c:v>
                </c:pt>
                <c:pt idx="422">
                  <c:v>4.1622940000000002</c:v>
                </c:pt>
                <c:pt idx="423">
                  <c:v>4.1916060000000002</c:v>
                </c:pt>
                <c:pt idx="424">
                  <c:v>4.2029009999999998</c:v>
                </c:pt>
                <c:pt idx="425">
                  <c:v>4.2145419999999998</c:v>
                </c:pt>
                <c:pt idx="426">
                  <c:v>4.224278</c:v>
                </c:pt>
                <c:pt idx="427">
                  <c:v>4.26511</c:v>
                </c:pt>
                <c:pt idx="428">
                  <c:v>4.2700969999999998</c:v>
                </c:pt>
                <c:pt idx="429">
                  <c:v>4.27942</c:v>
                </c:pt>
                <c:pt idx="430">
                  <c:v>4.2873089999999996</c:v>
                </c:pt>
                <c:pt idx="431">
                  <c:v>4.3270590000000002</c:v>
                </c:pt>
                <c:pt idx="432">
                  <c:v>4.3395840000000003</c:v>
                </c:pt>
                <c:pt idx="433">
                  <c:v>4.3391080000000004</c:v>
                </c:pt>
                <c:pt idx="434">
                  <c:v>4.3463019999999997</c:v>
                </c:pt>
                <c:pt idx="435">
                  <c:v>4.3798360000000001</c:v>
                </c:pt>
                <c:pt idx="436">
                  <c:v>4.3708790000000004</c:v>
                </c:pt>
                <c:pt idx="437">
                  <c:v>4.3657209999999997</c:v>
                </c:pt>
                <c:pt idx="438">
                  <c:v>4.3741430000000001</c:v>
                </c:pt>
                <c:pt idx="439">
                  <c:v>4.3842410000000003</c:v>
                </c:pt>
                <c:pt idx="440">
                  <c:v>4.4114779999999998</c:v>
                </c:pt>
                <c:pt idx="441">
                  <c:v>4.4118089999999999</c:v>
                </c:pt>
                <c:pt idx="442">
                  <c:v>4.4203359999999998</c:v>
                </c:pt>
                <c:pt idx="443">
                  <c:v>4.4267580000000004</c:v>
                </c:pt>
                <c:pt idx="444">
                  <c:v>4.4416169999999999</c:v>
                </c:pt>
                <c:pt idx="445">
                  <c:v>4.4542330000000003</c:v>
                </c:pt>
                <c:pt idx="446">
                  <c:v>4.4501109999999997</c:v>
                </c:pt>
                <c:pt idx="447">
                  <c:v>4.4533940000000003</c:v>
                </c:pt>
                <c:pt idx="448">
                  <c:v>4.4753980000000002</c:v>
                </c:pt>
                <c:pt idx="449">
                  <c:v>4.4564519999999996</c:v>
                </c:pt>
                <c:pt idx="450">
                  <c:v>4.4572580000000004</c:v>
                </c:pt>
                <c:pt idx="451">
                  <c:v>4.4585699999999999</c:v>
                </c:pt>
                <c:pt idx="452">
                  <c:v>4.4648810000000001</c:v>
                </c:pt>
                <c:pt idx="453">
                  <c:v>4.493144</c:v>
                </c:pt>
                <c:pt idx="454">
                  <c:v>4.5026210000000004</c:v>
                </c:pt>
                <c:pt idx="455">
                  <c:v>4.4938070000000003</c:v>
                </c:pt>
                <c:pt idx="456">
                  <c:v>4.4989840000000001</c:v>
                </c:pt>
                <c:pt idx="457">
                  <c:v>4.5176069999999999</c:v>
                </c:pt>
                <c:pt idx="458">
                  <c:v>4.5253249999999996</c:v>
                </c:pt>
                <c:pt idx="459">
                  <c:v>4.5304549999999999</c:v>
                </c:pt>
                <c:pt idx="460">
                  <c:v>4.5301660000000004</c:v>
                </c:pt>
                <c:pt idx="461">
                  <c:v>4.5320859999999996</c:v>
                </c:pt>
                <c:pt idx="462">
                  <c:v>4.5364810000000002</c:v>
                </c:pt>
                <c:pt idx="463">
                  <c:v>4.5296250000000002</c:v>
                </c:pt>
                <c:pt idx="464">
                  <c:v>4.5298970000000001</c:v>
                </c:pt>
                <c:pt idx="465">
                  <c:v>4.5326659999999999</c:v>
                </c:pt>
                <c:pt idx="466">
                  <c:v>4.5460279999999997</c:v>
                </c:pt>
                <c:pt idx="467">
                  <c:v>4.5532320000000004</c:v>
                </c:pt>
                <c:pt idx="468">
                  <c:v>4.5414510000000003</c:v>
                </c:pt>
                <c:pt idx="469">
                  <c:v>4.5432059999999996</c:v>
                </c:pt>
                <c:pt idx="470">
                  <c:v>4.5599600000000002</c:v>
                </c:pt>
                <c:pt idx="471">
                  <c:v>4.5565920000000002</c:v>
                </c:pt>
                <c:pt idx="472">
                  <c:v>4.5440719999999999</c:v>
                </c:pt>
                <c:pt idx="473">
                  <c:v>4.5442960000000001</c:v>
                </c:pt>
                <c:pt idx="474">
                  <c:v>4.5456529999999997</c:v>
                </c:pt>
                <c:pt idx="475">
                  <c:v>4.540584</c:v>
                </c:pt>
                <c:pt idx="476">
                  <c:v>4.5306100000000002</c:v>
                </c:pt>
                <c:pt idx="477">
                  <c:v>4.5316200000000002</c:v>
                </c:pt>
                <c:pt idx="478">
                  <c:v>4.5332280000000003</c:v>
                </c:pt>
                <c:pt idx="479">
                  <c:v>4.5399799999999999</c:v>
                </c:pt>
                <c:pt idx="480">
                  <c:v>4.5246709999999997</c:v>
                </c:pt>
                <c:pt idx="481">
                  <c:v>4.526046</c:v>
                </c:pt>
                <c:pt idx="482">
                  <c:v>4.5277060000000002</c:v>
                </c:pt>
                <c:pt idx="483">
                  <c:v>4.529687</c:v>
                </c:pt>
                <c:pt idx="484">
                  <c:v>4.5340749999999996</c:v>
                </c:pt>
                <c:pt idx="485">
                  <c:v>4.5159159999999998</c:v>
                </c:pt>
                <c:pt idx="486">
                  <c:v>4.5170510000000004</c:v>
                </c:pt>
                <c:pt idx="487">
                  <c:v>4.5455839999999998</c:v>
                </c:pt>
                <c:pt idx="488">
                  <c:v>4.5249119999999996</c:v>
                </c:pt>
                <c:pt idx="489">
                  <c:v>4.5082089999999999</c:v>
                </c:pt>
                <c:pt idx="490">
                  <c:v>4.5100819999999997</c:v>
                </c:pt>
                <c:pt idx="491">
                  <c:v>4.5125469999999996</c:v>
                </c:pt>
                <c:pt idx="492">
                  <c:v>4.5325530000000001</c:v>
                </c:pt>
                <c:pt idx="493">
                  <c:v>4.5397379999999998</c:v>
                </c:pt>
                <c:pt idx="494">
                  <c:v>4.523822</c:v>
                </c:pt>
                <c:pt idx="495">
                  <c:v>4.5260749999999996</c:v>
                </c:pt>
                <c:pt idx="496">
                  <c:v>4.5384419999999999</c:v>
                </c:pt>
                <c:pt idx="497">
                  <c:v>4.5452680000000001</c:v>
                </c:pt>
                <c:pt idx="498">
                  <c:v>4.5304229999999999</c:v>
                </c:pt>
                <c:pt idx="499">
                  <c:v>4.5312619999999999</c:v>
                </c:pt>
                <c:pt idx="500">
                  <c:v>4.5340590000000001</c:v>
                </c:pt>
                <c:pt idx="501">
                  <c:v>4.5322040000000001</c:v>
                </c:pt>
                <c:pt idx="502">
                  <c:v>4.5199999999999996</c:v>
                </c:pt>
                <c:pt idx="503">
                  <c:v>4.5208959999999996</c:v>
                </c:pt>
                <c:pt idx="504">
                  <c:v>4.5231139999999996</c:v>
                </c:pt>
                <c:pt idx="505">
                  <c:v>4.5328299999999997</c:v>
                </c:pt>
                <c:pt idx="506">
                  <c:v>4.5426440000000001</c:v>
                </c:pt>
                <c:pt idx="507">
                  <c:v>4.5290499999999998</c:v>
                </c:pt>
                <c:pt idx="508">
                  <c:v>4.5312450000000002</c:v>
                </c:pt>
                <c:pt idx="509">
                  <c:v>4.5496629999999998</c:v>
                </c:pt>
                <c:pt idx="510">
                  <c:v>4.5465210000000003</c:v>
                </c:pt>
                <c:pt idx="511">
                  <c:v>4.5343169999999997</c:v>
                </c:pt>
                <c:pt idx="512">
                  <c:v>4.5349000000000004</c:v>
                </c:pt>
                <c:pt idx="513">
                  <c:v>4.5368810000000002</c:v>
                </c:pt>
                <c:pt idx="514">
                  <c:v>4.5319140000000004</c:v>
                </c:pt>
                <c:pt idx="515">
                  <c:v>4.5223230000000001</c:v>
                </c:pt>
                <c:pt idx="516">
                  <c:v>4.5234649999999998</c:v>
                </c:pt>
                <c:pt idx="517">
                  <c:v>4.525779</c:v>
                </c:pt>
                <c:pt idx="518">
                  <c:v>4.5349180000000002</c:v>
                </c:pt>
                <c:pt idx="519">
                  <c:v>4.5417059999999996</c:v>
                </c:pt>
                <c:pt idx="520">
                  <c:v>4.5319799999999999</c:v>
                </c:pt>
                <c:pt idx="521">
                  <c:v>4.5319390000000004</c:v>
                </c:pt>
                <c:pt idx="522">
                  <c:v>4.5469270000000002</c:v>
                </c:pt>
                <c:pt idx="523">
                  <c:v>4.5340639999999999</c:v>
                </c:pt>
                <c:pt idx="524">
                  <c:v>4.5275210000000001</c:v>
                </c:pt>
                <c:pt idx="525">
                  <c:v>4.5289169999999999</c:v>
                </c:pt>
                <c:pt idx="526">
                  <c:v>4.5314439999999996</c:v>
                </c:pt>
                <c:pt idx="527">
                  <c:v>4.5289580000000003</c:v>
                </c:pt>
                <c:pt idx="528">
                  <c:v>4.5347999999999997</c:v>
                </c:pt>
                <c:pt idx="529">
                  <c:v>4.5237590000000001</c:v>
                </c:pt>
                <c:pt idx="530">
                  <c:v>4.52644</c:v>
                </c:pt>
                <c:pt idx="531">
                  <c:v>4.5317600000000002</c:v>
                </c:pt>
                <c:pt idx="532">
                  <c:v>4.5382660000000001</c:v>
                </c:pt>
                <c:pt idx="533">
                  <c:v>4.527291</c:v>
                </c:pt>
                <c:pt idx="534">
                  <c:v>4.5293780000000003</c:v>
                </c:pt>
                <c:pt idx="535">
                  <c:v>4.5452000000000004</c:v>
                </c:pt>
                <c:pt idx="536">
                  <c:v>4.5356319999999997</c:v>
                </c:pt>
                <c:pt idx="537">
                  <c:v>4.5197539999999998</c:v>
                </c:pt>
                <c:pt idx="538">
                  <c:v>4.5228380000000001</c:v>
                </c:pt>
                <c:pt idx="539">
                  <c:v>4.524044</c:v>
                </c:pt>
                <c:pt idx="540">
                  <c:v>4.5193390000000004</c:v>
                </c:pt>
                <c:pt idx="541">
                  <c:v>4.5068609999999998</c:v>
                </c:pt>
                <c:pt idx="542">
                  <c:v>4.5068720000000004</c:v>
                </c:pt>
                <c:pt idx="543">
                  <c:v>4.5092999999999996</c:v>
                </c:pt>
                <c:pt idx="544">
                  <c:v>4.5184749999999996</c:v>
                </c:pt>
                <c:pt idx="545">
                  <c:v>4.5277700000000003</c:v>
                </c:pt>
                <c:pt idx="546">
                  <c:v>4.5111530000000002</c:v>
                </c:pt>
                <c:pt idx="547">
                  <c:v>4.516025</c:v>
                </c:pt>
                <c:pt idx="548">
                  <c:v>4.5176530000000001</c:v>
                </c:pt>
                <c:pt idx="549">
                  <c:v>4.5266679999999999</c:v>
                </c:pt>
                <c:pt idx="550">
                  <c:v>4.5098260000000003</c:v>
                </c:pt>
                <c:pt idx="551">
                  <c:v>4.5124849999999999</c:v>
                </c:pt>
                <c:pt idx="552">
                  <c:v>4.5145559999999998</c:v>
                </c:pt>
                <c:pt idx="553">
                  <c:v>4.5121560000000001</c:v>
                </c:pt>
                <c:pt idx="554">
                  <c:v>4.5194400000000003</c:v>
                </c:pt>
                <c:pt idx="555">
                  <c:v>4.5027689999999998</c:v>
                </c:pt>
                <c:pt idx="556">
                  <c:v>4.5049979999999996</c:v>
                </c:pt>
                <c:pt idx="557">
                  <c:v>4.5271359999999996</c:v>
                </c:pt>
                <c:pt idx="558">
                  <c:v>4.518942</c:v>
                </c:pt>
                <c:pt idx="559">
                  <c:v>4.4975339999999999</c:v>
                </c:pt>
                <c:pt idx="560">
                  <c:v>4.5051540000000001</c:v>
                </c:pt>
                <c:pt idx="561">
                  <c:v>4.503457</c:v>
                </c:pt>
                <c:pt idx="562">
                  <c:v>4.5132380000000003</c:v>
                </c:pt>
                <c:pt idx="563">
                  <c:v>4.5002610000000001</c:v>
                </c:pt>
                <c:pt idx="564">
                  <c:v>4.4991079999999997</c:v>
                </c:pt>
                <c:pt idx="565">
                  <c:v>4.5009880000000004</c:v>
                </c:pt>
                <c:pt idx="566">
                  <c:v>4.4997020000000001</c:v>
                </c:pt>
                <c:pt idx="567">
                  <c:v>4.5119020000000001</c:v>
                </c:pt>
                <c:pt idx="568">
                  <c:v>4.4915349999999998</c:v>
                </c:pt>
                <c:pt idx="569">
                  <c:v>4.4948009999999998</c:v>
                </c:pt>
                <c:pt idx="570">
                  <c:v>4.5169870000000003</c:v>
                </c:pt>
                <c:pt idx="571">
                  <c:v>4.5152539999999997</c:v>
                </c:pt>
                <c:pt idx="572">
                  <c:v>4.4973219999999996</c:v>
                </c:pt>
                <c:pt idx="573">
                  <c:v>4.498799</c:v>
                </c:pt>
                <c:pt idx="574">
                  <c:v>4.4984869999999999</c:v>
                </c:pt>
                <c:pt idx="575">
                  <c:v>4.5066449999999998</c:v>
                </c:pt>
                <c:pt idx="576">
                  <c:v>4.4989020000000002</c:v>
                </c:pt>
                <c:pt idx="577">
                  <c:v>4.5001550000000003</c:v>
                </c:pt>
                <c:pt idx="578">
                  <c:v>4.5025240000000002</c:v>
                </c:pt>
                <c:pt idx="579">
                  <c:v>4.5009050000000004</c:v>
                </c:pt>
                <c:pt idx="580">
                  <c:v>4.5146470000000001</c:v>
                </c:pt>
                <c:pt idx="581">
                  <c:v>4.5042960000000001</c:v>
                </c:pt>
                <c:pt idx="582">
                  <c:v>4.5059630000000004</c:v>
                </c:pt>
                <c:pt idx="583">
                  <c:v>4.5159130000000003</c:v>
                </c:pt>
                <c:pt idx="584">
                  <c:v>4.5245449999999998</c:v>
                </c:pt>
                <c:pt idx="585">
                  <c:v>4.5156520000000002</c:v>
                </c:pt>
                <c:pt idx="586">
                  <c:v>4.5207940000000004</c:v>
                </c:pt>
                <c:pt idx="587">
                  <c:v>4.5307000000000004</c:v>
                </c:pt>
                <c:pt idx="588">
                  <c:v>4.525614</c:v>
                </c:pt>
                <c:pt idx="589">
                  <c:v>4.5165810000000004</c:v>
                </c:pt>
                <c:pt idx="590">
                  <c:v>4.5176069999999999</c:v>
                </c:pt>
                <c:pt idx="591">
                  <c:v>4.5200420000000001</c:v>
                </c:pt>
                <c:pt idx="592">
                  <c:v>4.5136640000000003</c:v>
                </c:pt>
                <c:pt idx="593">
                  <c:v>4.5175049999999999</c:v>
                </c:pt>
                <c:pt idx="594">
                  <c:v>4.5058800000000003</c:v>
                </c:pt>
                <c:pt idx="595">
                  <c:v>4.5089589999999999</c:v>
                </c:pt>
                <c:pt idx="596">
                  <c:v>4.5226480000000002</c:v>
                </c:pt>
                <c:pt idx="597">
                  <c:v>4.5209669999999997</c:v>
                </c:pt>
                <c:pt idx="598">
                  <c:v>4.5096689999999997</c:v>
                </c:pt>
                <c:pt idx="599">
                  <c:v>4.5138129999999999</c:v>
                </c:pt>
                <c:pt idx="600">
                  <c:v>4.5133890000000001</c:v>
                </c:pt>
                <c:pt idx="601">
                  <c:v>4.5236489999999998</c:v>
                </c:pt>
                <c:pt idx="602">
                  <c:v>4.5120319999999996</c:v>
                </c:pt>
                <c:pt idx="603">
                  <c:v>4.5134049999999997</c:v>
                </c:pt>
                <c:pt idx="604">
                  <c:v>4.5158170000000002</c:v>
                </c:pt>
              </c:numCache>
            </c:numRef>
          </c:val>
          <c:smooth val="0"/>
          <c:extLst xmlns:c16r2="http://schemas.microsoft.com/office/drawing/2015/06/chart">
            <c:ext xmlns:c16="http://schemas.microsoft.com/office/drawing/2014/chart" uri="{C3380CC4-5D6E-409C-BE32-E72D297353CC}">
              <c16:uniqueId val="{00000000-B7F6-4486-BF32-8808EB7A6ED1}"/>
            </c:ext>
          </c:extLst>
        </c:ser>
        <c:dLbls>
          <c:showLegendKey val="0"/>
          <c:showVal val="0"/>
          <c:showCatName val="0"/>
          <c:showSerName val="0"/>
          <c:showPercent val="0"/>
          <c:showBubbleSize val="0"/>
        </c:dLbls>
        <c:marker val="1"/>
        <c:smooth val="0"/>
        <c:axId val="174637824"/>
        <c:axId val="174639360"/>
      </c:lineChart>
      <c:lineChart>
        <c:grouping val="standard"/>
        <c:varyColors val="0"/>
        <c:ser>
          <c:idx val="1"/>
          <c:order val="1"/>
          <c:tx>
            <c:v>Balance del Banco Central Europeo (trillones de EUR)</c:v>
          </c:tx>
          <c:spPr>
            <a:ln w="28575" cap="rnd">
              <a:solidFill>
                <a:srgbClr val="0000FF"/>
              </a:solidFill>
              <a:round/>
            </a:ln>
            <a:effectLst/>
          </c:spPr>
          <c:marker>
            <c:symbol val="none"/>
          </c:marker>
          <c:val>
            <c:numRef>
              <c:f>Hoja2!$H$4:$H$712</c:f>
              <c:numCache>
                <c:formatCode>General</c:formatCode>
                <c:ptCount val="709"/>
                <c:pt idx="0">
                  <c:v>1.0386139999999999</c:v>
                </c:pt>
                <c:pt idx="1">
                  <c:v>1.033258</c:v>
                </c:pt>
                <c:pt idx="2">
                  <c:v>1.05118</c:v>
                </c:pt>
                <c:pt idx="3">
                  <c:v>1.055186</c:v>
                </c:pt>
                <c:pt idx="4">
                  <c:v>1.030373</c:v>
                </c:pt>
                <c:pt idx="5">
                  <c:v>1.0353760000000001</c:v>
                </c:pt>
                <c:pt idx="6">
                  <c:v>1.0393330000000001</c:v>
                </c:pt>
                <c:pt idx="7">
                  <c:v>1.062732</c:v>
                </c:pt>
                <c:pt idx="8">
                  <c:v>1.0557650000000001</c:v>
                </c:pt>
                <c:pt idx="9">
                  <c:v>1.0522560000000001</c:v>
                </c:pt>
                <c:pt idx="10">
                  <c:v>1.043998</c:v>
                </c:pt>
                <c:pt idx="11">
                  <c:v>1.056127</c:v>
                </c:pt>
                <c:pt idx="12">
                  <c:v>1.067477</c:v>
                </c:pt>
                <c:pt idx="13">
                  <c:v>1.067024</c:v>
                </c:pt>
                <c:pt idx="14">
                  <c:v>1.0751459999999999</c:v>
                </c:pt>
                <c:pt idx="15">
                  <c:v>1.0848070000000001</c:v>
                </c:pt>
                <c:pt idx="16">
                  <c:v>1.0803889999999998</c:v>
                </c:pt>
                <c:pt idx="17">
                  <c:v>1.079264</c:v>
                </c:pt>
                <c:pt idx="18">
                  <c:v>1.0756939999999999</c:v>
                </c:pt>
                <c:pt idx="19">
                  <c:v>1.0764090000000002</c:v>
                </c:pt>
                <c:pt idx="20">
                  <c:v>1.0840940000000001</c:v>
                </c:pt>
                <c:pt idx="21">
                  <c:v>1.0844860000000001</c:v>
                </c:pt>
                <c:pt idx="22">
                  <c:v>1.0805319999999998</c:v>
                </c:pt>
                <c:pt idx="23">
                  <c:v>1.087256</c:v>
                </c:pt>
                <c:pt idx="24">
                  <c:v>1.1125180000000001</c:v>
                </c:pt>
                <c:pt idx="25">
                  <c:v>1.11277</c:v>
                </c:pt>
                <c:pt idx="26">
                  <c:v>1.111397</c:v>
                </c:pt>
                <c:pt idx="27">
                  <c:v>1.1078379999999999</c:v>
                </c:pt>
                <c:pt idx="28">
                  <c:v>1.125154</c:v>
                </c:pt>
                <c:pt idx="29">
                  <c:v>1.128285</c:v>
                </c:pt>
                <c:pt idx="30">
                  <c:v>1.114627</c:v>
                </c:pt>
                <c:pt idx="31">
                  <c:v>1.1127020000000001</c:v>
                </c:pt>
                <c:pt idx="32">
                  <c:v>1.103912</c:v>
                </c:pt>
                <c:pt idx="33">
                  <c:v>1.1130250000000002</c:v>
                </c:pt>
                <c:pt idx="34">
                  <c:v>1.1072519999999999</c:v>
                </c:pt>
                <c:pt idx="35">
                  <c:v>1.1053979999999999</c:v>
                </c:pt>
                <c:pt idx="36">
                  <c:v>1.1021529999999999</c:v>
                </c:pt>
                <c:pt idx="37">
                  <c:v>1.11253</c:v>
                </c:pt>
                <c:pt idx="38">
                  <c:v>1.1183149999999999</c:v>
                </c:pt>
                <c:pt idx="39">
                  <c:v>1.114603</c:v>
                </c:pt>
                <c:pt idx="40">
                  <c:v>1.110166</c:v>
                </c:pt>
                <c:pt idx="41">
                  <c:v>1.121281</c:v>
                </c:pt>
                <c:pt idx="42">
                  <c:v>1.1187360000000002</c:v>
                </c:pt>
                <c:pt idx="43">
                  <c:v>1.11317</c:v>
                </c:pt>
                <c:pt idx="44">
                  <c:v>1.112832</c:v>
                </c:pt>
                <c:pt idx="45">
                  <c:v>1.1132360000000001</c:v>
                </c:pt>
                <c:pt idx="46">
                  <c:v>1.1333140000000002</c:v>
                </c:pt>
                <c:pt idx="47">
                  <c:v>1.126144</c:v>
                </c:pt>
                <c:pt idx="48">
                  <c:v>1.146252</c:v>
                </c:pt>
                <c:pt idx="49">
                  <c:v>1.1382539999999999</c:v>
                </c:pt>
                <c:pt idx="50">
                  <c:v>1.1423209999999999</c:v>
                </c:pt>
                <c:pt idx="51">
                  <c:v>1.1509800000000001</c:v>
                </c:pt>
                <c:pt idx="52">
                  <c:v>1.1544159999999999</c:v>
                </c:pt>
                <c:pt idx="53">
                  <c:v>1.1382999999999999</c:v>
                </c:pt>
                <c:pt idx="54">
                  <c:v>1.1412260000000001</c:v>
                </c:pt>
                <c:pt idx="55">
                  <c:v>1.1481479999999999</c:v>
                </c:pt>
                <c:pt idx="56">
                  <c:v>1.136671</c:v>
                </c:pt>
                <c:pt idx="57">
                  <c:v>1.1271959999999999</c:v>
                </c:pt>
                <c:pt idx="58">
                  <c:v>1.1350899999999999</c:v>
                </c:pt>
                <c:pt idx="59">
                  <c:v>1.150396</c:v>
                </c:pt>
                <c:pt idx="60">
                  <c:v>1.1482289999999999</c:v>
                </c:pt>
                <c:pt idx="61">
                  <c:v>1.139826</c:v>
                </c:pt>
                <c:pt idx="62">
                  <c:v>1.1299970000000001</c:v>
                </c:pt>
                <c:pt idx="63">
                  <c:v>1.1426559999999999</c:v>
                </c:pt>
                <c:pt idx="64">
                  <c:v>1.162604</c:v>
                </c:pt>
                <c:pt idx="65">
                  <c:v>1.1714200000000001</c:v>
                </c:pt>
                <c:pt idx="66">
                  <c:v>1.16157</c:v>
                </c:pt>
                <c:pt idx="67">
                  <c:v>1.164245</c:v>
                </c:pt>
                <c:pt idx="68">
                  <c:v>1.1763079999999999</c:v>
                </c:pt>
                <c:pt idx="69">
                  <c:v>1.1653549999999999</c:v>
                </c:pt>
                <c:pt idx="70">
                  <c:v>1.164245</c:v>
                </c:pt>
                <c:pt idx="71">
                  <c:v>1.1689929999999999</c:v>
                </c:pt>
                <c:pt idx="72">
                  <c:v>1.187052</c:v>
                </c:pt>
                <c:pt idx="73">
                  <c:v>1.178439</c:v>
                </c:pt>
                <c:pt idx="74">
                  <c:v>1.1763460000000001</c:v>
                </c:pt>
                <c:pt idx="75">
                  <c:v>1.1802600000000001</c:v>
                </c:pt>
                <c:pt idx="76">
                  <c:v>1.1866719999999999</c:v>
                </c:pt>
                <c:pt idx="77">
                  <c:v>1.208453</c:v>
                </c:pt>
                <c:pt idx="78">
                  <c:v>1.191757</c:v>
                </c:pt>
                <c:pt idx="79">
                  <c:v>1.1853640000000001</c:v>
                </c:pt>
                <c:pt idx="80">
                  <c:v>1.1964190000000001</c:v>
                </c:pt>
                <c:pt idx="81">
                  <c:v>1.2125840000000001</c:v>
                </c:pt>
                <c:pt idx="82">
                  <c:v>1.1951230000000002</c:v>
                </c:pt>
                <c:pt idx="83">
                  <c:v>1.253098</c:v>
                </c:pt>
                <c:pt idx="84">
                  <c:v>1.207703</c:v>
                </c:pt>
                <c:pt idx="85">
                  <c:v>1.2168840000000001</c:v>
                </c:pt>
                <c:pt idx="86">
                  <c:v>1.1575340000000001</c:v>
                </c:pt>
                <c:pt idx="87">
                  <c:v>1.2073830000000001</c:v>
                </c:pt>
                <c:pt idx="88">
                  <c:v>1.299307</c:v>
                </c:pt>
                <c:pt idx="89">
                  <c:v>1.1895830000000001</c:v>
                </c:pt>
                <c:pt idx="90">
                  <c:v>1.2503960000000001</c:v>
                </c:pt>
                <c:pt idx="91">
                  <c:v>1.2283520000000001</c:v>
                </c:pt>
                <c:pt idx="92">
                  <c:v>1.289118</c:v>
                </c:pt>
                <c:pt idx="93">
                  <c:v>1.2493270000000001</c:v>
                </c:pt>
                <c:pt idx="94">
                  <c:v>1.263504</c:v>
                </c:pt>
                <c:pt idx="95">
                  <c:v>1.2562610000000001</c:v>
                </c:pt>
                <c:pt idx="96">
                  <c:v>1.248472</c:v>
                </c:pt>
                <c:pt idx="97">
                  <c:v>1.2717609999999999</c:v>
                </c:pt>
                <c:pt idx="98">
                  <c:v>1.285523</c:v>
                </c:pt>
                <c:pt idx="99">
                  <c:v>1.297266</c:v>
                </c:pt>
                <c:pt idx="100">
                  <c:v>1.293026</c:v>
                </c:pt>
                <c:pt idx="101">
                  <c:v>1.3384179999999999</c:v>
                </c:pt>
                <c:pt idx="102">
                  <c:v>1.472961</c:v>
                </c:pt>
                <c:pt idx="103">
                  <c:v>1.5112439999999998</c:v>
                </c:pt>
                <c:pt idx="104">
                  <c:v>1.28579</c:v>
                </c:pt>
                <c:pt idx="105">
                  <c:v>1.3110619999999999</c:v>
                </c:pt>
                <c:pt idx="106">
                  <c:v>1.350779</c:v>
                </c:pt>
                <c:pt idx="107">
                  <c:v>1.337542</c:v>
                </c:pt>
                <c:pt idx="108">
                  <c:v>1.3309179999999998</c:v>
                </c:pt>
                <c:pt idx="109">
                  <c:v>1.3282919999999998</c:v>
                </c:pt>
                <c:pt idx="110">
                  <c:v>1.348061</c:v>
                </c:pt>
                <c:pt idx="111">
                  <c:v>1.3388740000000001</c:v>
                </c:pt>
                <c:pt idx="112">
                  <c:v>1.3367580000000001</c:v>
                </c:pt>
                <c:pt idx="113">
                  <c:v>1.3329770000000001</c:v>
                </c:pt>
                <c:pt idx="114">
                  <c:v>1.367702</c:v>
                </c:pt>
                <c:pt idx="115">
                  <c:v>1.37893</c:v>
                </c:pt>
                <c:pt idx="116">
                  <c:v>1.3908040000000002</c:v>
                </c:pt>
                <c:pt idx="117">
                  <c:v>1.3657929999999998</c:v>
                </c:pt>
                <c:pt idx="118">
                  <c:v>1.357162</c:v>
                </c:pt>
                <c:pt idx="119">
                  <c:v>1.43319</c:v>
                </c:pt>
                <c:pt idx="120">
                  <c:v>1.405859</c:v>
                </c:pt>
                <c:pt idx="121">
                  <c:v>1.3997739999999999</c:v>
                </c:pt>
                <c:pt idx="122">
                  <c:v>1.392863</c:v>
                </c:pt>
                <c:pt idx="123">
                  <c:v>1.4408789999999998</c:v>
                </c:pt>
                <c:pt idx="124">
                  <c:v>1.423797</c:v>
                </c:pt>
                <c:pt idx="125">
                  <c:v>1.4232449999999999</c:v>
                </c:pt>
                <c:pt idx="126">
                  <c:v>1.4077460000000002</c:v>
                </c:pt>
                <c:pt idx="127">
                  <c:v>1.442612</c:v>
                </c:pt>
                <c:pt idx="128">
                  <c:v>1.4411510000000001</c:v>
                </c:pt>
                <c:pt idx="129">
                  <c:v>1.46271</c:v>
                </c:pt>
                <c:pt idx="130">
                  <c:v>1.404892</c:v>
                </c:pt>
                <c:pt idx="131">
                  <c:v>1.4521769999999998</c:v>
                </c:pt>
                <c:pt idx="132">
                  <c:v>1.4273480000000001</c:v>
                </c:pt>
                <c:pt idx="133">
                  <c:v>1.4508989999999999</c:v>
                </c:pt>
                <c:pt idx="134">
                  <c:v>1.4445619999999999</c:v>
                </c:pt>
                <c:pt idx="135">
                  <c:v>1.4416389999999999</c:v>
                </c:pt>
                <c:pt idx="136">
                  <c:v>1.460207</c:v>
                </c:pt>
                <c:pt idx="137">
                  <c:v>1.434957</c:v>
                </c:pt>
                <c:pt idx="138">
                  <c:v>1.449139</c:v>
                </c:pt>
                <c:pt idx="139">
                  <c:v>1.441019</c:v>
                </c:pt>
                <c:pt idx="140">
                  <c:v>1.4577260000000001</c:v>
                </c:pt>
                <c:pt idx="141">
                  <c:v>1.460585</c:v>
                </c:pt>
                <c:pt idx="142">
                  <c:v>1.518548</c:v>
                </c:pt>
                <c:pt idx="143">
                  <c:v>1.758697</c:v>
                </c:pt>
                <c:pt idx="144">
                  <c:v>1.8818540000000001</c:v>
                </c:pt>
                <c:pt idx="145">
                  <c:v>1.9730840000000001</c:v>
                </c:pt>
                <c:pt idx="146">
                  <c:v>1.958164</c:v>
                </c:pt>
                <c:pt idx="147">
                  <c:v>2.031447</c:v>
                </c:pt>
                <c:pt idx="148">
                  <c:v>1.940367</c:v>
                </c:pt>
                <c:pt idx="149">
                  <c:v>1.9987200000000001</c:v>
                </c:pt>
                <c:pt idx="150">
                  <c:v>1.973981</c:v>
                </c:pt>
                <c:pt idx="151">
                  <c:v>1.9790509999999999</c:v>
                </c:pt>
                <c:pt idx="152">
                  <c:v>2.036524</c:v>
                </c:pt>
                <c:pt idx="153">
                  <c:v>2.0538370000000001</c:v>
                </c:pt>
                <c:pt idx="154">
                  <c:v>2.0214840000000001</c:v>
                </c:pt>
                <c:pt idx="155">
                  <c:v>2.0434649999999999</c:v>
                </c:pt>
                <c:pt idx="156">
                  <c:v>2.0888780000000002</c:v>
                </c:pt>
                <c:pt idx="157">
                  <c:v>2.045566</c:v>
                </c:pt>
                <c:pt idx="158">
                  <c:v>2.0106549999999999</c:v>
                </c:pt>
                <c:pt idx="159">
                  <c:v>2.0397989999999999</c:v>
                </c:pt>
                <c:pt idx="160">
                  <c:v>1.906979</c:v>
                </c:pt>
                <c:pt idx="161">
                  <c:v>1.893796</c:v>
                </c:pt>
                <c:pt idx="162">
                  <c:v>1.8340509999999999</c:v>
                </c:pt>
                <c:pt idx="163">
                  <c:v>1.8583750000000001</c:v>
                </c:pt>
                <c:pt idx="164">
                  <c:v>1.820268</c:v>
                </c:pt>
                <c:pt idx="165">
                  <c:v>1.840819</c:v>
                </c:pt>
                <c:pt idx="166">
                  <c:v>1.8294330000000001</c:v>
                </c:pt>
                <c:pt idx="167">
                  <c:v>1.8225480000000001</c:v>
                </c:pt>
                <c:pt idx="168">
                  <c:v>1.803083</c:v>
                </c:pt>
                <c:pt idx="169">
                  <c:v>1.836384</c:v>
                </c:pt>
                <c:pt idx="170">
                  <c:v>1.827798</c:v>
                </c:pt>
                <c:pt idx="171">
                  <c:v>1.8400830000000001</c:v>
                </c:pt>
                <c:pt idx="172">
                  <c:v>1.823963</c:v>
                </c:pt>
                <c:pt idx="173">
                  <c:v>1.7992249999999999</c:v>
                </c:pt>
                <c:pt idx="174">
                  <c:v>1.795099</c:v>
                </c:pt>
                <c:pt idx="175">
                  <c:v>1.7641579999999999</c:v>
                </c:pt>
                <c:pt idx="176">
                  <c:v>1.7368699999999999</c:v>
                </c:pt>
                <c:pt idx="177">
                  <c:v>1.7996099999999999</c:v>
                </c:pt>
                <c:pt idx="178">
                  <c:v>1.747838</c:v>
                </c:pt>
                <c:pt idx="179">
                  <c:v>1.7266239999999999</c:v>
                </c:pt>
                <c:pt idx="180">
                  <c:v>1.7197180000000001</c:v>
                </c:pt>
                <c:pt idx="181">
                  <c:v>1.9973190000000001</c:v>
                </c:pt>
                <c:pt idx="182">
                  <c:v>1.9116279999999999</c:v>
                </c:pt>
                <c:pt idx="183">
                  <c:v>1.8889090000000002</c:v>
                </c:pt>
                <c:pt idx="184">
                  <c:v>1.875712</c:v>
                </c:pt>
                <c:pt idx="185">
                  <c:v>1.867848</c:v>
                </c:pt>
                <c:pt idx="186">
                  <c:v>1.854093</c:v>
                </c:pt>
                <c:pt idx="187">
                  <c:v>1.8358950000000001</c:v>
                </c:pt>
                <c:pt idx="188">
                  <c:v>1.8017570000000001</c:v>
                </c:pt>
                <c:pt idx="189">
                  <c:v>1.7983640000000001</c:v>
                </c:pt>
                <c:pt idx="190">
                  <c:v>1.8213710000000001</c:v>
                </c:pt>
                <c:pt idx="191">
                  <c:v>1.819488</c:v>
                </c:pt>
                <c:pt idx="192">
                  <c:v>1.802473</c:v>
                </c:pt>
                <c:pt idx="193">
                  <c:v>1.792972</c:v>
                </c:pt>
                <c:pt idx="194">
                  <c:v>1.7902419999999999</c:v>
                </c:pt>
                <c:pt idx="195">
                  <c:v>1.8445670000000001</c:v>
                </c:pt>
                <c:pt idx="196">
                  <c:v>1.8027420000000001</c:v>
                </c:pt>
                <c:pt idx="197">
                  <c:v>1.801388</c:v>
                </c:pt>
                <c:pt idx="198">
                  <c:v>1.786122</c:v>
                </c:pt>
                <c:pt idx="199">
                  <c:v>1.7789999999999999</c:v>
                </c:pt>
                <c:pt idx="200">
                  <c:v>1.773685</c:v>
                </c:pt>
                <c:pt idx="201">
                  <c:v>1.7596050000000001</c:v>
                </c:pt>
                <c:pt idx="202">
                  <c:v>1.761476</c:v>
                </c:pt>
                <c:pt idx="203">
                  <c:v>1.7591859999999999</c:v>
                </c:pt>
                <c:pt idx="204">
                  <c:v>1.7594290000000001</c:v>
                </c:pt>
                <c:pt idx="205">
                  <c:v>1.7445419999999998</c:v>
                </c:pt>
                <c:pt idx="206">
                  <c:v>1.842352</c:v>
                </c:pt>
                <c:pt idx="207">
                  <c:v>1.852463</c:v>
                </c:pt>
                <c:pt idx="208">
                  <c:v>1.904935</c:v>
                </c:pt>
                <c:pt idx="209">
                  <c:v>1.8795899999999999</c:v>
                </c:pt>
                <c:pt idx="210">
                  <c:v>1.870606</c:v>
                </c:pt>
                <c:pt idx="211">
                  <c:v>1.8703420000000002</c:v>
                </c:pt>
                <c:pt idx="212">
                  <c:v>1.8776550000000001</c:v>
                </c:pt>
                <c:pt idx="213">
                  <c:v>1.8745000000000001</c:v>
                </c:pt>
                <c:pt idx="214">
                  <c:v>1.874687</c:v>
                </c:pt>
                <c:pt idx="215">
                  <c:v>1.8808710000000002</c:v>
                </c:pt>
                <c:pt idx="216">
                  <c:v>1.8890169999999999</c:v>
                </c:pt>
                <c:pt idx="217">
                  <c:v>1.8903109999999999</c:v>
                </c:pt>
                <c:pt idx="218">
                  <c:v>1.8866969999999998</c:v>
                </c:pt>
                <c:pt idx="219">
                  <c:v>1.8897120000000001</c:v>
                </c:pt>
                <c:pt idx="220">
                  <c:v>1.894898</c:v>
                </c:pt>
                <c:pt idx="221">
                  <c:v>1.9425479999999999</c:v>
                </c:pt>
                <c:pt idx="222">
                  <c:v>1.9366540000000001</c:v>
                </c:pt>
                <c:pt idx="223">
                  <c:v>1.939989</c:v>
                </c:pt>
                <c:pt idx="224">
                  <c:v>1.94326</c:v>
                </c:pt>
                <c:pt idx="225">
                  <c:v>1.9568189999999999</c:v>
                </c:pt>
                <c:pt idx="226">
                  <c:v>1.983241</c:v>
                </c:pt>
                <c:pt idx="227">
                  <c:v>2.0629430000000002</c:v>
                </c:pt>
                <c:pt idx="228">
                  <c:v>2.0699679999999998</c:v>
                </c:pt>
                <c:pt idx="229">
                  <c:v>2.0884499999999999</c:v>
                </c:pt>
                <c:pt idx="230">
                  <c:v>2.0985079999999998</c:v>
                </c:pt>
                <c:pt idx="231">
                  <c:v>2.1071260000000001</c:v>
                </c:pt>
                <c:pt idx="232">
                  <c:v>2.1247399999999996</c:v>
                </c:pt>
                <c:pt idx="233">
                  <c:v>2.154245</c:v>
                </c:pt>
                <c:pt idx="234">
                  <c:v>2.049811</c:v>
                </c:pt>
                <c:pt idx="235">
                  <c:v>2.0047470000000001</c:v>
                </c:pt>
                <c:pt idx="236">
                  <c:v>1.9869890000000001</c:v>
                </c:pt>
                <c:pt idx="237">
                  <c:v>1.9936120000000002</c:v>
                </c:pt>
                <c:pt idx="238">
                  <c:v>2.0016600000000002</c:v>
                </c:pt>
                <c:pt idx="239">
                  <c:v>1.964906</c:v>
                </c:pt>
                <c:pt idx="240">
                  <c:v>1.9530860000000001</c:v>
                </c:pt>
                <c:pt idx="241">
                  <c:v>1.956064</c:v>
                </c:pt>
                <c:pt idx="242">
                  <c:v>1.9579259999999998</c:v>
                </c:pt>
                <c:pt idx="243">
                  <c:v>1.9632229999999999</c:v>
                </c:pt>
                <c:pt idx="244">
                  <c:v>1.9732550000000002</c:v>
                </c:pt>
                <c:pt idx="245">
                  <c:v>1.9704820000000001</c:v>
                </c:pt>
                <c:pt idx="246">
                  <c:v>1.9713559999999999</c:v>
                </c:pt>
                <c:pt idx="247">
                  <c:v>1.865885</c:v>
                </c:pt>
                <c:pt idx="248">
                  <c:v>1.8679520000000001</c:v>
                </c:pt>
                <c:pt idx="249">
                  <c:v>1.876946</c:v>
                </c:pt>
                <c:pt idx="250">
                  <c:v>1.877963</c:v>
                </c:pt>
                <c:pt idx="251">
                  <c:v>1.8956790000000001</c:v>
                </c:pt>
                <c:pt idx="252">
                  <c:v>1.8863530000000002</c:v>
                </c:pt>
                <c:pt idx="253">
                  <c:v>1.878979</c:v>
                </c:pt>
                <c:pt idx="254">
                  <c:v>1.888388</c:v>
                </c:pt>
                <c:pt idx="255">
                  <c:v>1.915961</c:v>
                </c:pt>
                <c:pt idx="256">
                  <c:v>1.9241300000000001</c:v>
                </c:pt>
                <c:pt idx="257">
                  <c:v>1.9516610000000001</c:v>
                </c:pt>
                <c:pt idx="258">
                  <c:v>1.9452320000000001</c:v>
                </c:pt>
                <c:pt idx="259">
                  <c:v>1.9261539999999999</c:v>
                </c:pt>
                <c:pt idx="260">
                  <c:v>2.004432</c:v>
                </c:pt>
                <c:pt idx="261">
                  <c:v>1.9658949999999999</c:v>
                </c:pt>
                <c:pt idx="262">
                  <c:v>1.9571460000000001</c:v>
                </c:pt>
                <c:pt idx="263">
                  <c:v>1.961122</c:v>
                </c:pt>
                <c:pt idx="264">
                  <c:v>1.965568</c:v>
                </c:pt>
                <c:pt idx="265">
                  <c:v>2.0155989999999999</c:v>
                </c:pt>
                <c:pt idx="266">
                  <c:v>1.956143</c:v>
                </c:pt>
                <c:pt idx="267">
                  <c:v>1.958491</c:v>
                </c:pt>
                <c:pt idx="268">
                  <c:v>1.952278</c:v>
                </c:pt>
                <c:pt idx="269">
                  <c:v>1.939219</c:v>
                </c:pt>
                <c:pt idx="270">
                  <c:v>1.9530179999999999</c:v>
                </c:pt>
                <c:pt idx="271">
                  <c:v>1.9403779999999999</c:v>
                </c:pt>
                <c:pt idx="272">
                  <c:v>1.9280550000000001</c:v>
                </c:pt>
                <c:pt idx="273">
                  <c:v>1.8884960000000002</c:v>
                </c:pt>
                <c:pt idx="274">
                  <c:v>1.8731110000000002</c:v>
                </c:pt>
                <c:pt idx="275">
                  <c:v>1.8850169999999999</c:v>
                </c:pt>
                <c:pt idx="276">
                  <c:v>1.8878820000000001</c:v>
                </c:pt>
                <c:pt idx="277">
                  <c:v>1.894101</c:v>
                </c:pt>
                <c:pt idx="278">
                  <c:v>1.9018499999999998</c:v>
                </c:pt>
                <c:pt idx="279">
                  <c:v>1.898665</c:v>
                </c:pt>
                <c:pt idx="280">
                  <c:v>1.8958699999999999</c:v>
                </c:pt>
                <c:pt idx="281">
                  <c:v>1.9006099999999999</c:v>
                </c:pt>
                <c:pt idx="282">
                  <c:v>1.898989</c:v>
                </c:pt>
                <c:pt idx="283">
                  <c:v>1.892579</c:v>
                </c:pt>
                <c:pt idx="284">
                  <c:v>1.9145380000000001</c:v>
                </c:pt>
                <c:pt idx="285">
                  <c:v>1.9721739999999999</c:v>
                </c:pt>
                <c:pt idx="286">
                  <c:v>1.9445830000000002</c:v>
                </c:pt>
                <c:pt idx="287">
                  <c:v>1.9195009999999999</c:v>
                </c:pt>
                <c:pt idx="288">
                  <c:v>1.9571939999999999</c:v>
                </c:pt>
                <c:pt idx="289">
                  <c:v>2.0060609999999999</c:v>
                </c:pt>
                <c:pt idx="290">
                  <c:v>2.0004710000000001</c:v>
                </c:pt>
                <c:pt idx="291">
                  <c:v>2.0042900000000001</c:v>
                </c:pt>
                <c:pt idx="292">
                  <c:v>2.073026</c:v>
                </c:pt>
                <c:pt idx="293">
                  <c:v>2.0766469999999999</c:v>
                </c:pt>
                <c:pt idx="294">
                  <c:v>2.0716329999999998</c:v>
                </c:pt>
                <c:pt idx="295">
                  <c:v>2.0731219999999997</c:v>
                </c:pt>
                <c:pt idx="296">
                  <c:v>2.0863640000000001</c:v>
                </c:pt>
                <c:pt idx="297">
                  <c:v>2.1347209999999999</c:v>
                </c:pt>
                <c:pt idx="298">
                  <c:v>2.180075</c:v>
                </c:pt>
                <c:pt idx="299">
                  <c:v>2.2885710000000001</c:v>
                </c:pt>
                <c:pt idx="300">
                  <c:v>2.2957269999999999</c:v>
                </c:pt>
                <c:pt idx="301">
                  <c:v>2.3108569999999999</c:v>
                </c:pt>
                <c:pt idx="302">
                  <c:v>2.3131750000000002</c:v>
                </c:pt>
                <c:pt idx="303">
                  <c:v>2.3333729999999999</c:v>
                </c:pt>
                <c:pt idx="304">
                  <c:v>2.3285529999999999</c:v>
                </c:pt>
                <c:pt idx="305">
                  <c:v>2.343547</c:v>
                </c:pt>
                <c:pt idx="306">
                  <c:v>2.3933499999999999</c:v>
                </c:pt>
                <c:pt idx="307">
                  <c:v>2.4195479999999998</c:v>
                </c:pt>
                <c:pt idx="308">
                  <c:v>2.4356880000000003</c:v>
                </c:pt>
                <c:pt idx="309">
                  <c:v>2.4608129999999999</c:v>
                </c:pt>
                <c:pt idx="310">
                  <c:v>2.4938060000000002</c:v>
                </c:pt>
                <c:pt idx="311">
                  <c:v>2.7332350000000001</c:v>
                </c:pt>
                <c:pt idx="312">
                  <c:v>2.7356280000000002</c:v>
                </c:pt>
                <c:pt idx="313">
                  <c:v>2.6878709999999999</c:v>
                </c:pt>
                <c:pt idx="314">
                  <c:v>2.676987</c:v>
                </c:pt>
                <c:pt idx="315">
                  <c:v>2.706197</c:v>
                </c:pt>
                <c:pt idx="316">
                  <c:v>2.6825760000000001</c:v>
                </c:pt>
                <c:pt idx="317">
                  <c:v>2.6621260000000002</c:v>
                </c:pt>
                <c:pt idx="318">
                  <c:v>2.6557840000000001</c:v>
                </c:pt>
                <c:pt idx="319">
                  <c:v>2.6632609999999999</c:v>
                </c:pt>
                <c:pt idx="320">
                  <c:v>2.6925979999999998</c:v>
                </c:pt>
                <c:pt idx="321">
                  <c:v>3.0231590000000002</c:v>
                </c:pt>
                <c:pt idx="322">
                  <c:v>3.005782</c:v>
                </c:pt>
                <c:pt idx="323">
                  <c:v>2.986294</c:v>
                </c:pt>
                <c:pt idx="324">
                  <c:v>2.9828490000000003</c:v>
                </c:pt>
                <c:pt idx="325">
                  <c:v>2.9644270000000001</c:v>
                </c:pt>
                <c:pt idx="326">
                  <c:v>2.9653330000000002</c:v>
                </c:pt>
                <c:pt idx="327">
                  <c:v>2.9748589999999999</c:v>
                </c:pt>
                <c:pt idx="328">
                  <c:v>2.9671089999999998</c:v>
                </c:pt>
                <c:pt idx="329">
                  <c:v>2.9621029999999999</c:v>
                </c:pt>
                <c:pt idx="330">
                  <c:v>2.9603169999999999</c:v>
                </c:pt>
                <c:pt idx="331">
                  <c:v>2.9715149999999997</c:v>
                </c:pt>
                <c:pt idx="332">
                  <c:v>2.9752610000000002</c:v>
                </c:pt>
                <c:pt idx="333">
                  <c:v>2.9803099999999998</c:v>
                </c:pt>
                <c:pt idx="334">
                  <c:v>3.0025930000000001</c:v>
                </c:pt>
                <c:pt idx="335">
                  <c:v>3.009684</c:v>
                </c:pt>
                <c:pt idx="336">
                  <c:v>3.0273049999999997</c:v>
                </c:pt>
                <c:pt idx="337">
                  <c:v>3.0578919999999998</c:v>
                </c:pt>
                <c:pt idx="338">
                  <c:v>3.1022270000000001</c:v>
                </c:pt>
                <c:pt idx="339">
                  <c:v>3.0850059999999999</c:v>
                </c:pt>
                <c:pt idx="340">
                  <c:v>3.0996460000000003</c:v>
                </c:pt>
                <c:pt idx="341">
                  <c:v>3.0797489999999996</c:v>
                </c:pt>
                <c:pt idx="342">
                  <c:v>3.0941439999999996</c:v>
                </c:pt>
                <c:pt idx="343">
                  <c:v>3.0852140000000001</c:v>
                </c:pt>
                <c:pt idx="344">
                  <c:v>3.0868220000000002</c:v>
                </c:pt>
                <c:pt idx="345">
                  <c:v>3.0858449999999999</c:v>
                </c:pt>
                <c:pt idx="346">
                  <c:v>3.0804520000000002</c:v>
                </c:pt>
                <c:pt idx="347">
                  <c:v>3.0847689999999997</c:v>
                </c:pt>
                <c:pt idx="348">
                  <c:v>3.0734940000000002</c:v>
                </c:pt>
                <c:pt idx="349">
                  <c:v>3.0610120000000003</c:v>
                </c:pt>
                <c:pt idx="350">
                  <c:v>3.0495390000000002</c:v>
                </c:pt>
                <c:pt idx="351">
                  <c:v>3.0824319999999998</c:v>
                </c:pt>
                <c:pt idx="352">
                  <c:v>3.062589</c:v>
                </c:pt>
                <c:pt idx="353">
                  <c:v>3.0536410000000003</c:v>
                </c:pt>
                <c:pt idx="354">
                  <c:v>3.0465689999999999</c:v>
                </c:pt>
                <c:pt idx="355">
                  <c:v>3.0465430000000002</c:v>
                </c:pt>
                <c:pt idx="356">
                  <c:v>3.0406930000000001</c:v>
                </c:pt>
                <c:pt idx="357">
                  <c:v>3.0388709999999999</c:v>
                </c:pt>
                <c:pt idx="358">
                  <c:v>3.0413049999999999</c:v>
                </c:pt>
                <c:pt idx="359">
                  <c:v>3.0352800000000002</c:v>
                </c:pt>
                <c:pt idx="360">
                  <c:v>3.0332939999999997</c:v>
                </c:pt>
                <c:pt idx="361">
                  <c:v>3.0304220000000002</c:v>
                </c:pt>
                <c:pt idx="362">
                  <c:v>3.0248119999999998</c:v>
                </c:pt>
                <c:pt idx="363">
                  <c:v>3.0111999999999997</c:v>
                </c:pt>
                <c:pt idx="364">
                  <c:v>3.0181979999999999</c:v>
                </c:pt>
                <c:pt idx="365">
                  <c:v>2.9561649999999999</c:v>
                </c:pt>
                <c:pt idx="366">
                  <c:v>2.9525320000000002</c:v>
                </c:pt>
                <c:pt idx="367">
                  <c:v>2.9422109999999999</c:v>
                </c:pt>
                <c:pt idx="368">
                  <c:v>2.9287809999999999</c:v>
                </c:pt>
                <c:pt idx="369">
                  <c:v>2.769695</c:v>
                </c:pt>
                <c:pt idx="370">
                  <c:v>2.7675709999999998</c:v>
                </c:pt>
                <c:pt idx="371">
                  <c:v>2.755725</c:v>
                </c:pt>
                <c:pt idx="372">
                  <c:v>2.7488229999999998</c:v>
                </c:pt>
                <c:pt idx="373">
                  <c:v>2.6806190000000001</c:v>
                </c:pt>
                <c:pt idx="374">
                  <c:v>2.6659470000000001</c:v>
                </c:pt>
                <c:pt idx="375">
                  <c:v>2.6478440000000001</c:v>
                </c:pt>
                <c:pt idx="376">
                  <c:v>2.6426999999999996</c:v>
                </c:pt>
                <c:pt idx="377">
                  <c:v>2.6481260000000004</c:v>
                </c:pt>
                <c:pt idx="378">
                  <c:v>2.647097</c:v>
                </c:pt>
                <c:pt idx="379">
                  <c:v>2.6344540000000003</c:v>
                </c:pt>
                <c:pt idx="380">
                  <c:v>2.6172629999999999</c:v>
                </c:pt>
                <c:pt idx="381">
                  <c:v>2.6112519999999999</c:v>
                </c:pt>
                <c:pt idx="382">
                  <c:v>2.60812</c:v>
                </c:pt>
                <c:pt idx="383">
                  <c:v>2.606277</c:v>
                </c:pt>
                <c:pt idx="384">
                  <c:v>2.5774059999999999</c:v>
                </c:pt>
                <c:pt idx="385">
                  <c:v>2.5602020000000003</c:v>
                </c:pt>
                <c:pt idx="386">
                  <c:v>2.5494490000000001</c:v>
                </c:pt>
                <c:pt idx="387">
                  <c:v>2.5465999999999998</c:v>
                </c:pt>
                <c:pt idx="388">
                  <c:v>2.5506840000000004</c:v>
                </c:pt>
                <c:pt idx="389">
                  <c:v>2.5453209999999999</c:v>
                </c:pt>
                <c:pt idx="390">
                  <c:v>2.4304229999999998</c:v>
                </c:pt>
                <c:pt idx="391">
                  <c:v>2.420347</c:v>
                </c:pt>
                <c:pt idx="392">
                  <c:v>2.4033329999999999</c:v>
                </c:pt>
                <c:pt idx="393">
                  <c:v>2.3989589999999996</c:v>
                </c:pt>
                <c:pt idx="394">
                  <c:v>2.3961809999999999</c:v>
                </c:pt>
                <c:pt idx="395">
                  <c:v>2.3910900000000002</c:v>
                </c:pt>
                <c:pt idx="396">
                  <c:v>2.3793220000000002</c:v>
                </c:pt>
                <c:pt idx="397">
                  <c:v>2.3685210000000003</c:v>
                </c:pt>
                <c:pt idx="398">
                  <c:v>2.3608319999999998</c:v>
                </c:pt>
                <c:pt idx="399">
                  <c:v>2.3606389999999999</c:v>
                </c:pt>
                <c:pt idx="400">
                  <c:v>2.3566750000000001</c:v>
                </c:pt>
                <c:pt idx="401">
                  <c:v>2.3501270000000001</c:v>
                </c:pt>
                <c:pt idx="402">
                  <c:v>2.3465910000000001</c:v>
                </c:pt>
                <c:pt idx="403">
                  <c:v>2.338044</c:v>
                </c:pt>
                <c:pt idx="404">
                  <c:v>2.3505799999999999</c:v>
                </c:pt>
                <c:pt idx="405">
                  <c:v>2.3404209999999996</c:v>
                </c:pt>
                <c:pt idx="406">
                  <c:v>2.3279619999999999</c:v>
                </c:pt>
                <c:pt idx="407">
                  <c:v>2.3187440000000001</c:v>
                </c:pt>
                <c:pt idx="408">
                  <c:v>2.3143929999999999</c:v>
                </c:pt>
                <c:pt idx="409">
                  <c:v>2.305431</c:v>
                </c:pt>
                <c:pt idx="410">
                  <c:v>2.2990169999999996</c:v>
                </c:pt>
                <c:pt idx="411">
                  <c:v>2.2936010000000002</c:v>
                </c:pt>
                <c:pt idx="412">
                  <c:v>2.290956</c:v>
                </c:pt>
                <c:pt idx="413">
                  <c:v>2.2807939999999998</c:v>
                </c:pt>
                <c:pt idx="414">
                  <c:v>2.28302</c:v>
                </c:pt>
                <c:pt idx="415">
                  <c:v>2.287531</c:v>
                </c:pt>
                <c:pt idx="416">
                  <c:v>2.285399</c:v>
                </c:pt>
                <c:pt idx="417">
                  <c:v>2.2785600000000001</c:v>
                </c:pt>
                <c:pt idx="418">
                  <c:v>2.220507</c:v>
                </c:pt>
                <c:pt idx="419">
                  <c:v>2.1978599999999999</c:v>
                </c:pt>
                <c:pt idx="420">
                  <c:v>2.2212959999999997</c:v>
                </c:pt>
                <c:pt idx="421">
                  <c:v>2.2170610000000002</c:v>
                </c:pt>
                <c:pt idx="422">
                  <c:v>2.1903380000000001</c:v>
                </c:pt>
                <c:pt idx="423">
                  <c:v>2.190099</c:v>
                </c:pt>
                <c:pt idx="424">
                  <c:v>2.1848480000000001</c:v>
                </c:pt>
                <c:pt idx="425">
                  <c:v>2.181079</c:v>
                </c:pt>
                <c:pt idx="426">
                  <c:v>2.1723240000000001</c:v>
                </c:pt>
                <c:pt idx="427">
                  <c:v>2.1677710000000001</c:v>
                </c:pt>
                <c:pt idx="428">
                  <c:v>2.16608</c:v>
                </c:pt>
                <c:pt idx="429">
                  <c:v>2.1521029999999999</c:v>
                </c:pt>
                <c:pt idx="430">
                  <c:v>2.160987</c:v>
                </c:pt>
                <c:pt idx="431">
                  <c:v>2.1690810000000003</c:v>
                </c:pt>
                <c:pt idx="432">
                  <c:v>2.1678009999999999</c:v>
                </c:pt>
                <c:pt idx="433">
                  <c:v>2.1690610000000001</c:v>
                </c:pt>
                <c:pt idx="434">
                  <c:v>2.2171280000000002</c:v>
                </c:pt>
                <c:pt idx="435">
                  <c:v>2.1677179999999998</c:v>
                </c:pt>
                <c:pt idx="436">
                  <c:v>2.185009</c:v>
                </c:pt>
                <c:pt idx="437">
                  <c:v>2.1637269999999997</c:v>
                </c:pt>
                <c:pt idx="438">
                  <c:v>2.197095</c:v>
                </c:pt>
                <c:pt idx="439">
                  <c:v>2.1723159999999999</c:v>
                </c:pt>
                <c:pt idx="440">
                  <c:v>2.1242809999999999</c:v>
                </c:pt>
                <c:pt idx="441">
                  <c:v>2.0799750000000001</c:v>
                </c:pt>
                <c:pt idx="442">
                  <c:v>2.0880990000000001</c:v>
                </c:pt>
                <c:pt idx="443">
                  <c:v>2.0702929999999999</c:v>
                </c:pt>
                <c:pt idx="444">
                  <c:v>2.057083</c:v>
                </c:pt>
                <c:pt idx="445">
                  <c:v>2.0624740000000004</c:v>
                </c:pt>
                <c:pt idx="446">
                  <c:v>2.0443119999999997</c:v>
                </c:pt>
                <c:pt idx="447">
                  <c:v>2.0596830000000002</c:v>
                </c:pt>
                <c:pt idx="448">
                  <c:v>2.025258</c:v>
                </c:pt>
                <c:pt idx="449">
                  <c:v>2.0231759999999999</c:v>
                </c:pt>
                <c:pt idx="450">
                  <c:v>2.0130189999999999</c:v>
                </c:pt>
                <c:pt idx="451">
                  <c:v>2.038716</c:v>
                </c:pt>
                <c:pt idx="452">
                  <c:v>2.01213</c:v>
                </c:pt>
                <c:pt idx="453">
                  <c:v>2.0038019999999999</c:v>
                </c:pt>
                <c:pt idx="454">
                  <c:v>1.9881530000000001</c:v>
                </c:pt>
                <c:pt idx="455">
                  <c:v>2.0382349999999998</c:v>
                </c:pt>
                <c:pt idx="456">
                  <c:v>2.053668</c:v>
                </c:pt>
                <c:pt idx="457">
                  <c:v>2.0426850000000001</c:v>
                </c:pt>
                <c:pt idx="458">
                  <c:v>2.029725</c:v>
                </c:pt>
                <c:pt idx="459">
                  <c:v>2.0327829999999998</c:v>
                </c:pt>
                <c:pt idx="460">
                  <c:v>2.0520700000000001</c:v>
                </c:pt>
                <c:pt idx="461">
                  <c:v>2.0297369999999999</c:v>
                </c:pt>
                <c:pt idx="462">
                  <c:v>2.0281560000000001</c:v>
                </c:pt>
                <c:pt idx="463">
                  <c:v>2.0331649999999999</c:v>
                </c:pt>
                <c:pt idx="464">
                  <c:v>2.0538919999999998</c:v>
                </c:pt>
                <c:pt idx="465">
                  <c:v>2.0380910000000001</c:v>
                </c:pt>
                <c:pt idx="466">
                  <c:v>2.0347460000000002</c:v>
                </c:pt>
                <c:pt idx="467">
                  <c:v>2.1348020000000001</c:v>
                </c:pt>
                <c:pt idx="468">
                  <c:v>2.1502469999999998</c:v>
                </c:pt>
                <c:pt idx="469">
                  <c:v>2.2159949999999999</c:v>
                </c:pt>
                <c:pt idx="470">
                  <c:v>2.1688209999999999</c:v>
                </c:pt>
                <c:pt idx="471">
                  <c:v>2.1582220000000003</c:v>
                </c:pt>
                <c:pt idx="472">
                  <c:v>2.1597959999999996</c:v>
                </c:pt>
                <c:pt idx="473">
                  <c:v>2.1819540000000002</c:v>
                </c:pt>
                <c:pt idx="474">
                  <c:v>2.1502119999999998</c:v>
                </c:pt>
                <c:pt idx="475">
                  <c:v>2.1531250000000002</c:v>
                </c:pt>
                <c:pt idx="476">
                  <c:v>2.1677939999999998</c:v>
                </c:pt>
                <c:pt idx="477">
                  <c:v>2.1558359999999999</c:v>
                </c:pt>
                <c:pt idx="478">
                  <c:v>2.1348189999999998</c:v>
                </c:pt>
                <c:pt idx="479">
                  <c:v>2.1421160000000001</c:v>
                </c:pt>
                <c:pt idx="480">
                  <c:v>2.1578409999999999</c:v>
                </c:pt>
                <c:pt idx="481">
                  <c:v>2.2508010000000001</c:v>
                </c:pt>
                <c:pt idx="482">
                  <c:v>2.3341260000000004</c:v>
                </c:pt>
                <c:pt idx="483">
                  <c:v>2.3489630000000004</c:v>
                </c:pt>
                <c:pt idx="484">
                  <c:v>2.3440620000000001</c:v>
                </c:pt>
                <c:pt idx="485">
                  <c:v>2.3607900000000002</c:v>
                </c:pt>
                <c:pt idx="486">
                  <c:v>2.3725529999999999</c:v>
                </c:pt>
                <c:pt idx="487">
                  <c:v>2.3778539999999997</c:v>
                </c:pt>
                <c:pt idx="488">
                  <c:v>2.3886270000000001</c:v>
                </c:pt>
                <c:pt idx="489">
                  <c:v>2.4025529999999997</c:v>
                </c:pt>
                <c:pt idx="490">
                  <c:v>2.4166660000000002</c:v>
                </c:pt>
                <c:pt idx="491">
                  <c:v>2.4283260000000002</c:v>
                </c:pt>
                <c:pt idx="492">
                  <c:v>2.4420980000000001</c:v>
                </c:pt>
                <c:pt idx="493">
                  <c:v>2.4519470000000001</c:v>
                </c:pt>
                <c:pt idx="494">
                  <c:v>2.5395439999999998</c:v>
                </c:pt>
                <c:pt idx="495">
                  <c:v>2.4970030000000003</c:v>
                </c:pt>
                <c:pt idx="496">
                  <c:v>2.5081950000000002</c:v>
                </c:pt>
                <c:pt idx="497">
                  <c:v>2.5189720000000002</c:v>
                </c:pt>
                <c:pt idx="498">
                  <c:v>2.5251589999999999</c:v>
                </c:pt>
                <c:pt idx="499">
                  <c:v>2.5365920000000002</c:v>
                </c:pt>
                <c:pt idx="500">
                  <c:v>2.5366339999999998</c:v>
                </c:pt>
                <c:pt idx="501">
                  <c:v>2.541947</c:v>
                </c:pt>
                <c:pt idx="502">
                  <c:v>2.5492539999999999</c:v>
                </c:pt>
                <c:pt idx="503">
                  <c:v>2.5587800000000001</c:v>
                </c:pt>
                <c:pt idx="504">
                  <c:v>2.568311</c:v>
                </c:pt>
                <c:pt idx="505">
                  <c:v>2.5872800000000002</c:v>
                </c:pt>
                <c:pt idx="506">
                  <c:v>2.6023139999999998</c:v>
                </c:pt>
                <c:pt idx="507">
                  <c:v>2.6206309999999999</c:v>
                </c:pt>
                <c:pt idx="508">
                  <c:v>2.6268350000000003</c:v>
                </c:pt>
                <c:pt idx="509">
                  <c:v>2.6323000000000003</c:v>
                </c:pt>
                <c:pt idx="510">
                  <c:v>2.6405569999999998</c:v>
                </c:pt>
                <c:pt idx="511">
                  <c:v>2.6532330000000002</c:v>
                </c:pt>
                <c:pt idx="512">
                  <c:v>2.6649959999999999</c:v>
                </c:pt>
                <c:pt idx="513">
                  <c:v>2.6689029999999998</c:v>
                </c:pt>
                <c:pt idx="514">
                  <c:v>2.6823739999999998</c:v>
                </c:pt>
                <c:pt idx="515">
                  <c:v>2.6924430000000004</c:v>
                </c:pt>
                <c:pt idx="516">
                  <c:v>2.7067399999999999</c:v>
                </c:pt>
                <c:pt idx="517">
                  <c:v>2.7186500000000002</c:v>
                </c:pt>
                <c:pt idx="518">
                  <c:v>2.7319360000000001</c:v>
                </c:pt>
                <c:pt idx="519">
                  <c:v>2.759255</c:v>
                </c:pt>
                <c:pt idx="520">
                  <c:v>2.7678150000000001</c:v>
                </c:pt>
                <c:pt idx="521">
                  <c:v>2.781145</c:v>
                </c:pt>
                <c:pt idx="522">
                  <c:v>2.7668889999999999</c:v>
                </c:pt>
                <c:pt idx="523">
                  <c:v>2.7782649999999998</c:v>
                </c:pt>
                <c:pt idx="524">
                  <c:v>2.794527</c:v>
                </c:pt>
                <c:pt idx="525">
                  <c:v>2.8083309999999999</c:v>
                </c:pt>
                <c:pt idx="526">
                  <c:v>2.8119130000000001</c:v>
                </c:pt>
                <c:pt idx="527">
                  <c:v>2.8276029999999999</c:v>
                </c:pt>
                <c:pt idx="528">
                  <c:v>2.8375749999999997</c:v>
                </c:pt>
                <c:pt idx="529">
                  <c:v>2.8502990000000001</c:v>
                </c:pt>
                <c:pt idx="530">
                  <c:v>2.8598409999999999</c:v>
                </c:pt>
                <c:pt idx="531">
                  <c:v>2.8723209999999999</c:v>
                </c:pt>
                <c:pt idx="532">
                  <c:v>2.8861979999999998</c:v>
                </c:pt>
                <c:pt idx="533">
                  <c:v>2.8976959999999998</c:v>
                </c:pt>
                <c:pt idx="534">
                  <c:v>2.9417610000000001</c:v>
                </c:pt>
                <c:pt idx="535">
                  <c:v>2.9531359999999998</c:v>
                </c:pt>
                <c:pt idx="536">
                  <c:v>2.966107</c:v>
                </c:pt>
                <c:pt idx="537">
                  <c:v>2.9831829999999999</c:v>
                </c:pt>
                <c:pt idx="538">
                  <c:v>3.000759</c:v>
                </c:pt>
                <c:pt idx="539">
                  <c:v>3.0177890000000001</c:v>
                </c:pt>
                <c:pt idx="540">
                  <c:v>3.0328400000000002</c:v>
                </c:pt>
                <c:pt idx="541">
                  <c:v>3.0541010000000002</c:v>
                </c:pt>
                <c:pt idx="542">
                  <c:v>3.0674810000000003</c:v>
                </c:pt>
                <c:pt idx="543">
                  <c:v>3.0786120000000001</c:v>
                </c:pt>
                <c:pt idx="544">
                  <c:v>3.0938659999999998</c:v>
                </c:pt>
                <c:pt idx="545">
                  <c:v>3.109588</c:v>
                </c:pt>
                <c:pt idx="546">
                  <c:v>3.1310949999999997</c:v>
                </c:pt>
                <c:pt idx="547">
                  <c:v>3.232618</c:v>
                </c:pt>
                <c:pt idx="548">
                  <c:v>3.2379199999999999</c:v>
                </c:pt>
                <c:pt idx="549">
                  <c:v>3.249177</c:v>
                </c:pt>
                <c:pt idx="550">
                  <c:v>3.265838</c:v>
                </c:pt>
                <c:pt idx="551">
                  <c:v>3.2843090000000004</c:v>
                </c:pt>
                <c:pt idx="552">
                  <c:v>3.2861389999999999</c:v>
                </c:pt>
                <c:pt idx="553">
                  <c:v>3.2965680000000002</c:v>
                </c:pt>
                <c:pt idx="554">
                  <c:v>3.313323</c:v>
                </c:pt>
                <c:pt idx="555">
                  <c:v>3.3304870000000002</c:v>
                </c:pt>
                <c:pt idx="556">
                  <c:v>3.3417750000000002</c:v>
                </c:pt>
                <c:pt idx="557">
                  <c:v>3.3587420000000003</c:v>
                </c:pt>
                <c:pt idx="558">
                  <c:v>3.3723730000000001</c:v>
                </c:pt>
                <c:pt idx="559">
                  <c:v>3.3914020000000002</c:v>
                </c:pt>
                <c:pt idx="560">
                  <c:v>3.438145</c:v>
                </c:pt>
                <c:pt idx="561">
                  <c:v>3.4514260000000001</c:v>
                </c:pt>
                <c:pt idx="562">
                  <c:v>3.4692810000000001</c:v>
                </c:pt>
                <c:pt idx="563">
                  <c:v>3.494929</c:v>
                </c:pt>
                <c:pt idx="564">
                  <c:v>3.5074009999999998</c:v>
                </c:pt>
                <c:pt idx="565">
                  <c:v>3.5184549999999999</c:v>
                </c:pt>
                <c:pt idx="566">
                  <c:v>3.5342660000000001</c:v>
                </c:pt>
                <c:pt idx="567">
                  <c:v>3.553353</c:v>
                </c:pt>
                <c:pt idx="568">
                  <c:v>3.56623</c:v>
                </c:pt>
                <c:pt idx="569">
                  <c:v>3.58738</c:v>
                </c:pt>
                <c:pt idx="570">
                  <c:v>3.6097730000000001</c:v>
                </c:pt>
                <c:pt idx="571">
                  <c:v>3.6307320000000001</c:v>
                </c:pt>
                <c:pt idx="572">
                  <c:v>3.685708</c:v>
                </c:pt>
                <c:pt idx="573">
                  <c:v>3.6629009999999997</c:v>
                </c:pt>
                <c:pt idx="574">
                  <c:v>3.6726380000000001</c:v>
                </c:pt>
                <c:pt idx="575">
                  <c:v>3.6973020000000001</c:v>
                </c:pt>
                <c:pt idx="576">
                  <c:v>3.7196239999999996</c:v>
                </c:pt>
                <c:pt idx="577">
                  <c:v>3.7407660000000003</c:v>
                </c:pt>
                <c:pt idx="578">
                  <c:v>3.7494989999999997</c:v>
                </c:pt>
                <c:pt idx="579">
                  <c:v>3.7709419999999998</c:v>
                </c:pt>
                <c:pt idx="580">
                  <c:v>3.787893</c:v>
                </c:pt>
                <c:pt idx="581">
                  <c:v>3.8082420000000003</c:v>
                </c:pt>
                <c:pt idx="582">
                  <c:v>3.820341</c:v>
                </c:pt>
                <c:pt idx="583">
                  <c:v>3.839855</c:v>
                </c:pt>
                <c:pt idx="584">
                  <c:v>3.856913</c:v>
                </c:pt>
                <c:pt idx="585">
                  <c:v>3.8770369999999996</c:v>
                </c:pt>
                <c:pt idx="586">
                  <c:v>4.1007299999999995</c:v>
                </c:pt>
                <c:pt idx="587">
                  <c:v>4.1163530000000002</c:v>
                </c:pt>
                <c:pt idx="588">
                  <c:v>4.1299960000000002</c:v>
                </c:pt>
                <c:pt idx="589">
                  <c:v>4.1393979999999999</c:v>
                </c:pt>
                <c:pt idx="590">
                  <c:v>4.1480319999999997</c:v>
                </c:pt>
                <c:pt idx="591">
                  <c:v>4.1568259999999997</c:v>
                </c:pt>
                <c:pt idx="592">
                  <c:v>4.1705879999999995</c:v>
                </c:pt>
                <c:pt idx="593">
                  <c:v>4.1856930000000006</c:v>
                </c:pt>
                <c:pt idx="594">
                  <c:v>4.1956850000000001</c:v>
                </c:pt>
                <c:pt idx="595">
                  <c:v>4.2045429999999993</c:v>
                </c:pt>
                <c:pt idx="596">
                  <c:v>4.2181290000000002</c:v>
                </c:pt>
                <c:pt idx="597">
                  <c:v>4.2329409999999994</c:v>
                </c:pt>
                <c:pt idx="598">
                  <c:v>4.2461499999999992</c:v>
                </c:pt>
                <c:pt idx="599">
                  <c:v>4.2095099999999999</c:v>
                </c:pt>
                <c:pt idx="600">
                  <c:v>4.214696</c:v>
                </c:pt>
                <c:pt idx="601">
                  <c:v>4.2292860000000001</c:v>
                </c:pt>
                <c:pt idx="602">
                  <c:v>4.2357579999999997</c:v>
                </c:pt>
                <c:pt idx="603">
                  <c:v>4.2482799999999994</c:v>
                </c:pt>
                <c:pt idx="604">
                  <c:v>4.2464849999999998</c:v>
                </c:pt>
              </c:numCache>
            </c:numRef>
          </c:val>
          <c:smooth val="0"/>
          <c:extLst xmlns:c16r2="http://schemas.microsoft.com/office/drawing/2015/06/chart">
            <c:ext xmlns:c16="http://schemas.microsoft.com/office/drawing/2014/chart" uri="{C3380CC4-5D6E-409C-BE32-E72D297353CC}">
              <c16:uniqueId val="{00000001-B7F6-4486-BF32-8808EB7A6ED1}"/>
            </c:ext>
          </c:extLst>
        </c:ser>
        <c:dLbls>
          <c:showLegendKey val="0"/>
          <c:showVal val="0"/>
          <c:showCatName val="0"/>
          <c:showSerName val="0"/>
          <c:showPercent val="0"/>
          <c:showBubbleSize val="0"/>
        </c:dLbls>
        <c:marker val="1"/>
        <c:smooth val="0"/>
        <c:axId val="174732800"/>
        <c:axId val="174731264"/>
      </c:lineChart>
      <c:dateAx>
        <c:axId val="174637824"/>
        <c:scaling>
          <c:orientation val="minMax"/>
          <c:max val="43686"/>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4639360"/>
        <c:crosses val="autoZero"/>
        <c:auto val="1"/>
        <c:lblOffset val="100"/>
        <c:baseTimeUnit val="days"/>
      </c:dateAx>
      <c:valAx>
        <c:axId val="174639360"/>
        <c:scaling>
          <c:orientation val="minMax"/>
        </c:scaling>
        <c:delete val="0"/>
        <c:axPos val="l"/>
        <c:majorGridlines>
          <c:spPr>
            <a:ln w="952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FF0000"/>
                </a:solidFill>
                <a:latin typeface="Century Gothic" panose="020B0502020202020204" pitchFamily="34" charset="0"/>
                <a:ea typeface="+mn-ea"/>
                <a:cs typeface="+mn-cs"/>
              </a:defRPr>
            </a:pPr>
            <a:endParaRPr lang="es-MX"/>
          </a:p>
        </c:txPr>
        <c:crossAx val="174637824"/>
        <c:crosses val="autoZero"/>
        <c:crossBetween val="between"/>
      </c:valAx>
      <c:valAx>
        <c:axId val="174731264"/>
        <c:scaling>
          <c:orientation val="minMax"/>
          <c:max val="5"/>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0000FF"/>
                </a:solidFill>
                <a:latin typeface="Century Gothic" panose="020B0502020202020204" pitchFamily="34" charset="0"/>
                <a:ea typeface="+mn-ea"/>
                <a:cs typeface="+mn-cs"/>
              </a:defRPr>
            </a:pPr>
            <a:endParaRPr lang="es-MX"/>
          </a:p>
        </c:txPr>
        <c:crossAx val="174732800"/>
        <c:crosses val="max"/>
        <c:crossBetween val="between"/>
      </c:valAx>
      <c:catAx>
        <c:axId val="174732800"/>
        <c:scaling>
          <c:orientation val="minMax"/>
        </c:scaling>
        <c:delete val="1"/>
        <c:axPos val="b"/>
        <c:majorTickMark val="out"/>
        <c:minorTickMark val="none"/>
        <c:tickLblPos val="nextTo"/>
        <c:crossAx val="174731264"/>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050" b="0" i="0" u="none" strike="noStrike" kern="1200" baseline="0">
                <a:solidFill>
                  <a:srgbClr val="FF0000"/>
                </a:solidFill>
                <a:latin typeface="Century Gothic" panose="020B0502020202020204" pitchFamily="34" charset="0"/>
                <a:ea typeface="+mn-ea"/>
                <a:cs typeface="+mn-cs"/>
              </a:defRPr>
            </a:pPr>
            <a:endParaRPr lang="es-MX"/>
          </a:p>
        </c:txPr>
      </c:legendEntry>
      <c:legendEntry>
        <c:idx val="1"/>
        <c:txPr>
          <a:bodyPr rot="0" spcFirstLastPara="1" vertOverflow="ellipsis" vert="horz" wrap="square" anchor="ctr" anchorCtr="1"/>
          <a:lstStyle/>
          <a:p>
            <a:pPr>
              <a:defRPr sz="1050" b="0" i="0" u="none" strike="noStrike" kern="1200" baseline="0">
                <a:solidFill>
                  <a:srgbClr val="0000FF"/>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entury Gothic" panose="020B0502020202020204" pitchFamily="34" charset="0"/>
                <a:ea typeface="+mn-ea"/>
                <a:cs typeface="+mn-cs"/>
              </a:defRPr>
            </a:pPr>
            <a:r>
              <a:rPr lang="es-MX" b="1"/>
              <a:t>Expectativas de tasa de fondeo de Banxico</a:t>
            </a:r>
          </a:p>
        </c:rich>
      </c:tx>
      <c:layout/>
      <c:overlay val="0"/>
      <c:spPr>
        <a:noFill/>
        <a:ln>
          <a:noFill/>
        </a:ln>
        <a:effectLst/>
      </c:spPr>
    </c:title>
    <c:autoTitleDeleted val="0"/>
    <c:plotArea>
      <c:layout/>
      <c:lineChart>
        <c:grouping val="standard"/>
        <c:varyColors val="0"/>
        <c:ser>
          <c:idx val="0"/>
          <c:order val="0"/>
          <c:tx>
            <c:v>Tasa de fondeo implícita en forwards de TIIE28d</c:v>
          </c:tx>
          <c:spPr>
            <a:ln w="28575" cap="rnd">
              <a:solidFill>
                <a:schemeClr val="bg1">
                  <a:lumMod val="50000"/>
                </a:schemeClr>
              </a:solidFill>
              <a:round/>
            </a:ln>
            <a:effectLst/>
          </c:spPr>
          <c:marker>
            <c:symbol val="none"/>
          </c:marker>
          <c:cat>
            <c:numRef>
              <c:f>Hoja1!$J$5:$J$21</c:f>
              <c:numCache>
                <c:formatCode>d\-mmm\-yy</c:formatCode>
                <c:ptCount val="17"/>
                <c:pt idx="0">
                  <c:v>42957</c:v>
                </c:pt>
                <c:pt idx="1">
                  <c:v>43006</c:v>
                </c:pt>
                <c:pt idx="2">
                  <c:v>43048</c:v>
                </c:pt>
                <c:pt idx="3">
                  <c:v>43083</c:v>
                </c:pt>
                <c:pt idx="4">
                  <c:v>43124</c:v>
                </c:pt>
                <c:pt idx="5">
                  <c:v>43125</c:v>
                </c:pt>
                <c:pt idx="6">
                  <c:v>43167</c:v>
                </c:pt>
                <c:pt idx="7">
                  <c:v>43209</c:v>
                </c:pt>
                <c:pt idx="8">
                  <c:v>43251</c:v>
                </c:pt>
                <c:pt idx="9">
                  <c:v>43292</c:v>
                </c:pt>
                <c:pt idx="10">
                  <c:v>43293</c:v>
                </c:pt>
                <c:pt idx="11">
                  <c:v>43370</c:v>
                </c:pt>
                <c:pt idx="12">
                  <c:v>43371</c:v>
                </c:pt>
                <c:pt idx="13">
                  <c:v>43412</c:v>
                </c:pt>
                <c:pt idx="14">
                  <c:v>43413</c:v>
                </c:pt>
                <c:pt idx="15">
                  <c:v>43448</c:v>
                </c:pt>
                <c:pt idx="16">
                  <c:v>43490</c:v>
                </c:pt>
              </c:numCache>
            </c:numRef>
          </c:cat>
          <c:val>
            <c:numRef>
              <c:f>Hoja1!$K$5:$K$21</c:f>
              <c:numCache>
                <c:formatCode>General</c:formatCode>
                <c:ptCount val="17"/>
                <c:pt idx="0">
                  <c:v>7.0000000000000009</c:v>
                </c:pt>
                <c:pt idx="1">
                  <c:v>7.0000000000000009</c:v>
                </c:pt>
                <c:pt idx="2">
                  <c:v>7.0000000000000009</c:v>
                </c:pt>
                <c:pt idx="3">
                  <c:v>7.0000000000000009</c:v>
                </c:pt>
                <c:pt idx="4">
                  <c:v>7.0000000000000009</c:v>
                </c:pt>
                <c:pt idx="5">
                  <c:v>6.75</c:v>
                </c:pt>
                <c:pt idx="6">
                  <c:v>6.75</c:v>
                </c:pt>
                <c:pt idx="7">
                  <c:v>6.75</c:v>
                </c:pt>
                <c:pt idx="8">
                  <c:v>6.75</c:v>
                </c:pt>
                <c:pt idx="9">
                  <c:v>6.75</c:v>
                </c:pt>
                <c:pt idx="10">
                  <c:v>6.75</c:v>
                </c:pt>
                <c:pt idx="11">
                  <c:v>6.75</c:v>
                </c:pt>
                <c:pt idx="12">
                  <c:v>6.25</c:v>
                </c:pt>
                <c:pt idx="13">
                  <c:v>6.25</c:v>
                </c:pt>
                <c:pt idx="14">
                  <c:v>6.25</c:v>
                </c:pt>
                <c:pt idx="15">
                  <c:v>6.25</c:v>
                </c:pt>
                <c:pt idx="16">
                  <c:v>6.25</c:v>
                </c:pt>
              </c:numCache>
            </c:numRef>
          </c:val>
          <c:smooth val="0"/>
          <c:extLst xmlns:c16r2="http://schemas.microsoft.com/office/drawing/2015/06/chart">
            <c:ext xmlns:c16="http://schemas.microsoft.com/office/drawing/2014/chart" uri="{C3380CC4-5D6E-409C-BE32-E72D297353CC}">
              <c16:uniqueId val="{00000000-9A23-45FA-9AFD-7604B394985B}"/>
            </c:ext>
          </c:extLst>
        </c:ser>
        <c:ser>
          <c:idx val="1"/>
          <c:order val="1"/>
          <c:tx>
            <c:v>Encuesta de analistas de Banco de México</c:v>
          </c:tx>
          <c:spPr>
            <a:ln w="28575" cap="rnd">
              <a:solidFill>
                <a:srgbClr val="00B050"/>
              </a:solidFill>
              <a:prstDash val="sysDash"/>
              <a:round/>
            </a:ln>
            <a:effectLst/>
          </c:spPr>
          <c:marker>
            <c:symbol val="none"/>
          </c:marker>
          <c:cat>
            <c:numRef>
              <c:f>Hoja1!$J$5:$J$21</c:f>
              <c:numCache>
                <c:formatCode>d\-mmm\-yy</c:formatCode>
                <c:ptCount val="17"/>
                <c:pt idx="0">
                  <c:v>42957</c:v>
                </c:pt>
                <c:pt idx="1">
                  <c:v>43006</c:v>
                </c:pt>
                <c:pt idx="2">
                  <c:v>43048</c:v>
                </c:pt>
                <c:pt idx="3">
                  <c:v>43083</c:v>
                </c:pt>
                <c:pt idx="4">
                  <c:v>43124</c:v>
                </c:pt>
                <c:pt idx="5">
                  <c:v>43125</c:v>
                </c:pt>
                <c:pt idx="6">
                  <c:v>43167</c:v>
                </c:pt>
                <c:pt idx="7">
                  <c:v>43209</c:v>
                </c:pt>
                <c:pt idx="8">
                  <c:v>43251</c:v>
                </c:pt>
                <c:pt idx="9">
                  <c:v>43292</c:v>
                </c:pt>
                <c:pt idx="10">
                  <c:v>43293</c:v>
                </c:pt>
                <c:pt idx="11">
                  <c:v>43370</c:v>
                </c:pt>
                <c:pt idx="12">
                  <c:v>43371</c:v>
                </c:pt>
                <c:pt idx="13">
                  <c:v>43412</c:v>
                </c:pt>
                <c:pt idx="14">
                  <c:v>43413</c:v>
                </c:pt>
                <c:pt idx="15">
                  <c:v>43448</c:v>
                </c:pt>
                <c:pt idx="16">
                  <c:v>43490</c:v>
                </c:pt>
              </c:numCache>
            </c:numRef>
          </c:cat>
          <c:val>
            <c:numRef>
              <c:f>Hoja1!$L$5:$L$21</c:f>
              <c:numCache>
                <c:formatCode>General</c:formatCode>
                <c:ptCount val="17"/>
                <c:pt idx="0">
                  <c:v>7</c:v>
                </c:pt>
                <c:pt idx="1">
                  <c:v>7</c:v>
                </c:pt>
                <c:pt idx="2">
                  <c:v>7</c:v>
                </c:pt>
                <c:pt idx="3">
                  <c:v>7</c:v>
                </c:pt>
                <c:pt idx="4">
                  <c:v>7</c:v>
                </c:pt>
                <c:pt idx="5">
                  <c:v>7</c:v>
                </c:pt>
                <c:pt idx="6">
                  <c:v>7</c:v>
                </c:pt>
                <c:pt idx="7">
                  <c:v>7</c:v>
                </c:pt>
                <c:pt idx="8">
                  <c:v>7</c:v>
                </c:pt>
                <c:pt idx="9">
                  <c:v>7</c:v>
                </c:pt>
                <c:pt idx="10">
                  <c:v>6.75</c:v>
                </c:pt>
                <c:pt idx="11">
                  <c:v>6.75</c:v>
                </c:pt>
                <c:pt idx="12">
                  <c:v>6.75</c:v>
                </c:pt>
                <c:pt idx="13">
                  <c:v>6.75</c:v>
                </c:pt>
                <c:pt idx="14">
                  <c:v>6.5</c:v>
                </c:pt>
                <c:pt idx="15">
                  <c:v>6.5</c:v>
                </c:pt>
                <c:pt idx="16">
                  <c:v>6.5</c:v>
                </c:pt>
              </c:numCache>
            </c:numRef>
          </c:val>
          <c:smooth val="0"/>
          <c:extLst xmlns:c16r2="http://schemas.microsoft.com/office/drawing/2015/06/chart">
            <c:ext xmlns:c16="http://schemas.microsoft.com/office/drawing/2014/chart" uri="{C3380CC4-5D6E-409C-BE32-E72D297353CC}">
              <c16:uniqueId val="{00000001-9A23-45FA-9AFD-7604B394985B}"/>
            </c:ext>
          </c:extLst>
        </c:ser>
        <c:dLbls>
          <c:showLegendKey val="0"/>
          <c:showVal val="0"/>
          <c:showCatName val="0"/>
          <c:showSerName val="0"/>
          <c:showPercent val="0"/>
          <c:showBubbleSize val="0"/>
        </c:dLbls>
        <c:marker val="1"/>
        <c:smooth val="0"/>
        <c:axId val="174775680"/>
        <c:axId val="174777472"/>
      </c:lineChart>
      <c:dateAx>
        <c:axId val="174775680"/>
        <c:scaling>
          <c:orientation val="minMax"/>
        </c:scaling>
        <c:delete val="0"/>
        <c:axPos val="b"/>
        <c:numFmt formatCode="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crossAx val="174777472"/>
        <c:crosses val="autoZero"/>
        <c:auto val="1"/>
        <c:lblOffset val="100"/>
        <c:baseTimeUnit val="days"/>
      </c:dateAx>
      <c:valAx>
        <c:axId val="174777472"/>
        <c:scaling>
          <c:orientation val="minMax"/>
          <c:min val="6"/>
        </c:scaling>
        <c:delete val="0"/>
        <c:axPos val="l"/>
        <c:majorGridlines>
          <c:spPr>
            <a:ln w="9525" cap="flat" cmpd="sng" algn="ctr">
              <a:solidFill>
                <a:schemeClr val="bg1">
                  <a:lumMod val="9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Century Gothic" panose="020B0502020202020204" pitchFamily="34" charset="0"/>
                <a:ea typeface="+mn-ea"/>
                <a:cs typeface="+mn-cs"/>
              </a:defRPr>
            </a:pPr>
            <a:endParaRPr lang="es-MX"/>
          </a:p>
        </c:txPr>
        <c:crossAx val="174775680"/>
        <c:crosses val="autoZero"/>
        <c:crossBetween val="between"/>
        <c:majorUnit val="0.25"/>
      </c:valAx>
      <c:spPr>
        <a:noFill/>
        <a:ln>
          <a:noFill/>
        </a:ln>
        <a:effectLst/>
      </c:spPr>
    </c:plotArea>
    <c:legend>
      <c:legendPos val="b"/>
      <c:legendEntry>
        <c:idx val="1"/>
        <c:txPr>
          <a:bodyPr rot="0" spcFirstLastPara="1" vertOverflow="ellipsis" vert="horz" wrap="square" anchor="ctr" anchorCtr="1"/>
          <a:lstStyle/>
          <a:p>
            <a:pPr>
              <a:defRPr sz="1100" b="0" i="0" u="none" strike="noStrike" kern="1200" baseline="0">
                <a:solidFill>
                  <a:srgbClr val="00B050"/>
                </a:solidFill>
                <a:latin typeface="Century Gothic" panose="020B0502020202020204" pitchFamily="34" charset="0"/>
                <a:ea typeface="+mn-ea"/>
                <a:cs typeface="+mn-cs"/>
              </a:defRPr>
            </a:pPr>
            <a:endParaRPr lang="es-MX"/>
          </a:p>
        </c:txPr>
      </c:legendEntry>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Century Gothic" panose="020B0502020202020204" pitchFamily="34" charset="0"/>
              <a:ea typeface="+mn-ea"/>
              <a:cs typeface="+mn-cs"/>
            </a:defRPr>
          </a:pPr>
          <a:endParaRPr lang="es-MX"/>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Century Gothic" panose="020B0502020202020204" pitchFamily="34" charset="0"/>
        </a:defRPr>
      </a:pPr>
      <a:endParaRPr lang="es-MX"/>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2"/>
            <a:ext cx="2946400" cy="496411"/>
          </a:xfrm>
          <a:prstGeom prst="rect">
            <a:avLst/>
          </a:prstGeom>
        </p:spPr>
        <p:txBody>
          <a:bodyPr vert="horz" lIns="89135" tIns="44568" rIns="89135" bIns="44568" rtlCol="0"/>
          <a:lstStyle>
            <a:lvl1pPr algn="l">
              <a:defRPr sz="1100"/>
            </a:lvl1pPr>
          </a:lstStyle>
          <a:p>
            <a:endParaRPr lang="es-MX" dirty="0">
              <a:latin typeface="Century Gothic" panose="020B0502020202020204" pitchFamily="34" charset="0"/>
            </a:endParaRPr>
          </a:p>
        </p:txBody>
      </p:sp>
      <p:sp>
        <p:nvSpPr>
          <p:cNvPr id="3" name="2 Marcador de fecha"/>
          <p:cNvSpPr>
            <a:spLocks noGrp="1"/>
          </p:cNvSpPr>
          <p:nvPr>
            <p:ph type="dt" sz="quarter" idx="1"/>
          </p:nvPr>
        </p:nvSpPr>
        <p:spPr>
          <a:xfrm>
            <a:off x="3849691" y="2"/>
            <a:ext cx="2946400" cy="496411"/>
          </a:xfrm>
          <a:prstGeom prst="rect">
            <a:avLst/>
          </a:prstGeom>
        </p:spPr>
        <p:txBody>
          <a:bodyPr vert="horz" lIns="89135" tIns="44568" rIns="89135" bIns="44568" rtlCol="0"/>
          <a:lstStyle>
            <a:lvl1pPr algn="r">
              <a:defRPr sz="1100"/>
            </a:lvl1pPr>
          </a:lstStyle>
          <a:p>
            <a:fld id="{75218F68-8D36-49C9-B3D5-4EE89629CB6E}" type="datetimeFigureOut">
              <a:rPr lang="es-MX" smtClean="0">
                <a:latin typeface="Century Gothic" panose="020B0502020202020204" pitchFamily="34" charset="0"/>
              </a:rPr>
              <a:t>22/08/2017</a:t>
            </a:fld>
            <a:endParaRPr lang="es-MX" dirty="0">
              <a:latin typeface="Century Gothic" panose="020B0502020202020204" pitchFamily="34" charset="0"/>
            </a:endParaRPr>
          </a:p>
        </p:txBody>
      </p:sp>
      <p:sp>
        <p:nvSpPr>
          <p:cNvPr id="4" name="3 Marcador de pie de página"/>
          <p:cNvSpPr>
            <a:spLocks noGrp="1"/>
          </p:cNvSpPr>
          <p:nvPr>
            <p:ph type="ftr" sz="quarter" idx="2"/>
          </p:nvPr>
        </p:nvSpPr>
        <p:spPr>
          <a:xfrm>
            <a:off x="3" y="9430219"/>
            <a:ext cx="2946400" cy="496411"/>
          </a:xfrm>
          <a:prstGeom prst="rect">
            <a:avLst/>
          </a:prstGeom>
        </p:spPr>
        <p:txBody>
          <a:bodyPr vert="horz" lIns="89135" tIns="44568" rIns="89135" bIns="44568" rtlCol="0" anchor="b"/>
          <a:lstStyle>
            <a:lvl1pPr algn="l">
              <a:defRPr sz="1100"/>
            </a:lvl1pPr>
          </a:lstStyle>
          <a:p>
            <a:endParaRPr lang="es-MX" dirty="0">
              <a:latin typeface="Century Gothic" panose="020B0502020202020204" pitchFamily="34" charset="0"/>
            </a:endParaRPr>
          </a:p>
        </p:txBody>
      </p:sp>
      <p:sp>
        <p:nvSpPr>
          <p:cNvPr id="5" name="4 Marcador de número de diapositiva"/>
          <p:cNvSpPr>
            <a:spLocks noGrp="1"/>
          </p:cNvSpPr>
          <p:nvPr>
            <p:ph type="sldNum" sz="quarter" idx="3"/>
          </p:nvPr>
        </p:nvSpPr>
        <p:spPr>
          <a:xfrm>
            <a:off x="3849691" y="9430219"/>
            <a:ext cx="2946400" cy="496411"/>
          </a:xfrm>
          <a:prstGeom prst="rect">
            <a:avLst/>
          </a:prstGeom>
        </p:spPr>
        <p:txBody>
          <a:bodyPr vert="horz" lIns="89135" tIns="44568" rIns="89135" bIns="44568" rtlCol="0" anchor="b"/>
          <a:lstStyle>
            <a:lvl1pPr algn="r">
              <a:defRPr sz="1100"/>
            </a:lvl1pPr>
          </a:lstStyle>
          <a:p>
            <a:fld id="{5780F4B7-B45D-4694-BBDD-93BDC13791C8}" type="slidenum">
              <a:rPr lang="es-MX" smtClean="0">
                <a:latin typeface="Century Gothic" panose="020B0502020202020204" pitchFamily="34" charset="0"/>
              </a:rPr>
              <a:t>‹Nº›</a:t>
            </a:fld>
            <a:endParaRPr lang="es-MX" dirty="0">
              <a:latin typeface="Century Gothic" panose="020B0502020202020204" pitchFamily="34" charset="0"/>
            </a:endParaRPr>
          </a:p>
        </p:txBody>
      </p:sp>
    </p:spTree>
    <p:extLst>
      <p:ext uri="{BB962C8B-B14F-4D97-AF65-F5344CB8AC3E}">
        <p14:creationId xmlns:p14="http://schemas.microsoft.com/office/powerpoint/2010/main" val="1805518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2"/>
            <a:ext cx="2945659" cy="496411"/>
          </a:xfrm>
          <a:prstGeom prst="rect">
            <a:avLst/>
          </a:prstGeom>
        </p:spPr>
        <p:txBody>
          <a:bodyPr vert="horz" lIns="89117" tIns="44559" rIns="89117" bIns="44559" rtlCol="0"/>
          <a:lstStyle>
            <a:lvl1pPr algn="l">
              <a:defRPr sz="1100">
                <a:latin typeface="Century Gothic" panose="020B0502020202020204" pitchFamily="34" charset="0"/>
              </a:defRPr>
            </a:lvl1pPr>
          </a:lstStyle>
          <a:p>
            <a:endParaRPr lang="es-MX" dirty="0"/>
          </a:p>
        </p:txBody>
      </p:sp>
      <p:sp>
        <p:nvSpPr>
          <p:cNvPr id="3" name="2 Marcador de fecha"/>
          <p:cNvSpPr>
            <a:spLocks noGrp="1"/>
          </p:cNvSpPr>
          <p:nvPr>
            <p:ph type="dt" idx="1"/>
          </p:nvPr>
        </p:nvSpPr>
        <p:spPr>
          <a:xfrm>
            <a:off x="3850450" y="2"/>
            <a:ext cx="2945659" cy="496411"/>
          </a:xfrm>
          <a:prstGeom prst="rect">
            <a:avLst/>
          </a:prstGeom>
        </p:spPr>
        <p:txBody>
          <a:bodyPr vert="horz" lIns="89117" tIns="44559" rIns="89117" bIns="44559" rtlCol="0"/>
          <a:lstStyle>
            <a:lvl1pPr algn="r">
              <a:defRPr sz="1100">
                <a:latin typeface="Century Gothic" panose="020B0502020202020204" pitchFamily="34" charset="0"/>
              </a:defRPr>
            </a:lvl1pPr>
          </a:lstStyle>
          <a:p>
            <a:fld id="{3BEBD073-40EC-4AC4-9A2A-D75A2D0CF7A8}" type="datetimeFigureOut">
              <a:rPr lang="es-MX" smtClean="0"/>
              <a:pPr/>
              <a:t>22/08/2017</a:t>
            </a:fld>
            <a:endParaRPr lang="es-MX" dirty="0"/>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9117" tIns="44559" rIns="89117" bIns="44559" rtlCol="0" anchor="ctr"/>
          <a:lstStyle/>
          <a:p>
            <a:endParaRPr lang="es-MX" dirty="0"/>
          </a:p>
        </p:txBody>
      </p:sp>
      <p:sp>
        <p:nvSpPr>
          <p:cNvPr id="5" name="4 Marcador de notas"/>
          <p:cNvSpPr>
            <a:spLocks noGrp="1"/>
          </p:cNvSpPr>
          <p:nvPr>
            <p:ph type="body" sz="quarter" idx="3"/>
          </p:nvPr>
        </p:nvSpPr>
        <p:spPr>
          <a:xfrm>
            <a:off x="679768" y="4715912"/>
            <a:ext cx="5438140" cy="4467702"/>
          </a:xfrm>
          <a:prstGeom prst="rect">
            <a:avLst/>
          </a:prstGeom>
        </p:spPr>
        <p:txBody>
          <a:bodyPr vert="horz" lIns="89117" tIns="44559" rIns="89117" bIns="44559" rtlCol="0"/>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6" name="5 Marcador de pie de página"/>
          <p:cNvSpPr>
            <a:spLocks noGrp="1"/>
          </p:cNvSpPr>
          <p:nvPr>
            <p:ph type="ftr" sz="quarter" idx="4"/>
          </p:nvPr>
        </p:nvSpPr>
        <p:spPr>
          <a:xfrm>
            <a:off x="5" y="9430092"/>
            <a:ext cx="2945659" cy="496411"/>
          </a:xfrm>
          <a:prstGeom prst="rect">
            <a:avLst/>
          </a:prstGeom>
        </p:spPr>
        <p:txBody>
          <a:bodyPr vert="horz" lIns="89117" tIns="44559" rIns="89117" bIns="44559" rtlCol="0" anchor="b"/>
          <a:lstStyle>
            <a:lvl1pPr algn="l">
              <a:defRPr sz="1100">
                <a:latin typeface="Century Gothic" panose="020B0502020202020204" pitchFamily="34" charset="0"/>
              </a:defRPr>
            </a:lvl1pPr>
          </a:lstStyle>
          <a:p>
            <a:endParaRPr lang="es-MX" dirty="0"/>
          </a:p>
        </p:txBody>
      </p:sp>
      <p:sp>
        <p:nvSpPr>
          <p:cNvPr id="7" name="6 Marcador de número de diapositiva"/>
          <p:cNvSpPr>
            <a:spLocks noGrp="1"/>
          </p:cNvSpPr>
          <p:nvPr>
            <p:ph type="sldNum" sz="quarter" idx="5"/>
          </p:nvPr>
        </p:nvSpPr>
        <p:spPr>
          <a:xfrm>
            <a:off x="3850450" y="9430092"/>
            <a:ext cx="2945659" cy="496411"/>
          </a:xfrm>
          <a:prstGeom prst="rect">
            <a:avLst/>
          </a:prstGeom>
        </p:spPr>
        <p:txBody>
          <a:bodyPr vert="horz" lIns="89117" tIns="44559" rIns="89117" bIns="44559" rtlCol="0" anchor="b"/>
          <a:lstStyle>
            <a:lvl1pPr algn="r">
              <a:defRPr sz="1100">
                <a:latin typeface="Century Gothic" panose="020B0502020202020204" pitchFamily="34" charset="0"/>
              </a:defRPr>
            </a:lvl1pPr>
          </a:lstStyle>
          <a:p>
            <a:fld id="{2A800D66-B5D4-4504-A2B2-CDF88B324EC5}" type="slidenum">
              <a:rPr lang="es-MX" smtClean="0"/>
              <a:pPr/>
              <a:t>‹Nº›</a:t>
            </a:fld>
            <a:endParaRPr lang="es-MX" dirty="0"/>
          </a:p>
        </p:txBody>
      </p:sp>
    </p:spTree>
    <p:extLst>
      <p:ext uri="{BB962C8B-B14F-4D97-AF65-F5344CB8AC3E}">
        <p14:creationId xmlns:p14="http://schemas.microsoft.com/office/powerpoint/2010/main" val="336259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2.wmf"/></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8.xml"/><Relationship Id="rId4" Type="http://schemas.openxmlformats.org/officeDocument/2006/relationships/tags" Target="../tags/tag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Master" Target="../slideMasters/slideMaster9.xml"/><Relationship Id="rId4" Type="http://schemas.openxmlformats.org/officeDocument/2006/relationships/tags" Target="../tags/tag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12.wmf"/></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1.xml"/><Relationship Id="rId4" Type="http://schemas.openxmlformats.org/officeDocument/2006/relationships/tags" Target="../tags/tag1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2.xml"/><Relationship Id="rId5" Type="http://schemas.openxmlformats.org/officeDocument/2006/relationships/image" Target="../media/image12.wmf"/><Relationship Id="rId4" Type="http://schemas.openxmlformats.org/officeDocument/2006/relationships/image" Target="../media/image11.wmf"/></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3.xml"/><Relationship Id="rId4" Type="http://schemas.openxmlformats.org/officeDocument/2006/relationships/image" Target="../media/image12.wmf"/></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3.xml"/><Relationship Id="rId4"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433595" y="2897935"/>
            <a:ext cx="5725984" cy="711164"/>
          </a:xfrm>
        </p:spPr>
        <p:txBody>
          <a:bodyPr/>
          <a:lstStyle/>
          <a:p>
            <a:r>
              <a:rPr lang="es-ES_tradnl" dirty="0"/>
              <a:t>Clic para editar título</a:t>
            </a:r>
            <a:endParaRPr lang="es-ES" dirty="0"/>
          </a:p>
        </p:txBody>
      </p:sp>
      <p:sp>
        <p:nvSpPr>
          <p:cNvPr id="3" name="Subtítulo 2"/>
          <p:cNvSpPr>
            <a:spLocks noGrp="1"/>
          </p:cNvSpPr>
          <p:nvPr>
            <p:ph type="subTitle" idx="1"/>
          </p:nvPr>
        </p:nvSpPr>
        <p:spPr>
          <a:xfrm>
            <a:off x="2433595" y="3609099"/>
            <a:ext cx="6253205" cy="558919"/>
          </a:xfrm>
        </p:spPr>
        <p:txBody>
          <a:bodyPr>
            <a:normAutofit/>
          </a:bodyPr>
          <a:lstStyle>
            <a:lvl1pPr marL="0" indent="0" algn="l">
              <a:buNone/>
              <a:defRPr sz="20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a:t>Haga clic para modificar el estilo de subtítulo del patrón</a:t>
            </a:r>
            <a:endParaRPr lang="es-ES" dirty="0"/>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21EE9629-61C0-4AE9-AE8D-6DED52AC865E}" type="slidenum">
              <a:rPr lang="es-ES" altLang="es-MX"/>
              <a:pPr/>
              <a:t>‹Nº›</a:t>
            </a:fld>
            <a:endParaRPr lang="es-ES" altLang="es-MX" dirty="0"/>
          </a:p>
        </p:txBody>
      </p:sp>
    </p:spTree>
    <p:extLst>
      <p:ext uri="{BB962C8B-B14F-4D97-AF65-F5344CB8AC3E}">
        <p14:creationId xmlns:p14="http://schemas.microsoft.com/office/powerpoint/2010/main" val="42637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05E83AA4-A00D-4AA0-8FE8-B93C9F3EC141}" type="slidenum">
              <a:rPr lang="es-ES" altLang="es-MX"/>
              <a:pPr/>
              <a:t>‹Nº›</a:t>
            </a:fld>
            <a:endParaRPr lang="es-ES" altLang="es-MX" dirty="0"/>
          </a:p>
        </p:txBody>
      </p:sp>
    </p:spTree>
    <p:extLst>
      <p:ext uri="{BB962C8B-B14F-4D97-AF65-F5344CB8AC3E}">
        <p14:creationId xmlns:p14="http://schemas.microsoft.com/office/powerpoint/2010/main" val="24710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endParaRPr lang="es-ES" dirty="0"/>
          </a:p>
        </p:txBody>
      </p:sp>
      <p:sp>
        <p:nvSpPr>
          <p:cNvPr id="5" name="Marcador de pie de página 4"/>
          <p:cNvSpPr>
            <a:spLocks noGrp="1"/>
          </p:cNvSpPr>
          <p:nvPr>
            <p:ph type="ftr" sz="quarter" idx="11"/>
          </p:nvPr>
        </p:nvSpPr>
        <p:spPr/>
        <p:txBody>
          <a:bodyPr/>
          <a:lstStyle>
            <a:lvl1pPr>
              <a:defRPr/>
            </a:lvl1pPr>
          </a:lstStyle>
          <a:p>
            <a:pPr>
              <a:defRPr/>
            </a:pPr>
            <a:endParaRPr lang="es-ES" dirty="0"/>
          </a:p>
        </p:txBody>
      </p:sp>
      <p:sp>
        <p:nvSpPr>
          <p:cNvPr id="6" name="Marcador de número de diapositiva 5"/>
          <p:cNvSpPr>
            <a:spLocks noGrp="1"/>
          </p:cNvSpPr>
          <p:nvPr>
            <p:ph type="sldNum" sz="quarter" idx="12"/>
          </p:nvPr>
        </p:nvSpPr>
        <p:spPr/>
        <p:txBody>
          <a:bodyPr/>
          <a:lstStyle>
            <a:lvl1pPr>
              <a:defRPr/>
            </a:lvl1pPr>
          </a:lstStyle>
          <a:p>
            <a:fld id="{8640ACE9-3940-4B9F-89A4-B07ACE88126F}" type="slidenum">
              <a:rPr lang="es-ES" altLang="es-MX"/>
              <a:pPr/>
              <a:t>‹Nº›</a:t>
            </a:fld>
            <a:endParaRPr lang="es-ES" altLang="es-MX" dirty="0"/>
          </a:p>
        </p:txBody>
      </p:sp>
    </p:spTree>
    <p:extLst>
      <p:ext uri="{BB962C8B-B14F-4D97-AF65-F5344CB8AC3E}">
        <p14:creationId xmlns:p14="http://schemas.microsoft.com/office/powerpoint/2010/main" val="9873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8503B30B-4ADD-4473-A488-02207506C9FD}" type="slidenum">
              <a:rPr lang="es-ES" altLang="es-MX"/>
              <a:pPr/>
              <a:t>‹Nº›</a:t>
            </a:fld>
            <a:endParaRPr lang="es-ES" altLang="es-MX" dirty="0"/>
          </a:p>
        </p:txBody>
      </p:sp>
    </p:spTree>
    <p:extLst>
      <p:ext uri="{BB962C8B-B14F-4D97-AF65-F5344CB8AC3E}">
        <p14:creationId xmlns:p14="http://schemas.microsoft.com/office/powerpoint/2010/main" val="43391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endParaRPr lang="es-ES" dirty="0"/>
          </a:p>
        </p:txBody>
      </p:sp>
      <p:sp>
        <p:nvSpPr>
          <p:cNvPr id="8" name="Marcador de pie de página 4"/>
          <p:cNvSpPr>
            <a:spLocks noGrp="1"/>
          </p:cNvSpPr>
          <p:nvPr>
            <p:ph type="ftr" sz="quarter" idx="11"/>
          </p:nvPr>
        </p:nvSpPr>
        <p:spPr/>
        <p:txBody>
          <a:bodyPr/>
          <a:lstStyle>
            <a:lvl1pPr>
              <a:defRPr/>
            </a:lvl1pPr>
          </a:lstStyle>
          <a:p>
            <a:pPr>
              <a:defRPr/>
            </a:pPr>
            <a:endParaRPr lang="es-ES" dirty="0"/>
          </a:p>
        </p:txBody>
      </p:sp>
      <p:sp>
        <p:nvSpPr>
          <p:cNvPr id="9" name="Marcador de número de diapositiva 5"/>
          <p:cNvSpPr>
            <a:spLocks noGrp="1"/>
          </p:cNvSpPr>
          <p:nvPr>
            <p:ph type="sldNum" sz="quarter" idx="12"/>
          </p:nvPr>
        </p:nvSpPr>
        <p:spPr/>
        <p:txBody>
          <a:bodyPr/>
          <a:lstStyle>
            <a:lvl1pPr>
              <a:defRPr/>
            </a:lvl1pPr>
          </a:lstStyle>
          <a:p>
            <a:fld id="{1D6AD301-B7DE-463A-832C-8D8B45796FA4}" type="slidenum">
              <a:rPr lang="es-ES" altLang="es-MX"/>
              <a:pPr/>
              <a:t>‹Nº›</a:t>
            </a:fld>
            <a:endParaRPr lang="es-ES" altLang="es-MX" dirty="0"/>
          </a:p>
        </p:txBody>
      </p:sp>
    </p:spTree>
    <p:extLst>
      <p:ext uri="{BB962C8B-B14F-4D97-AF65-F5344CB8AC3E}">
        <p14:creationId xmlns:p14="http://schemas.microsoft.com/office/powerpoint/2010/main" val="248976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endParaRPr lang="es-ES" dirty="0"/>
          </a:p>
        </p:txBody>
      </p:sp>
      <p:sp>
        <p:nvSpPr>
          <p:cNvPr id="4" name="Marcador de pie de página 4"/>
          <p:cNvSpPr>
            <a:spLocks noGrp="1"/>
          </p:cNvSpPr>
          <p:nvPr>
            <p:ph type="ftr" sz="quarter" idx="11"/>
          </p:nvPr>
        </p:nvSpPr>
        <p:spPr/>
        <p:txBody>
          <a:bodyPr/>
          <a:lstStyle>
            <a:lvl1pPr>
              <a:defRPr/>
            </a:lvl1pPr>
          </a:lstStyle>
          <a:p>
            <a:pPr>
              <a:defRPr/>
            </a:pPr>
            <a:endParaRPr lang="es-ES" dirty="0"/>
          </a:p>
        </p:txBody>
      </p:sp>
      <p:sp>
        <p:nvSpPr>
          <p:cNvPr id="5" name="Marcador de número de diapositiva 5"/>
          <p:cNvSpPr>
            <a:spLocks noGrp="1"/>
          </p:cNvSpPr>
          <p:nvPr>
            <p:ph type="sldNum" sz="quarter" idx="12"/>
          </p:nvPr>
        </p:nvSpPr>
        <p:spPr/>
        <p:txBody>
          <a:bodyPr/>
          <a:lstStyle>
            <a:lvl1pPr>
              <a:defRPr/>
            </a:lvl1pPr>
          </a:lstStyle>
          <a:p>
            <a:fld id="{1DCAB7C3-4061-419A-821A-47A295093677}" type="slidenum">
              <a:rPr lang="es-ES" altLang="es-MX"/>
              <a:pPr/>
              <a:t>‹Nº›</a:t>
            </a:fld>
            <a:endParaRPr lang="es-ES" altLang="es-MX" dirty="0"/>
          </a:p>
        </p:txBody>
      </p:sp>
    </p:spTree>
    <p:extLst>
      <p:ext uri="{BB962C8B-B14F-4D97-AF65-F5344CB8AC3E}">
        <p14:creationId xmlns:p14="http://schemas.microsoft.com/office/powerpoint/2010/main" val="427960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endParaRPr lang="es-ES" dirty="0"/>
          </a:p>
        </p:txBody>
      </p:sp>
      <p:sp>
        <p:nvSpPr>
          <p:cNvPr id="3" name="Marcador de pie de página 4"/>
          <p:cNvSpPr>
            <a:spLocks noGrp="1"/>
          </p:cNvSpPr>
          <p:nvPr>
            <p:ph type="ftr" sz="quarter" idx="11"/>
          </p:nvPr>
        </p:nvSpPr>
        <p:spPr/>
        <p:txBody>
          <a:bodyPr/>
          <a:lstStyle>
            <a:lvl1pPr>
              <a:defRPr/>
            </a:lvl1pPr>
          </a:lstStyle>
          <a:p>
            <a:pPr>
              <a:defRPr/>
            </a:pPr>
            <a:endParaRPr lang="es-ES" dirty="0"/>
          </a:p>
        </p:txBody>
      </p:sp>
      <p:sp>
        <p:nvSpPr>
          <p:cNvPr id="4" name="Marcador de número de diapositiva 5"/>
          <p:cNvSpPr>
            <a:spLocks noGrp="1"/>
          </p:cNvSpPr>
          <p:nvPr>
            <p:ph type="sldNum" sz="quarter" idx="12"/>
          </p:nvPr>
        </p:nvSpPr>
        <p:spPr/>
        <p:txBody>
          <a:bodyPr/>
          <a:lstStyle>
            <a:lvl1pPr>
              <a:defRPr/>
            </a:lvl1pPr>
          </a:lstStyle>
          <a:p>
            <a:fld id="{BC7D04D0-5D0B-4CB5-9490-502C40AF8990}" type="slidenum">
              <a:rPr lang="es-ES" altLang="es-MX"/>
              <a:pPr/>
              <a:t>‹Nº›</a:t>
            </a:fld>
            <a:endParaRPr lang="es-ES" altLang="es-MX" dirty="0"/>
          </a:p>
        </p:txBody>
      </p:sp>
    </p:spTree>
    <p:extLst>
      <p:ext uri="{BB962C8B-B14F-4D97-AF65-F5344CB8AC3E}">
        <p14:creationId xmlns:p14="http://schemas.microsoft.com/office/powerpoint/2010/main" val="245260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FE521A7-02DF-4FB1-B6DC-BA022B05E6FE}" type="slidenum">
              <a:rPr lang="es-ES" altLang="es-MX"/>
              <a:pPr/>
              <a:t>‹Nº›</a:t>
            </a:fld>
            <a:endParaRPr lang="es-ES" altLang="es-MX" dirty="0"/>
          </a:p>
        </p:txBody>
      </p:sp>
    </p:spTree>
    <p:extLst>
      <p:ext uri="{BB962C8B-B14F-4D97-AF65-F5344CB8AC3E}">
        <p14:creationId xmlns:p14="http://schemas.microsoft.com/office/powerpoint/2010/main" val="163682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endParaRPr lang="es-ES" dirty="0"/>
          </a:p>
        </p:txBody>
      </p:sp>
      <p:sp>
        <p:nvSpPr>
          <p:cNvPr id="6" name="Marcador de pie de página 4"/>
          <p:cNvSpPr>
            <a:spLocks noGrp="1"/>
          </p:cNvSpPr>
          <p:nvPr>
            <p:ph type="ftr" sz="quarter" idx="11"/>
          </p:nvPr>
        </p:nvSpPr>
        <p:spPr/>
        <p:txBody>
          <a:bodyPr/>
          <a:lstStyle>
            <a:lvl1pPr>
              <a:defRPr/>
            </a:lvl1pPr>
          </a:lstStyle>
          <a:p>
            <a:pPr>
              <a:defRPr/>
            </a:pPr>
            <a:endParaRPr lang="es-ES" dirty="0"/>
          </a:p>
        </p:txBody>
      </p:sp>
      <p:sp>
        <p:nvSpPr>
          <p:cNvPr id="7" name="Marcador de número de diapositiva 5"/>
          <p:cNvSpPr>
            <a:spLocks noGrp="1"/>
          </p:cNvSpPr>
          <p:nvPr>
            <p:ph type="sldNum" sz="quarter" idx="12"/>
          </p:nvPr>
        </p:nvSpPr>
        <p:spPr/>
        <p:txBody>
          <a:bodyPr/>
          <a:lstStyle>
            <a:lvl1pPr>
              <a:defRPr/>
            </a:lvl1pPr>
          </a:lstStyle>
          <a:p>
            <a:fld id="{9E908B34-A43B-4F56-AD31-9B1DB9CBD568}" type="slidenum">
              <a:rPr lang="es-ES" altLang="es-MX"/>
              <a:pPr/>
              <a:t>‹Nº›</a:t>
            </a:fld>
            <a:endParaRPr lang="es-ES" altLang="es-MX" dirty="0"/>
          </a:p>
        </p:txBody>
      </p:sp>
    </p:spTree>
    <p:extLst>
      <p:ext uri="{BB962C8B-B14F-4D97-AF65-F5344CB8AC3E}">
        <p14:creationId xmlns:p14="http://schemas.microsoft.com/office/powerpoint/2010/main" val="250461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575046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3336"/>
            <a:ext cx="8229600" cy="5842832"/>
          </a:xfr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128768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68450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1862202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919748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932499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385809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061765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033284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444089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6175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454501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3136273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1185011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6287859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5348270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4117761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0204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91693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826428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30094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1559550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5748803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334474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4871700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30717280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339632"/>
            <a:ext cx="5725984" cy="1051612"/>
          </a:xfrm>
        </p:spPr>
        <p:txBody>
          <a:bodyPr/>
          <a:lstStyle/>
          <a:p>
            <a:r>
              <a:rPr lang="es-ES"/>
              <a:t>Haga clic para modificar el estilo de título del patrón</a:t>
            </a:r>
            <a:endParaRPr lang="es-ES" dirty="0"/>
          </a:p>
        </p:txBody>
      </p:sp>
      <p:sp>
        <p:nvSpPr>
          <p:cNvPr id="3" name="Subtítulo 2"/>
          <p:cNvSpPr>
            <a:spLocks noGrp="1"/>
          </p:cNvSpPr>
          <p:nvPr>
            <p:ph type="subTitle" idx="1"/>
          </p:nvPr>
        </p:nvSpPr>
        <p:spPr>
          <a:xfrm>
            <a:off x="685800" y="3501768"/>
            <a:ext cx="4119605" cy="980989"/>
          </a:xfrm>
        </p:spPr>
        <p:txBody>
          <a:bodyPr>
            <a:normAutofit/>
          </a:bodyPr>
          <a:lstStyle>
            <a:lvl1pPr marL="0" indent="0" algn="l">
              <a:buNone/>
              <a:defRPr sz="2200" b="0" i="0">
                <a:solidFill>
                  <a:schemeClr val="tx1">
                    <a:tint val="75000"/>
                  </a:schemeClr>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dirty="0"/>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3643489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fld id="{994D2B2F-BC50-EF4E-8B6C-BAC6A0A8BB6B}" type="slidenum">
              <a:rPr lang="es-ES" smtClean="0">
                <a:solidFill>
                  <a:prstClr val="black">
                    <a:tint val="75000"/>
                  </a:prstClr>
                </a:solidFill>
              </a:rPr>
              <a:pPr/>
              <a:t>‹Nº›</a:t>
            </a:fld>
            <a:endParaRPr lang="es-ES" dirty="0">
              <a:solidFill>
                <a:prstClr val="black">
                  <a:tint val="75000"/>
                </a:prstClr>
              </a:solidFill>
            </a:endParaRPr>
          </a:p>
        </p:txBody>
      </p:sp>
    </p:spTree>
    <p:extLst>
      <p:ext uri="{BB962C8B-B14F-4D97-AF65-F5344CB8AC3E}">
        <p14:creationId xmlns:p14="http://schemas.microsoft.com/office/powerpoint/2010/main" val="21740753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E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5656843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6806559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endParaRPr lang="es-ES"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15765622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endParaRPr lang="es-ES"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312312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E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37982024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Marcador de contenido 2"/>
          <p:cNvSpPr>
            <a:spLocks noGrp="1"/>
          </p:cNvSpPr>
          <p:nvPr>
            <p:ph idx="1"/>
          </p:nvPr>
        </p:nvSpPr>
        <p:spPr>
          <a:xfrm>
            <a:off x="3575050" y="1435099"/>
            <a:ext cx="5111750" cy="46910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2616575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ES"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lvl1pPr>
              <a:defRPr>
                <a:latin typeface="Century Gothic" panose="020B0502020202020204" pitchFamily="34" charset="0"/>
              </a:defRPr>
            </a:lvl1pPr>
          </a:lstStyle>
          <a:p>
            <a:pPr algn="ctr"/>
            <a:fld id="{C0DD11E7-DE26-3544-ADD9-B909B5A09C33}" type="slidenum">
              <a:rPr lang="es-ES" sz="1050" smtClean="0">
                <a:solidFill>
                  <a:prstClr val="black"/>
                </a:solidFill>
                <a:cs typeface="Arial" pitchFamily="34" charset="0"/>
              </a:rPr>
              <a:pPr algn="ct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1832085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Título y texto">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lvl1pPr>
              <a:defRPr sz="2400"/>
            </a:lvl1pPr>
          </a:lstStyle>
          <a:p>
            <a:r>
              <a:rPr lang="es-ES"/>
              <a:t>Haga clic para modificar el estilo de título del patrón</a:t>
            </a:r>
            <a:endParaRPr lang="en-US" dirty="0"/>
          </a:p>
        </p:txBody>
      </p:sp>
      <p:sp>
        <p:nvSpPr>
          <p:cNvPr id="6" name="Text Placeholder 5"/>
          <p:cNvSpPr>
            <a:spLocks noGrp="1"/>
          </p:cNvSpPr>
          <p:nvPr>
            <p:ph type="body" sz="quarter" idx="10"/>
          </p:nvPr>
        </p:nvSpPr>
        <p:spPr>
          <a:xfrm>
            <a:off x="322264" y="1379538"/>
            <a:ext cx="8496299" cy="4792662"/>
          </a:xfrm>
        </p:spPr>
        <p:txBody>
          <a:bodyPr/>
          <a:lstStyle>
            <a:lvl1pPr>
              <a:spcBef>
                <a:spcPts val="0"/>
              </a:spcBef>
              <a:defRPr/>
            </a:lvl1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118015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cSld name="Title slide">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896" y="3447288"/>
            <a:ext cx="5916168" cy="585216"/>
          </a:xfrm>
        </p:spPr>
        <p:txBody>
          <a:bodyPr lIns="91440" tIns="45720" rIns="91440" bIns="45720"/>
          <a:lstStyle>
            <a:lvl1pPr>
              <a:defRPr>
                <a:solidFill>
                  <a:srgbClr val="FF0000"/>
                </a:solidFill>
              </a:defRPr>
            </a:lvl1pPr>
          </a:lstStyle>
          <a:p>
            <a:r>
              <a:rPr lang="es-ES"/>
              <a:t>Haga clic para modificar el estilo de título del patrón</a:t>
            </a:r>
            <a:endParaRPr lang="en-US" dirty="0"/>
          </a:p>
        </p:txBody>
      </p:sp>
      <p:sp>
        <p:nvSpPr>
          <p:cNvPr id="4" name="Text Placeholder 3"/>
          <p:cNvSpPr>
            <a:spLocks noGrp="1"/>
          </p:cNvSpPr>
          <p:nvPr>
            <p:ph type="body" sz="quarter" idx="10"/>
          </p:nvPr>
        </p:nvSpPr>
        <p:spPr>
          <a:xfrm>
            <a:off x="310896" y="4160520"/>
            <a:ext cx="5861304" cy="457200"/>
          </a:xfrm>
        </p:spPr>
        <p:txBody>
          <a:bodyPr lIns="91440" tIns="45720" rIns="91440" bIns="45720" anchor="ctr" anchorCtr="0">
            <a:normAutofit/>
          </a:bodyPr>
          <a:lstStyle>
            <a:lvl1pPr>
              <a:defRPr sz="1800" b="0">
                <a:solidFill>
                  <a:srgbClr val="808080"/>
                </a:solidFill>
              </a:defRPr>
            </a:lvl1pPr>
          </a:lstStyle>
          <a:p>
            <a:pPr lvl="0"/>
            <a:r>
              <a:rPr lang="es-ES"/>
              <a:t>Haga clic para modificar el estilo de texto del patrón</a:t>
            </a:r>
          </a:p>
        </p:txBody>
      </p:sp>
    </p:spTree>
    <p:extLst>
      <p:ext uri="{BB962C8B-B14F-4D97-AF65-F5344CB8AC3E}">
        <p14:creationId xmlns:p14="http://schemas.microsoft.com/office/powerpoint/2010/main" val="1014779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1_Título y objetos">
    <p:spTree>
      <p:nvGrpSpPr>
        <p:cNvPr id="1" name=""/>
        <p:cNvGrpSpPr/>
        <p:nvPr/>
      </p:nvGrpSpPr>
      <p:grpSpPr>
        <a:xfrm>
          <a:off x="0" y="0"/>
          <a:ext cx="0" cy="0"/>
          <a:chOff x="0" y="0"/>
          <a:chExt cx="0" cy="0"/>
        </a:xfrm>
      </p:grpSpPr>
      <p:sp>
        <p:nvSpPr>
          <p:cNvPr id="8" name="7 Rectángulo"/>
          <p:cNvSpPr/>
          <p:nvPr/>
        </p:nvSpPr>
        <p:spPr>
          <a:xfrm>
            <a:off x="1" y="224752"/>
            <a:ext cx="8676456" cy="972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3881" eaLnBrk="1" fontAlgn="auto" hangingPunct="1">
              <a:spcBef>
                <a:spcPts val="0"/>
              </a:spcBef>
              <a:spcAft>
                <a:spcPts val="0"/>
              </a:spcAft>
            </a:pPr>
            <a:endParaRPr lang="es-MX" dirty="0">
              <a:solidFill>
                <a:prstClr val="white"/>
              </a:solidFill>
              <a:latin typeface="Century Gothic" panose="020B0502020202020204" pitchFamily="34" charset="0"/>
            </a:endParaRPr>
          </a:p>
        </p:txBody>
      </p:sp>
      <p:sp>
        <p:nvSpPr>
          <p:cNvPr id="3" name="Marcador de contenido 2"/>
          <p:cNvSpPr>
            <a:spLocks noGrp="1"/>
          </p:cNvSpPr>
          <p:nvPr>
            <p:ph idx="1"/>
          </p:nvPr>
        </p:nvSpPr>
        <p:spPr>
          <a:xfrm>
            <a:off x="323527" y="1556792"/>
            <a:ext cx="8352929" cy="4785396"/>
          </a:xfrm>
          <a:solidFill>
            <a:schemeClr val="bg1">
              <a:lumMod val="85000"/>
            </a:schemeClr>
          </a:solidFill>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7" name="Marcador de número de diapositiva 5"/>
          <p:cNvSpPr>
            <a:spLocks noGrp="1"/>
          </p:cNvSpPr>
          <p:nvPr>
            <p:ph type="sldNum" sz="quarter" idx="12"/>
          </p:nvPr>
        </p:nvSpPr>
        <p:spPr>
          <a:xfrm>
            <a:off x="8244408" y="6684766"/>
            <a:ext cx="442392" cy="128610"/>
          </a:xfrm>
        </p:spPr>
        <p:txBody>
          <a:bodyPr/>
          <a:lstStyle>
            <a:lvl1pPr>
              <a:defRPr sz="1050">
                <a:latin typeface="Century Gothic" panose="020B0502020202020204" pitchFamily="34" charset="0"/>
              </a:defRPr>
            </a:lvl1pPr>
          </a:lstStyle>
          <a:p>
            <a:pPr algn="ctr"/>
            <a:fld id="{C0DD11E7-DE26-3544-ADD9-B909B5A09C33}" type="slidenum">
              <a:rPr lang="es-ES" smtClean="0">
                <a:solidFill>
                  <a:prstClr val="black"/>
                </a:solidFill>
                <a:cs typeface="Arial" pitchFamily="34" charset="0"/>
              </a:rPr>
              <a:pPr algn="ctr"/>
              <a:t>‹Nº›</a:t>
            </a:fld>
            <a:endParaRPr lang="es-ES" dirty="0">
              <a:solidFill>
                <a:prstClr val="black"/>
              </a:solidFill>
              <a:cs typeface="Arial" pitchFamily="34" charset="0"/>
            </a:endParaRPr>
          </a:p>
        </p:txBody>
      </p:sp>
      <p:sp>
        <p:nvSpPr>
          <p:cNvPr id="10" name="Marcador de texto 2"/>
          <p:cNvSpPr>
            <a:spLocks noGrp="1"/>
          </p:cNvSpPr>
          <p:nvPr>
            <p:ph type="body" idx="13" hasCustomPrompt="1"/>
          </p:nvPr>
        </p:nvSpPr>
        <p:spPr>
          <a:xfrm>
            <a:off x="323528" y="679484"/>
            <a:ext cx="7128793" cy="360000"/>
          </a:xfrm>
          <a:noFill/>
        </p:spPr>
        <p:txBody>
          <a:bodyPr anchor="t"/>
          <a:lstStyle>
            <a:lvl1pPr marL="0" indent="0">
              <a:buNone/>
              <a:defRPr sz="2000" b="0" u="none" baseline="0">
                <a:solidFill>
                  <a:srgbClr val="C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a:t>Introduzca el nombre del evento</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0813" y="224752"/>
            <a:ext cx="1115643" cy="9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12 Marcador de contenido"/>
          <p:cNvSpPr>
            <a:spLocks noGrp="1"/>
          </p:cNvSpPr>
          <p:nvPr>
            <p:ph sz="quarter" idx="14" hasCustomPrompt="1"/>
          </p:nvPr>
        </p:nvSpPr>
        <p:spPr>
          <a:xfrm>
            <a:off x="323528" y="225425"/>
            <a:ext cx="6335713" cy="4857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buNone/>
              <a:defRPr lang="es-ES_tradnl" cap="small" baseline="0" dirty="0" smtClean="0">
                <a:solidFill>
                  <a:schemeClr val="tx2">
                    <a:lumMod val="50000"/>
                  </a:schemeClr>
                </a:solidFill>
              </a:defRPr>
            </a:lvl1pPr>
          </a:lstStyle>
          <a:p>
            <a:pPr marL="0" lvl="0" latinLnBrk="0">
              <a:spcBef>
                <a:spcPct val="0"/>
              </a:spcBef>
            </a:pPr>
            <a:r>
              <a:rPr lang="es-ES_tradnl" dirty="0"/>
              <a:t>Clic para editar título</a:t>
            </a:r>
          </a:p>
        </p:txBody>
      </p:sp>
    </p:spTree>
    <p:extLst>
      <p:ext uri="{BB962C8B-B14F-4D97-AF65-F5344CB8AC3E}">
        <p14:creationId xmlns:p14="http://schemas.microsoft.com/office/powerpoint/2010/main" val="29257313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pic>
        <p:nvPicPr>
          <p:cNvPr id="8" name="Imagen 1"/>
          <p:cNvPicPr>
            <a:picLocks noChangeAspect="1"/>
          </p:cNvPicPr>
          <p:nvPr/>
        </p:nvPicPr>
        <p:blipFill>
          <a:blip r:embed="rId2">
            <a:extLst>
              <a:ext uri="{28A0092B-C50C-407E-A947-70E740481C1C}">
                <a14:useLocalDpi xmlns:a14="http://schemas.microsoft.com/office/drawing/2010/main" val="0"/>
              </a:ext>
            </a:extLst>
          </a:blip>
          <a:srcRect l="65343"/>
          <a:stretch>
            <a:fillRect/>
          </a:stretch>
        </p:blipFill>
        <p:spPr bwMode="auto">
          <a:xfrm>
            <a:off x="5973764" y="0"/>
            <a:ext cx="3170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14885" y="732414"/>
            <a:ext cx="5209418" cy="1504844"/>
          </a:xfrm>
          <a:effectLst/>
        </p:spPr>
        <p:txBody>
          <a:bodyPr anchor="t" anchorCtr="0">
            <a:noAutofit/>
          </a:bodyPr>
          <a:lstStyle>
            <a:lvl1pPr>
              <a:defRPr sz="4800" b="1">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414884" y="5050588"/>
            <a:ext cx="5375726" cy="590321"/>
          </a:xfrm>
        </p:spPr>
        <p:txBody>
          <a:bodyPr anchor="t">
            <a:noAutofit/>
          </a:bodyPr>
          <a:lstStyle>
            <a:lvl1pPr marL="0" indent="0" algn="l">
              <a:buNone/>
              <a:defRPr sz="2400" b="1" cap="all">
                <a:solidFill>
                  <a:schemeClr val="accent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5" name="Date Placeholder 3"/>
          <p:cNvSpPr>
            <a:spLocks noGrp="1"/>
          </p:cNvSpPr>
          <p:nvPr>
            <p:ph type="dt" sz="half" idx="10"/>
          </p:nvPr>
        </p:nvSpPr>
        <p:spPr>
          <a:xfrm>
            <a:off x="1486808" y="6089651"/>
            <a:ext cx="2133600" cy="365125"/>
          </a:xfrm>
          <a:prstGeom prst="rect">
            <a:avLst/>
          </a:prstGeom>
        </p:spPr>
        <p:txBody>
          <a:bodyPr/>
          <a:lstStyle>
            <a:lvl1pPr>
              <a:defRPr>
                <a:solidFill>
                  <a:schemeClr val="accent1">
                    <a:lumMod val="75000"/>
                    <a:lumOff val="25000"/>
                  </a:schemeClr>
                </a:solidFill>
              </a:defRPr>
            </a:lvl1pPr>
          </a:lstStyle>
          <a:p>
            <a:pPr defTabSz="914400" eaLnBrk="1" fontAlgn="auto" hangingPunct="1">
              <a:spcBef>
                <a:spcPts val="0"/>
              </a:spcBef>
              <a:spcAft>
                <a:spcPts val="0"/>
              </a:spcAft>
            </a:pPr>
            <a:endParaRPr lang="es-MX" dirty="0">
              <a:solidFill>
                <a:srgbClr val="1A3260">
                  <a:lumMod val="75000"/>
                  <a:lumOff val="25000"/>
                </a:srgbClr>
              </a:solidFill>
              <a:latin typeface="Gill Sans MT" panose="020B0502020104020203"/>
            </a:endParaRPr>
          </a:p>
        </p:txBody>
      </p:sp>
    </p:spTree>
    <p:extLst>
      <p:ext uri="{BB962C8B-B14F-4D97-AF65-F5344CB8AC3E}">
        <p14:creationId xmlns:p14="http://schemas.microsoft.com/office/powerpoint/2010/main" val="3356261152"/>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38139" y="213479"/>
            <a:ext cx="8482012" cy="520849"/>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bwMode="black">
          <a:xfrm>
            <a:off x="235528" y="1288474"/>
            <a:ext cx="8700655" cy="49460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Tree>
    <p:extLst>
      <p:ext uri="{BB962C8B-B14F-4D97-AF65-F5344CB8AC3E}">
        <p14:creationId xmlns:p14="http://schemas.microsoft.com/office/powerpoint/2010/main" val="15154702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81194" y="3036573"/>
            <a:ext cx="7989751" cy="1504844"/>
          </a:xfrm>
        </p:spPr>
        <p:txBody>
          <a:bodyPr/>
          <a:lstStyle>
            <a:lvl1pPr algn="l">
              <a:defRPr sz="3600" b="0" cap="all">
                <a:solidFill>
                  <a:schemeClr val="accent1"/>
                </a:solidFill>
                <a:latin typeface="Calibri" panose="020F0502020204030204" pitchFamily="34" charset="0"/>
              </a:defRPr>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800" cap="all">
                <a:solidFill>
                  <a:schemeClr val="accent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5" name="Date Placeholder 3"/>
          <p:cNvSpPr>
            <a:spLocks noGrp="1"/>
          </p:cNvSpPr>
          <p:nvPr>
            <p:ph type="dt" sz="half" idx="10"/>
          </p:nvPr>
        </p:nvSpPr>
        <p:spPr>
          <a:xfrm>
            <a:off x="3137051" y="5153362"/>
            <a:ext cx="2133600" cy="365125"/>
          </a:xfrm>
          <a:prstGeom prst="rect">
            <a:avLst/>
          </a:prstGeom>
        </p:spPr>
        <p:txBody>
          <a:bodyPr/>
          <a:lstStyle>
            <a:lvl1pPr>
              <a:defRPr>
                <a:solidFill>
                  <a:schemeClr val="accent1">
                    <a:lumMod val="75000"/>
                    <a:lumOff val="25000"/>
                  </a:schemeClr>
                </a:solidFill>
                <a:latin typeface="Calibri" panose="020F0502020204030204" pitchFamily="34" charset="0"/>
              </a:defRPr>
            </a:lvl1pPr>
          </a:lstStyle>
          <a:p>
            <a:pPr defTabSz="914400" eaLnBrk="1" fontAlgn="auto" hangingPunct="1">
              <a:spcBef>
                <a:spcPts val="0"/>
              </a:spcBef>
              <a:spcAft>
                <a:spcPts val="0"/>
              </a:spcAft>
            </a:pPr>
            <a:endParaRPr lang="es-MX" dirty="0">
              <a:solidFill>
                <a:srgbClr val="1A3260">
                  <a:lumMod val="75000"/>
                  <a:lumOff val="25000"/>
                </a:srgbClr>
              </a:solidFill>
            </a:endParaRPr>
          </a:p>
        </p:txBody>
      </p:sp>
    </p:spTree>
    <p:extLst>
      <p:ext uri="{BB962C8B-B14F-4D97-AF65-F5344CB8AC3E}">
        <p14:creationId xmlns:p14="http://schemas.microsoft.com/office/powerpoint/2010/main" val="28492681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5" name="Rectangle 4"/>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sz="half" idx="1"/>
          </p:nvPr>
        </p:nvSpPr>
        <p:spPr>
          <a:xfrm>
            <a:off x="338138" y="1385457"/>
            <a:ext cx="4142581" cy="4890653"/>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Content Placeholder 3"/>
          <p:cNvSpPr>
            <a:spLocks noGrp="1"/>
          </p:cNvSpPr>
          <p:nvPr>
            <p:ph sz="half" idx="2"/>
          </p:nvPr>
        </p:nvSpPr>
        <p:spPr>
          <a:xfrm>
            <a:off x="4663282" y="1385458"/>
            <a:ext cx="4156868" cy="4890651"/>
          </a:xfrm>
        </p:spPr>
        <p:txBody>
          <a:bodyPr>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bwMode="white">
          <a:xfrm>
            <a:off x="338139" y="17184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29366320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8139" y="1180687"/>
            <a:ext cx="4109171"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4" name="Content Placeholder 3"/>
          <p:cNvSpPr>
            <a:spLocks noGrp="1"/>
          </p:cNvSpPr>
          <p:nvPr>
            <p:ph sz="half" idx="2"/>
          </p:nvPr>
        </p:nvSpPr>
        <p:spPr>
          <a:xfrm>
            <a:off x="338139" y="2034230"/>
            <a:ext cx="4109171"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5" name="Text Placeholder 4"/>
          <p:cNvSpPr>
            <a:spLocks noGrp="1"/>
          </p:cNvSpPr>
          <p:nvPr>
            <p:ph type="body" sz="quarter" idx="3"/>
          </p:nvPr>
        </p:nvSpPr>
        <p:spPr>
          <a:xfrm>
            <a:off x="4718922" y="1180687"/>
            <a:ext cx="4101228" cy="576262"/>
          </a:xfrm>
        </p:spPr>
        <p:txBody>
          <a:bodyPr anchor="b">
            <a:noAutofit/>
          </a:bodyPr>
          <a:lstStyle>
            <a:lvl1pPr marL="0" indent="0">
              <a:buNone/>
              <a:defRPr sz="2200" b="0">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el estilo de texto del patrón</a:t>
            </a:r>
          </a:p>
        </p:txBody>
      </p:sp>
      <p:sp>
        <p:nvSpPr>
          <p:cNvPr id="6" name="Content Placeholder 5"/>
          <p:cNvSpPr>
            <a:spLocks noGrp="1"/>
          </p:cNvSpPr>
          <p:nvPr>
            <p:ph sz="quarter" idx="4"/>
          </p:nvPr>
        </p:nvSpPr>
        <p:spPr>
          <a:xfrm>
            <a:off x="4718922" y="2034230"/>
            <a:ext cx="4101228" cy="4061770"/>
          </a:xfrm>
        </p:spPr>
        <p:txBody>
          <a:bodyPr anchor="t">
            <a:normAutofit/>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12" name="Title 1"/>
          <p:cNvSpPr>
            <a:spLocks noGrp="1"/>
          </p:cNvSpPr>
          <p:nvPr>
            <p:ph type="title"/>
          </p:nvPr>
        </p:nvSpPr>
        <p:spPr>
          <a:xfrm>
            <a:off x="330995" y="142526"/>
            <a:ext cx="8482012" cy="520849"/>
          </a:xfrm>
        </p:spPr>
        <p:txBody>
          <a:bodyPr/>
          <a:lstStyle>
            <a:lvl1pPr>
              <a:defRPr>
                <a:latin typeface="Calibri" panose="020F0502020204030204" pitchFamily="34" charset="0"/>
              </a:defRPr>
            </a:lvl1pPr>
          </a:lstStyle>
          <a:p>
            <a:r>
              <a:rPr lang="es-ES" dirty="0"/>
              <a:t>Haga clic para modificar el estilo de título del patrón</a:t>
            </a:r>
            <a:endParaRPr lang="en-US" dirty="0"/>
          </a:p>
        </p:txBody>
      </p:sp>
    </p:spTree>
    <p:extLst>
      <p:ext uri="{BB962C8B-B14F-4D97-AF65-F5344CB8AC3E}">
        <p14:creationId xmlns:p14="http://schemas.microsoft.com/office/powerpoint/2010/main" val="3918377719"/>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Rectangle 2"/>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1115148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7794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ítulo y texto vertical">
    <p:spTree>
      <p:nvGrpSpPr>
        <p:cNvPr id="1" name=""/>
        <p:cNvGrpSpPr/>
        <p:nvPr/>
      </p:nvGrpSpPr>
      <p:grpSpPr>
        <a:xfrm>
          <a:off x="0" y="0"/>
          <a:ext cx="0" cy="0"/>
          <a:chOff x="0" y="0"/>
          <a:chExt cx="0" cy="0"/>
        </a:xfrm>
      </p:grpSpPr>
      <p:sp>
        <p:nvSpPr>
          <p:cNvPr id="4" name="Rectangle 3"/>
          <p:cNvSpPr>
            <a:spLocks noChangeAspect="1"/>
          </p:cNvSpPr>
          <p:nvPr/>
        </p:nvSpPr>
        <p:spPr>
          <a:xfrm>
            <a:off x="338139" y="115890"/>
            <a:ext cx="8482012" cy="64928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sp>
      <p:sp>
        <p:nvSpPr>
          <p:cNvPr id="3" name="Vertical Text Placeholder 2"/>
          <p:cNvSpPr>
            <a:spLocks noGrp="1"/>
          </p:cNvSpPr>
          <p:nvPr>
            <p:ph type="body" orient="vert" idx="1"/>
          </p:nvPr>
        </p:nvSpPr>
        <p:spPr/>
        <p:txBody>
          <a:bodyPr vert="eaVert" anchor="t"/>
          <a:lstStyle>
            <a:lvl1pPr algn="l">
              <a:defRPr>
                <a:latin typeface="Calibri" panose="020F0502020204030204" pitchFamily="34" charset="0"/>
              </a:defRPr>
            </a:lvl1pPr>
            <a:lvl2pPr algn="l">
              <a:defRPr>
                <a:latin typeface="Calibri" panose="020F0502020204030204" pitchFamily="34" charset="0"/>
              </a:defRPr>
            </a:lvl2pPr>
            <a:lvl3pPr algn="l">
              <a:defRPr>
                <a:latin typeface="Calibri" panose="020F0502020204030204" pitchFamily="34" charset="0"/>
              </a:defRPr>
            </a:lvl3pPr>
            <a:lvl4pPr algn="l">
              <a:defRPr>
                <a:latin typeface="Calibri" panose="020F0502020204030204" pitchFamily="34" charset="0"/>
              </a:defRPr>
            </a:lvl4pPr>
            <a:lvl5pPr algn="l">
              <a:defRPr>
                <a:latin typeface="Calibri" panose="020F0502020204030204" pitchFamily="34" charset="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bwMode="white">
          <a:xfrm>
            <a:off x="338139" y="116633"/>
            <a:ext cx="8482012" cy="648071"/>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4500143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normAutofit/>
          </a:bodyPr>
          <a:lstStyle>
            <a:lvl1pPr algn="l">
              <a:defRPr sz="2600" b="1">
                <a:latin typeface="Century Gothic" panose="020B0502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685800" y="3602038"/>
            <a:ext cx="6858000" cy="1655762"/>
          </a:xfrm>
          <a:prstGeom prst="rect">
            <a:avLst/>
          </a:prstGeom>
        </p:spPr>
        <p:txBody>
          <a:bodyPr anchor="ctr">
            <a:normAutofit/>
          </a:bodyPr>
          <a:lstStyle>
            <a:lvl1pPr marL="0" indent="0" algn="l">
              <a:buNone/>
              <a:defRPr sz="1800" b="0">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sz="7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sz="700" b="1">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endParaRPr lang="es-MX" dirty="0">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39055545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457950" y="6356351"/>
            <a:ext cx="2057400" cy="365125"/>
          </a:xfrm>
        </p:spPr>
        <p:txBody>
          <a:bodyPr/>
          <a:lstStyle>
            <a:lvl1pPr>
              <a:defRPr sz="1000" b="0">
                <a:solidFill>
                  <a:schemeClr val="tx1"/>
                </a:solidFill>
                <a:latin typeface="Century Gothic" panose="020B0502020202020204" pitchFamily="34" charset="0"/>
                <a:cs typeface="Arial" panose="020B0604020202020204" pitchFamily="34" charset="0"/>
              </a:defRPr>
            </a:lvl1pPr>
          </a:lstStyle>
          <a:p>
            <a:pPr defTabSz="914400" eaLnBrk="1" fontAlgn="auto" hangingPunct="1">
              <a:spcBef>
                <a:spcPts val="0"/>
              </a:spcBef>
              <a:spcAft>
                <a:spcPts val="0"/>
              </a:spcAft>
            </a:pPr>
            <a:fld id="{3D918B80-11E8-4B9A-9A6A-17DC70D50BF6}" type="slidenum">
              <a:rPr lang="es-MX" smtClean="0">
                <a:solidFill>
                  <a:prstClr val="black"/>
                </a:solidFill>
              </a:rPr>
              <a:pPr defTabSz="914400" eaLnBrk="1" fontAlgn="auto" hangingPunct="1">
                <a:spcBef>
                  <a:spcPts val="0"/>
                </a:spcBef>
                <a:spcAft>
                  <a:spcPts val="0"/>
                </a:spcAft>
              </a:pPr>
              <a:t>‹Nº›</a:t>
            </a:fld>
            <a:endParaRPr lang="es-MX" dirty="0">
              <a:solidFill>
                <a:prstClr val="black"/>
              </a:solidFill>
            </a:endParaRPr>
          </a:p>
        </p:txBody>
      </p:sp>
    </p:spTree>
    <p:extLst>
      <p:ext uri="{BB962C8B-B14F-4D97-AF65-F5344CB8AC3E}">
        <p14:creationId xmlns:p14="http://schemas.microsoft.com/office/powerpoint/2010/main" val="11455315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536221537"/>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33017029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1701315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82099343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1294396651"/>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14915716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202984752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79867636"/>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32914120"/>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05821508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940263077"/>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92549457"/>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824386761"/>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686773892"/>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927457298"/>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Number"/>
          <p:cNvSpPr>
            <a:spLocks noGrp="1" noChangeArrowheads="1"/>
          </p:cNvSpPr>
          <p:nvPr>
            <p:ph type="sldNum" sz="quarter" idx="10"/>
          </p:nvPr>
        </p:nvSpPr>
        <p:spPr>
          <a:ln/>
        </p:spPr>
        <p:txBody>
          <a:bodyPr/>
          <a:lstStyle>
            <a:lvl1pPr>
              <a:defRPr/>
            </a:lvl1pPr>
          </a:lstStyle>
          <a:p>
            <a:pPr>
              <a:defRPr/>
            </a:pPr>
            <a:fld id="{97D33E5F-BB6D-4CCE-8FDC-978AAF8557A5}"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18819590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3" y="190500"/>
            <a:ext cx="7219950" cy="347663"/>
          </a:xfrm>
          <a:prstGeom prst="rect">
            <a:avLst/>
          </a:prstGeom>
        </p:spPr>
        <p:txBody>
          <a:bodyPr/>
          <a:lstStyle/>
          <a:p>
            <a:r>
              <a:rPr lang="en-US" smtClean="0"/>
              <a:t>Click to edit Master title style</a:t>
            </a:r>
            <a:endParaRPr lang="en-US"/>
          </a:p>
        </p:txBody>
      </p:sp>
      <p:sp>
        <p:nvSpPr>
          <p:cNvPr id="3" name="SlideNumber"/>
          <p:cNvSpPr>
            <a:spLocks noGrp="1" noChangeArrowheads="1"/>
          </p:cNvSpPr>
          <p:nvPr>
            <p:ph type="sldNum" sz="quarter" idx="10"/>
          </p:nvPr>
        </p:nvSpPr>
        <p:spPr>
          <a:ln/>
        </p:spPr>
        <p:txBody>
          <a:bodyPr/>
          <a:lstStyle>
            <a:lvl1pPr>
              <a:defRPr/>
            </a:lvl1pPr>
          </a:lstStyle>
          <a:p>
            <a:pPr>
              <a:defRPr/>
            </a:pPr>
            <a:fld id="{197A2266-A848-444A-BF46-5C564136CAAD}" type="slidenum">
              <a:rPr lang="ja-JP" altLang="en-US">
                <a:solidFill>
                  <a:srgbClr val="000000"/>
                </a:solidFill>
              </a:rPr>
              <a:pPr>
                <a:defRPr/>
              </a:pPr>
              <a:t>‹Nº›</a:t>
            </a:fld>
            <a:endParaRPr lang="en-US" altLang="ja-JP">
              <a:solidFill>
                <a:srgbClr val="000000"/>
              </a:solidFill>
            </a:endParaRPr>
          </a:p>
        </p:txBody>
      </p:sp>
    </p:spTree>
    <p:extLst>
      <p:ext uri="{BB962C8B-B14F-4D97-AF65-F5344CB8AC3E}">
        <p14:creationId xmlns:p14="http://schemas.microsoft.com/office/powerpoint/2010/main" val="38495692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71067236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316846317"/>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412626766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171B3F55-2E0F-49EC-AB35-6A070B2288EA}"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8819548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vl1pPr>
            <a:lvl2pPr>
              <a:defRPr sz="1200"/>
            </a:lvl2pPr>
            <a:lvl3pPr>
              <a:defRPr sz="1200"/>
            </a:lvl3pPr>
            <a:lvl4pPr>
              <a:defRPr sz="12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bIns="25200" anchor="b">
            <a:spAutoFit/>
          </a:bodyPr>
          <a:lstStyle>
            <a:lvl1pPr>
              <a:spcBef>
                <a:spcPts val="0"/>
              </a:spcBef>
              <a:defRPr sz="1200">
                <a:solidFill>
                  <a:srgbClr val="003568"/>
                </a:solidFill>
              </a:defRPr>
            </a:lvl1pPr>
          </a:lstStyle>
          <a:p>
            <a:pPr lvl="0"/>
            <a:r>
              <a:rPr lang="en-US" smtClean="0"/>
              <a:t>Click to edit Master text styles</a:t>
            </a:r>
          </a:p>
        </p:txBody>
      </p:sp>
      <p:sp>
        <p:nvSpPr>
          <p:cNvPr id="5" name="MessageStatement"/>
          <p:cNvSpPr>
            <a:spLocks noGrp="1" noChangeArrowheads="1"/>
          </p:cNvSpPr>
          <p:nvPr>
            <p:ph type="subTitle" idx="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b">
            <a:spAutoFit/>
          </a:bodyPr>
          <a:lstStyle>
            <a:lvl1pPr>
              <a:defRPr lang="en-US" altLang="ja-JP" noProof="0" dirty="0" smtClean="0">
                <a:solidFill>
                  <a:schemeClr val="bg1"/>
                </a:solidFill>
              </a:defRPr>
            </a:lvl1pPr>
          </a:lstStyle>
          <a:p>
            <a:pPr lvl="0"/>
            <a:r>
              <a:rPr lang="en-US" altLang="ja-JP" noProof="0" smtClean="0"/>
              <a:t>Click to edit Master subtitle style</a:t>
            </a:r>
            <a:endParaRPr lang="en-US" altLang="ja-JP" noProof="0" dirty="0" smtClean="0"/>
          </a:p>
        </p:txBody>
      </p:sp>
      <p:sp>
        <p:nvSpPr>
          <p:cNvPr id="2" name="Title"/>
          <p:cNvSpPr>
            <a:spLocks noGrp="1"/>
          </p:cNvSpPr>
          <p:nvPr>
            <p:ph type="title"/>
          </p:nvPr>
        </p:nvSpPr>
        <p:spPr/>
        <p:txBody>
          <a:bodyPr/>
          <a:lstStyle>
            <a:lvl1pPr>
              <a:defRPr/>
            </a:lvl1pPr>
          </a:lstStyle>
          <a:p>
            <a:r>
              <a:rPr lang="en-US" smtClean="0"/>
              <a:t>Click to edit Master title style</a:t>
            </a:r>
            <a:endParaRPr lang="en-GB" dirty="0"/>
          </a:p>
        </p:txBody>
      </p:sp>
      <p:sp>
        <p:nvSpPr>
          <p:cNvPr id="57" name="SlideNumber"/>
          <p:cNvSpPr>
            <a:spLocks noGrp="1" noChangeArrowheads="1"/>
          </p:cNvSpPr>
          <p:nvPr>
            <p:ph type="sldNum" sz="quarter" idx="67"/>
          </p:nvPr>
        </p:nvSpPr>
        <p:spPr/>
        <p:txBody>
          <a:bodyPr/>
          <a:lstStyle>
            <a:lvl1pPr algn="r">
              <a:lnSpc>
                <a:spcPct val="100000"/>
              </a:lnSpc>
              <a:buClrTx/>
              <a:defRPr sz="1000">
                <a:ea typeface="ＭＳ Ｐゴシック" pitchFamily="34" charset="-128"/>
              </a:defRPr>
            </a:lvl1pPr>
          </a:lstStyle>
          <a:p>
            <a:pPr>
              <a:defRPr/>
            </a:pPr>
            <a:fld id="{29B6BBD6-CEE0-4FA1-B60B-3E30B6CAB5ED}" type="slidenum">
              <a:rPr lang="en-US" altLang="ja-JP">
                <a:solidFill>
                  <a:srgbClr val="000000"/>
                </a:solidFill>
              </a:rPr>
              <a:pPr>
                <a:defRPr/>
              </a:pPr>
              <a:t>‹Nº›</a:t>
            </a:fld>
            <a:endParaRPr lang="ja-JP" altLang="en-US">
              <a:solidFill>
                <a:srgbClr val="000000"/>
              </a:solidFill>
            </a:endParaRPr>
          </a:p>
        </p:txBody>
      </p:sp>
    </p:spTree>
    <p:extLst>
      <p:ext uri="{BB962C8B-B14F-4D97-AF65-F5344CB8AC3E}">
        <p14:creationId xmlns:p14="http://schemas.microsoft.com/office/powerpoint/2010/main" val="20289582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AQAAAAAQAGfLpEH/aB1AtNwK2RzCys8Kisuj/qe7iVlPd2wVwsqw+HYczntHIxxLC8WWvEjFzkAerl9euOgFlsP6S9TnmdVM7c9j87uzHSqU+zmciFuDtNj/ohwSSUjiDwgK4cE56w+LMwWDrq6ITJv8AFYFtcdzv4X4jBGYrYbRiusxMUyPIyINj/LtU0W1VswTfxLkGPgu9N8NEAAyuaXIKdIZf65LcQuSHbkH/mMlrYfIG5oBr42w+lgoEcSS4/kER2d2XNZrYCnIOF+Qwx6q0quMLbOh4ygFCu5FrV8fnUA1BFcSLCGGnF60Nuz4jUGEfJtTIP9ibwgJM7SSqKYLUZgQ/zI3c3NF/jNcbOJzOK8MvVUk2iQz87a/aBmUZOpz/k4DWdbQQIDvzb2cGmYb5w2dfx3seQfhYoAC0RohJZ+eZkFqVhZfaWPfclBVIlN5aMqLTq0xf7GyQRNmx7DXEf5Yy0KqLbkgtJunny6jrl1iJdACfeCu235FJ2rSAMaaw4QmxP+PiNXU5ffwAj2uwbEXrOEs2de0R2FmpVwttiOYOxGOuUNEIfGQadGcfGYxd66pKpIZ1uLr8FXiAnFt6FzoWpFmspjnWSE3XC0dLkrNhde1XztR6s38vWZkkpeY8j65BQPdxccqGp/vUAZvks3lvmZl+KsXsvnGNtp9gagyer0rB8VHrmh7Tbeg+I2/uI/1Lq5Y7voNm3tqQFIkn4gPjVUth4kAzOXuKP8sX31tEsa+5aGaMj3RCHmLtitOc0mLPSwkKTpuDV0CKtXy+Q46Iapv5/5/rhkrO2Xd3SO2lucCaqFodyjD/ftzJQ2PmgesL1SMrRv8SOgbHhQ29xw9ldY1GhnsKoR1H2R9updVkeDXtALJvES37L7/nGPzyyD/ubuDpKKndiCbkQkn7Sy+bI1oiABErcdpDnkRQFKhjTZsqiQYfOUkum30kvXrv5rY7UG40F+oLtxQThKtfHirttLuT3LaH3gSpU+TRuIPA7OHUUS7YNWNFYHOosEY6t2a3RRqhiBfhBhzyfjntmr3/+E/iBdG4Kif9O3Jdp3QUqUud0KsNhSysY3aKWIUiXItSxJkru3JcqaNoN9+Hb2D3u8qBK/nDgS796R7V+uZrjk1DEyRd9hXgR/g69CzI1UXv42gBcyzJ+bVStAGa/DOYw8Vw6wqTE4wLmERSj7QwrrZnm4vrZEGCzYIoaYshni6gODbnrTH+KoYZouA4zj4XP0="/>
          <p:cNvSpPr txBox="1">
            <a:spLocks noChangeArrowheads="1"/>
          </p:cNvSpPr>
          <p:nvPr userDrawn="1">
            <p:custDataLst>
              <p:tags r:id="rId1"/>
            </p:custDataLst>
          </p:nvPr>
        </p:nvSpPr>
        <p:spPr bwMode="auto">
          <a:xfrm>
            <a:off x="457200" y="1276350"/>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no proporciona en ningún caso asesoría tributaria. Ninguna declaración impositiva adjunta en relación con cualquier impuesto federal de los Estados Unidos de América puede ser utilizada de forma verbal o escrita, por ningún contribuyente con el fin de evitar cualquier penalización, multa o sanción. Cualquier declaración adjunta fue escrita para apoyar la comercialización o la promoción de transacciones o de asuntos con los que dicha declaración se relaciona. Cada contribuyente debe buscar el consejo, basado en las circunstancias particulares de dicho contribuyente, de un consejero fiscal independiente.</a:t>
            </a:r>
            <a:endParaRPr lang="en-US" sz="900" noProof="1">
              <a:solidFill>
                <a:srgbClr val="000000"/>
              </a:solidFill>
              <a:latin typeface="Credit Suisse Type Light"/>
            </a:endParaRPr>
          </a:p>
        </p:txBody>
      </p:sp>
      <p:sp>
        <p:nvSpPr>
          <p:cNvPr id="5" name="UsageDisclaimer" descr="AQAAAAAQAGJ4qn2tlm9HsKvin/e05ZSQ6nvXhtVgwvOWRdWbw/KKvGjC9pGoc2kd/DE5290mEW8PJ25wmlbMexb1xCCwT/DHQ/3FzJ+M/9sOOCIw0qwLTIp5Bx7Wr7slF1P8ijwFBldJRXvh3NB6WcTJnSh1YeFGxP91+zLB2/S8/F900Pj9xtvvQ0VBzzJYytUecTHhWiYAfG8un93FXKPvga4Bv5dJ/TFdhNtWWDY1Zfls19h0avWqrD0XrJiFYp0eeTdg7eZbkQGo9r/Fndgo7s4ORkMuUNv34x3DO2ql2BNMpxy1fRB3wxNU8WKlhtVpf1EXr4qU+fHyHHvgrGKdkT08q4MvdCryszX4DK1TMLY/OKN4cjfw2WN69Zxm8tiaqGhYXucyBBEluXWHq4OpJv5bIlx8z2itYoXILrpnEoJanj+rq0pErKkuYG9HCeckk0oyoqThzlvCDktPvdIRd59Ms95PdAxGrFc5sVdsyYq0Wvs3Jsrou1Jy/zZU1nbDxApjUTN/sExMvB+IQC4Kmzd8SvRZGUH9xSi5xkK87nc/pnelj9UdSgKLEiOqDxhsJOe8nw=="/>
          <p:cNvSpPr txBox="1">
            <a:spLocks noChangeArrowheads="1"/>
          </p:cNvSpPr>
          <p:nvPr userDrawn="1">
            <p:custDataLst>
              <p:tags r:id="rId2"/>
            </p:custDataLst>
          </p:nvPr>
        </p:nvSpPr>
        <p:spPr bwMode="auto">
          <a:xfrm>
            <a:off x="457200" y="1955048"/>
            <a:ext cx="8226425" cy="13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no podrá utilizarse ni servir como base para fines distintos de los específicamente acordados por escrito con Credit Suisse.</a:t>
            </a:r>
            <a:endParaRPr lang="en-US" sz="900" noProof="1">
              <a:solidFill>
                <a:srgbClr val="000000"/>
              </a:solidFill>
              <a:latin typeface="Credit Suisse Type Light"/>
            </a:endParaRPr>
          </a:p>
        </p:txBody>
      </p:sp>
      <p:sp>
        <p:nvSpPr>
          <p:cNvPr id="7" name="AffiliatesDisclaimer" descr="AQAAAAAQABd5dinGxBVIpWmxz49CNXpKgrount1QW/C29Mb79HjnCGX1jskpUQwHHq6aMbiwn/WrNq2ten/4NBVcyiHisZkUDtgUawYrACpeQDyXZYa6w3kL4hmdq+nv28GwoftQcfy4OKHa5X5myahBhIYbXfXy/z96gV9zcad8m9G4L+OROS74gZMZJG3uKAuN91NOpsl08TJgowvhwBoyLjqnAeR5tXcBNYOdlrvVsrtRf45KhroDVYazgKvT0Z8SxlSwNfY0ndeH7JcuslwBuYU7jA9CoXP5O25jatfwB5B5DCSPcKi3vAdbrSuhZ4KfAnzGZuQPdfg22Ev/p+uZETbx2U/U60OABiPfPhK1oABJC5hn5SGPG+3WCH0Q/IFC7hY07xfpJQ16wU0kW2WNZlSKkXYw/HTI22LlAdpxqhAbi86qlunyxBDkIVFW0/E3E5Ia1YmuBIZnqGj9u23JCkvriAJSqgl5gRVEN7KCU8PzJ1AeOsi+g4Tgd0ZgGtPhSB/hq1f5SeqDN8IXgiWLIgF0J0Ev7JNYEp71mRJYeTfxWdJIXwTJYRip8QKgY5W19dSJP2hIeHmpCd+aMiEnhG+4bBFQIzOMMLrnh7MM+Xi2jernDwnXV8VxYkfzTOigDUDBZB54RhS9c6I0raeLxd4PDJrxEZrAE05fSsvOrHkBrT9XJ5vguxAPfMR/MEt7IVrtC2J1tG/5KIG6+f9SSiYCB7fK1yTlrHym9HTiUsxN2vQ4xNuEakEuihbeAYUAfxq25mVb1E8vVSSV8v8aUqeP5wMkaihd3HOvKIAcPZ2F5E7aKLt70CzQ07++PgzkH9GwvK2OmvTGyrGGzePe/PxOJ0Opox3piebffbQmJ707tPpuRFPx6eih888QuAAkiZyjD6VUnEYKzeo2m5fA1rttcNYNdJ4u4bvOb+Tuip9BB3eS"/>
          <p:cNvSpPr txBox="1">
            <a:spLocks noChangeArrowheads="1"/>
          </p:cNvSpPr>
          <p:nvPr userDrawn="1">
            <p:custDataLst>
              <p:tags r:id="rId3"/>
            </p:custDataLst>
          </p:nvPr>
        </p:nvSpPr>
        <p:spPr bwMode="auto">
          <a:xfrm>
            <a:off x="457200" y="2239022"/>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Este material ha sido preparado por Credit Suisse ("CS") y sus entidades afiliadas para uso de CS. Consecuentemente, cualquier información  reflejada o incorporada en el mismo o en materiales relacionados o en transacciones subsecuentes, podrá ser compartida de buena fe por CS y sus afiliadas con empleados de CS, de sus afiliadas y sus representantes en cualquier lugar.</a:t>
            </a:r>
            <a:endParaRPr lang="en-US" sz="900" noProof="1">
              <a:solidFill>
                <a:srgbClr val="000000"/>
              </a:solidFill>
              <a:latin typeface="Credit Suisse Type Light"/>
            </a:endParaRPr>
          </a:p>
        </p:txBody>
      </p:sp>
      <p:sp>
        <p:nvSpPr>
          <p:cNvPr id="6" name="ResearchDisclaimer" descr="AQAAAAAQAES9MAy4tC5HnvqGd/pfWYPYOqCrkhymyoUFW+rTwo8/RqvQVSBY3NLN9/uiFLU3hwHGRawyLrnZGv2qEZTDQ/Oq49X0hJIWWyiz6BxsF2/8nOPOkSm5HD616bhRH/GAJGOetD0iQw0FJ3NUhEml/wM5H4er2VWaemE/sxPxyCtgLxxPbQyAqjEHVhPntBJBzAawofh/N5AILREX8DXSP7AKGp8ORGdGFHpdBiGuqciWYOC2w5RqGtWsyyUP4z8J9sVWOaDpa42/JGtBLy0kwGiD+HFO5+SfkaVz+WN8R1KIAoxbEKuLeIL9TQsKLrAaIWjF5ZiHGLeNfs811tZWCK3Eyb6GgezuSRFuLpnavCxNV2v82OrqL0MIZoWs4i/VEoPw4X7Y7EzR9li9HOjrR1qOGqBtG8yUcTHOcl1yPYXxAnU/7jxG7w1mnPUxhahx0KPuMjKWPCbFaE+xkYDd5Wx1/udLmDSc798ajc0SaZH5ylWsxvfBn4+SDBQ8DNRmncUuw1h5xpYCDnLc85i35muI50JaKXaSUdDRujf1aFs7xHxzWdZh5la5o4TvSv+OeqH2P4IrOSBKKJat1FlzXn27wFAUVcnzUU2P8iWFgacAcnM4EGWl4lHhqr8IunN6FOjnC/VorvKQOpplGKfieKiVA9yorLMZnvv13Cl7dJ4/xNhbffpC9FLtTQgwbClRR0pX+TyBnFhOwTcyVkEityYuon6V53wkUpWKIF6rf1p/q/lfe0/u9nmJZFSbbpCcKYWoImDGZybdoEOYBj1vAPzXwELB1qSbaIah3DN/3Z+MgUVLmbrGHzkhJb2A26oaIp/pucOA9MXa+OwR1+x/nQzrc+ZyfSk1i9dFwhi98fR0sBG9yjCqvxmA+Go11oKjEHc+LZ0T2WA5HXKvHlxrP9/WdIQ3XL9/TiTqVfJpHiWEFfyrnO4T/R36UqLCPDfeNJQURHaLa9hsqHBoqE3LOeDbgy237uq0E81nWEi3yQ9lOcioJDhMQHmTL9QKkMTfC/bed9DcMN/bzT9eHRK98ns4GbElE8hoAdR4zedWufvLQ0EVT/c1tHqqzoeFkO0xrNMEk8f8gbQerMCrl6BSxmVVNkyoMted2E6Xn/+xKF9PKU1yzXgOT7cduTXN5HlJaQ=="/>
          <p:cNvSpPr txBox="1">
            <a:spLocks noChangeArrowheads="1"/>
          </p:cNvSpPr>
          <p:nvPr userDrawn="1">
            <p:custDataLst>
              <p:tags r:id="rId4"/>
            </p:custDataLst>
          </p:nvPr>
        </p:nvSpPr>
        <p:spPr bwMode="auto">
          <a:xfrm>
            <a:off x="457200" y="2786145"/>
            <a:ext cx="8226425"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s-ES" sz="900" noProof="1" smtClean="0">
                <a:solidFill>
                  <a:srgbClr val="000000"/>
                </a:solidFill>
                <a:latin typeface="Credit Suisse Type Light"/>
              </a:rPr>
              <a:t>Credit Suisse ha adoptado una serie de políticas y directrices orientadas a proteger  la independencia de sus analistas.  La política de Credit Suisse prohíbe a sus empleados  ofrecer directa o indirectamente una valoración favorable o un objetivo de precios  específico, u ofrecer cualquier modificación en una valoración u objetivo de precios  como contrapartida o aliciente para obtener clientes u otras contraprestaciones.   La política de Credit Suisse prohíbe a los analistas ser remunerados por su participación en operaciones de banca de inversión.</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31824267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570337604"/>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EEnABbuREhAkANXxFHzaYHwUO69V003FacB+NEwbav1HjFfkQ3sTPHMrkKlAs7fhBKMOIdWl2Fbo486mHZPTbKO6VFXu3915a7K4N2S6Mba6pkb/7VWIlTnXigMF7UenOrshFOilPX4VbL4bCYAN/f0Td71WS5aGC0YwQFFD+i/1WIv6drxwwt24LPh8XvNBIZcppgUWQqpSbYMGgTJdTmMOeQ77zr1UjWzTaDoBOj0CnasMgLzROW1mLnnar7Z/hbgQeweMUSgDAHVfIGL7g6L0OPPAu16U+oUMIb3/n/1"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91484236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BvMzspQaqJKi5krCJRZVUlSYkVBI8BqFqeXcG3/uw8YMhppx+I2Qo9xzE9crJuAsg7PkTzKq1FiQkFPSygwY/i/Ki0ThXgCR4M4qgH7CA+mrGFV+4mi7VncjN34/ltL91d4DrbnBiUOuU1xQ0UEcBdKNieFjmHXxwdpSF2BX/j0p/eCGC7k+2g13cv2jmW4LIJ3tEJhrcjSqv6mRaEeUInu0OkDd09Ce6h5P1x23LRiL+tykUA8eXWRSPBWUJic5pk4y3sHkJ7+JRCa3b+Vd00boBihIHbkK+b7BlO7d/HQ"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8482200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InVeB4SxcpKp5W4Taqyin7Gl4kQpGWesPlVREST7M9EmSP1UbVDI0vhu4ZQkKlucf7YCkaSGXnyHh+GhHcc4tltj288gMuLzPeQ0qJHHWCnCFZ21nCIgiWmDE/HHLJb2yh8cvDJgv0jJ6QsoylGnsyKgz8we1kDnIOnROBGSQoy7b9GW7Rnj0cGjiDZmnGBboXbJ7aQaybaF2t9rZBUyOD4vqCJge980fSmjpjtAlZjJGAYntmymKgkFA2zdlkXEU6Kl809PGp3pDvwwWbD91cnnBAbeIxI48Ag0v467xhM"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937871788"/>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AXs762z6xlAho3E9R5rErs7Qkg0rE3Y6Meg1Fw/RtHeu2sErVAKuq5vTqAfVvmSoV1WZ89EIqz7ScULvWFHpGbTFP4OosI4E+i+ypWTKcnBzyOCFn9kpAiNM8ofyWtpnYlQnCrFksgxOR/Fl2D87yhL9a9nFQT+WLY8yxSMXsLfozT0gnYt6mxW7YowSynCmIH2/tvrgSknPQZzIFDA+j/q885Fg8bczjbN3k3aeb1qaf0N+L8diZAgnpXS5bPJkcZX8SCCglaWPvV+DaRm56vfprhD5dR1CodcbpJVn05A"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578059034"/>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795253321"/>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562784958"/>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Cl3lggonE1Gg8DkRCZnAnmMEkqpmpOi682fKcmEq/p66pYDVeuDVyBqS1hbaGu6olqEoeVeRgXC8biKBakmJqkxL7ZwwTqoMKNluRJPirA2cmyHpJypvHT17zJ8MO2W7e9mish8Xa78DlF/assp9s00tULt2vDZK3DyA532sJBYoqt8K8lr4I3IUbxYGJ8u/GzeyZlPc9ivxZZ6wESD3d88kMiXgRwyvCdYVNFY+9qIDvVFkv0VaeOf+ZW5K2H/jlhAgIydEThyXtQt/ELW3eI="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HYSoIDQOiFKvJ95oaOXc+Lb62utDbSVGaapjUR2wS8lzgGpnh4vC0vBV/cpw6i8r3lDH7xZAZSkQuDSphobGsnXRoZJ+8DcOiS091cUiMF4mE5MMr58SbO9pmJBysWvZm2YuhTguhU+dhAKTgARV9Wt7l8ptdp9BjKmJ6wMay8hDfdeeHw3G0/FcjSvkKJ+Tb04G2QzOtyEUx8RpT3ZCDhBgJ49L3x5KGTuU8N6fBNiP/oc+fVzAyfhKUrB39hpuaXPUNyW0HlYhuC39PTtUQ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3292578367"/>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997163930"/>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506805746"/>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1554687647"/>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over - Image Box">
    <p:spTree>
      <p:nvGrpSpPr>
        <p:cNvPr id="1" name=""/>
        <p:cNvGrpSpPr/>
        <p:nvPr/>
      </p:nvGrpSpPr>
      <p:grpSpPr>
        <a:xfrm>
          <a:off x="0" y="0"/>
          <a:ext cx="0" cy="0"/>
          <a:chOff x="0" y="0"/>
          <a:chExt cx="0" cy="0"/>
        </a:xfrm>
      </p:grpSpPr>
      <p:sp>
        <p:nvSpPr>
          <p:cNvPr id="18" name="Title"/>
          <p:cNvSpPr>
            <a:spLocks noGrp="1"/>
          </p:cNvSpPr>
          <p:nvPr>
            <p:ph type="ctrTitle" hasCustomPrompt="1"/>
          </p:nvPr>
        </p:nvSpPr>
        <p:spPr bwMode="gray">
          <a:xfrm>
            <a:off x="3035861" y="1596930"/>
            <a:ext cx="5653444" cy="350865"/>
          </a:xfrm>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19" name="SubTitle"/>
          <p:cNvSpPr>
            <a:spLocks noGrp="1"/>
          </p:cNvSpPr>
          <p:nvPr>
            <p:ph type="subTitle" idx="1" hasCustomPrompt="1"/>
          </p:nvPr>
        </p:nvSpPr>
        <p:spPr bwMode="gray">
          <a:xfrm>
            <a:off x="3035861" y="1948227"/>
            <a:ext cx="5653444" cy="350865"/>
          </a:xfrm>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2" name="Date" descr="AQAAAAAQADuGXXgW2UtHiR+Q1BEP7ZvXb1K+eRCtZxj5HVlgI5/pp93paO4V4klKn/+n845hGjJNvM9xOni72K6sJNYQzk+2NkrGeMlfznBUivHgNJVwDstAhFwKukD5z2WttG12Kvyb8qlXhh7oHRavrbeq+cexRGLKaD9/E2Jy9Gt39VL6EYCGJvEJqwA6Ejedk4BO5HOD5gnV0xi9CzPt6saOkvIUpeWFN7+uZ7l5uZplB9RKa3J2Irk/YYUVEYJ6rAbssvCYM/5bRNWN1NBp6CjzMCIzF9z2Nkn055dFqDu9q0oQIlyGKteL8VwQfR1h1OJ8rw=="/>
          <p:cNvSpPr>
            <a:spLocks noGrp="1"/>
          </p:cNvSpPr>
          <p:nvPr>
            <p:ph type="body" sz="quarter" idx="12" hasCustomPrompt="1"/>
          </p:nvPr>
        </p:nvSpPr>
        <p:spPr bwMode="gray">
          <a:xfrm>
            <a:off x="3035863" y="2873620"/>
            <a:ext cx="1771011" cy="175433"/>
          </a:xfrm>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15" name="CoverImage"/>
          <p:cNvSpPr>
            <a:spLocks noGrp="1"/>
          </p:cNvSpPr>
          <p:nvPr>
            <p:ph type="pic" sz="quarter" idx="10" hasCustomPrompt="1"/>
          </p:nvPr>
        </p:nvSpPr>
        <p:spPr bwMode="gray">
          <a:xfrm>
            <a:off x="3035863" y="3133723"/>
            <a:ext cx="6108139" cy="2192400"/>
          </a:xfr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nSpc>
                <a:spcPct val="95000"/>
              </a:lnSpc>
              <a:defRPr lang="en-GB" sz="1800" baseline="0">
                <a:solidFill>
                  <a:schemeClr val="lt1"/>
                </a:solidFill>
                <a:latin typeface="+mj-lt"/>
                <a:ea typeface="+mn-ea"/>
              </a:defRPr>
            </a:lvl1pPr>
          </a:lstStyle>
          <a:p>
            <a:pPr lvl="0" algn="ctr"/>
            <a:r>
              <a:rPr lang="en-GB" dirty="0" smtClean="0">
                <a:latin typeface="+mn-lt"/>
              </a:rPr>
              <a:t>Cover image</a:t>
            </a:r>
            <a:endParaRPr lang="en-GB" dirty="0">
              <a:latin typeface="+mn-lt"/>
            </a:endParaRPr>
          </a:p>
        </p:txBody>
      </p:sp>
      <p:sp>
        <p:nvSpPr>
          <p:cNvPr id="14" name="CoverText" descr="&lt;tags&gt;&lt;tag n=&quot;Language&quot; v=&quot;ENG&quot; /&gt;&lt;/tags&gt;"/>
          <p:cNvSpPr>
            <a:spLocks noGrp="1"/>
          </p:cNvSpPr>
          <p:nvPr>
            <p:ph type="body" sz="quarter" idx="13" hasCustomPrompt="1"/>
          </p:nvPr>
        </p:nvSpPr>
        <p:spPr bwMode="gray">
          <a:xfrm>
            <a:off x="5159721" y="2716045"/>
            <a:ext cx="3529584" cy="362246"/>
          </a:xfrm>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JMITdgKVmNLnWuo1gMnewV27jnroR03FBYvsTwXqKESO2CXWNqlYa2lODHf/bwIasTlAia2oxfECuT1kLjjlgFK/PcCahiXS+gOurMDw1Ug6DgNoa/lNQBZs/r0OudcRoqJvfVaIfD+ykt7bvXpLzWzLu8IOKSfhPQNF9O5R8/cOW/eVOFo30if4FP6m/RN7VPE6N0hVT3xytPtFo5ozHnCX7JwpOS3O+kGORAlR7kX/6uo3ungHd9JpPbN6BYHFa2iUBzRlqazZQtvbY3GWwNYhur17fM5pLlTbFGynve6GqyU0qhPA75rFdKZqveN3JbX/m1o8ABIZ+TiH4tvXysqGyEZJCo4HV96abj/fgtwFenbfMfjFESE1Q4MbjgrnrEmIvlIzcv201zYmaTdvJLBLvxL9uUPESHybeZ2Nxg8gj+4ErEAaK7JDyJIvEuohkSQKS3La4MyIuca079PMemFKqSjmqTjKNNSgMGDloWvPpW1+DV9aD0Y8dwcmGt3pLGxgO573gKRXXlUsbJatJB2iWjjKQDeQ0/s2PYeGt0pwVaAKG7ETtc0lhuiA/Q/E8w6ZZR2TboJf/boTw6ZWs7QqOsy+wZI7kg++LFH6hEFkGsxIk0/vIdVlgklPwLjEIO0TqyFUw5Kibg/KLeTjkGWZUpe33UQBOiuWLPm6YaM98Ykql2xc1YQ2wX1sJEvGg=="/>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MUBVOlbeJpLoM5t5+luolsElUtnLKAvZJBGqIMWdQnUCmCxiL5YbxYHjcU6uCEdkufXd0TLVn5pjXv41hL52a8ikUSD+cO1tMz43BwP9MHlGWsGNjzIMFweFmkLdIy+Ycy7rnCPHM6CQcE5SICnAYzLXG1LZzOxpErRO+n7Cy/BYqfTT5zsBgXnthgkTcY2cyhZFH3OuGcs95WjSU31aaVSCRpz3cDhzzCIiyechK1jjjvcFnu37Wv/zlr1L+x19/zln1WsFUj/pPtwkOybZyTGj+5DEXsNLR8oZdCQzbw78+Whxz/xHeg97jofvsM59J7G8OKV9SrQu+FIx4vq//xieRyt2cunkhojbj5GGqMCHZsKu5MdmFTca0SgUrSHUjcdAZW6g9VjXjtRQ8oxJWlU2zHjWh3LqS0yYS7I8ZhC7i2CfPEy/BM6Z8mHDVV6YhgXS2hBsPvsekyWrVJI+6g="/>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raftAndConfidential" descr="AQAAAAAQAIBxCy+EGqNKsbQuqyVd5TTSt8XmCiorK5ERaLgUWGogQ48lXZHIauFSWn9bF6et167Fdvo3ZkzySCIeL1V02KV3uE3lkCY7NNLIg9p/wHSV7MSfIYZfSTsavx3HGVreAYPbUOlOyyiwFBvNLK+EBRs9RyhPkEJGQsFl2+6ZmVP+ZDOxpdte8rq14kdoRXFV801aU8oMpdKj0pV6bXgV+GlWtnUq+yYCh6/Vvm1I1ED+8KxLP5/AT8x04PsLzzIu2cfu0eh+qsFlOsgFVQIybS6sqwLIP7rLmgwGbnBh1BsY"/>
          <p:cNvSpPr txBox="1">
            <a:spLocks/>
          </p:cNvSpPr>
          <p:nvPr userDrawn="1"/>
        </p:nvSpPr>
        <p:spPr>
          <a:xfrm>
            <a:off x="3035859" y="2686807"/>
            <a:ext cx="2011680" cy="20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PPMQ1UAQjJMqOdlAcI+FIs1F++77bon3yYdsUscwH2lkibaqShdu8KgXzL/7zYWcdN6Wd94DZeupLacjkwcBA6ezgRd5h4OJSNmGuqRkZmT/zLlflvTArC3whjCRx//wPVzwM+kICQjyDxg4arbQC/uGNUoa/TNNLQmGnSg/vaBNLpWwYOfBlk1tdnssFKag6mf0/l83v2GkMvsvQYLRYDtu6bSoovoS34+Bjb2SXfOf+zuwGyXHDvxAeFuOWhM2qaFwevFLwrU2g47MLN6IwJVUGajB+gD4WLdmAvoYSvz"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mpanyLogo" descr="AQAAAAAQAGxjqfQpQP9OqYOBADS1VQfzbcVdvV1GxEsJ15hMYhRIfU4O5lhYfKkELhUzzb1zrfx0a9QhMWJ07eEhqCkNktcw+Z1X6uwT8zB50mZxigKExlQ3TU86IW3FlIOBkyhs64OgFiSseXf7NvXeXCi0cFQ+ZGPEqlzeL4Qbmk53sLfPjuK5/heiRqTudRfTh2tomT15KP0RvUNyVeDOrPm5ZbcrVfM66E78k5vae3+xVFyWxDF/rK5eS05aMjlQSSvBhF5wRyOT6mZH7aOyoXszy+y2ryEpV2WBQo4iHJ+LihVB0HvjR76pdQRy0/l3VdKNbj09C1e3JAbfZXDOEgGQSEaTEWPy7Eo0PvT4Xi7n9VighIw48UWJdqUzbDgXgd4/fMrecYRRSqLPSKkWr2dZBUbWB9MWSA9AyCqSoYsRKaB1wxcm4tnGNZY1TtS4Ug8tAkwDMIFsDHt6oVM/jpEIF5nHuktquWRXCAI6isSo6V5Kq6ZM7u/+eVcNxYO5i7l8YelMaYJW7yWVen7FDZgT+NzdJ9/Yc5yANNmCyHB2n6QDVdQneF/lGQ8gzSkK+FSsAdfkd9SnZfoYn5u7Zc3Tpgk="/>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439442193"/>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Cover - Title Box">
    <p:spTree>
      <p:nvGrpSpPr>
        <p:cNvPr id="1" name=""/>
        <p:cNvGrpSpPr/>
        <p:nvPr/>
      </p:nvGrpSpPr>
      <p:grpSpPr>
        <a:xfrm>
          <a:off x="0" y="0"/>
          <a:ext cx="0" cy="0"/>
          <a:chOff x="0" y="0"/>
          <a:chExt cx="0" cy="0"/>
        </a:xfrm>
      </p:grpSpPr>
      <p:sp>
        <p:nvSpPr>
          <p:cNvPr id="17" name="GreyBox"/>
          <p:cNvSpPr/>
          <p:nvPr userDrawn="1"/>
        </p:nvSpPr>
        <p:spPr>
          <a:xfrm>
            <a:off x="3035863" y="3133722"/>
            <a:ext cx="6108139" cy="219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lnSpc>
                <a:spcPct val="95000"/>
              </a:lnSpc>
              <a:buClr>
                <a:srgbClr val="FFFFFF"/>
              </a:buClr>
            </a:pPr>
            <a:endParaRPr lang="en-US" sz="1200" dirty="0">
              <a:solidFill>
                <a:srgbClr val="FFFFFF"/>
              </a:solidFill>
            </a:endParaRPr>
          </a:p>
        </p:txBody>
      </p:sp>
      <p:sp>
        <p:nvSpPr>
          <p:cNvPr id="20" name="Title"/>
          <p:cNvSpPr>
            <a:spLocks noGrp="1"/>
          </p:cNvSpPr>
          <p:nvPr>
            <p:ph type="ctrTitle" hasCustomPrompt="1"/>
          </p:nvPr>
        </p:nvSpPr>
        <p:spPr bwMode="gray">
          <a:xfrm>
            <a:off x="3182135" y="3791492"/>
            <a:ext cx="5653444" cy="350865"/>
          </a:xfrm>
          <a:noFill/>
        </p:spPr>
        <p:txBody>
          <a:bodyPr bIns="0" anchor="b" anchorCtr="0">
            <a:spAutoFit/>
          </a:bodyPr>
          <a:lstStyle>
            <a:lvl1pPr>
              <a:lnSpc>
                <a:spcPct val="95000"/>
              </a:lnSpc>
              <a:defRPr sz="2400" baseline="0">
                <a:solidFill>
                  <a:schemeClr val="accent1"/>
                </a:solidFill>
                <a:latin typeface="+mj-lt"/>
                <a:ea typeface="+mn-ea"/>
                <a:cs typeface="+mn-cs"/>
              </a:defRPr>
            </a:lvl1pPr>
          </a:lstStyle>
          <a:p>
            <a:r>
              <a:rPr lang="en-US" dirty="0" smtClean="0"/>
              <a:t>Presentation title</a:t>
            </a:r>
            <a:endParaRPr lang="en-GB" dirty="0"/>
          </a:p>
        </p:txBody>
      </p:sp>
      <p:sp>
        <p:nvSpPr>
          <p:cNvPr id="21" name="SubTitle"/>
          <p:cNvSpPr>
            <a:spLocks noGrp="1"/>
          </p:cNvSpPr>
          <p:nvPr>
            <p:ph type="subTitle" idx="1" hasCustomPrompt="1"/>
          </p:nvPr>
        </p:nvSpPr>
        <p:spPr bwMode="gray">
          <a:xfrm>
            <a:off x="3182135" y="4142789"/>
            <a:ext cx="5653444" cy="350865"/>
          </a:xfrm>
          <a:noFill/>
        </p:spPr>
        <p:txBody>
          <a:bodyPr bIns="0" anchor="t" anchorCtr="0">
            <a:spAutoFit/>
          </a:bodyPr>
          <a:lstStyle>
            <a:lvl1pPr marL="0" marR="0" indent="0" algn="l" defTabSz="914400" rtl="0" eaLnBrk="1" fontAlgn="auto" latinLnBrk="0" hangingPunct="1">
              <a:lnSpc>
                <a:spcPct val="95000"/>
              </a:lnSpc>
              <a:spcBef>
                <a:spcPts val="1700"/>
              </a:spcBef>
              <a:spcAft>
                <a:spcPts val="0"/>
              </a:spcAft>
              <a:buClrTx/>
              <a:buSzTx/>
              <a:buFont typeface="Arial" pitchFamily="34" charset="0"/>
              <a:buNone/>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a:t>
            </a:r>
            <a:endParaRPr lang="en-GB" dirty="0" smtClean="0"/>
          </a:p>
        </p:txBody>
      </p:sp>
      <p:sp>
        <p:nvSpPr>
          <p:cNvPr id="23" name="Date" descr="AQAAAAAQALiddkVMeRVPvHznePdTO4n6nriYhmDA9kG08xV85FPwiiIdrkRl9egoUAlQXFoXm4S6va0jDAyIfCcgS7MIHxRURmx/NfYsypK4M6IbXeusMpmW7C8xRExyZC6kMEfcdPNPqua9dl5eIGJLCHyM797GXO+nhjODNEhSbw3s7PXO1uVFQoAAEcNMlRxbIcQ7qXqXwCWpd9GY0DGahDn81/axUIp9bo7AlB6AqyFJepjwXQ1D3Ey85I14YFuhPrXppB5SklMiy+VOVI6b/4GIlhvHDOR0VT1Q3YJlNrQxjcao2ACze1zdoM/5HT0aYkI9xA=="/>
          <p:cNvSpPr>
            <a:spLocks noGrp="1"/>
          </p:cNvSpPr>
          <p:nvPr>
            <p:ph type="body" sz="quarter" idx="12" hasCustomPrompt="1"/>
          </p:nvPr>
        </p:nvSpPr>
        <p:spPr bwMode="gray">
          <a:xfrm>
            <a:off x="3182137" y="5068180"/>
            <a:ext cx="1771011" cy="175433"/>
          </a:xfrm>
          <a:noFill/>
        </p:spPr>
        <p:txBody>
          <a:bodyPr vert="horz" wrap="none" lIns="0" tIns="0" rIns="0" bIns="0" rtlCol="0" anchor="t" anchorCtr="0">
            <a:noAutofit/>
          </a:bodyPr>
          <a:lstStyle>
            <a:lvl1pPr>
              <a:lnSpc>
                <a:spcPct val="95000"/>
              </a:lnSpc>
              <a:spcBef>
                <a:spcPts val="1596"/>
              </a:spcBef>
              <a:defRPr lang="en-US" sz="1400"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smtClean="0"/>
              <a:t>Date</a:t>
            </a:r>
            <a:endParaRPr lang="en-GB" dirty="0"/>
          </a:p>
        </p:txBody>
      </p:sp>
      <p:sp>
        <p:nvSpPr>
          <p:cNvPr id="24" name="CoverText" descr="&lt;tags&gt;&lt;tag n=&quot;Language&quot; v=&quot;ENG&quot; /&gt;&lt;/tags&gt;"/>
          <p:cNvSpPr>
            <a:spLocks noGrp="1"/>
          </p:cNvSpPr>
          <p:nvPr>
            <p:ph type="body" sz="quarter" idx="13" hasCustomPrompt="1"/>
          </p:nvPr>
        </p:nvSpPr>
        <p:spPr bwMode="gray">
          <a:xfrm>
            <a:off x="5305995" y="4910605"/>
            <a:ext cx="3529584" cy="362246"/>
          </a:xfrm>
          <a:noFill/>
        </p:spPr>
        <p:txBody>
          <a:bodyPr vert="horz" wrap="square" lIns="0" tIns="0" rIns="0" bIns="0" rtlCol="0" anchor="b" anchorCtr="0">
            <a:noAutofit/>
          </a:bodyPr>
          <a:lstStyle>
            <a:lvl1pPr>
              <a:lnSpc>
                <a:spcPct val="87000"/>
              </a:lnSpc>
              <a:spcBef>
                <a:spcPts val="0"/>
              </a:spcBef>
              <a:defRPr lang="en-US" b="0" dirty="0" smtClean="0">
                <a:solidFill>
                  <a:schemeClr val="tx1"/>
                </a:solidFill>
                <a:latin typeface="+mj-lt"/>
                <a:ea typeface="+mn-ea"/>
                <a:cs typeface="+mn-cs"/>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lvl="0"/>
            <a:r>
              <a:rPr lang="en-GB" dirty="0" smtClean="0"/>
              <a:t>Organization, presenters</a:t>
            </a:r>
            <a:endParaRPr lang="en-GB" dirty="0"/>
          </a:p>
        </p:txBody>
      </p:sp>
      <p:sp>
        <p:nvSpPr>
          <p:cNvPr id="12" name="UsageDisclaimer" descr="AQAAAAAQADQbuMgw+/tCqEUeCsSEnH98Jy+s7Rzu2yASmWimxbw9ipTcgylqeYwQNUBjUh9601Wu20u1qNlGZE13/nZlEYbfodCwNROPHCPzd5YkG/ONbmvLQ41OeeUCKvwRi7Y2KiMqIxaFIiLUZ8QOh0xtGDatyMXx1M3I1FmjO4q3E2my/04h0AlswmFlOUJmuGXgX1TUobxVY3pqj25iZ7EQ1ZvSbgawF2P3PmtU8pmWt9ZFHlG4hp3cbrWF4jULdTkOn14mc/KqpM+R5X4K+e0cb9e9VvcLq766GHJqd7jRlS9Z5Jv4MAsBiov+TEF74SzUyW1nQEKS7MHOnhERmY7n2ldBC+PMxUtAvRrCCjhn5tpMgaXLIAXMyyWbfm/2DBDIxsgS1NfADY7xcuf7m2rb/Ckes1+XteRPfVVA0JKB8NiyR1GxA38cOufXtyqk0s+QADYTTPFkBsLFwm8ZzeK0y8wEmoOxepEe9a5sFQ9oiVm9RZAP7/rVFZoAH1YQ1RZRR34kKLHJfHMNiuzVOTaXhd7wllSz7/Z2uGbFYJZr4oxJhYZW0mzk6tu7ErvLFkIaseB5r7WOYcXNhBDfzlnXm0BA2OUj5ue3iPRQE4wAnddjstZCV+Xw2wyjOre2Oc/aPLEbaJp6ckH3rpyiOTNErZ+Jioh2qrokVKIU8J0gCdnQZsHVPl+NK3HdfrD7uhy6HQ=="/>
          <p:cNvSpPr txBox="1">
            <a:spLocks noChangeArrowheads="1"/>
          </p:cNvSpPr>
          <p:nvPr userDrawn="1"/>
        </p:nvSpPr>
        <p:spPr bwMode="gray">
          <a:xfrm>
            <a:off x="3035023" y="5732010"/>
            <a:ext cx="5653442" cy="23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ct val="50000"/>
              </a:spcBef>
              <a:spcAft>
                <a:spcPts val="0"/>
              </a:spcAft>
            </a:pPr>
            <a:r>
              <a:rPr lang="es-ES" sz="800" noProof="1" smtClean="0">
                <a:solidFill>
                  <a:srgbClr val="6B7176"/>
                </a:solidFill>
                <a:latin typeface="Credit Suisse Type Light"/>
              </a:rPr>
              <a:t>Este material no deberá utilizarse para fines distintos de aquellos que específicamente sean acordados por escrito en un contrato celebrado con Credit Suisse AG o sus entidades afiliadas (en adelante “Credit Suisse”).</a:t>
            </a:r>
            <a:endParaRPr lang="en-US" sz="800" noProof="1" smtClean="0">
              <a:solidFill>
                <a:srgbClr val="6B7176"/>
              </a:solidFill>
              <a:latin typeface="Credit Suisse Type Light"/>
            </a:endParaRPr>
          </a:p>
        </p:txBody>
      </p:sp>
      <p:sp>
        <p:nvSpPr>
          <p:cNvPr id="36" name="PrelimDisclaimer" descr="AQAAAAAQAOClRnxck/hGtMsHOKVjWW4o20g+3X2gqVvyhAVcUz6rfjiXCa71xxAAgLnL1w218rlzIXbKGF5YhLaz4iqXLU+SEphv7MGBnjU0sPAjy2vE8h4OyyqrJmBPwfFC7/vdr30tBN3Z1z/EmikqtYeaXDCQNZjmn3hDfgQK0Rqcp2QpQ3WN/Z/iE6yerL9uJgMbgYuzpUHZ4w5UjLXXY2goRmoo/e/Ya0IgCmrCo9agFC0PcpP7VLZAWp5sbaX+bAcCFdlmSVUm+ofvpwcM5XYjoDJ+Htpj4uf08uVijQNEYj73x0aHf+hqaa3Ntu6/XDqXQI5VjCGA83JJ2o0TdWuAozjnstgbtwj1/8tF45gvhhNsBcVpaYIFe8UkW9Mx9LKiSrQhzGwKn82kVnNwilo8kBCcYg0HQq8xaFgTfDcLktxgtVBls17M6rzIsIjEO7DJNkNWLI+0Lu64QJVhtkF/Ohc="/>
          <p:cNvSpPr txBox="1">
            <a:spLocks noChangeArrowheads="1"/>
          </p:cNvSpPr>
          <p:nvPr userDrawn="1"/>
        </p:nvSpPr>
        <p:spPr bwMode="gray">
          <a:xfrm>
            <a:off x="3035023" y="5516566"/>
            <a:ext cx="5653442" cy="14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fontAlgn="auto" hangingPunct="1">
              <a:lnSpc>
                <a:spcPct val="95000"/>
              </a:lnSpc>
              <a:spcBef>
                <a:spcPts val="0"/>
              </a:spcBef>
              <a:spcAft>
                <a:spcPts val="0"/>
              </a:spcAft>
            </a:pPr>
            <a:r>
              <a:rPr lang="es-ES" sz="1000" noProof="1" smtClean="0">
                <a:solidFill>
                  <a:srgbClr val="6B7176"/>
                </a:solidFill>
                <a:latin typeface="Credit Suisse Type Light"/>
              </a:rPr>
              <a:t>BORRADOR | SUJETO A REVISIÓN Y CONSIDERACIÓN</a:t>
            </a:r>
            <a:endParaRPr lang="en-GB" sz="1000" noProof="1">
              <a:solidFill>
                <a:srgbClr val="6B7176"/>
              </a:solidFill>
              <a:latin typeface="Credit Suisse Type Light"/>
            </a:endParaRPr>
          </a:p>
        </p:txBody>
      </p:sp>
      <p:cxnSp>
        <p:nvCxnSpPr>
          <p:cNvPr id="8" name="RedLine"/>
          <p:cNvCxnSpPr/>
          <p:nvPr userDrawn="1"/>
        </p:nvCxnSpPr>
        <p:spPr bwMode="gray">
          <a:xfrm flipH="1">
            <a:off x="3035863" y="5385600"/>
            <a:ext cx="6108139"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raftAndConfidential" descr="AQAAAAAQAJeRayqrHqxFgPGp432I5COhWA/sIpzRAqNzF0LePc/vL8lMJLUFbUUmEdbF8nnRiqKTRALSLgxe50+WPRhMxLQgLYlEvtJKAf8RrnP/A/6e0kd/POoto364K8iWKiLNizIxBmoZJG7ITJIsyaXudT/3n0WzYmXZCeKghWER/Zp6GbYGY+LO/xMltiM0ym1SMypuwUP94lmPgBDCAbg3o4mc6d/zFJZCeF9bHhWi6PoOxS1UyYVQgx/BNdE3vj7jkTIdfdpB1qJnbZeP7aSjIqCVaiW0n+Rcy3lJnyATIOv6"/>
          <p:cNvSpPr txBox="1">
            <a:spLocks/>
          </p:cNvSpPr>
          <p:nvPr userDrawn="1"/>
        </p:nvSpPr>
        <p:spPr>
          <a:xfrm>
            <a:off x="3182135" y="4881367"/>
            <a:ext cx="2011680" cy="204671"/>
          </a:xfrm>
          <a:prstGeom prst="rect">
            <a:avLst/>
          </a:prstGeom>
          <a:noFill/>
          <a:ln>
            <a:noFill/>
          </a:ln>
          <a:effectLst/>
          <a:extLst/>
        </p:spPr>
        <p:txBody>
          <a:bodyPr vert="horz" wrap="square" lIns="0" tIns="0" rIns="0" bIns="0" numCol="1" rtlCol="0" anchor="t" anchorCtr="0" compatLnSpc="1">
            <a:prstTxWarp prst="textNoShape">
              <a:avLst/>
            </a:prstTxWarp>
            <a:spAutoFit/>
          </a:bodyPr>
          <a:lstStyle>
            <a:lvl1pPr marL="0" lvl="0" indent="0" algn="l" defTabSz="914400" eaLnBrk="1" latinLnBrk="0" hangingPunct="1">
              <a:spcBef>
                <a:spcPts val="1596"/>
              </a:spcBef>
              <a:buFont typeface="Arial" pitchFamily="34" charset="0"/>
              <a:buNone/>
              <a:defRPr sz="1400" b="1">
                <a:latin typeface="+mj-lt"/>
              </a:defRPr>
            </a:lvl1pPr>
            <a:lvl2pPr marL="0" indent="0" algn="l" defTabSz="914400" eaLnBrk="1" latinLnBrk="0" hangingPunct="1">
              <a:spcBef>
                <a:spcPts val="605"/>
              </a:spcBef>
              <a:buFont typeface="Arial" pitchFamily="34" charset="0"/>
              <a:buNone/>
              <a:defRPr sz="1800">
                <a:latin typeface="+mn-lt"/>
              </a:defRPr>
            </a:lvl2pPr>
            <a:lvl3pPr marL="230400" indent="-226800" algn="l" defTabSz="914400" eaLnBrk="1" latinLnBrk="0" hangingPunct="1">
              <a:spcBef>
                <a:spcPts val="0"/>
              </a:spcBef>
              <a:buClr>
                <a:schemeClr val="tx2"/>
              </a:buClr>
              <a:buSzPct val="80000"/>
              <a:buFont typeface="Wingdings" pitchFamily="2" charset="2"/>
              <a:buChar char=""/>
              <a:defRPr sz="1800">
                <a:latin typeface="+mn-lt"/>
              </a:defRPr>
            </a:lvl3pPr>
            <a:lvl4pPr marL="468000" indent="-237600" algn="l" defTabSz="914400" eaLnBrk="1" latinLnBrk="0" hangingPunct="1">
              <a:spcBef>
                <a:spcPts val="0"/>
              </a:spcBef>
              <a:buClr>
                <a:schemeClr val="tx1"/>
              </a:buClr>
              <a:buFont typeface="Credit Suisse Type Light" pitchFamily="34" charset="0"/>
              <a:buChar char="−"/>
              <a:defRPr sz="1800">
                <a:latin typeface="+mn-lt"/>
              </a:defRPr>
            </a:lvl4pPr>
            <a:lvl5pPr marL="705600" indent="-237600" algn="l" defTabSz="914400" eaLnBrk="1" latinLnBrk="0" hangingPunct="1">
              <a:spcBef>
                <a:spcPts val="0"/>
              </a:spcBef>
              <a:buClr>
                <a:schemeClr val="tx1"/>
              </a:buClr>
              <a:buFont typeface="Credit Suisse Type Light" pitchFamily="34" charset="0"/>
              <a:buChar char="−"/>
              <a:defRPr sz="1800">
                <a:latin typeface="+mn-lt"/>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lnSpc>
                <a:spcPct val="95000"/>
              </a:lnSpc>
              <a:buClr>
                <a:srgbClr val="FFFFFF"/>
              </a:buClr>
            </a:pPr>
            <a:r>
              <a:rPr lang="en-US" noProof="1" smtClean="0">
                <a:solidFill>
                  <a:srgbClr val="000000"/>
                </a:solidFill>
              </a:rPr>
              <a:t>Confidencial</a:t>
            </a:r>
            <a:endParaRPr lang="en-US" noProof="1">
              <a:solidFill>
                <a:srgbClr val="000000"/>
              </a:solidFill>
            </a:endParaRPr>
          </a:p>
        </p:txBody>
      </p:sp>
      <p:sp>
        <p:nvSpPr>
          <p:cNvPr id="13" name="Internal" descr="AQAAAAAQAFj9sB29+DlHhBvvrN5lXbL3XTgVI61w2YHwCbT8gsysuLPq05dwUCpd1kv+zi52b8cPnOq09LY2uDAPHV533MmA1NRcdf+P80NIM29pz7iGgMkTZYuEj9StiHJAnJB3f01HVqnFpBxKPejgEXBamHdEXyS5rTZWvn92geOCk9TvXJCJnj9d1PR7sXvL18JutNXmlvQcw6CQUSgJd2dzai74DKepkQ1Kb6l9YwVlAKZwzEoD/7G8Pspg5dMj/lF1zQG4W12aCQups44iAHAbTysPRjLSIiUjz3Z7IwZpDX8X"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16"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11"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D8/szyBEOVOjDx9SwkN169zZBhWm4/0uiZr9fHwyiZhHu5cw8jKAzsoS7t7u8ckxQv954FuEBhQOnU3KzxUtKnfI38PJHoOBhIPAg/C6BLBQobnJb8yheRjLUW+HZvP7th+g5WSWXRXHTEchdqGi/HgmqtcbtkwvEWZHUBT2ySMcHJjCbRS6HMyWk5RL976KhIGI36Ul4NoxEh2A5qYznL2zjvK/RkBfpYSBIFugj4AQmuMXPzLmwgjabmmaYb1XDqAU5qNO7djLJoT2jF9wAXLwGL9OuRCQotAkCkXcifEyb9pPDrBlMhN9PW5C8ZSSMhTrPgKJCNiHvBMH8u7H3nuzjbj/gk5HoMPvKG1d9Frp2FKJnFX7XS/ZPGoFOoeavvuAd5GF3UR0XmuinpChhAQQEHfKlgwXFduERfaDk2Wa5uoC48H37nsFZpBYljDrn4g4m3mNYpsbErS5GC5P5vZUGTHFpBkjNu6xfyN/YC+egITjfB/TNcL1cKndAcXcSdmf4yh8efSBCYP1D1Cu/dNWosdHFZfh852tnWcTdajavEFOB3E44p++tDGQ2cw7K4dSoiYaOLwz7hXmYb31j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2705247331"/>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Flysheet">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0" indent="0">
              <a:lnSpc>
                <a:spcPct val="95000"/>
              </a:lnSpc>
              <a:tabLst>
                <a:tab pos="574675" algn="l"/>
              </a:tabLst>
              <a:defRPr sz="2400">
                <a:solidFill>
                  <a:schemeClr val="accent1"/>
                </a:solidFill>
                <a:latin typeface="+mj-lt"/>
                <a:ea typeface="+mn-ea"/>
                <a:cs typeface="+mn-cs"/>
              </a:defRPr>
            </a:lvl1pPr>
          </a:lstStyle>
          <a:p>
            <a:r>
              <a:rPr lang="en-US" dirty="0" smtClean="0"/>
              <a:t>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0" indent="0"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Flysheet subheading</a:t>
            </a:r>
          </a:p>
        </p:txBody>
      </p:sp>
      <p:sp>
        <p:nvSpPr>
          <p:cNvPr id="30" name="DraftAndConfidential" descr="AQAAAAAQAD5vyZEbNLNCisLNTgtZwHzC8TfrTxJ+s7BbI68WIDRlUjUn/6B41yx3VsH8M+Dyef+s8ntPHFI5+6TGDqIM8bTlfBhdmppekIkXik7F9M3y6lh8Q1D/VpiTjtHIiKqktx0l8DpmXFbekg7ztVzQhwiNQO+t+arCWCkhxUh5Xaxc7PNDjbqxo6LVR3F4/qk5ApdiQFajTmB2/P9/ccAbNNo/UEyMYE81t0PuyYLdeHhMbIRi2qz6q/t2Km5XiajRHiKdIDG7NlUAHMkNAjpEc8tYhyRB8Yxe4VeAFALRFhiE"/>
          <p:cNvSpPr txBox="1">
            <a:spLocks noChangeArrowheads="1"/>
          </p:cNvSpPr>
          <p:nvPr userDrawn="1"/>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El79l1QtKtNhyHQxZXTBtfnQzQ52dkXN2uzc4qySiadVQ4vtcE54IUHbX+PApZRDgrlReRluq9ftIh8jY1r/gjGO6Jo+pxyb2ZawQdj24G6DxuXteSB0eSEfIhSplkjH11YGRLgqTTz2M6qtmSPNv48JsFjPH6pADiDdxJcwfwh25riFGSSnkFAngKZ3ylRMC2REsjP2XfQNWDU7gvORhY2jOCkVDqxLr+AFCjhXaUDZczC0+cbE+/IUu1ozW4LHT5PQULQDqkZWNHhFC01MoOTlpWUXyN4jVqW9QYqNQWU" hidden="1"/>
          <p:cNvSpPr txBox="1">
            <a:spLocks noChangeArrowheads="1"/>
          </p:cNvSpPr>
          <p:nvPr userDrawn="1"/>
        </p:nvSpPr>
        <p:spPr bwMode="auto">
          <a:xfrm rot="16200000">
            <a:off x="-25150" y="3227063"/>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PKtM3vy8mpArSNZeav/wpVnNeJ31zNXx36DlntOa7vRXDyQ6M5HVulNit+hu4EutMwPsWwcB999SQLtVluxjybO/8jy533xCp/tjegoRAQodyC0RC9m9PN9LgDymz1TUzH9uSx0DmPyYabFj1lvEX3tvqZ+c8RPLx4X9sCsdYadatUC60Itc6qDwnV2jGP2lt8mUCIHbBEikyJsiMpRf/bGbaTkrkYh1iJNFavFDIB9dIONrCxjm+gN194A3tZp0CAJNqPeVnK2WMpuAjpZvh56c/H9gVU5nYuOBzYtUoIddU6aw8FgJBGgj7vujBKoA3zLwFBKyeyPSpxQgrHqyEufAWJzAiMAGgy62jawccYqN5gx81tB18k2vdaRT/SyTH8T+Db8VRjxl7+cUczWVLYSk+MY/sC0PHyXUDBVc6M26xcVJD7ynaLRIS4Za2ZuAlfpXoMLkfR3dw/879ZkQpHmxsVMdze2mX66o8kmPZS6vype6VqxEOkOEvLL87YDRVicNd53Rfhpv/8+ml6j8hq8gT1NgQhGvW4XIwB73eBV7d2gvj5mbDtWkkuzRZmPqSwLQ9zCx8Yu98IfFjrTEAw="/>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3079246196"/>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Flysheet Numbered">
    <p:spTree>
      <p:nvGrpSpPr>
        <p:cNvPr id="1" name=""/>
        <p:cNvGrpSpPr/>
        <p:nvPr/>
      </p:nvGrpSpPr>
      <p:grpSpPr>
        <a:xfrm>
          <a:off x="0" y="0"/>
          <a:ext cx="0" cy="0"/>
          <a:chOff x="0" y="0"/>
          <a:chExt cx="0" cy="0"/>
        </a:xfrm>
      </p:grpSpPr>
      <p:sp>
        <p:nvSpPr>
          <p:cNvPr id="21"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GreyBox"/>
          <p:cNvSpPr/>
          <p:nvPr userDrawn="1"/>
        </p:nvSpPr>
        <p:spPr bwMode="gray">
          <a:xfrm>
            <a:off x="3280964" y="3429000"/>
            <a:ext cx="5863041" cy="161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lnSpc>
                <a:spcPct val="95000"/>
              </a:lnSpc>
              <a:spcBef>
                <a:spcPts val="0"/>
              </a:spcBef>
              <a:spcAft>
                <a:spcPts val="0"/>
              </a:spcAft>
            </a:pPr>
            <a:endParaRPr lang="en-GB">
              <a:solidFill>
                <a:prstClr val="white"/>
              </a:solidFill>
            </a:endParaRPr>
          </a:p>
        </p:txBody>
      </p:sp>
      <p:sp>
        <p:nvSpPr>
          <p:cNvPr id="16" name="Title"/>
          <p:cNvSpPr>
            <a:spLocks noGrp="1"/>
          </p:cNvSpPr>
          <p:nvPr>
            <p:ph type="ctrTitle" hasCustomPrompt="1"/>
          </p:nvPr>
        </p:nvSpPr>
        <p:spPr bwMode="gray">
          <a:xfrm>
            <a:off x="3280961" y="3676400"/>
            <a:ext cx="5407508" cy="561314"/>
          </a:xfrm>
          <a:noFill/>
        </p:spPr>
        <p:txBody>
          <a:bodyPr lIns="72000" bIns="36000" anchor="b" anchorCtr="0">
            <a:noAutofit/>
          </a:bodyPr>
          <a:lstStyle>
            <a:lvl1pPr marL="573088" indent="-573088">
              <a:lnSpc>
                <a:spcPct val="95000"/>
              </a:lnSpc>
              <a:tabLst>
                <a:tab pos="574675" algn="l"/>
              </a:tabLst>
              <a:defRPr sz="2400">
                <a:solidFill>
                  <a:schemeClr val="accent1"/>
                </a:solidFill>
                <a:latin typeface="+mj-lt"/>
                <a:ea typeface="+mn-ea"/>
                <a:cs typeface="+mn-cs"/>
              </a:defRPr>
            </a:lvl1pPr>
          </a:lstStyle>
          <a:p>
            <a:r>
              <a:rPr lang="en-US" dirty="0" smtClean="0"/>
              <a:t>#.	Flysheet heading</a:t>
            </a:r>
            <a:endParaRPr lang="en-GB" dirty="0"/>
          </a:p>
        </p:txBody>
      </p:sp>
      <p:sp>
        <p:nvSpPr>
          <p:cNvPr id="19" name="Subtitle"/>
          <p:cNvSpPr>
            <a:spLocks noGrp="1"/>
          </p:cNvSpPr>
          <p:nvPr>
            <p:ph type="subTitle" idx="1" hasCustomPrompt="1"/>
          </p:nvPr>
        </p:nvSpPr>
        <p:spPr bwMode="gray">
          <a:xfrm>
            <a:off x="3280961" y="4237715"/>
            <a:ext cx="5407508" cy="572400"/>
          </a:xfrm>
          <a:noFill/>
        </p:spPr>
        <p:txBody>
          <a:bodyPr lIns="72000" bIns="0"/>
          <a:lstStyle>
            <a:lvl1pPr marL="569913" indent="-569913" algn="l">
              <a:lnSpc>
                <a:spcPct val="95000"/>
              </a:lnSpc>
              <a:buNone/>
              <a:tabLst>
                <a:tab pos="574675" algn="l"/>
              </a:tabLst>
              <a:defRPr sz="2400" b="0" baseline="0">
                <a:solidFill>
                  <a:schemeClr val="accent4"/>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	Flysheet subheading</a:t>
            </a:r>
          </a:p>
        </p:txBody>
      </p:sp>
      <p:sp>
        <p:nvSpPr>
          <p:cNvPr id="30" name="DraftAndConfidential" descr="AQAAAAAQAHBal1mp+zBAtAT5AJetbEFLHGWW+t/rDrGNO3BXOrWHEuw4H4MoZMJOAgralriMpWApKFODl/SI4O5jCuEkbO/DP7G+q+H+B3VJmVOIXrhgHD4FdnmLzdoNkc9MYcagyTVFMTN5R0+Ib2pLc/wZilBpRWbSeSG8quB/sBTT1G/o+43qny7Zladf/0dcmuUM52WuZks/t+BTzv+ohRNU20puGgwaQnxIb9tCP2Y5AY8IQyGkauHR3+YYhAoWrfP2XuA3dcyB04hA9hm3vpWkWvigT06xLpY55mUqcB23bN+L"/>
          <p:cNvSpPr txBox="1">
            <a:spLocks noChangeArrowheads="1"/>
          </p:cNvSpPr>
          <p:nvPr userDrawn="1"/>
        </p:nvSpPr>
        <p:spPr bwMode="auto">
          <a:xfrm>
            <a:off x="8058361"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n-US" sz="1000" noProof="1" smtClean="0">
                <a:solidFill>
                  <a:srgbClr val="000000"/>
                </a:solidFill>
                <a:latin typeface="Credit Suisse Type Light"/>
              </a:rPr>
              <a:t>Confidencial</a:t>
            </a:r>
            <a:endParaRPr lang="en-US" sz="1000" noProof="1">
              <a:solidFill>
                <a:srgbClr val="000000"/>
              </a:solidFill>
              <a:latin typeface="Credit Suisse Type Light"/>
            </a:endParaRPr>
          </a:p>
        </p:txBody>
      </p:sp>
      <p:sp>
        <p:nvSpPr>
          <p:cNvPr id="18" name="Tagline" hidden="1"/>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cxnSp>
        <p:nvCxnSpPr>
          <p:cNvPr id="5" name="RedLine"/>
          <p:cNvCxnSpPr/>
          <p:nvPr userDrawn="1"/>
        </p:nvCxnSpPr>
        <p:spPr bwMode="gray">
          <a:xfrm flipH="1">
            <a:off x="3280959" y="5085698"/>
            <a:ext cx="5863382"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Internal" descr="AQAAAAAQABGCDd6aaeBJiFJZoPeDfzNWxfD12zbmIjXN8Ssc9RqsFmxIolLqrJZI/MyCPjum1zjPvgdVzCE2FPTUxlH4vYAP2aFWg/jqSHbqOE6fxuWOoiXNO2CkmFSxuEH0FnXm6EYTuruClP9u3EYNJAz+DvSSwAvUSbdRbOlOyIF91QOsn0e7Y5bHN2JzEfM3vP8g+HmnYLARoJTptMmX1je5x+ijMsT/DKYPeoex/3NwxpPXsyTyIoKYkfsej1obuYFsFwf1hyYLmZ0n4mopUFZNnE0WxmGHf0X6vCJoZ3t7a1z0" hidden="1"/>
          <p:cNvSpPr txBox="1">
            <a:spLocks noChangeArrowheads="1"/>
          </p:cNvSpPr>
          <p:nvPr userDrawn="1"/>
        </p:nvSpPr>
        <p:spPr bwMode="auto">
          <a:xfrm rot="16200000">
            <a:off x="-25514" y="3227855"/>
            <a:ext cx="447175"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pic>
        <p:nvPicPr>
          <p:cNvPr id="28"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338138"/>
            <a:ext cx="1047750" cy="514350"/>
          </a:xfrm>
          <a:prstGeom prst="rect">
            <a:avLst/>
          </a:prstGeom>
          <a:noFill/>
          <a:extLst>
            <a:ext uri="{909E8E84-426E-40DD-AFC4-6F175D3DCCD1}">
              <a14:hiddenFill xmlns:a14="http://schemas.microsoft.com/office/drawing/2010/main">
                <a:solidFill>
                  <a:srgbClr val="FFFFFF"/>
                </a:solidFill>
              </a14:hiddenFill>
            </a:ext>
          </a:extLst>
        </p:spPr>
      </p:pic>
      <p:pic>
        <p:nvPicPr>
          <p:cNvPr id="27" name="CompanyLogoHolder2"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CompanyLogoHolder1" descr="&lt;tags&gt;&lt;tag n=&quot;TagName&quot; v=&quot;CompanyLogo&quot; /&gt;&lt;tag n=&quot;Top&quot; v=&quot;24.625&quot; /&gt;&lt;tag n=&quot;Left&quot; v=&quot;35.375&quot; /&gt;&lt;tag n=&quot;Height&quot; v=&quot;401.5&quot; /&gt;&lt;tag n=&quot;Width&quot; v=&quot;1809.875&quot; /&gt;&lt;tag n=&quot;File&quot; v=&quot;C:\Program Files\Office Automation\PitchSuite\Graphics\Logos\Color\Credit Suisse.wmf&quot; /&gt;&lt;tag n=&quot;LogoType&quot; v=&quot;.wmf&quot; /&gt;&lt;tag n=&quot;LogoColor&quot; v=&quot;0&quot; /&gt;&lt;/tags&gt;" hidden="1"/>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gray">
          <a:xfrm>
            <a:off x="453949" y="266400"/>
            <a:ext cx="2255447" cy="5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CompanyLogo" descr="AQAAAAAQAGkyRSXZpm9Plr/XnDIUggs3NSsebkLDID95ZKyb9zzeXOcINYUFalfywvc+p7b2qDyxvuPOEcB/AIjYq7W9Y9gV0a6LH8AknpKNk+ycjlOiubmYXK6NkoYS0lEGIBdWf/LUshUU17F9qfFBvCiEtUj2s73PpZuxeyVSQKqjMMAuMOWu28uSQbv+h0SAxV/X1t2Yyf55r9n37n4EHfUc/NVLmHSWNFu1YPkBG16UDYE88qeimUiFNzgjuzFH2fsp73SMf+Focm4FPM7zGP8yxpniSIzhwWZn/O24JfcAFowNXiatDd/yYmZXy8/jzlnIQtn45sU60Bws4vNN29kQiBZ5cJzh/byDwkSWCSJLcSJjVgWgHa3isP/xoebkHt3ykifzL9ekEXo8zRP4YyX/ZMR5kVH60MO5BlT5aYfFLDbXnulFzVVi9waytumB56lB0teNzrZvcBOcfTv9IJcyVk4ADBYTeezZlcDqeMeUK0OKNPAbAqqf2VZeblBDkXG3VoNC5Ppv6AiWgpCjeZv+wUU4siVe70fIvB/YZnVc/XkK/tm99q7rJSER7x++Oly31DgtUjnLqpwPfZspwRjEaT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49" y="266401"/>
            <a:ext cx="2255447" cy="533505"/>
          </a:xfrm>
          <a:prstGeom prst="rect">
            <a:avLst/>
          </a:prstGeom>
        </p:spPr>
      </p:pic>
    </p:spTree>
    <p:extLst>
      <p:ext uri="{BB962C8B-B14F-4D97-AF65-F5344CB8AC3E}">
        <p14:creationId xmlns:p14="http://schemas.microsoft.com/office/powerpoint/2010/main" val="1115434037"/>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9" name="ObjectBox25" descr="&lt;tags&gt;&lt;tag n=&quot;BulletInfo&quot; v=&quot;Standard&quot; /&gt;&lt;tag n=&quot;Format&quot; v=&quot;1&quot; /&gt;&lt;/tags&gt;" hidden="1"/>
          <p:cNvSpPr>
            <a:spLocks noGrp="1"/>
          </p:cNvSpPr>
          <p:nvPr>
            <p:ph sz="quarter" idx="4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0" name="HeadingBox25" descr="&lt;tags&gt;&lt;tag n=&quot;Format&quot; v=&quot;1&quot; /&gt;&lt;/tags&gt;" hidden="1"/>
          <p:cNvSpPr>
            <a:spLocks noGrp="1"/>
          </p:cNvSpPr>
          <p:nvPr>
            <p:ph type="body" sz="quarter" idx="5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1" name="ObjectBox24" descr="&lt;tags&gt;&lt;tag n=&quot;BulletInfo&quot; v=&quot;Standard&quot; /&gt;&lt;tag n=&quot;Format&quot; v=&quot;1&quot; /&gt;&lt;/tags&gt;" hidden="1"/>
          <p:cNvSpPr>
            <a:spLocks noGrp="1"/>
          </p:cNvSpPr>
          <p:nvPr>
            <p:ph sz="quarter" idx="5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2" name="HeadingBox24" descr="&lt;tags&gt;&lt;tag n=&quot;Format&quot; v=&quot;1&quot; /&gt;&lt;/tags&gt;" hidden="1"/>
          <p:cNvSpPr>
            <a:spLocks noGrp="1"/>
          </p:cNvSpPr>
          <p:nvPr>
            <p:ph type="body" sz="quarter" idx="5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3" name="ObjectBox23" descr="&lt;tags&gt;&lt;tag n=&quot;BulletInfo&quot; v=&quot;Standard&quot; /&gt;&lt;tag n=&quot;Format&quot; v=&quot;1&quot; /&gt;&lt;/tags&gt;" hidden="1"/>
          <p:cNvSpPr>
            <a:spLocks noGrp="1"/>
          </p:cNvSpPr>
          <p:nvPr>
            <p:ph sz="quarter" idx="5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4" name="HeadingBox23" descr="&lt;tags&gt;&lt;tag n=&quot;Format&quot; v=&quot;1&quot; /&gt;&lt;/tags&gt;" hidden="1"/>
          <p:cNvSpPr>
            <a:spLocks noGrp="1"/>
          </p:cNvSpPr>
          <p:nvPr>
            <p:ph type="body" sz="quarter" idx="5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5" name="ObjectBox22" descr="&lt;tags&gt;&lt;tag n=&quot;BulletInfo&quot; v=&quot;Standard&quot; /&gt;&lt;tag n=&quot;Format&quot; v=&quot;1&quot; /&gt;&lt;/tags&gt;" hidden="1"/>
          <p:cNvSpPr>
            <a:spLocks noGrp="1"/>
          </p:cNvSpPr>
          <p:nvPr>
            <p:ph sz="quarter" idx="5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6" name="HeadingBox22" descr="&lt;tags&gt;&lt;tag n=&quot;Format&quot; v=&quot;1&quot; /&gt;&lt;/tags&gt;" hidden="1"/>
          <p:cNvSpPr>
            <a:spLocks noGrp="1"/>
          </p:cNvSpPr>
          <p:nvPr>
            <p:ph type="body" sz="quarter" idx="5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7" name="ObjectBox21" descr="&lt;tags&gt;&lt;tag n=&quot;BulletInfo&quot; v=&quot;Standard&quot; /&gt;&lt;tag n=&quot;Format&quot; v=&quot;1&quot; /&gt;&lt;/tags&gt;" hidden="1"/>
          <p:cNvSpPr>
            <a:spLocks noGrp="1"/>
          </p:cNvSpPr>
          <p:nvPr>
            <p:ph sz="quarter" idx="5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8" name="HeadingBox21" descr="&lt;tags&gt;&lt;tag n=&quot;Format&quot; v=&quot;1&quot; /&gt;&lt;/tags&gt;" hidden="1"/>
          <p:cNvSpPr>
            <a:spLocks noGrp="1"/>
          </p:cNvSpPr>
          <p:nvPr>
            <p:ph type="body" sz="quarter" idx="5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49" name="ObjectBox20" descr="&lt;tags&gt;&lt;tag n=&quot;BulletInfo&quot; v=&quot;Standard&quot; /&gt;&lt;tag n=&quot;Format&quot; v=&quot;1&quot; /&gt;&lt;/tags&gt;" hidden="1"/>
          <p:cNvSpPr>
            <a:spLocks noGrp="1"/>
          </p:cNvSpPr>
          <p:nvPr>
            <p:ph sz="quarter" idx="5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0" name="HeadingBox20" descr="&lt;tags&gt;&lt;tag n=&quot;Format&quot; v=&quot;1&quot; /&gt;&lt;/tags&gt;" hidden="1"/>
          <p:cNvSpPr>
            <a:spLocks noGrp="1"/>
          </p:cNvSpPr>
          <p:nvPr>
            <p:ph type="body" sz="quarter" idx="6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1" name="ObjectBox19" descr="&lt;tags&gt;&lt;tag n=&quot;BulletInfo&quot; v=&quot;Standard&quot; /&gt;&lt;tag n=&quot;Format&quot; v=&quot;1&quot; /&gt;&lt;/tags&gt;" hidden="1"/>
          <p:cNvSpPr>
            <a:spLocks noGrp="1"/>
          </p:cNvSpPr>
          <p:nvPr>
            <p:ph sz="quarter" idx="6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2" name="HeadingBox19" descr="&lt;tags&gt;&lt;tag n=&quot;Format&quot; v=&quot;1&quot; /&gt;&lt;/tags&gt;" hidden="1"/>
          <p:cNvSpPr>
            <a:spLocks noGrp="1"/>
          </p:cNvSpPr>
          <p:nvPr>
            <p:ph type="body" sz="quarter" idx="6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3" name="ObjectBox18" descr="&lt;tags&gt;&lt;tag n=&quot;BulletInfo&quot; v=&quot;Standard&quot; /&gt;&lt;tag n=&quot;Format&quot; v=&quot;1&quot; /&gt;&lt;/tags&gt;" hidden="1"/>
          <p:cNvSpPr>
            <a:spLocks noGrp="1"/>
          </p:cNvSpPr>
          <p:nvPr>
            <p:ph sz="quarter" idx="6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4" name="HeadingBox18" descr="&lt;tags&gt;&lt;tag n=&quot;Format&quot; v=&quot;1&quot; /&gt;&lt;/tags&gt;" hidden="1"/>
          <p:cNvSpPr>
            <a:spLocks noGrp="1"/>
          </p:cNvSpPr>
          <p:nvPr>
            <p:ph type="body" sz="quarter" idx="6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55" name="ObjectBox17" descr="&lt;tags&gt;&lt;tag n=&quot;BulletInfo&quot; v=&quot;Standard&quot; /&gt;&lt;tag n=&quot;Format&quot; v=&quot;1&quot; /&gt;&lt;/tags&gt;" hidden="1"/>
          <p:cNvSpPr>
            <a:spLocks noGrp="1"/>
          </p:cNvSpPr>
          <p:nvPr>
            <p:ph sz="quarter" idx="6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6" name="HeadingBox17" descr="&lt;tags&gt;&lt;tag n=&quot;Format&quot; v=&quot;1&quot; /&gt;&lt;/tags&gt;" hidden="1"/>
          <p:cNvSpPr>
            <a:spLocks noGrp="1"/>
          </p:cNvSpPr>
          <p:nvPr>
            <p:ph type="body" sz="quarter" idx="6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6" name="ObjectBox16" descr="&lt;tags&gt;&lt;tag n=&quot;BulletInfo&quot; v=&quot;Standard&quot; /&gt;&lt;tag n=&quot;Format&quot; v=&quot;1&quot; /&gt;&lt;/tags&gt;" hidden="1"/>
          <p:cNvSpPr>
            <a:spLocks noGrp="1"/>
          </p:cNvSpPr>
          <p:nvPr>
            <p:ph sz="quarter" idx="3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HeadingBox16" descr="&lt;tags&gt;&lt;tag n=&quot;Format&quot; v=&quot;1&quot; /&gt;&lt;/tags&gt;" hidden="1"/>
          <p:cNvSpPr>
            <a:spLocks noGrp="1"/>
          </p:cNvSpPr>
          <p:nvPr>
            <p:ph type="body" sz="quarter" idx="4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8" name="ObjectBox15" descr="&lt;tags&gt;&lt;tag n=&quot;BulletInfo&quot; v=&quot;Standard&quot; /&gt;&lt;tag n=&quot;Format&quot; v=&quot;1&quot; /&gt;&lt;/tags&gt;" hidden="1"/>
          <p:cNvSpPr>
            <a:spLocks noGrp="1"/>
          </p:cNvSpPr>
          <p:nvPr>
            <p:ph sz="quarter" idx="4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HeadingBox15" descr="&lt;tags&gt;&lt;tag n=&quot;Format&quot; v=&quot;1&quot; /&gt;&lt;/tags&gt;" hidden="1"/>
          <p:cNvSpPr>
            <a:spLocks noGrp="1"/>
          </p:cNvSpPr>
          <p:nvPr>
            <p:ph type="body" sz="quarter" idx="4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1" name="ObjectBox14" descr="&lt;tags&gt;&lt;tag n=&quot;BulletInfo&quot; v=&quot;Standard&quot; /&gt;&lt;tag n=&quot;Format&quot; v=&quot;1&quot; /&gt;&lt;/tags&gt;" hidden="1"/>
          <p:cNvSpPr>
            <a:spLocks noGrp="1"/>
          </p:cNvSpPr>
          <p:nvPr>
            <p:ph sz="quarter" idx="4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HeadingBox14" descr="&lt;tags&gt;&lt;tag n=&quot;Format&quot; v=&quot;1&quot; /&gt;&lt;/tags&gt;" hidden="1"/>
          <p:cNvSpPr>
            <a:spLocks noGrp="1"/>
          </p:cNvSpPr>
          <p:nvPr>
            <p:ph type="body" sz="quarter" idx="4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3" name="ObjectBox13" descr="&lt;tags&gt;&lt;tag n=&quot;BulletInfo&quot; v=&quot;Standard&quot; /&gt;&lt;tag n=&quot;Format&quot; v=&quot;1&quot; /&gt;&lt;/tags&gt;" hidden="1"/>
          <p:cNvSpPr>
            <a:spLocks noGrp="1"/>
          </p:cNvSpPr>
          <p:nvPr>
            <p:ph sz="quarter" idx="4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HeadingBox13" descr="&lt;tags&gt;&lt;tag n=&quot;Format&quot; v=&quot;1&quot; /&gt;&lt;/tags&gt;" hidden="1"/>
          <p:cNvSpPr>
            <a:spLocks noGrp="1"/>
          </p:cNvSpPr>
          <p:nvPr>
            <p:ph type="body" sz="quarter" idx="4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5" name="ObjectBox12" descr="&lt;tags&gt;&lt;tag n=&quot;BulletInfo&quot; v=&quot;Standard&quot; /&gt;&lt;tag n=&quot;Format&quot; v=&quot;1&quot; /&gt;&lt;/tags&gt;" hidden="1"/>
          <p:cNvSpPr>
            <a:spLocks noGrp="1"/>
          </p:cNvSpPr>
          <p:nvPr>
            <p:ph sz="quarter" idx="3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HeadingBox12" descr="&lt;tags&gt;&lt;tag n=&quot;Format&quot; v=&quot;1&quot; /&gt;&lt;/tags&gt;" hidden="1"/>
          <p:cNvSpPr>
            <a:spLocks noGrp="1"/>
          </p:cNvSpPr>
          <p:nvPr>
            <p:ph type="body" sz="quarter" idx="3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7" name="ObjectBox11" descr="&lt;tags&gt;&lt;tag n=&quot;BulletInfo&quot; v=&quot;Standard&quot; /&gt;&lt;tag n=&quot;Format&quot; v=&quot;1&quot; /&gt;&lt;/tags&gt;" hidden="1"/>
          <p:cNvSpPr>
            <a:spLocks noGrp="1"/>
          </p:cNvSpPr>
          <p:nvPr>
            <p:ph sz="quarter" idx="35"/>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HeadingBox11" descr="&lt;tags&gt;&lt;tag n=&quot;Format&quot; v=&quot;1&quot; /&gt;&lt;/tags&gt;" hidden="1"/>
          <p:cNvSpPr>
            <a:spLocks noGrp="1"/>
          </p:cNvSpPr>
          <p:nvPr>
            <p:ph type="body" sz="quarter" idx="36"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19" name="ObjectBox10" descr="&lt;tags&gt;&lt;tag n=&quot;BulletInfo&quot; v=&quot;Standard&quot; /&gt;&lt;tag n=&quot;Format&quot; v=&quot;1&quot; /&gt;&lt;/tags&gt;" hidden="1"/>
          <p:cNvSpPr>
            <a:spLocks noGrp="1"/>
          </p:cNvSpPr>
          <p:nvPr>
            <p:ph sz="quarter" idx="3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0" name="HeadingBox10" descr="&lt;tags&gt;&lt;tag n=&quot;Format&quot; v=&quot;1&quot; /&gt;&lt;/tags&gt;" hidden="1"/>
          <p:cNvSpPr>
            <a:spLocks noGrp="1"/>
          </p:cNvSpPr>
          <p:nvPr>
            <p:ph type="body" sz="quarter" idx="3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1" name="ObjectBox9" descr="&lt;tags&gt;&lt;tag n=&quot;BulletInfo&quot; v=&quot;Standard&quot; /&gt;&lt;tag n=&quot;Format&quot; v=&quot;1&quot; /&gt;&lt;/tags&gt;" hidden="1"/>
          <p:cNvSpPr>
            <a:spLocks noGrp="1"/>
          </p:cNvSpPr>
          <p:nvPr>
            <p:ph sz="quarter" idx="29"/>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2" name="HeadingBox9" descr="&lt;tags&gt;&lt;tag n=&quot;Format&quot; v=&quot;1&quot; /&gt;&lt;/tags&gt;" hidden="1"/>
          <p:cNvSpPr>
            <a:spLocks noGrp="1"/>
          </p:cNvSpPr>
          <p:nvPr>
            <p:ph type="body" sz="quarter" idx="32"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3" name="ObjectBox8" descr="&lt;tags&gt;&lt;tag n=&quot;BulletInfo&quot; v=&quot;Standard&quot; /&gt;&lt;tag n=&quot;Format&quot; v=&quot;1&quot; /&gt;&lt;/tags&gt;" hidden="1"/>
          <p:cNvSpPr>
            <a:spLocks noGrp="1"/>
          </p:cNvSpPr>
          <p:nvPr>
            <p:ph sz="quarter" idx="24"/>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4" name="HeadingBox8" descr="&lt;tags&gt;&lt;tag n=&quot;Format&quot; v=&quot;1&quot; /&gt;&lt;/tags&gt;" hidden="1"/>
          <p:cNvSpPr>
            <a:spLocks noGrp="1"/>
          </p:cNvSpPr>
          <p:nvPr>
            <p:ph type="body" sz="quarter" idx="23"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5" name="ObjectBox7" descr="&lt;tags&gt;&lt;tag n=&quot;BulletInfo&quot; v=&quot;Standard&quot; /&gt;&lt;tag n=&quot;Format&quot; v=&quot;1&quot; /&gt;&lt;/tags&gt;" hidden="1"/>
          <p:cNvSpPr>
            <a:spLocks noGrp="1"/>
          </p:cNvSpPr>
          <p:nvPr>
            <p:ph sz="quarter" idx="1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6" name="HeadingBox7" descr="&lt;tags&gt;&lt;tag n=&quot;Format&quot; v=&quot;1&quot; /&gt;&lt;/tags&gt;" hidden="1"/>
          <p:cNvSpPr>
            <a:spLocks noGrp="1"/>
          </p:cNvSpPr>
          <p:nvPr>
            <p:ph type="body" sz="quarter" idx="17"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7" name="ObjectBox6" descr="&lt;tags&gt;&lt;tag n=&quot;BulletInfo&quot; v=&quot;Standard&quot; /&gt;&lt;tag n=&quot;Format&quot; v=&quot;1&quot; /&gt;&lt;/tags&gt;" hidden="1"/>
          <p:cNvSpPr>
            <a:spLocks noGrp="1"/>
          </p:cNvSpPr>
          <p:nvPr>
            <p:ph sz="quarter" idx="2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HeadingBox6" descr="&lt;tags&gt;&lt;tag n=&quot;Format&quot; v=&quot;1&quot; /&gt;&lt;/tags&gt;" hidden="1"/>
          <p:cNvSpPr>
            <a:spLocks noGrp="1"/>
          </p:cNvSpPr>
          <p:nvPr>
            <p:ph type="body" sz="quarter" idx="31"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29" name="ObjectBox5" descr="&lt;tags&gt;&lt;tag n=&quot;BulletInfo&quot; v=&quot;Standard&quot; /&gt;&lt;tag n=&quot;Format&quot; v=&quot;1&quot; /&gt;&lt;/tags&gt;" hidden="1"/>
          <p:cNvSpPr>
            <a:spLocks noGrp="1"/>
          </p:cNvSpPr>
          <p:nvPr>
            <p:ph sz="quarter" idx="21"/>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0" name="HeadingBox5" descr="&lt;tags&gt;&lt;tag n=&quot;Format&quot; v=&quot;1&quot; /&gt;&lt;/tags&gt;" hidden="1"/>
          <p:cNvSpPr>
            <a:spLocks noGrp="1"/>
          </p:cNvSpPr>
          <p:nvPr>
            <p:ph type="body" sz="quarter" idx="19"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1" name="ObjectBox4" descr="&lt;tags&gt;&lt;tag n=&quot;BulletInfo&quot; v=&quot;Standard&quot; /&gt;&lt;tag n=&quot;Format&quot; v=&quot;1&quot; /&gt;&lt;/tags&gt;" hidden="1"/>
          <p:cNvSpPr>
            <a:spLocks noGrp="1"/>
          </p:cNvSpPr>
          <p:nvPr>
            <p:ph sz="quarter" idx="13"/>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2" name="HeadingBox4" descr="&lt;tags&gt;&lt;tag n=&quot;Format&quot; v=&quot;1&quot; /&gt;&lt;/tags&gt;" hidden="1"/>
          <p:cNvSpPr>
            <a:spLocks noGrp="1"/>
          </p:cNvSpPr>
          <p:nvPr>
            <p:ph type="body" sz="quarter" idx="14"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3" name="ObjectBox3" descr="&lt;tags&gt;&lt;tag n=&quot;BulletInfo&quot; v=&quot;Standard&quot; /&gt;&lt;tag n=&quot;Format&quot; v=&quot;1&quot; /&gt;&lt;/tags&gt;" hidden="1"/>
          <p:cNvSpPr>
            <a:spLocks noGrp="1"/>
          </p:cNvSpPr>
          <p:nvPr>
            <p:ph sz="quarter" idx="28"/>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4" name="HeadingBox3" descr="&lt;tags&gt;&lt;tag n=&quot;Format&quot; v=&quot;1&quot; /&gt;&lt;/tags&gt;" hidden="1"/>
          <p:cNvSpPr>
            <a:spLocks noGrp="1"/>
          </p:cNvSpPr>
          <p:nvPr>
            <p:ph type="body" sz="quarter" idx="3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5" name="ObjectBox2" descr="&lt;tags&gt;&lt;tag n=&quot;BulletInfo&quot; v=&quot;Standard&quot; /&gt;&lt;tag n=&quot;Format&quot; v=&quot;1&quot; /&gt;&lt;/tags&gt;" hidden="1"/>
          <p:cNvSpPr>
            <a:spLocks noGrp="1"/>
          </p:cNvSpPr>
          <p:nvPr>
            <p:ph sz="quarter" idx="22"/>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6" name="HeadingBox2" descr="&lt;tags&gt;&lt;tag n=&quot;Format&quot; v=&quot;1&quot; /&gt;&lt;/tags&gt;" hidden="1"/>
          <p:cNvSpPr>
            <a:spLocks noGrp="1"/>
          </p:cNvSpPr>
          <p:nvPr>
            <p:ph type="body" sz="quarter" idx="20"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37" name="ObjectBox1" descr="&lt;tags&gt;&lt;tag n=&quot;BulletInfo&quot; v=&quot;Standard&quot; /&gt;&lt;tag n=&quot;Format&quot; v=&quot;1&quot; /&gt;&lt;/tags&gt;" hidden="1"/>
          <p:cNvSpPr>
            <a:spLocks noGrp="1"/>
          </p:cNvSpPr>
          <p:nvPr>
            <p:ph sz="quarter" idx="47"/>
          </p:nvPr>
        </p:nvSpPr>
        <p:spPr>
          <a:xfrm>
            <a:off x="2286000" y="1714500"/>
            <a:ext cx="4572000" cy="3429000"/>
          </a:xfrm>
        </p:spPr>
        <p:txBody>
          <a:bodyPr tIns="64800"/>
          <a:lstStyle>
            <a:lvl1pPr>
              <a:defRPr sz="1200">
                <a:latin typeface="+mn-lt"/>
                <a:ea typeface="+mn-ea"/>
                <a:cs typeface="+mn-cs"/>
              </a:defRPr>
            </a:lvl1pPr>
            <a:lvl2pPr>
              <a:defRPr sz="1200">
                <a:latin typeface="+mn-lt"/>
                <a:ea typeface="+mn-ea"/>
                <a:cs typeface="+mn-cs"/>
              </a:defRPr>
            </a:lvl2pPr>
            <a:lvl3pPr>
              <a:defRPr sz="1200">
                <a:latin typeface="+mn-lt"/>
                <a:ea typeface="+mn-ea"/>
                <a:cs typeface="+mn-cs"/>
              </a:defRPr>
            </a:lvl3pPr>
            <a:lvl4pPr>
              <a:defRPr sz="1200">
                <a:latin typeface="+mn-lt"/>
                <a:ea typeface="+mn-ea"/>
                <a:cs typeface="+mn-cs"/>
              </a:defRPr>
            </a:lvl4pPr>
            <a:lvl5pPr>
              <a:defRPr sz="1200">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8" name="HeadingBox1" descr="&lt;tags&gt;&lt;tag n=&quot;Format&quot; v=&quot;1&quot; /&gt;&lt;/tags&gt;" hidden="1"/>
          <p:cNvSpPr>
            <a:spLocks noGrp="1"/>
          </p:cNvSpPr>
          <p:nvPr>
            <p:ph type="body" sz="quarter" idx="48" hasCustomPrompt="1"/>
          </p:nvPr>
        </p:nvSpPr>
        <p:spPr>
          <a:xfrm>
            <a:off x="2286000" y="1513621"/>
            <a:ext cx="4572000" cy="200879"/>
          </a:xfrm>
          <a:solidFill>
            <a:schemeClr val="bg1"/>
          </a:solidFill>
          <a:ln w="6350">
            <a:noFill/>
          </a:ln>
          <a:effectLst>
            <a:outerShdw dist="25400" dir="5400000" sx="99900" sy="99900" algn="t" rotWithShape="0">
              <a:schemeClr val="accent1"/>
            </a:outerShdw>
          </a:effectLst>
        </p:spPr>
        <p:txBody>
          <a:bodyPr lIns="0" tIns="0" rIns="0" bIns="25200" anchor="b" anchorCtr="0">
            <a:spAutoFit/>
          </a:bodyPr>
          <a:lstStyle>
            <a:lvl1pPr>
              <a:spcBef>
                <a:spcPts val="0"/>
              </a:spcBef>
              <a:defRPr sz="1200">
                <a:solidFill>
                  <a:schemeClr val="accent1"/>
                </a:solidFill>
                <a:latin typeface="+mj-lt"/>
                <a:ea typeface="+mn-ea"/>
                <a:cs typeface="+mn-cs"/>
              </a:defRPr>
            </a:lvl1pPr>
          </a:lstStyle>
          <a:p>
            <a:pPr lvl="0"/>
            <a:r>
              <a:rPr lang="en-GB" dirty="0" smtClean="0"/>
              <a:t>Heading</a:t>
            </a:r>
            <a:endParaRPr lang="en-GB" dirty="0"/>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5" name="MessageStatement"/>
          <p:cNvSpPr>
            <a:spLocks noGrp="1" noChangeArrowheads="1"/>
          </p:cNvSpPr>
          <p:nvPr>
            <p:ph type="subTitle" idx="1" hasCustomPrompt="1"/>
          </p:nvPr>
        </p:nvSpPr>
        <p:spPr>
          <a:xfrm>
            <a:off x="449999" y="5731200"/>
            <a:ext cx="8236801" cy="298800"/>
          </a:xfrm>
          <a:solidFill>
            <a:schemeClr val="tx2"/>
          </a:solidFill>
          <a:ln w="6350">
            <a:solidFill>
              <a:schemeClr val="tx2"/>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spAutoFit/>
          </a:bodyPr>
          <a:lstStyle>
            <a:lvl1pPr>
              <a:defRPr lang="en-US" noProof="0" dirty="0" smtClean="0">
                <a:solidFill>
                  <a:schemeClr val="bg1"/>
                </a:solidFill>
                <a:latin typeface="+mn-lt"/>
                <a:ea typeface="+mn-ea"/>
                <a:cs typeface="+mn-cs"/>
              </a:defRPr>
            </a:lvl1pPr>
          </a:lstStyle>
          <a:p>
            <a:pPr lvl="0"/>
            <a:r>
              <a:rPr lang="en-US" noProof="0" dirty="0" smtClean="0"/>
              <a:t>Message statement</a:t>
            </a:r>
          </a:p>
        </p:txBody>
      </p:sp>
      <p:sp>
        <p:nvSpPr>
          <p:cNvPr id="2" name="Title"/>
          <p:cNvSpPr>
            <a:spLocks noGrp="1"/>
          </p:cNvSpPr>
          <p:nvPr>
            <p:ph type="title" hasCustomPrompt="1"/>
          </p:nvPr>
        </p:nvSpPr>
        <p:spPr/>
        <p:txBody>
          <a:bodyPr/>
          <a:lstStyle>
            <a:lvl1pPr>
              <a:defRPr>
                <a:latin typeface="+mj-lt"/>
                <a:ea typeface="+mn-ea"/>
                <a:cs typeface="+mn-cs"/>
              </a:defRPr>
            </a:lvl1pPr>
          </a:lstStyle>
          <a:p>
            <a:r>
              <a:rPr lang="en-US" dirty="0" smtClean="0"/>
              <a:t>Title</a:t>
            </a:r>
            <a:endParaRPr lang="en-GB" dirty="0"/>
          </a:p>
        </p:txBody>
      </p:sp>
    </p:spTree>
    <p:extLst>
      <p:ext uri="{BB962C8B-B14F-4D97-AF65-F5344CB8AC3E}">
        <p14:creationId xmlns:p14="http://schemas.microsoft.com/office/powerpoint/2010/main" val="3298447059"/>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4" name="BasicText" descr="&lt;tags&gt;&lt;tag n=&quot;Linked&quot; v=&quot;True&quot; /&gt;&lt;/tags&gt;"/>
          <p:cNvSpPr>
            <a:spLocks noGrp="1" noChangeArrowheads="1"/>
          </p:cNvSpPr>
          <p:nvPr>
            <p:ph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lang="en-US" dirty="0" smtClean="0"/>
            </a:lvl1pPr>
            <a:lvl2pPr>
              <a:defRPr lang="en-US" dirty="0" smtClean="0"/>
            </a:lvl2pPr>
          </a:lstStyle>
          <a:p>
            <a:pPr marL="361950" lvl="0" indent="-361950" defTabSz="728663" fontAlgn="base">
              <a:spcBef>
                <a:spcPct val="95000"/>
              </a:spcBef>
              <a:spcAft>
                <a:spcPct val="0"/>
              </a:spcAft>
              <a:buClr>
                <a:schemeClr val="tx1"/>
              </a:buClr>
              <a:buSzPct val="120000"/>
              <a:buFont typeface="Wingdings" pitchFamily="2" charset="2"/>
              <a:tabLst>
                <a:tab pos="365125" algn="l"/>
              </a:tabLst>
            </a:pPr>
            <a:r>
              <a:rPr lang="en-US" dirty="0" smtClean="0"/>
              <a:t>1. 	TOC heading </a:t>
            </a:r>
          </a:p>
          <a:p>
            <a:pPr marL="363538" lvl="1" defTabSz="728663" fontAlgn="base">
              <a:spcBef>
                <a:spcPct val="36000"/>
              </a:spcBef>
              <a:spcAft>
                <a:spcPct val="0"/>
              </a:spcAft>
              <a:buClr>
                <a:schemeClr val="tx1"/>
              </a:buClr>
              <a:buSzPct val="120000"/>
              <a:tabLst>
                <a:tab pos="365125" algn="l"/>
              </a:tabLst>
            </a:pPr>
            <a:r>
              <a:rPr lang="en-US" dirty="0" smtClean="0"/>
              <a:t>TOC subheading</a:t>
            </a:r>
          </a:p>
        </p:txBody>
      </p:sp>
      <p:sp>
        <p:nvSpPr>
          <p:cNvPr id="2" name="Title"/>
          <p:cNvSpPr>
            <a:spLocks noGrp="1"/>
          </p:cNvSpPr>
          <p:nvPr>
            <p:ph type="title" hasCustomPrompt="1"/>
          </p:nvPr>
        </p:nvSpPr>
        <p:spPr>
          <a:xfrm>
            <a:off x="449263" y="190500"/>
            <a:ext cx="8247888" cy="350865"/>
          </a:xfrm>
        </p:spPr>
        <p:txBody>
          <a:bodyPr/>
          <a:lstStyle>
            <a:lvl1pPr>
              <a:defRPr/>
            </a:lvl1pPr>
          </a:lstStyle>
          <a:p>
            <a:r>
              <a:rPr lang="en-US" dirty="0" smtClean="0"/>
              <a:t>Title</a:t>
            </a:r>
            <a:endParaRPr lang="en-US" dirty="0"/>
          </a:p>
        </p:txBody>
      </p:sp>
      <p:sp>
        <p:nvSpPr>
          <p:cNvPr id="9"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O:\IBD_Regional_Documents_Repository_AM_Groups\Latam Group\Mexico IBD\CKDs\Credit Suisse RE\New RP\CSMRTCK - Roadshow_v52.pptx</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2301661961"/>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grpSp>
        <p:nvGrpSpPr>
          <p:cNvPr id="772262" name="Internal" hidden="1"/>
          <p:cNvGrpSpPr>
            <a:grpSpLocks/>
          </p:cNvGrpSpPr>
          <p:nvPr userDrawn="1"/>
        </p:nvGrpSpPr>
        <p:grpSpPr bwMode="auto">
          <a:xfrm>
            <a:off x="-3175" y="3205166"/>
            <a:ext cx="9148763" cy="452438"/>
            <a:chOff x="-2" y="2021"/>
            <a:chExt cx="5763" cy="285"/>
          </a:xfrm>
        </p:grpSpPr>
        <p:sp>
          <p:nvSpPr>
            <p:cNvPr id="772263" name="Internal" descr="AQAAAAAQAIe9gUDNRhpNsRHkrNaI/nOr4k+43qd5cZjlUwqm49+0s7+ZTGGHjjZalU119R0CSXI2ybgDgpCRI88XQVM5IIfr5kMEdO9AvP0c1n1CmoGuoN3XwuG74cwf4Vt3D9AZBNX9qibLnfCJmAE7BlWk4ljU8p32wcVpH+4oJVUcmKNtYdGNiwd8fC5YWFMpzyUbEUxgg+zZcvCLVvRnLB5RzX7+Doj/oP99Fa9D0BDvG/JQeSk+MZSz10UKKDEPVQLDEc9DCuJtCGnqf+z1OcuB6oM="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2264" name="Internal" descr="AQAAAAAQABdjE5h09U1Dqoi5NklOj1Dy509hbs75020LFvrSc4JxTx8K0YNojnSwvEfLffy+smg7Erg7Nqz1uxr0OepDYAYk+88WyRPN/XizPjYCECNfxNL7XWw5LqN3rnRcGuPDDJ/gQd0Beb7EYSQf43E6Kty/NIJknLXyZL0sEiyDTv7xU6N5W4r/JBb6EYwq1fFx2OPdZhCAcsweDyh5JTJ3OIxdYr3TTFY1nL+ytXPaoBldlReu4K51P5ZQO8ClsvHK8DSsQXyAbc0Qg13OFVXEuC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2223" name="ClientLogoHolder" descr="&lt;tags&gt;&lt;tag n=&quot;Visible&quot; v=&quot;False&quot; /&gt;&lt;/tags&gt;"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2105" name="Title" descr="Text Box: Flysheet heading"/>
          <p:cNvSpPr>
            <a:spLocks noGrp="1" noChangeArrowheads="1"/>
          </p:cNvSpPr>
          <p:nvPr>
            <p:ph type="ctrTitle"/>
          </p:nvPr>
        </p:nvSpPr>
        <p:spPr>
          <a:xfrm>
            <a:off x="449263" y="2841094"/>
            <a:ext cx="8239125" cy="416456"/>
          </a:xfrm>
          <a:extLst>
            <a:ext uri="{91240B29-F687-4F45-9708-019B960494DF}">
              <a14:hiddenLine xmlns:a14="http://schemas.microsoft.com/office/drawing/2010/main" w="9525">
                <a:solidFill>
                  <a:schemeClr val="tx1"/>
                </a:solidFill>
                <a:miter lim="800000"/>
                <a:headEnd/>
                <a:tailEnd/>
              </a14:hiddenLine>
            </a:ext>
          </a:extLst>
        </p:spPr>
        <p:txBody>
          <a:bodyPr bIns="36000" anchor="b"/>
          <a:lstStyle>
            <a:lvl1pPr>
              <a:defRPr sz="2600">
                <a:latin typeface="+mj-lt"/>
                <a:ea typeface="+mj-ea"/>
              </a:defRPr>
            </a:lvl1pPr>
          </a:lstStyle>
          <a:p>
            <a:pPr lvl="0"/>
            <a:r>
              <a:rPr lang="es-ES_tradnl" noProof="0" dirty="0" err="1" smtClean="0"/>
              <a:t>Flysheet</a:t>
            </a:r>
            <a:r>
              <a:rPr lang="es-ES_tradnl" noProof="0" dirty="0" smtClean="0"/>
              <a:t> </a:t>
            </a:r>
            <a:r>
              <a:rPr lang="es-ES_tradnl" noProof="0" dirty="0" err="1" smtClean="0"/>
              <a:t>heading</a:t>
            </a:r>
            <a:endParaRPr lang="es-ES_tradnl" noProof="0" dirty="0" smtClean="0"/>
          </a:p>
        </p:txBody>
      </p:sp>
      <p:sp>
        <p:nvSpPr>
          <p:cNvPr id="772106" name="SubTitle" descr="Text Box: Flysheet subheading"/>
          <p:cNvSpPr>
            <a:spLocks noGrp="1" noChangeArrowheads="1"/>
          </p:cNvSpPr>
          <p:nvPr>
            <p:ph type="subTitle" idx="1"/>
          </p:nvPr>
        </p:nvSpPr>
        <p:spPr>
          <a:xfrm>
            <a:off x="449263" y="3257550"/>
            <a:ext cx="8239125" cy="571500"/>
          </a:xfrm>
          <a:extLst>
            <a:ext uri="{91240B29-F687-4F45-9708-019B960494DF}">
              <a14:hiddenLine xmlns:a14="http://schemas.microsoft.com/office/drawing/2010/main" w="9525">
                <a:solidFill>
                  <a:schemeClr val="tx1"/>
                </a:solidFill>
                <a:miter lim="800000"/>
                <a:headEnd/>
                <a:tailEnd/>
              </a14:hiddenLine>
            </a:ext>
          </a:extLst>
        </p:spPr>
        <p:txBody>
          <a:bodyPr bIns="36000"/>
          <a:lstStyle>
            <a:lvl1pPr>
              <a:defRPr sz="2600" b="0">
                <a:latin typeface="+mj-lt"/>
                <a:ea typeface="+mj-ea"/>
              </a:defRPr>
            </a:lvl1pPr>
          </a:lstStyle>
          <a:p>
            <a:pPr lvl="0"/>
            <a:r>
              <a:rPr lang="es-ES_tradnl" noProof="0" dirty="0" err="1" smtClean="0"/>
              <a:t>Flysheet</a:t>
            </a:r>
            <a:r>
              <a:rPr lang="es-ES_tradnl" noProof="0" dirty="0" smtClean="0"/>
              <a:t> </a:t>
            </a:r>
            <a:r>
              <a:rPr lang="es-ES_tradnl" noProof="0" dirty="0" err="1" smtClean="0"/>
              <a:t>subheading</a:t>
            </a:r>
            <a:endParaRPr lang="es-ES_tradnl" noProof="0" dirty="0" smtClean="0"/>
          </a:p>
        </p:txBody>
      </p:sp>
      <p:sp>
        <p:nvSpPr>
          <p:cNvPr id="772201"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
        <p:nvSpPr>
          <p:cNvPr id="772215"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2218" name="DraftAndConfidential" descr="AQAAAAAQAPf7X0vBQf5ElpXI3YDoCaYZQhYPIPZJSzwRRDtbB66YbcRC5//79p1/hOzEKKdAic+xUhBwp6EWmdtVHIqLBe0X5tS2nXhngFrjgZ8HVMMxFmT5zuTURVVnCnIKEA4ghHx2Oert1xZ6GDmyI8/lxf9RBDAHZgnsR1k1MtKinr2ym/2Aowuxt/8j+gk2nyZ7a1YEcsClVP0qrODs5Fq4gOFzt0Dyv65ekC77KFpDLlI+FfHc//ftYgLSh6efBt5uDZf9owT0q6X+fx2k27Be+7GuYqNBFvB8dzDc91Pt38rc"/>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22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772220" name="CompanyLogoHolder" descr="&lt;tags&gt;&lt;tag n=&quot;Visible&quot; v=&quot;False&quot; /&gt;&lt;/tags&gt;" hidden="1"/>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9263" y="6240463"/>
            <a:ext cx="1628775"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2267" name="SlideNumber"/>
          <p:cNvSpPr>
            <a:spLocks noGrp="1" noChangeArrowheads="1"/>
          </p:cNvSpPr>
          <p:nvPr>
            <p:ph type="sldNum" sz="quarter" idx="4"/>
          </p:nvPr>
        </p:nvSpPr>
        <p:spPr/>
        <p:txBody>
          <a:bodyPr/>
          <a:lstStyle>
            <a:lvl1pPr>
              <a:defRPr>
                <a:latin typeface="+mn-lt"/>
              </a:defRPr>
            </a:lvl1pPr>
          </a:lstStyle>
          <a:p>
            <a:fld id="{5A2F2E25-5499-477B-9B35-4165C852CA6A}" type="slidenum">
              <a:rPr lang="es-ES_tradnl" noProof="1" smtClean="0">
                <a:solidFill>
                  <a:srgbClr val="000000"/>
                </a:solidFill>
              </a:rPr>
              <a:pPr/>
              <a:t>‹Nº›</a:t>
            </a:fld>
            <a:endParaRPr lang="es-ES_tradnl" noProof="1">
              <a:solidFill>
                <a:srgbClr val="000000"/>
              </a:solidFill>
            </a:endParaRPr>
          </a:p>
        </p:txBody>
      </p:sp>
      <p:pic>
        <p:nvPicPr>
          <p:cNvPr id="3" name="CompanyLogo" descr="AQAAAAAQADp0MTXkYAVLt9+Vd4WfZkwVPuOP/yYixsHRVdj67QUg3fV18WWAhMVR5EUczS068zIE+Wfe6c/CGK3ND6mgICXJu9nbOiYrQLkOwJAkbtWzxmu/pr0Rrra6I60e+HAelJndhBjaAxhY5EBLX0H/2eO6RMJwRdojJctr3s9vCUsdlfxqfGUlGo0P0e7fEEy68ISKgakdp/wexSD6F836mHSf23MQv8Q1V10N6AbpI38NlGesumCv3rGU8K4JzHHcmkZQeGldxryXOm4uDdy6/j2m8i/i0PlwBmH/ikx5cTSW/jSb9HX8nqhXd7tekjHKOafG/XG+1azUGmBl90FFrmJu2GaLgq4/sXU3ZCskfeiiWeE/CIOQUKb7/wZVn6bDbFlZigE+goYFMAOhsvpGNYn0IsteUNvXulGi3qrNPxPEIp0tEdtM7RC6QyVIsIADSYs+uavC0K06rS6EXL+DDtVUUpscb/vcvrdJ+lc7U4KS+itFe3wypz/RvpHkALOqY5BI6mZDSZLz1a9QNM/oAWl0WIwdnnQPuT0R0fge1rkUHX2pEHte/Z6RV7xQ5LYjKevoph11U+XYpLRCXRBz1UA="/>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9263" y="6240464"/>
            <a:ext cx="1628775" cy="385271"/>
          </a:xfrm>
          <a:prstGeom prst="rect">
            <a:avLst/>
          </a:prstGeom>
        </p:spPr>
      </p:pic>
    </p:spTree>
    <p:extLst>
      <p:ext uri="{BB962C8B-B14F-4D97-AF65-F5344CB8AC3E}">
        <p14:creationId xmlns:p14="http://schemas.microsoft.com/office/powerpoint/2010/main" val="662375682"/>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ea typeface="+mn-ea"/>
              </a:defRPr>
            </a:lvl1pPr>
          </a:lstStyle>
          <a:p>
            <a:fld id="{A5DADB4F-EA0A-4547-B6A7-8EB340355706}"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909269369"/>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mn-lt"/>
              </a:defRPr>
            </a:lvl1pPr>
          </a:lstStyle>
          <a:p>
            <a:fld id="{8A0A465B-D471-4C31-89F3-6FF11DC1BCBD}" type="slidenum">
              <a:rPr lang="en-US" noProof="1" smtClean="0">
                <a:solidFill>
                  <a:srgbClr val="000000"/>
                </a:solidFill>
              </a:rPr>
              <a:pPr/>
              <a:t>‹Nº›</a:t>
            </a:fld>
            <a:endParaRPr lang="en-US" noProof="1">
              <a:solidFill>
                <a:srgbClr val="000000"/>
              </a:solidFill>
            </a:endParaRPr>
          </a:p>
        </p:txBody>
      </p:sp>
    </p:spTree>
    <p:extLst>
      <p:ext uri="{BB962C8B-B14F-4D97-AF65-F5344CB8AC3E}">
        <p14:creationId xmlns:p14="http://schemas.microsoft.com/office/powerpoint/2010/main" val="2770223125"/>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4" name="TaxDisclaimer" descr="&lt;tags&gt;&lt;tag n=&quot;Language&quot; v=&quot;ENG&quot; /&gt;&lt;tag n=&quot;DisclaimerId&quot; v=&quot;2&quot; /&gt;&lt;/tags&gt;"/>
          <p:cNvSpPr txBox="1">
            <a:spLocks noChangeArrowheads="1"/>
          </p:cNvSpPr>
          <p:nvPr userDrawn="1">
            <p:custDataLst>
              <p:tags r:id="rId1"/>
            </p:custDataLst>
          </p:nvPr>
        </p:nvSpPr>
        <p:spPr bwMode="auto">
          <a:xfrm>
            <a:off x="449263" y="1276350"/>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does not provide any tax advice. Any tax statement herein regarding any U.S. federal tax is not intended or written to be used, and cannot be used, by any taxpayer for the purpose of avoiding any penalties. Any such statement herein was written to support the marketing or promotion of the transaction(s) or matter(s) to which the statement relates. Each taxpayer should seek advice based on the taxpayer's particular circumstances from an independent tax advisor.</a:t>
            </a:r>
            <a:endParaRPr lang="en-US" sz="900" noProof="1">
              <a:solidFill>
                <a:srgbClr val="000000"/>
              </a:solidFill>
              <a:latin typeface="Credit Suisse Type Light"/>
            </a:endParaRPr>
          </a:p>
        </p:txBody>
      </p:sp>
      <p:sp>
        <p:nvSpPr>
          <p:cNvPr id="5" name="UsageDisclaimer" descr="&lt;tags&gt;&lt;tag n=&quot;Language&quot; v=&quot;ENG&quot; /&gt;&lt;tag n=&quot;DisclaimerId&quot; v=&quot;3&quot; /&gt;&lt;/tags&gt;"/>
          <p:cNvSpPr txBox="1">
            <a:spLocks noChangeArrowheads="1"/>
          </p:cNvSpPr>
          <p:nvPr userDrawn="1">
            <p:custDataLst>
              <p:tags r:id="rId2"/>
            </p:custDataLst>
          </p:nvPr>
        </p:nvSpPr>
        <p:spPr bwMode="auto">
          <a:xfrm>
            <a:off x="449263" y="1846263"/>
            <a:ext cx="8226425" cy="171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provided to you by Credit Suisse in connection with an actual or potential mandate or engagement and may not be used or relied upon for any purpose other than as specifically contemplated by a written agreement with Credit Suisse.  In addition, these materials may not be disclosed, in whole or in part, or summarized or otherwise referred to except as agreed in writing by Credit Suisse.  The information used in preparing these materials was obtained from or through you or your representatives or from public sources.  Credit Suisse assumes no responsibility for independent verification of such information and has relied on such information being complete and accurate in all material respects.  To the extent such information includes estimates and forecasts of future financial performance (including estimates of potential cost savings and synergies) prepared by or reviewed or discussed with the managements of your company and/or other potential transaction participants or obtained from public sources, we have assumed that such estimates and forecasts have been reasonably prepared on bases reflecting the best currently available estimates and judgments of such managements (or, with respect to estimates and forecasts obtained from public sources, represent reasonable estimates).  These materials were designed for use by specific persons familiar with the business and the affairs of your company and Credit Suisse assumes no obligation to update or otherwise revise these materials.  Nothing contained herein should be construed as tax, accounting or legal advice.  You (and each of your employees, representatives or other agents) may disclose to any and all persons, without limitation of any kind, the tax treatment and tax structure of the transactions contemplated by these materials and all materials of any kind (including opinions or other tax analyses) that are provided to you relating to such tax treatment and structure.  For this purpose, the tax treatment of a transaction is the purported or claimed U.S. federal income tax treatment of the transaction and the tax structure of a transaction is any fact that may be relevant to understanding the purported or claimed U.S. federal income tax treatment of the transaction.</a:t>
            </a:r>
            <a:endParaRPr lang="en-US" sz="900" noProof="1">
              <a:solidFill>
                <a:srgbClr val="000000"/>
              </a:solidFill>
              <a:latin typeface="Credit Suisse Type Light"/>
            </a:endParaRPr>
          </a:p>
        </p:txBody>
      </p:sp>
      <p:sp>
        <p:nvSpPr>
          <p:cNvPr id="7" name="AffiliatesDisclaimer" descr="&lt;tags&gt;&lt;tag n=&quot;Language&quot; v=&quot;ENG&quot; /&gt;&lt;tag n=&quot;DisclaimerId&quot; v=&quot;7&quot; /&gt;&lt;tag n=&quot;Version&quot; v=&quot;80&quot; /&gt;&lt;/tags&gt;"/>
          <p:cNvSpPr txBox="1">
            <a:spLocks noChangeArrowheads="1"/>
          </p:cNvSpPr>
          <p:nvPr userDrawn="1">
            <p:custDataLst>
              <p:tags r:id="rId3"/>
            </p:custDataLst>
          </p:nvPr>
        </p:nvSpPr>
        <p:spPr bwMode="auto">
          <a:xfrm>
            <a:off x="449263" y="3849688"/>
            <a:ext cx="8226425" cy="263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These materials have been prepared by Credit Suisse ("CS") and its affiliates for use by CS. Accordingly, any information reflected or incorporated herein, or in related materials or in ensuing transactions, may be shared in good faith by CS and its affiliates with employees of CS, its affiliates and agents in any location.</a:t>
            </a:r>
            <a:endParaRPr lang="en-US" sz="900" noProof="1">
              <a:solidFill>
                <a:srgbClr val="000000"/>
              </a:solidFill>
              <a:latin typeface="Credit Suisse Type Light"/>
            </a:endParaRPr>
          </a:p>
        </p:txBody>
      </p:sp>
      <p:sp>
        <p:nvSpPr>
          <p:cNvPr id="6" name="ResearchDisclaimer" descr="&lt;tags&gt;&lt;tag n=&quot;Language&quot; v=&quot;ENG&quot; /&gt;&lt;tag n=&quot;DisclaimerId&quot; v=&quot;4&quot; /&gt;&lt;/tags&gt;"/>
          <p:cNvSpPr txBox="1">
            <a:spLocks noChangeArrowheads="1"/>
          </p:cNvSpPr>
          <p:nvPr userDrawn="1">
            <p:custDataLst>
              <p:tags r:id="rId4"/>
            </p:custDataLst>
          </p:nvPr>
        </p:nvSpPr>
        <p:spPr bwMode="auto">
          <a:xfrm>
            <a:off x="449263" y="4291013"/>
            <a:ext cx="8226425" cy="39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6350" algn="l" eaLnBrk="0" hangingPunct="0">
              <a:defRPr sz="2400">
                <a:solidFill>
                  <a:schemeClr val="tx1"/>
                </a:solidFill>
                <a:latin typeface="Credit Suisse Type Light" pitchFamily="34" charset="0"/>
              </a:defRPr>
            </a:lvl5pPr>
            <a:lvl6pPr marL="463550" eaLnBrk="0" fontAlgn="base" hangingPunct="0">
              <a:spcBef>
                <a:spcPct val="0"/>
              </a:spcBef>
              <a:spcAft>
                <a:spcPct val="0"/>
              </a:spcAft>
              <a:defRPr sz="2400">
                <a:solidFill>
                  <a:schemeClr val="tx1"/>
                </a:solidFill>
                <a:latin typeface="Credit Suisse Type Light" pitchFamily="34" charset="0"/>
              </a:defRPr>
            </a:lvl6pPr>
            <a:lvl7pPr marL="920750" eaLnBrk="0" fontAlgn="base" hangingPunct="0">
              <a:spcBef>
                <a:spcPct val="0"/>
              </a:spcBef>
              <a:spcAft>
                <a:spcPct val="0"/>
              </a:spcAft>
              <a:defRPr sz="2400">
                <a:solidFill>
                  <a:schemeClr val="tx1"/>
                </a:solidFill>
                <a:latin typeface="Credit Suisse Type Light" pitchFamily="34" charset="0"/>
              </a:defRPr>
            </a:lvl7pPr>
            <a:lvl8pPr marL="1377950" eaLnBrk="0" fontAlgn="base" hangingPunct="0">
              <a:spcBef>
                <a:spcPct val="0"/>
              </a:spcBef>
              <a:spcAft>
                <a:spcPct val="0"/>
              </a:spcAft>
              <a:defRPr sz="2400">
                <a:solidFill>
                  <a:schemeClr val="tx1"/>
                </a:solidFill>
                <a:latin typeface="Credit Suisse Type Light" pitchFamily="34" charset="0"/>
              </a:defRPr>
            </a:lvl8pPr>
            <a:lvl9pPr marL="1835150" eaLnBrk="0" fontAlgn="base" hangingPunct="0">
              <a:spcBef>
                <a:spcPct val="0"/>
              </a:spcBef>
              <a:spcAft>
                <a:spcPct val="0"/>
              </a:spcAft>
              <a:defRPr sz="2400">
                <a:solidFill>
                  <a:schemeClr val="tx1"/>
                </a:solidFill>
                <a:latin typeface="Credit Suisse Type Light" pitchFamily="34" charset="0"/>
              </a:defRPr>
            </a:lvl9pPr>
          </a:lstStyle>
          <a:p>
            <a:pPr defTabSz="914400" eaLnBrk="1" hangingPunct="1">
              <a:lnSpc>
                <a:spcPct val="95000"/>
              </a:lnSpc>
            </a:pPr>
            <a:r>
              <a:rPr lang="en-US" sz="900" noProof="1" smtClean="0">
                <a:solidFill>
                  <a:srgbClr val="000000"/>
                </a:solidFill>
                <a:latin typeface="Credit Suisse Type Light"/>
              </a:rPr>
              <a:t>Credit Suisse has adopted policies and guidelines designed to preserve the independence of its research analysts.  Credit Suisse’s policies prohibit employees from directly or indirectly offering a favorable research rating or specific price target, or offering to change a research rating or price target, as consideration for or an inducement to obtain business or other compensation.  Credit Suisse’s policies prohibit research analysts from being compensated for their involvement in investment banking transactions.</a:t>
            </a:r>
            <a:endParaRPr lang="en-US" sz="900" noProof="1">
              <a:solidFill>
                <a:srgbClr val="000000"/>
              </a:solidFill>
              <a:latin typeface="Credit Suisse Type Light"/>
            </a:endParaRPr>
          </a:p>
        </p:txBody>
      </p:sp>
      <p:sp>
        <p:nvSpPr>
          <p:cNvPr id="3" name="SlideNumber"/>
          <p:cNvSpPr>
            <a:spLocks noGrp="1"/>
          </p:cNvSpPr>
          <p:nvPr>
            <p:ph type="sldNum" sz="quarter" idx="10"/>
          </p:nvPr>
        </p:nvSpPr>
        <p:spPr/>
        <p:txBody>
          <a:bodyPr/>
          <a:lstStyle/>
          <a:p>
            <a:fld id="{3C5482B9-D11D-4067-B360-F1AA9B4F5826}" type="slidenum">
              <a:rPr lang="en-US" noProof="1" smtClean="0">
                <a:solidFill>
                  <a:srgbClr val="000000"/>
                </a:solidFill>
              </a:rPr>
              <a:pPr/>
              <a:t>‹Nº›</a:t>
            </a:fld>
            <a:endParaRPr lang="en-US" noProof="1">
              <a:solidFill>
                <a:srgbClr val="000000"/>
              </a:solidFill>
            </a:endParaRPr>
          </a:p>
        </p:txBody>
      </p:sp>
      <p:sp>
        <p:nvSpPr>
          <p:cNvPr id="8" name="Tagline"/>
          <p:cNvSpPr txBox="1">
            <a:spLocks noChangeArrowheads="1"/>
          </p:cNvSpPr>
          <p:nvPr userDrawn="1"/>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n-US" sz="600" noProof="1" smtClean="0">
                <a:solidFill>
                  <a:srgbClr val="969696"/>
                </a:solidFill>
                <a:latin typeface="Credit Suisse Type Light"/>
              </a:rPr>
              <a:t>This is the file reference containing the file name/path or docs number</a:t>
            </a:r>
            <a:endParaRPr lang="en-US" sz="600" noProof="1">
              <a:solidFill>
                <a:srgbClr val="969696"/>
              </a:solidFill>
              <a:latin typeface="Credit Suisse Type Light"/>
            </a:endParaRPr>
          </a:p>
        </p:txBody>
      </p:sp>
    </p:spTree>
    <p:extLst>
      <p:ext uri="{BB962C8B-B14F-4D97-AF65-F5344CB8AC3E}">
        <p14:creationId xmlns:p14="http://schemas.microsoft.com/office/powerpoint/2010/main" val="32335766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10" Type="http://schemas.openxmlformats.org/officeDocument/2006/relationships/image" Target="../media/image7.png"/><Relationship Id="rId4" Type="http://schemas.openxmlformats.org/officeDocument/2006/relationships/slideLayout" Target="../slideLayouts/slideLayout54.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63.xml"/><Relationship Id="rId7"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image" Target="../media/image9.jpeg"/><Relationship Id="rId5" Type="http://schemas.openxmlformats.org/officeDocument/2006/relationships/theme" Target="../theme/theme8.xml"/><Relationship Id="rId4"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6" Type="http://schemas.openxmlformats.org/officeDocument/2006/relationships/image" Target="../media/image9.jpe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theme" Target="../theme/theme9.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7.xml"/><Relationship Id="rId7" Type="http://schemas.openxmlformats.org/officeDocument/2006/relationships/theme" Target="../theme/theme10.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image" Target="../media/image9.jpeg"/><Relationship Id="rId5" Type="http://schemas.openxmlformats.org/officeDocument/2006/relationships/theme" Target="../theme/theme11.xml"/><Relationship Id="rId4" Type="http://schemas.openxmlformats.org/officeDocument/2006/relationships/slideLayout" Target="../slideLayouts/slideLayout94.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97.xml"/><Relationship Id="rId7" Type="http://schemas.openxmlformats.org/officeDocument/2006/relationships/theme" Target="../theme/theme12.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03.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image" Target="../media/image9.jpeg"/><Relationship Id="rId5" Type="http://schemas.openxmlformats.org/officeDocument/2006/relationships/theme" Target="../theme/theme13.xml"/><Relationship Id="rId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55626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MX"/>
              <a:t>Clic para editar título</a:t>
            </a:r>
            <a:endParaRPr lang="es-ES" altLang="es-MX"/>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MX" dirty="0"/>
              <a:t>Haga clic para modificar el estilo de texto del patrón</a:t>
            </a:r>
          </a:p>
          <a:p>
            <a:pPr lvl="1"/>
            <a:r>
              <a:rPr lang="es-ES_tradnl" altLang="es-MX" dirty="0"/>
              <a:t>Segundo nivel</a:t>
            </a:r>
          </a:p>
          <a:p>
            <a:pPr lvl="2"/>
            <a:r>
              <a:rPr lang="es-ES_tradnl" altLang="es-MX" dirty="0"/>
              <a:t>Tercer nivel</a:t>
            </a:r>
          </a:p>
          <a:p>
            <a:pPr lvl="3"/>
            <a:r>
              <a:rPr lang="es-ES_tradnl" altLang="es-MX" dirty="0"/>
              <a:t>Cuarto nivel</a:t>
            </a:r>
          </a:p>
          <a:p>
            <a:pPr lvl="4"/>
            <a:r>
              <a:rPr lang="es-ES_tradnl" altLang="es-MX" dirty="0"/>
              <a:t>Quinto nivel</a:t>
            </a:r>
            <a:endParaRPr lang="es-ES" altLang="es-MX"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smtClean="0">
                <a:solidFill>
                  <a:schemeClr val="tx1">
                    <a:tint val="75000"/>
                  </a:schemeClr>
                </a:solidFill>
                <a:latin typeface="Myriad Pro"/>
                <a:cs typeface="Myriad Pro"/>
              </a:defRPr>
            </a:lvl1pPr>
          </a:lstStyle>
          <a:p>
            <a:pPr>
              <a:defRPr/>
            </a:pPr>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i="0" dirty="0">
                <a:solidFill>
                  <a:schemeClr val="tx1">
                    <a:tint val="75000"/>
                  </a:schemeClr>
                </a:solidFill>
                <a:latin typeface="Myriad Pro"/>
                <a:cs typeface="Myriad Pro"/>
              </a:defRPr>
            </a:lvl1pPr>
          </a:lstStyle>
          <a:p>
            <a:pPr>
              <a:defRPr/>
            </a:pPr>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yriad Pro"/>
                <a:ea typeface="Myriad Pro"/>
                <a:cs typeface="Myriad Pro"/>
              </a:defRPr>
            </a:lvl1pPr>
          </a:lstStyle>
          <a:p>
            <a:fld id="{EA7C98A2-C6F5-4145-A038-7818A4CD901D}" type="slidenum">
              <a:rPr lang="es-ES" altLang="es-MX"/>
              <a:pPr/>
              <a:t>‹Nº›</a:t>
            </a:fld>
            <a:endParaRPr lang="es-ES" altLang="es-MX" dirty="0"/>
          </a:p>
        </p:txBody>
      </p:sp>
    </p:spTree>
  </p:cSld>
  <p:clrMap bg1="lt1" tx1="dk1" bg2="lt2" tx2="dk2" accent1="accent1" accent2="accent2" accent3="accent3" accent4="accent4" accent5="accent5" accent6="accent6" hlink="hlink" folHlink="folHlink"/>
  <p:sldLayoutIdLst>
    <p:sldLayoutId id="214748366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791" r:id="rId10"/>
    <p:sldLayoutId id="2147483792" r:id="rId11"/>
    <p:sldLayoutId id="2147483793" r:id="rId12"/>
    <p:sldLayoutId id="2147483794" r:id="rId13"/>
    <p:sldLayoutId id="2147483795" r:id="rId14"/>
  </p:sldLayoutIdLst>
  <p:hf hdr="0" ftr="0" dt="0"/>
  <p:txStyles>
    <p:titleStyle>
      <a:lvl1pPr algn="l" defTabSz="457200" rtl="0" fontAlgn="base">
        <a:spcBef>
          <a:spcPct val="0"/>
        </a:spcBef>
        <a:spcAft>
          <a:spcPct val="0"/>
        </a:spcAft>
        <a:defRPr sz="3200" kern="1200">
          <a:solidFill>
            <a:srgbClr val="CD0000"/>
          </a:solidFill>
          <a:latin typeface="Myriad Pro"/>
          <a:ea typeface="Myriad Pro"/>
          <a:cs typeface="Myriad Pro"/>
        </a:defRPr>
      </a:lvl1pPr>
      <a:lvl2pPr algn="l" defTabSz="457200" rtl="0" fontAlgn="base">
        <a:spcBef>
          <a:spcPct val="0"/>
        </a:spcBef>
        <a:spcAft>
          <a:spcPct val="0"/>
        </a:spcAft>
        <a:defRPr sz="3200">
          <a:solidFill>
            <a:srgbClr val="CD0000"/>
          </a:solidFill>
          <a:latin typeface="Myriad Pro"/>
          <a:ea typeface="Myriad Pro"/>
          <a:cs typeface="Myriad Pro"/>
        </a:defRPr>
      </a:lvl2pPr>
      <a:lvl3pPr algn="l" defTabSz="457200" rtl="0" fontAlgn="base">
        <a:spcBef>
          <a:spcPct val="0"/>
        </a:spcBef>
        <a:spcAft>
          <a:spcPct val="0"/>
        </a:spcAft>
        <a:defRPr sz="3200">
          <a:solidFill>
            <a:srgbClr val="CD0000"/>
          </a:solidFill>
          <a:latin typeface="Myriad Pro"/>
          <a:ea typeface="Myriad Pro"/>
          <a:cs typeface="Myriad Pro"/>
        </a:defRPr>
      </a:lvl3pPr>
      <a:lvl4pPr algn="l" defTabSz="457200" rtl="0" fontAlgn="base">
        <a:spcBef>
          <a:spcPct val="0"/>
        </a:spcBef>
        <a:spcAft>
          <a:spcPct val="0"/>
        </a:spcAft>
        <a:defRPr sz="3200">
          <a:solidFill>
            <a:srgbClr val="CD0000"/>
          </a:solidFill>
          <a:latin typeface="Myriad Pro"/>
          <a:ea typeface="Myriad Pro"/>
          <a:cs typeface="Myriad Pro"/>
        </a:defRPr>
      </a:lvl4pPr>
      <a:lvl5pPr algn="l" defTabSz="457200" rtl="0" fontAlgn="base">
        <a:spcBef>
          <a:spcPct val="0"/>
        </a:spcBef>
        <a:spcAft>
          <a:spcPct val="0"/>
        </a:spcAft>
        <a:defRPr sz="3200">
          <a:solidFill>
            <a:srgbClr val="CD0000"/>
          </a:solidFill>
          <a:latin typeface="Myriad Pro"/>
          <a:ea typeface="Myriad Pro"/>
          <a:cs typeface="Myriad Pro"/>
        </a:defRPr>
      </a:lvl5pPr>
      <a:lvl6pPr marL="457200" algn="l" defTabSz="457200" rtl="0" fontAlgn="base">
        <a:spcBef>
          <a:spcPct val="0"/>
        </a:spcBef>
        <a:spcAft>
          <a:spcPct val="0"/>
        </a:spcAft>
        <a:defRPr sz="3200">
          <a:solidFill>
            <a:srgbClr val="CD0000"/>
          </a:solidFill>
          <a:latin typeface="Myriad Pro"/>
          <a:ea typeface="Myriad Pro"/>
          <a:cs typeface="Myriad Pro"/>
        </a:defRPr>
      </a:lvl6pPr>
      <a:lvl7pPr marL="914400" algn="l" defTabSz="457200" rtl="0" fontAlgn="base">
        <a:spcBef>
          <a:spcPct val="0"/>
        </a:spcBef>
        <a:spcAft>
          <a:spcPct val="0"/>
        </a:spcAft>
        <a:defRPr sz="3200">
          <a:solidFill>
            <a:srgbClr val="CD0000"/>
          </a:solidFill>
          <a:latin typeface="Myriad Pro"/>
          <a:ea typeface="Myriad Pro"/>
          <a:cs typeface="Myriad Pro"/>
        </a:defRPr>
      </a:lvl7pPr>
      <a:lvl8pPr marL="1371600" algn="l" defTabSz="457200" rtl="0" fontAlgn="base">
        <a:spcBef>
          <a:spcPct val="0"/>
        </a:spcBef>
        <a:spcAft>
          <a:spcPct val="0"/>
        </a:spcAft>
        <a:defRPr sz="3200">
          <a:solidFill>
            <a:srgbClr val="CD0000"/>
          </a:solidFill>
          <a:latin typeface="Myriad Pro"/>
          <a:ea typeface="Myriad Pro"/>
          <a:cs typeface="Myriad Pro"/>
        </a:defRPr>
      </a:lvl8pPr>
      <a:lvl9pPr marL="1828800" algn="l" defTabSz="457200" rtl="0" fontAlgn="base">
        <a:spcBef>
          <a:spcPct val="0"/>
        </a:spcBef>
        <a:spcAft>
          <a:spcPct val="0"/>
        </a:spcAft>
        <a:defRPr sz="3200">
          <a:solidFill>
            <a:srgbClr val="CD0000"/>
          </a:solidFill>
          <a:latin typeface="Myriad Pro"/>
          <a:ea typeface="Myriad Pro"/>
          <a:cs typeface="Myriad Pro"/>
        </a:defRPr>
      </a:lvl9pPr>
    </p:titleStyle>
    <p:bodyStyle>
      <a:lvl1pPr marL="342900" indent="-342900" algn="l" defTabSz="457200" rtl="0" fontAlgn="base">
        <a:spcBef>
          <a:spcPct val="20000"/>
        </a:spcBef>
        <a:spcAft>
          <a:spcPct val="0"/>
        </a:spcAft>
        <a:buFont typeface="Arial" pitchFamily="34" charset="0"/>
        <a:buChar char="•"/>
        <a:defRPr sz="28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1pPr>
      <a:lvl2pPr marL="742950" indent="-285750" algn="l" defTabSz="457200" rtl="0" fontAlgn="base">
        <a:spcBef>
          <a:spcPct val="20000"/>
        </a:spcBef>
        <a:spcAft>
          <a:spcPct val="0"/>
        </a:spcAft>
        <a:buFont typeface="Arial" pitchFamily="34" charset="0"/>
        <a:buChar char="–"/>
        <a:defRPr sz="24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57200" rtl="0" fontAlgn="base">
        <a:spcBef>
          <a:spcPct val="20000"/>
        </a:spcBef>
        <a:spcAft>
          <a:spcPct val="0"/>
        </a:spcAft>
        <a:buFont typeface="Arial" pitchFamily="34" charset="0"/>
        <a:buChar char="•"/>
        <a:defRPr sz="2000"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57200" rtl="0" fontAlgn="base">
        <a:spcBef>
          <a:spcPct val="20000"/>
        </a:spcBef>
        <a:spcAft>
          <a:spcPct val="0"/>
        </a:spcAft>
        <a:buFont typeface="Arial" pitchFamily="34" charset="0"/>
        <a:buChar char="»"/>
        <a:defRPr kern="1200">
          <a:solidFill>
            <a:schemeClr val="tx1"/>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8452399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2712063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9"/>
            <a:ext cx="6096000" cy="631524"/>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Myriad Pro"/>
                <a:cs typeface="Myriad Pro"/>
              </a:defRPr>
            </a:lvl1pPr>
          </a:lstStyle>
          <a:p>
            <a:pPr eaLnBrk="1" fontAlgn="auto" hangingPunct="1">
              <a:spcBef>
                <a:spcPts val="0"/>
              </a:spcBef>
              <a:spcAft>
                <a:spcPts val="0"/>
              </a:spcAft>
            </a:pPr>
            <a:endParaRPr lang="es-ES" dirty="0">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cs typeface="Century Gothic" panose="020B0502020202020204" pitchFamily="34" charset="0"/>
              </a:defRPr>
            </a:lvl1pPr>
          </a:lstStyle>
          <a:p>
            <a:pPr algn="ctr" defTabSz="913881" eaLnBrk="1" fontAlgn="auto" hangingPunct="1">
              <a:spcBef>
                <a:spcPts val="0"/>
              </a:spcBef>
              <a:spcAft>
                <a:spcPts val="0"/>
              </a:spcAft>
            </a:pPr>
            <a:fld id="{C0DD11E7-DE26-3544-ADD9-B909B5A09C33}" type="slidenum">
              <a:rPr lang="es-ES" sz="1050" smtClean="0">
                <a:solidFill>
                  <a:prstClr val="black"/>
                </a:solidFill>
                <a:cs typeface="Arial" pitchFamily="34" charset="0"/>
              </a:rPr>
              <a:pPr algn="ctr" defTabSz="913881" eaLnBrk="1" fontAlgn="auto" hangingPunct="1">
                <a:spcBef>
                  <a:spcPts val="0"/>
                </a:spcBef>
                <a:spcAft>
                  <a:spcPts val="0"/>
                </a:spcAft>
              </a:pPr>
              <a:t>‹Nº›</a:t>
            </a:fld>
            <a:endParaRPr lang="es-ES" sz="1050" dirty="0">
              <a:solidFill>
                <a:prstClr val="black"/>
              </a:solidFill>
              <a:cs typeface="Arial" pitchFamily="34" charset="0"/>
            </a:endParaRPr>
          </a:p>
        </p:txBody>
      </p:sp>
    </p:spTree>
    <p:extLst>
      <p:ext uri="{BB962C8B-B14F-4D97-AF65-F5344CB8AC3E}">
        <p14:creationId xmlns:p14="http://schemas.microsoft.com/office/powerpoint/2010/main" val="412820618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457200" rtl="0" eaLnBrk="1" latinLnBrk="0" hangingPunct="1">
        <a:spcBef>
          <a:spcPct val="0"/>
        </a:spcBef>
        <a:buNone/>
        <a:defRPr sz="3200" b="0" i="0" kern="1200">
          <a:solidFill>
            <a:srgbClr val="CD0000"/>
          </a:solidFill>
          <a:latin typeface="Myriad Pro"/>
          <a:ea typeface="+mj-ea"/>
          <a:cs typeface="Myriad Pro"/>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entury Gothic" panose="020B0502020202020204" pitchFamily="34" charset="0"/>
          <a:ea typeface="+mn-ea"/>
          <a:cs typeface="Century Gothic" panose="020B0502020202020204" pitchFamily="34" charset="0"/>
        </a:defRPr>
      </a:lvl1pPr>
      <a:lvl2pPr marL="742950" indent="-285750" algn="l" defTabSz="457200" rtl="0" eaLnBrk="1" latinLnBrk="0" hangingPunct="1">
        <a:spcBef>
          <a:spcPct val="20000"/>
        </a:spcBef>
        <a:buFont typeface="Arial"/>
        <a:buChar char="–"/>
        <a:defRPr sz="2400" b="0" i="0" kern="1200">
          <a:solidFill>
            <a:schemeClr val="tx1"/>
          </a:solidFill>
          <a:latin typeface="Century Gothic" panose="020B0502020202020204" pitchFamily="34" charset="0"/>
          <a:ea typeface="+mn-ea"/>
          <a:cs typeface="Century Gothic" panose="020B0502020202020204" pitchFamily="34" charset="0"/>
        </a:defRPr>
      </a:lvl2pPr>
      <a:lvl3pPr marL="1143000" indent="-228600" algn="l" defTabSz="457200" rtl="0" eaLnBrk="1" latinLnBrk="0" hangingPunct="1">
        <a:spcBef>
          <a:spcPct val="20000"/>
        </a:spcBef>
        <a:buFont typeface="Arial"/>
        <a:buChar char="•"/>
        <a:defRPr sz="2000" b="0" i="0" kern="1200">
          <a:solidFill>
            <a:schemeClr val="tx1"/>
          </a:solidFill>
          <a:latin typeface="Century Gothic" panose="020B0502020202020204" pitchFamily="34" charset="0"/>
          <a:ea typeface="+mn-ea"/>
          <a:cs typeface="Century Gothic" panose="020B0502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Century Gothic" panose="020B0502020202020204" pitchFamily="34" charset="0"/>
          <a:ea typeface="+mn-ea"/>
          <a:cs typeface="Century Gothic" panose="020B0502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63287" y="1094509"/>
            <a:ext cx="8806543" cy="522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MX" dirty="0"/>
              <a:t>Haga clic para modificar el estilo de texto del patrón</a:t>
            </a:r>
          </a:p>
          <a:p>
            <a:pPr lvl="1"/>
            <a:r>
              <a:rPr lang="es-ES" altLang="es-MX" dirty="0"/>
              <a:t>Segundo </a:t>
            </a:r>
            <a:r>
              <a:rPr lang="es-ES" altLang="es-MX" dirty="0" err="1"/>
              <a:t>nivelTercer</a:t>
            </a:r>
            <a:r>
              <a:rPr lang="es-ES" altLang="es-MX" dirty="0"/>
              <a:t> nivel</a:t>
            </a:r>
          </a:p>
          <a:p>
            <a:pPr lvl="3"/>
            <a:r>
              <a:rPr lang="es-ES" altLang="es-MX" dirty="0"/>
              <a:t>Cuarto nivel</a:t>
            </a:r>
          </a:p>
          <a:p>
            <a:pPr lvl="4"/>
            <a:r>
              <a:rPr lang="es-ES" altLang="es-MX" dirty="0"/>
              <a:t>Quinto nivel</a:t>
            </a:r>
            <a:endParaRPr lang="en-US" altLang="es-MX" dirty="0"/>
          </a:p>
        </p:txBody>
      </p:sp>
      <p:pic>
        <p:nvPicPr>
          <p:cNvPr id="1034" name="Imagen 3"/>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8654144" y="6473146"/>
            <a:ext cx="489856" cy="365125"/>
          </a:xfrm>
          <a:prstGeom prst="rect">
            <a:avLst/>
          </a:prstGeom>
        </p:spPr>
        <p:txBody>
          <a:bodyPr vert="horz" wrap="square" lIns="91440" tIns="45720" rIns="91440" bIns="45720" numCol="1" anchor="ctr" anchorCtr="0" compatLnSpc="1">
            <a:prstTxWarp prst="textNoShape">
              <a:avLst/>
            </a:prstTxWarp>
          </a:bodyPr>
          <a:lstStyle>
            <a:defPPr>
              <a:defRPr lang="es-ES_tradnl"/>
            </a:defPPr>
            <a:lvl1pPr algn="r" defTabSz="457200" rtl="0" eaLnBrk="1" fontAlgn="base" hangingPunct="1">
              <a:spcBef>
                <a:spcPct val="0"/>
              </a:spcBef>
              <a:spcAft>
                <a:spcPct val="0"/>
              </a:spcAft>
              <a:defRPr sz="900" kern="1200">
                <a:solidFill>
                  <a:schemeClr val="accent2"/>
                </a:solidFill>
                <a:latin typeface="Gill Sans MT" panose="020B0502020104020203"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Gill Sans MT" panose="020B0502020104020203" pitchFamily="34" charset="0"/>
                <a:ea typeface="+mn-ea"/>
                <a:cs typeface="Arial" panose="020B0604020202020204" pitchFamily="34" charset="0"/>
              </a:defRPr>
            </a:lvl9pPr>
          </a:lstStyle>
          <a:p>
            <a:pPr>
              <a:defRPr/>
            </a:pPr>
            <a:fld id="{678C3A87-2245-4297-BF39-106410934779}" type="slidenum">
              <a:rPr lang="es-ES_tradnl" altLang="es-MX" smtClean="0">
                <a:solidFill>
                  <a:srgbClr val="4590B8"/>
                </a:solidFill>
              </a:rPr>
              <a:pPr>
                <a:defRPr/>
              </a:pPr>
              <a:t>‹Nº›</a:t>
            </a:fld>
            <a:endParaRPr lang="es-ES_tradnl" altLang="es-MX" dirty="0">
              <a:solidFill>
                <a:srgbClr val="4590B8"/>
              </a:solidFill>
            </a:endParaRPr>
          </a:p>
        </p:txBody>
      </p:sp>
      <p:sp>
        <p:nvSpPr>
          <p:cNvPr id="10" name="Rectangle 9"/>
          <p:cNvSpPr/>
          <p:nvPr userDrawn="1"/>
        </p:nvSpPr>
        <p:spPr>
          <a:xfrm>
            <a:off x="338138" y="817563"/>
            <a:ext cx="2743200" cy="904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6070600" y="817563"/>
            <a:ext cx="2743200" cy="90487"/>
          </a:xfrm>
          <a:prstGeom prst="rect">
            <a:avLst/>
          </a:prstGeom>
          <a:solidFill>
            <a:srgbClr val="8FBDD5"/>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3197225" y="817563"/>
            <a:ext cx="2743200" cy="9048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p:cNvSpPr>
            <a:spLocks noChangeAspect="1"/>
          </p:cNvSpPr>
          <p:nvPr userDrawn="1"/>
        </p:nvSpPr>
        <p:spPr>
          <a:xfrm>
            <a:off x="338138" y="115888"/>
            <a:ext cx="8482012" cy="6492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38138" y="115888"/>
            <a:ext cx="8475663" cy="649287"/>
          </a:xfrm>
          <a:prstGeom prst="rect">
            <a:avLst/>
          </a:prstGeom>
        </p:spPr>
        <p:txBody>
          <a:bodyPr vert="horz" lIns="91440" tIns="45720" rIns="91440" bIns="45720" rtlCol="0" anchor="b">
            <a:normAutofit/>
          </a:bodyPr>
          <a:lstStyle/>
          <a:p>
            <a:r>
              <a:rPr lang="es-ES" dirty="0"/>
              <a:t>Haga clic para modificar el estilo de título del</a:t>
            </a:r>
            <a:endParaRPr lang="en-US" dirty="0"/>
          </a:p>
        </p:txBody>
      </p:sp>
    </p:spTree>
    <p:extLst>
      <p:ext uri="{BB962C8B-B14F-4D97-AF65-F5344CB8AC3E}">
        <p14:creationId xmlns:p14="http://schemas.microsoft.com/office/powerpoint/2010/main" val="31062415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hf hdr="0" ftr="0" dt="0"/>
  <p:txStyles>
    <p:titleStyle>
      <a:lvl1pPr algn="l" defTabSz="457200" rtl="0" eaLnBrk="1" fontAlgn="base" hangingPunct="1">
        <a:spcBef>
          <a:spcPct val="0"/>
        </a:spcBef>
        <a:spcAft>
          <a:spcPct val="0"/>
        </a:spcAft>
        <a:defRPr sz="2800" kern="1200" cap="all">
          <a:solidFill>
            <a:schemeClr val="bg1"/>
          </a:solidFill>
          <a:latin typeface="Calibri" panose="020F0502020204030204" pitchFamily="34" charset="0"/>
          <a:ea typeface="+mj-ea"/>
          <a:cs typeface="+mj-cs"/>
        </a:defRPr>
      </a:lvl1pPr>
      <a:lvl2pPr algn="l" defTabSz="457200" rtl="0" eaLnBrk="1" fontAlgn="base" hangingPunct="1">
        <a:spcBef>
          <a:spcPct val="0"/>
        </a:spcBef>
        <a:spcAft>
          <a:spcPct val="0"/>
        </a:spcAft>
        <a:defRPr sz="2800">
          <a:solidFill>
            <a:schemeClr val="bg1"/>
          </a:solidFill>
          <a:latin typeface="Gill Sans MT"/>
        </a:defRPr>
      </a:lvl2pPr>
      <a:lvl3pPr algn="l" defTabSz="457200" rtl="0" eaLnBrk="1" fontAlgn="base" hangingPunct="1">
        <a:spcBef>
          <a:spcPct val="0"/>
        </a:spcBef>
        <a:spcAft>
          <a:spcPct val="0"/>
        </a:spcAft>
        <a:defRPr sz="2800">
          <a:solidFill>
            <a:schemeClr val="bg1"/>
          </a:solidFill>
          <a:latin typeface="Gill Sans MT"/>
        </a:defRPr>
      </a:lvl3pPr>
      <a:lvl4pPr algn="l" defTabSz="457200" rtl="0" eaLnBrk="1" fontAlgn="base" hangingPunct="1">
        <a:spcBef>
          <a:spcPct val="0"/>
        </a:spcBef>
        <a:spcAft>
          <a:spcPct val="0"/>
        </a:spcAft>
        <a:defRPr sz="2800">
          <a:solidFill>
            <a:schemeClr val="bg1"/>
          </a:solidFill>
          <a:latin typeface="Gill Sans MT"/>
        </a:defRPr>
      </a:lvl4pPr>
      <a:lvl5pPr algn="l" defTabSz="457200" rtl="0" eaLnBrk="1" fontAlgn="base" hangingPunct="1">
        <a:spcBef>
          <a:spcPct val="0"/>
        </a:spcBef>
        <a:spcAft>
          <a:spcPct val="0"/>
        </a:spcAft>
        <a:defRPr sz="2800">
          <a:solidFill>
            <a:schemeClr val="bg1"/>
          </a:solidFill>
          <a:latin typeface="Gill Sans MT"/>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kern="1200">
          <a:solidFill>
            <a:schemeClr val="accent1"/>
          </a:solidFill>
          <a:latin typeface="Calibri" panose="020F0502020204030204" pitchFamily="34" charset="0"/>
          <a:ea typeface="+mn-ea"/>
          <a:cs typeface="+mn-cs"/>
        </a:defRPr>
      </a:lvl1pPr>
      <a:lvl2pPr marL="628650" indent="-304800"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600" kern="1200">
          <a:solidFill>
            <a:schemeClr val="accent1"/>
          </a:solidFill>
          <a:latin typeface="Calibri" panose="020F0502020204030204" pitchFamily="34" charset="0"/>
          <a:ea typeface="+mn-ea"/>
          <a:cs typeface="+mn-cs"/>
        </a:defRPr>
      </a:lvl2pPr>
      <a:lvl3pPr marL="898525" indent="-269875"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425"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4pPr>
      <a:lvl5pPr marL="1601788" indent="-233363" algn="l" defTabSz="457200" rtl="0" eaLnBrk="1" fontAlgn="base" hangingPunct="1">
        <a:spcBef>
          <a:spcPct val="20000"/>
        </a:spcBef>
        <a:spcAft>
          <a:spcPts val="600"/>
        </a:spcAft>
        <a:buClr>
          <a:schemeClr val="accent2"/>
        </a:buClr>
        <a:buSzPct val="92000"/>
        <a:buFont typeface="Wingdings 2" panose="05020102010507070707" pitchFamily="18" charset="2"/>
        <a:buChar char=""/>
        <a:defRPr sz="1200" kern="1200">
          <a:solidFill>
            <a:schemeClr val="accent1"/>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n 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805" y="6370988"/>
            <a:ext cx="483053" cy="48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338138" y="817563"/>
            <a:ext cx="2743200" cy="90487"/>
          </a:xfrm>
          <a:prstGeom prst="rect">
            <a:avLst/>
          </a:prstGeom>
          <a:solidFill>
            <a:srgbClr val="1A3260"/>
          </a:solidFill>
          <a:ln w="12700" cap="rnd" cmpd="sng" algn="ctr">
            <a:noFill/>
            <a:prstDash val="solid"/>
          </a:ln>
          <a:effectLst/>
        </p:spPr>
      </p:sp>
      <p:sp>
        <p:nvSpPr>
          <p:cNvPr id="14" name="Rectangle 13"/>
          <p:cNvSpPr/>
          <p:nvPr userDrawn="1"/>
        </p:nvSpPr>
        <p:spPr>
          <a:xfrm>
            <a:off x="6070600" y="817563"/>
            <a:ext cx="2743200" cy="90487"/>
          </a:xfrm>
          <a:prstGeom prst="rect">
            <a:avLst/>
          </a:prstGeom>
          <a:solidFill>
            <a:srgbClr val="8FBDD5"/>
          </a:solidFill>
          <a:ln w="12700" cap="rnd" cmpd="sng" algn="ctr">
            <a:noFill/>
            <a:prstDash val="solid"/>
          </a:ln>
          <a:effectLst/>
        </p:spPr>
      </p:sp>
      <p:sp>
        <p:nvSpPr>
          <p:cNvPr id="15" name="Rectangle 14"/>
          <p:cNvSpPr/>
          <p:nvPr userDrawn="1"/>
        </p:nvSpPr>
        <p:spPr>
          <a:xfrm>
            <a:off x="3197225" y="817563"/>
            <a:ext cx="2743200" cy="90487"/>
          </a:xfrm>
          <a:prstGeom prst="rect">
            <a:avLst/>
          </a:prstGeom>
          <a:solidFill>
            <a:srgbClr val="4590B8"/>
          </a:solidFill>
          <a:ln w="12700" cap="rnd" cmpd="sng" algn="ctr">
            <a:noFill/>
            <a:prstDash val="solid"/>
          </a:ln>
          <a:effectLst/>
        </p:spPr>
      </p:sp>
      <p:sp>
        <p:nvSpPr>
          <p:cNvPr id="16" name="Rectangle 15"/>
          <p:cNvSpPr>
            <a:spLocks noChangeAspect="1"/>
          </p:cNvSpPr>
          <p:nvPr userDrawn="1"/>
        </p:nvSpPr>
        <p:spPr>
          <a:xfrm>
            <a:off x="338138" y="115888"/>
            <a:ext cx="8482012" cy="649287"/>
          </a:xfrm>
          <a:prstGeom prst="rect">
            <a:avLst/>
          </a:prstGeom>
          <a:solidFill>
            <a:srgbClr val="1A3260"/>
          </a:solidFill>
          <a:ln w="12700" cap="rnd" cmpd="sng" algn="ctr">
            <a:noFill/>
            <a:prstDash val="solid"/>
          </a:ln>
          <a:effectLst/>
        </p:spPr>
      </p:sp>
    </p:spTree>
    <p:extLst>
      <p:ext uri="{BB962C8B-B14F-4D97-AF65-F5344CB8AC3E}">
        <p14:creationId xmlns:p14="http://schemas.microsoft.com/office/powerpoint/2010/main" val="891531751"/>
      </p:ext>
    </p:extLst>
  </p:cSld>
  <p:clrMap bg1="lt1" tx1="dk1" bg2="lt2" tx2="dk2" accent1="accent1" accent2="accent2" accent3="accent3" accent4="accent4" accent5="accent5" accent6="accent6" hlink="hlink" folHlink="folHlink"/>
  <p:sldLayoutIdLst>
    <p:sldLayoutId id="2147483727" r:id="rId1"/>
    <p:sldLayoutId id="2147483728"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9611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9"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406123228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Credit Suisse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5918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Pu/CSdYQT5Mk/srR5JJDnbBhohe13//VLTLcS3jXsCIv17G634vC7/My569EqD7hJFK/scsxqhajMXlR322f5OGGzdf1ZGRN3eYXUwDub6da+3yD8kVydF9lNdUoApjCaUX4tr/qVl5rAeLpfFQioditinWtNyJ/CW2/GK+UMWl7XTCkY4LQfsk5zbVvVeCj5FxabcyFOi2VEkFltqAQMh8yV/lBpobPUCdDBWkiqjZzxB7iI/qF4qW/YYz72ECHXnawcKTk2MLpUqxEq77XZ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N21dP8ADe9FvnNVb78t4a1APqmGXLePN0SYtFMYybuGZIm2P4APKcDwJ6yDeZJzKalQc2c6FzlyPS/OyyZvOpDiHOZegOsHDghW7hHEBC/dTzhy6dFW5tPFg80SSOYFHDpAnIBvTdMAuFwJsl3WyXKjwzaPesZThNqKtFwmRZUdKJRz6NS7SGlPKON5ElHgLNfbmZseVaxkM8eimdZ6VcuuN+RfqD/owRWF7251aSksESzPI4nnyjfb5vtoP8aofQmK/c5ASjuYatopZyyhlSI="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72821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84"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Df8VsF87YpNjJFeGrgdb/qAU/ApLmbaQDcVMFlpLH3KcYQl+bL/sfLhsIbj4CkwA4RRj0YOkT5VNUFO/bL928XmyQGJYy+nIFl0oJpJoiV6uCZbdK0PO92eyeXWM2U4FMO6YJBx6xdUJ6YN3y/xsIa4E2aFiLRbByqpc/U/N25ouD5yE6KgdunLety76ZipFhiD46znoVfXfd/cRZkO7rVa9S2nJSXfB/AztkQ9o4BaVGqz7C++0EfHeFvTD9vLIp15+WAkGcvgy0bj1UfHtMQ="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FJ2Q2s9hkxHt/z/UQ/YchGFskD0Hlw2DyT0bFmcAuMxFOa6p7nuV1q02CZNuqNIX6jfZcLp/yc+FTdneSazB5FilDa0oKXaUdku9l+fLlgoov5TRbElFMA7Uu3PmMZDPCvGpEaUcr43nIsjuqv0smp89fIk/YxgzZSgbk7D6J5A7ZNQJav5M8GYO7tK34EoSJmB/dhSl2SeJILieIG+xwhRnD4wXERTQJ+3Zi/D5vjtUs+cADg15uXRTFUpqCvfqhL5ZjxYHi8y8H01Sh3rnHc="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09619256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sp>
        <p:nvSpPr>
          <p:cNvPr id="9"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solidFill>
                  <a:schemeClr val="tx1"/>
                </a:solidFill>
                <a:latin typeface="+mn-lt"/>
                <a:ea typeface="+mn-ea"/>
                <a:cs typeface="+mn-cs"/>
              </a:defRPr>
            </a:lvl1pPr>
          </a:lstStyle>
          <a:p>
            <a:pPr defTabSz="914400" eaLnBrk="1" hangingPunct="1"/>
            <a:fld id="{3C5482B9-D11D-4067-B360-F1AA9B4F5826}"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7" name="DraftAndConfidential" descr="AQAAAAAQAPo7tMiVWMdEh3I/sOWZD0US2D7FY0+fK3FbwXcUlYvJHqgBhzKn686rq2tBDWzLCDYsoAbjW2PYSMQa3nArQWZDL6GhQGa4Nosf6CbwGIaK/nGrCVqmaCwhprO6b5U9OFKz59T9I9HGM37IV37M41dekyaH9ZhN4Svg/T1peWC1UKEl6qwFuxfUGHZEerKQk9E/GF4Ba7rRFuZ3phleeA5TOjWO7EgmTj0ILeu2LPnJ/naFaTcKiP2R5nxHACE2nJAynPg+bqMLVAjpqV1outyyVbwXyHwWp0QQAPtCnsVe"/>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buClr>
                <a:srgbClr val="7898B3"/>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17"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10" name="BlueLine"/>
          <p:cNvSpPr>
            <a:spLocks noChangeShapeType="1"/>
          </p:cNvSpPr>
          <p:nvPr/>
        </p:nvSpPr>
        <p:spPr bwMode="auto">
          <a:xfrm>
            <a:off x="449263" y="6135688"/>
            <a:ext cx="8247888" cy="0"/>
          </a:xfrm>
          <a:prstGeom prst="line">
            <a:avLst/>
          </a:prstGeom>
          <a:noFill/>
          <a:ln w="12700">
            <a:solidFill>
              <a:schemeClr val="accent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grpSp>
        <p:nvGrpSpPr>
          <p:cNvPr id="12" name="Internal" hidden="1"/>
          <p:cNvGrpSpPr>
            <a:grpSpLocks/>
          </p:cNvGrpSpPr>
          <p:nvPr/>
        </p:nvGrpSpPr>
        <p:grpSpPr bwMode="auto">
          <a:xfrm>
            <a:off x="-3175" y="3205166"/>
            <a:ext cx="9148763" cy="452438"/>
            <a:chOff x="-2" y="2021"/>
            <a:chExt cx="5763" cy="285"/>
          </a:xfrm>
        </p:grpSpPr>
        <p:sp>
          <p:nvSpPr>
            <p:cNvPr id="13" name="Internal" descr="AQAAAAAQANNOf4v6BJlEhEkJHkW5lR4j3OOBPzy7CncuJ2ulytYQMVCeUf6W7xZ4lKVMDlB/jqN5oU967nNDG3aJVO+mk9wFBrf6/MLrnVzX4Of21JZFXTAu0UQrSy70b9P5BvKX0c9CP/AU5crkcfgFzv0oyluunsgJAsiemoY/RLaADM6eWjtPA834aUD3rqN/C875QOgUWH6yxeD++TfOlvffTwAyBdHpioQeFVGgINkDTIezfO6rojaqvrmyc0qxv5YBWL7wMh1lsvSrHUg16Ra4dDk="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14" name="Internal" descr="AQAAAAAQALBqnUayIrRNlcLuSXAb7Z9mbufoC7ryh+CufKdH6LJV78hCVxdC7H9EtxfC09hcfsS6YqUY9htHtkU8otVdwKgoZRxXjz0NbPnrIu2aHYanOG3k3tebA455XWKNt58NVZQZ1JTDTucq2GTvpFfK2hYXRProaWtHNoZOyzMBlEZ10eLp8JQ03lJvoyHifLhJuMSRY+Mgr4/blKRu0/wX0z0l9I+PBNW8KlQk8Ew7VmQ12ehiC9A98HuxYbWMdBwpAueTXbIrg11Q+0QkVQdsPyw="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sp>
        <p:nvSpPr>
          <p:cNvPr id="16" name="BasicText" descr="&lt;tags&gt;&lt;tag n=&quot;Linked&quot; v=&quot;True&quot; /&gt;&lt;tag n=&quot;BulletInfo&quot; v=&quot;Standard&quot; /&gt;&lt;tag n=&quot;Format&quot; v=&quot;1&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15" name="Title" descr="Text Box: Title"/>
          <p:cNvSpPr>
            <a:spLocks noGrp="1" noChangeArrowheads="1"/>
          </p:cNvSpPr>
          <p:nvPr>
            <p:ph type="title"/>
          </p:nvPr>
        </p:nvSpPr>
        <p:spPr bwMode="gray">
          <a:xfrm>
            <a:off x="449263" y="190500"/>
            <a:ext cx="8247888"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19"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pic>
        <p:nvPicPr>
          <p:cNvPr id="20" name="ClientLogoHolder" descr="&lt;tags&gt;&lt;tag n=&quot;Visible&quot; v=&quot;False&quot; /&gt;&lt;/tags&gt;"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808761"/>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20" r:id="rId6"/>
  </p:sldLayoutIdLst>
  <p:timing>
    <p:tnLst>
      <p:par>
        <p:cTn id="1" dur="indefinite" restart="never" nodeType="tmRoot"/>
      </p:par>
    </p:tnLst>
  </p:timing>
  <p:hf hdr="0" ftr="0" dt="0"/>
  <p:txStyles>
    <p:titleStyle>
      <a:lvl1pPr algn="l" defTabSz="914400" rtl="0" eaLnBrk="1" latinLnBrk="0" hangingPunct="1">
        <a:lnSpc>
          <a:spcPct val="95000"/>
        </a:lnSpc>
        <a:spcBef>
          <a:spcPct val="0"/>
        </a:spcBef>
        <a:buNone/>
        <a:defRPr sz="2400" b="1" kern="1200">
          <a:solidFill>
            <a:schemeClr val="accent1"/>
          </a:solidFill>
          <a:latin typeface="+mj-lt"/>
          <a:ea typeface="+mn-ea"/>
          <a:cs typeface="+mn-cs"/>
        </a:defRPr>
      </a:lvl1pPr>
    </p:titleStyle>
    <p:bodyStyle>
      <a:lvl1pPr marL="0" indent="0" algn="l" defTabSz="914400" rtl="0" eaLnBrk="1" latinLnBrk="0" hangingPunct="1">
        <a:lnSpc>
          <a:spcPct val="95000"/>
        </a:lnSpc>
        <a:spcBef>
          <a:spcPts val="1596"/>
        </a:spcBef>
        <a:buFont typeface="Arial" pitchFamily="34" charset="0"/>
        <a:buNone/>
        <a:defRPr sz="1400" b="1" kern="1200">
          <a:solidFill>
            <a:schemeClr val="tx1"/>
          </a:solidFill>
          <a:latin typeface="+mn-lt"/>
          <a:ea typeface="+mn-ea"/>
          <a:cs typeface="+mn-cs"/>
        </a:defRPr>
      </a:lvl1pPr>
      <a:lvl2pPr marL="0" indent="0" algn="l" defTabSz="914400" rtl="0" eaLnBrk="1" latinLnBrk="0" hangingPunct="1">
        <a:lnSpc>
          <a:spcPct val="95000"/>
        </a:lnSpc>
        <a:spcBef>
          <a:spcPts val="605"/>
        </a:spcBef>
        <a:buFont typeface="Arial" pitchFamily="34" charset="0"/>
        <a:buNone/>
        <a:defRPr sz="1400" kern="1200">
          <a:solidFill>
            <a:schemeClr val="tx1"/>
          </a:solidFill>
          <a:latin typeface="+mn-lt"/>
          <a:ea typeface="+mn-ea"/>
          <a:cs typeface="+mn-cs"/>
        </a:defRPr>
      </a:lvl2pPr>
      <a:lvl3pPr marL="230400" indent="-226800" algn="l" defTabSz="914400" rtl="0" eaLnBrk="1" latinLnBrk="0" hangingPunct="1">
        <a:lnSpc>
          <a:spcPct val="95000"/>
        </a:lnSpc>
        <a:spcBef>
          <a:spcPts val="0"/>
        </a:spcBef>
        <a:buClr>
          <a:schemeClr val="accent4"/>
        </a:buClr>
        <a:buSzPct val="80000"/>
        <a:buFont typeface="Wingdings" pitchFamily="2" charset="2"/>
        <a:buChar char=""/>
        <a:defRPr sz="1400" kern="1200">
          <a:solidFill>
            <a:schemeClr val="tx1"/>
          </a:solidFill>
          <a:latin typeface="+mn-lt"/>
          <a:ea typeface="+mn-ea"/>
          <a:cs typeface="+mn-cs"/>
        </a:defRPr>
      </a:lvl3pPr>
      <a:lvl4pPr marL="4680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4pPr>
      <a:lvl5pPr marL="705600" indent="-237600" algn="l" defTabSz="914400" rtl="0" eaLnBrk="1" latinLnBrk="0" hangingPunct="1">
        <a:lnSpc>
          <a:spcPct val="95000"/>
        </a:lnSpc>
        <a:spcBef>
          <a:spcPts val="0"/>
        </a:spcBef>
        <a:buClr>
          <a:schemeClr val="tx1"/>
        </a:buClr>
        <a:buFont typeface="Credit Suisse Type Light"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6" name="CScopyright" descr="&lt;tags&gt;&lt;tag n=&quot;Language&quot; v=&quot;ENG&quot; /&gt;&lt;/tags&gt;"/>
          <p:cNvSpPr/>
          <p:nvPr/>
        </p:nvSpPr>
        <p:spPr>
          <a:xfrm>
            <a:off x="6937376" y="6681788"/>
            <a:ext cx="1759776" cy="87716"/>
          </a:xfrm>
          <a:prstGeom prst="rect">
            <a:avLst/>
          </a:prstGeom>
        </p:spPr>
        <p:txBody>
          <a:bodyPr wrap="square" lIns="0" tIns="0" rIns="0" bIns="0">
            <a:spAutoFit/>
          </a:bodyPr>
          <a:lstStyle/>
          <a:p>
            <a:pPr algn="r" defTabSz="728663" eaLnBrk="1" hangingPunct="1">
              <a:lnSpc>
                <a:spcPct val="95000"/>
              </a:lnSpc>
              <a:buClr>
                <a:srgbClr val="FFFFFF"/>
              </a:buClr>
              <a:tabLst>
                <a:tab pos="4286250" algn="l"/>
              </a:tabLst>
            </a:pP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Credit</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Suisse</a:t>
            </a:r>
            <a:r>
              <a:rPr lang="es-ES_tradnl" sz="600" dirty="0" smtClean="0">
                <a:solidFill>
                  <a:srgbClr val="000000"/>
                </a:solidFill>
                <a:latin typeface="Credit Suisse Type Light"/>
              </a:rPr>
              <a:t> AG and/</a:t>
            </a:r>
            <a:r>
              <a:rPr lang="es-ES_tradnl" sz="600" dirty="0" err="1" smtClean="0">
                <a:solidFill>
                  <a:srgbClr val="000000"/>
                </a:solidFill>
                <a:latin typeface="Credit Suisse Type Light"/>
              </a:rPr>
              <a:t>or</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its</a:t>
            </a:r>
            <a:r>
              <a:rPr lang="es-ES_tradnl" sz="600" dirty="0" smtClean="0">
                <a:solidFill>
                  <a:srgbClr val="000000"/>
                </a:solidFill>
                <a:latin typeface="Credit Suisse Type Light"/>
              </a:rPr>
              <a:t> </a:t>
            </a:r>
            <a:r>
              <a:rPr lang="es-ES_tradnl" sz="600" dirty="0" err="1" smtClean="0">
                <a:solidFill>
                  <a:srgbClr val="000000"/>
                </a:solidFill>
                <a:latin typeface="Credit Suisse Type Light"/>
              </a:rPr>
              <a:t>affiliates</a:t>
            </a:r>
            <a:endParaRPr lang="es-ES_tradnl" sz="600" dirty="0">
              <a:solidFill>
                <a:srgbClr val="000000"/>
              </a:solidFill>
              <a:latin typeface="Credit Suisse Type Light"/>
            </a:endParaRPr>
          </a:p>
        </p:txBody>
      </p:sp>
      <p:grpSp>
        <p:nvGrpSpPr>
          <p:cNvPr id="771248" name="Internal" hidden="1"/>
          <p:cNvGrpSpPr>
            <a:grpSpLocks/>
          </p:cNvGrpSpPr>
          <p:nvPr/>
        </p:nvGrpSpPr>
        <p:grpSpPr bwMode="auto">
          <a:xfrm>
            <a:off x="-3175" y="3205166"/>
            <a:ext cx="9148763" cy="452438"/>
            <a:chOff x="-2" y="2021"/>
            <a:chExt cx="5763" cy="285"/>
          </a:xfrm>
        </p:grpSpPr>
        <p:sp>
          <p:nvSpPr>
            <p:cNvPr id="771249" name="Internal" descr="AQAAAAAQAGaoh6Irwd5Lq4ajhtkNT7pt3lwj0x04+Ki9rr5WNrLvZ7y1Nk6D/3EcQELD+MjrGYxuP05iUoFCjNYQbDA97TPVbEES3gPteIQXhPiXCMogpjNQN1T2fCFnL53AZyzfhWPPnfEraaOYu5sI4iLD5dFE7npxbimtcW4SYdO53jFiNJ9JDhe99cbNbXGBfVZbVhn1/lmLHMadXN+nikfgd+TKm1gnMOkrPDA/3RyRMTHwwmlK5rdf3/MEbd2UOCUexl7YKSYkGZMey+fgxdFlnAo=" hidden="1"/>
            <p:cNvSpPr txBox="1">
              <a:spLocks noChangeArrowheads="1"/>
            </p:cNvSpPr>
            <p:nvPr userDrawn="1"/>
          </p:nvSpPr>
          <p:spPr bwMode="auto">
            <a:xfrm rot="16200000">
              <a:off x="-16" y="2035"/>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sp>
          <p:nvSpPr>
            <p:cNvPr id="771250" name="Internal" descr="AQAAAAAQADbErQrev8xCo3rfq74w7DRQ0f35x3VP/woXp0XB/IZEznIK6l6AUxd6u8m968Qumz6EKFYEZqVmdjhAdPGW8YRlhxGMI5k06b+EA4MXpky1NOHesh6RUdthhTsItCJTgDxmZUGtPh/7nJdQu/okS0ozpJa0Y/ypTgiG8XR2MEbb/UEuXwcEN2T/yoXKnRX0QA6+a0/6PkMjGnwHYRdsaiH3sk24B90zjyI0nTHR28tT2mUWtD1+7W7HBiGfdz0aIqQJT79FdvTTKyJvcsQDuK0=" hidden="1"/>
            <p:cNvSpPr txBox="1">
              <a:spLocks noChangeArrowheads="1"/>
            </p:cNvSpPr>
            <p:nvPr userDrawn="1"/>
          </p:nvSpPr>
          <p:spPr bwMode="auto">
            <a:xfrm rot="16200000" flipH="1" flipV="1">
              <a:off x="5494" y="2038"/>
              <a:ext cx="282" cy="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6800" tIns="46800" rIns="46800" bIns="46800" anchor="ctr" anchorCtr="1">
              <a:spAutoFit/>
            </a:bodyPr>
            <a:lstStyle>
              <a:lvl1pPr algn="l" defTabSz="728663" eaLnBrk="0" hangingPunct="0">
                <a:defRPr sz="2400">
                  <a:solidFill>
                    <a:schemeClr val="tx1"/>
                  </a:solidFill>
                  <a:latin typeface="Credit Suisse Type Light" pitchFamily="34" charset="0"/>
                </a:defRPr>
              </a:lvl1pPr>
              <a:lvl2pPr marL="495300" indent="-227013" algn="l" defTabSz="728663" eaLnBrk="0" hangingPunct="0">
                <a:defRPr sz="2400">
                  <a:solidFill>
                    <a:schemeClr val="tx1"/>
                  </a:solidFill>
                  <a:latin typeface="Credit Suisse Type Light" pitchFamily="34" charset="0"/>
                </a:defRPr>
              </a:lvl2pPr>
              <a:lvl3pPr marL="757238" indent="-260350" algn="l" defTabSz="728663" eaLnBrk="0" hangingPunct="0">
                <a:defRPr sz="2400">
                  <a:solidFill>
                    <a:schemeClr val="tx1"/>
                  </a:solidFill>
                  <a:latin typeface="Credit Suisse Type Light" pitchFamily="34" charset="0"/>
                </a:defRPr>
              </a:lvl3pPr>
              <a:lvl4pPr marL="1004888" indent="-246063" algn="l" defTabSz="728663" eaLnBrk="0" hangingPunct="0">
                <a:defRPr sz="2400">
                  <a:solidFill>
                    <a:schemeClr val="tx1"/>
                  </a:solidFill>
                  <a:latin typeface="Credit Suisse Type Light" pitchFamily="34" charset="0"/>
                </a:defRPr>
              </a:lvl4pPr>
              <a:lvl5pPr marL="3128963" indent="15875" algn="l" defTabSz="728663" eaLnBrk="0" hangingPunct="0">
                <a:defRPr sz="2400">
                  <a:solidFill>
                    <a:schemeClr val="tx1"/>
                  </a:solidFill>
                  <a:latin typeface="Credit Suisse Type Light" pitchFamily="34" charset="0"/>
                </a:defRPr>
              </a:lvl5pPr>
              <a:lvl6pPr marL="3586163" indent="15875" defTabSz="728663" eaLnBrk="0" fontAlgn="base" hangingPunct="0">
                <a:spcBef>
                  <a:spcPct val="0"/>
                </a:spcBef>
                <a:spcAft>
                  <a:spcPct val="0"/>
                </a:spcAf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defRPr sz="2400">
                  <a:solidFill>
                    <a:schemeClr val="tx1"/>
                  </a:solidFill>
                  <a:latin typeface="Credit Suisse Type Light" pitchFamily="34" charset="0"/>
                </a:defRPr>
              </a:lvl9pPr>
            </a:lstStyle>
            <a:p>
              <a:pPr eaLnBrk="1" hangingPunct="1">
                <a:spcBef>
                  <a:spcPct val="35000"/>
                </a:spcBef>
                <a:buClr>
                  <a:srgbClr val="FFFFFF"/>
                </a:buClr>
              </a:pPr>
              <a:r>
                <a:rPr lang="en-US" sz="2000" b="1" noProof="1" smtClean="0">
                  <a:solidFill>
                    <a:srgbClr val="DADBDD"/>
                  </a:solidFill>
                  <a:latin typeface="Credit Suisse Type Light"/>
                </a:rPr>
                <a:t>     </a:t>
              </a:r>
              <a:endParaRPr lang="en-US" sz="2000" b="1" noProof="1">
                <a:solidFill>
                  <a:srgbClr val="DADBDD"/>
                </a:solidFill>
                <a:latin typeface="Credit Suisse Type Light"/>
              </a:endParaRPr>
            </a:p>
          </p:txBody>
        </p:sp>
      </p:grpSp>
      <p:pic>
        <p:nvPicPr>
          <p:cNvPr id="771204" name="ClientLogoHolder" descr="&lt;tags&gt;&lt;tag n=&quot;Visible&quot; v=&quot;False&quot; /&gt;&lt;/tags&gt;"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38" y="273050"/>
            <a:ext cx="1047750" cy="514350"/>
          </a:xfrm>
          <a:prstGeom prst="rect">
            <a:avLst/>
          </a:prstGeom>
          <a:noFill/>
          <a:extLst>
            <a:ext uri="{909E8E84-426E-40DD-AFC4-6F175D3DCCD1}">
              <a14:hiddenFill xmlns:a14="http://schemas.microsoft.com/office/drawing/2010/main">
                <a:solidFill>
                  <a:srgbClr val="FFFFFF"/>
                </a:solidFill>
              </a14:hiddenFill>
            </a:ext>
          </a:extLst>
        </p:spPr>
      </p:pic>
      <p:sp>
        <p:nvSpPr>
          <p:cNvPr id="771184" name="Tagline" hidden="1"/>
          <p:cNvSpPr txBox="1">
            <a:spLocks noChangeArrowheads="1"/>
          </p:cNvSpPr>
          <p:nvPr/>
        </p:nvSpPr>
        <p:spPr bwMode="auto">
          <a:xfrm rot="-5400000">
            <a:off x="-3366293" y="3369468"/>
            <a:ext cx="6826250" cy="8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rmAutofit/>
          </a:bodyPr>
          <a:lstStyle>
            <a:lvl1pPr algn="l" defTabSz="728663" eaLnBrk="0" hangingPunct="0">
              <a:tabLst>
                <a:tab pos="4286250" algn="l"/>
              </a:tabLst>
              <a:defRPr sz="2400">
                <a:solidFill>
                  <a:schemeClr val="tx1"/>
                </a:solidFill>
                <a:latin typeface="Credit Suisse Type Light" pitchFamily="34" charset="0"/>
              </a:defRPr>
            </a:lvl1pPr>
            <a:lvl2pPr marL="495300" indent="-227013" algn="l" defTabSz="728663" eaLnBrk="0" hangingPunct="0">
              <a:tabLst>
                <a:tab pos="4286250" algn="l"/>
              </a:tabLst>
              <a:defRPr sz="2400">
                <a:solidFill>
                  <a:schemeClr val="tx1"/>
                </a:solidFill>
                <a:latin typeface="Credit Suisse Type Light" pitchFamily="34" charset="0"/>
              </a:defRPr>
            </a:lvl2pPr>
            <a:lvl3pPr marL="757238" indent="-260350" algn="l" defTabSz="728663" eaLnBrk="0" hangingPunct="0">
              <a:tabLst>
                <a:tab pos="4286250" algn="l"/>
              </a:tabLst>
              <a:defRPr sz="2400">
                <a:solidFill>
                  <a:schemeClr val="tx1"/>
                </a:solidFill>
                <a:latin typeface="Credit Suisse Type Light" pitchFamily="34" charset="0"/>
              </a:defRPr>
            </a:lvl3pPr>
            <a:lvl4pPr marL="1004888" indent="-246063" algn="l" defTabSz="728663" eaLnBrk="0" hangingPunct="0">
              <a:tabLst>
                <a:tab pos="4286250" algn="l"/>
              </a:tabLst>
              <a:defRPr sz="2400">
                <a:solidFill>
                  <a:schemeClr val="tx1"/>
                </a:solidFill>
                <a:latin typeface="Credit Suisse Type Light" pitchFamily="34" charset="0"/>
              </a:defRPr>
            </a:lvl4pPr>
            <a:lvl5pPr marL="3128963" indent="15875" algn="l" defTabSz="728663" eaLnBrk="0" hangingPunct="0">
              <a:tabLst>
                <a:tab pos="4286250" algn="l"/>
              </a:tabLst>
              <a:defRPr sz="2400">
                <a:solidFill>
                  <a:schemeClr val="tx1"/>
                </a:solidFill>
                <a:latin typeface="Credit Suisse Type Light" pitchFamily="34" charset="0"/>
              </a:defRPr>
            </a:lvl5pPr>
            <a:lvl6pPr marL="35861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6pPr>
            <a:lvl7pPr marL="40433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7pPr>
            <a:lvl8pPr marL="45005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8pPr>
            <a:lvl9pPr marL="4957763" indent="15875" defTabSz="728663" eaLnBrk="0" fontAlgn="base" hangingPunct="0">
              <a:spcBef>
                <a:spcPct val="0"/>
              </a:spcBef>
              <a:spcAft>
                <a:spcPct val="0"/>
              </a:spcAft>
              <a:tabLst>
                <a:tab pos="4286250" algn="l"/>
              </a:tabLst>
              <a:defRPr sz="2400">
                <a:solidFill>
                  <a:schemeClr val="tx1"/>
                </a:solidFill>
                <a:latin typeface="Credit Suisse Type Light" pitchFamily="34" charset="0"/>
              </a:defRPr>
            </a:lvl9pPr>
          </a:lstStyle>
          <a:p>
            <a:pPr eaLnBrk="1" hangingPunct="1">
              <a:lnSpc>
                <a:spcPct val="95000"/>
              </a:lnSpc>
              <a:buClr>
                <a:srgbClr val="FFFFFF"/>
              </a:buClr>
            </a:pPr>
            <a:r>
              <a:rPr lang="es-ES_tradnl" sz="600" noProof="1" smtClean="0">
                <a:solidFill>
                  <a:srgbClr val="969696"/>
                </a:solidFill>
                <a:latin typeface="Credit Suisse Type Light"/>
              </a:rPr>
              <a:t>O:\IBD_Regional_Documents_Repository_AM_Groups\Latam Group\Mexico IBD\CKDs\Credit Suisse RE\New RP\CSMRTCK - Roadshow_v52.pptx</a:t>
            </a:r>
            <a:endParaRPr lang="es-ES_tradnl" sz="600" noProof="1">
              <a:solidFill>
                <a:srgbClr val="969696"/>
              </a:solidFill>
              <a:latin typeface="Credit Suisse Type Light"/>
            </a:endParaRPr>
          </a:p>
        </p:txBody>
      </p:sp>
      <p:sp>
        <p:nvSpPr>
          <p:cNvPr id="771185" name="SlideTitle" descr="Text Box: Title"/>
          <p:cNvSpPr>
            <a:spLocks noGrp="1" noChangeArrowheads="1"/>
          </p:cNvSpPr>
          <p:nvPr>
            <p:ph type="title"/>
          </p:nvPr>
        </p:nvSpPr>
        <p:spPr bwMode="gray">
          <a:xfrm>
            <a:off x="449263" y="190500"/>
            <a:ext cx="8247888" cy="3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s-ES_tradnl" dirty="0" err="1" smtClean="0"/>
              <a:t>Title</a:t>
            </a:r>
            <a:endParaRPr lang="es-ES_tradnl" dirty="0" smtClean="0"/>
          </a:p>
        </p:txBody>
      </p:sp>
      <p:sp>
        <p:nvSpPr>
          <p:cNvPr id="771186" name="BasicText" descr="&lt;tags&gt;&lt;tag n=&quot;Linked&quot; v=&quot;True&quot; /&gt;&lt;tag n=&quot;BulletInfo&quot; v=&quot;Standard&quot; /&gt;&lt;/tags&gt;"/>
          <p:cNvSpPr>
            <a:spLocks noGrp="1" noChangeArrowheads="1"/>
          </p:cNvSpPr>
          <p:nvPr>
            <p:ph type="body" idx="1"/>
          </p:nvPr>
        </p:nvSpPr>
        <p:spPr bwMode="gray">
          <a:xfrm>
            <a:off x="449263" y="990600"/>
            <a:ext cx="8245475" cy="43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s-ES_tradnl" dirty="0" err="1" smtClean="0"/>
              <a:t>Subheading</a:t>
            </a:r>
            <a:endParaRPr lang="es-ES_tradnl" dirty="0" smtClean="0"/>
          </a:p>
          <a:p>
            <a:pPr lvl="1"/>
            <a:r>
              <a:rPr lang="es-ES_tradnl" dirty="0" smtClean="0"/>
              <a:t>Basic </a:t>
            </a:r>
            <a:r>
              <a:rPr lang="es-ES_tradnl" dirty="0" err="1" smtClean="0"/>
              <a:t>text</a:t>
            </a:r>
            <a:endParaRPr lang="es-ES_tradnl" dirty="0" smtClean="0"/>
          </a:p>
          <a:p>
            <a:pPr lvl="2"/>
            <a:r>
              <a:rPr lang="es-ES_tradnl" dirty="0" err="1" smtClean="0"/>
              <a:t>Bullet</a:t>
            </a:r>
            <a:r>
              <a:rPr lang="es-ES_tradnl" dirty="0" smtClean="0"/>
              <a:t> </a:t>
            </a:r>
            <a:r>
              <a:rPr lang="es-ES_tradnl" dirty="0" err="1" smtClean="0"/>
              <a:t>level</a:t>
            </a:r>
            <a:r>
              <a:rPr lang="es-ES_tradnl" dirty="0" smtClean="0"/>
              <a:t> </a:t>
            </a:r>
            <a:r>
              <a:rPr lang="es-ES_tradnl" dirty="0" err="1" smtClean="0"/>
              <a:t>one</a:t>
            </a:r>
            <a:endParaRPr lang="es-ES_tradnl" dirty="0" smtClean="0"/>
          </a:p>
          <a:p>
            <a:pPr lvl="3"/>
            <a:r>
              <a:rPr lang="es-ES_tradnl" dirty="0" err="1" smtClean="0"/>
              <a:t>Bullet</a:t>
            </a:r>
            <a:r>
              <a:rPr lang="es-ES_tradnl" dirty="0" smtClean="0"/>
              <a:t> </a:t>
            </a:r>
            <a:r>
              <a:rPr lang="es-ES_tradnl" dirty="0" err="1" smtClean="0"/>
              <a:t>level</a:t>
            </a:r>
            <a:r>
              <a:rPr lang="es-ES_tradnl" dirty="0" smtClean="0"/>
              <a:t> </a:t>
            </a:r>
            <a:r>
              <a:rPr lang="es-ES_tradnl" dirty="0" err="1" smtClean="0"/>
              <a:t>two</a:t>
            </a:r>
            <a:endParaRPr lang="es-ES_tradnl" dirty="0" smtClean="0"/>
          </a:p>
          <a:p>
            <a:pPr lvl="4"/>
            <a:r>
              <a:rPr lang="es-ES_tradnl" dirty="0" err="1" smtClean="0"/>
              <a:t>Bullet</a:t>
            </a:r>
            <a:r>
              <a:rPr lang="es-ES_tradnl" dirty="0" smtClean="0"/>
              <a:t> </a:t>
            </a:r>
            <a:r>
              <a:rPr lang="es-ES_tradnl" dirty="0" err="1" smtClean="0"/>
              <a:t>level</a:t>
            </a:r>
            <a:r>
              <a:rPr lang="es-ES_tradnl" dirty="0" smtClean="0"/>
              <a:t> </a:t>
            </a:r>
            <a:r>
              <a:rPr lang="es-ES_tradnl" dirty="0" err="1" smtClean="0"/>
              <a:t>three</a:t>
            </a:r>
            <a:endParaRPr lang="es-ES_tradnl" dirty="0" smtClean="0"/>
          </a:p>
        </p:txBody>
      </p:sp>
      <p:sp>
        <p:nvSpPr>
          <p:cNvPr id="771199" name="DraftAndConfidential" descr="AQAAAAAQANuXcW+QYphDmxJF4Y+cdYKe5uOsFxh/tURiV5lg3Qi1O5gWnuLbNX5HX0dE8qXztcBENyVEe/gSLndhVpwQ5NPo3bpjzyHpqkA6gIQMwgax/y1BHQJkqARwyHCcUPo9lbomLaWKKA5v4scEtvv1ypi/A6mhCNkFWOu+IAlZa6X3OfHD+CrflnEdvjW7bELWZM7xhonK2R2ZQs3xWCJuoBtLMmmIGf3vVmI4ZmN4xpiRvMAsjrjUliONTMpDY2/rUA1mZgDoOz3pfSv24a7RjNQZjdM0hWH+5tX+wwf9cnfy"/>
          <p:cNvSpPr txBox="1">
            <a:spLocks noChangeArrowheads="1"/>
          </p:cNvSpPr>
          <p:nvPr/>
        </p:nvSpPr>
        <p:spPr bwMode="auto">
          <a:xfrm>
            <a:off x="8058362" y="6273800"/>
            <a:ext cx="634789" cy="1461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lgn="l" eaLnBrk="0" hangingPunct="0">
              <a:defRPr sz="2400">
                <a:solidFill>
                  <a:schemeClr val="tx1"/>
                </a:solidFill>
                <a:latin typeface="Credit Suisse Type Light" pitchFamily="34" charset="0"/>
              </a:defRPr>
            </a:lvl1pPr>
            <a:lvl2pPr marL="1588" algn="l" eaLnBrk="0" hangingPunct="0">
              <a:defRPr sz="2400">
                <a:solidFill>
                  <a:schemeClr val="tx1"/>
                </a:solidFill>
                <a:latin typeface="Credit Suisse Type Light" pitchFamily="34" charset="0"/>
              </a:defRPr>
            </a:lvl2pPr>
            <a:lvl3pPr marL="3175" algn="l" eaLnBrk="0" hangingPunct="0">
              <a:defRPr sz="2400">
                <a:solidFill>
                  <a:schemeClr val="tx1"/>
                </a:solidFill>
                <a:latin typeface="Credit Suisse Type Light" pitchFamily="34" charset="0"/>
              </a:defRPr>
            </a:lvl3pPr>
            <a:lvl4pPr marL="4763" algn="l" eaLnBrk="0" hangingPunct="0">
              <a:defRPr sz="2400">
                <a:solidFill>
                  <a:schemeClr val="tx1"/>
                </a:solidFill>
                <a:latin typeface="Credit Suisse Type Light" pitchFamily="34" charset="0"/>
              </a:defRPr>
            </a:lvl4pPr>
            <a:lvl5pPr marL="3484563" indent="-3300413" algn="l" eaLnBrk="0" hangingPunct="0">
              <a:defRPr sz="2400">
                <a:solidFill>
                  <a:schemeClr val="tx1"/>
                </a:solidFill>
                <a:latin typeface="Credit Suisse Type Light" pitchFamily="34" charset="0"/>
              </a:defRPr>
            </a:lvl5pPr>
            <a:lvl6pPr marL="3941763" indent="-3300413" eaLnBrk="0" fontAlgn="base" hangingPunct="0">
              <a:spcBef>
                <a:spcPct val="0"/>
              </a:spcBef>
              <a:spcAft>
                <a:spcPct val="0"/>
              </a:spcAft>
              <a:defRPr sz="2400">
                <a:solidFill>
                  <a:schemeClr val="tx1"/>
                </a:solidFill>
                <a:latin typeface="Credit Suisse Type Light" pitchFamily="34" charset="0"/>
              </a:defRPr>
            </a:lvl6pPr>
            <a:lvl7pPr marL="4398963" indent="-3300413" eaLnBrk="0" fontAlgn="base" hangingPunct="0">
              <a:spcBef>
                <a:spcPct val="0"/>
              </a:spcBef>
              <a:spcAft>
                <a:spcPct val="0"/>
              </a:spcAft>
              <a:defRPr sz="2400">
                <a:solidFill>
                  <a:schemeClr val="tx1"/>
                </a:solidFill>
                <a:latin typeface="Credit Suisse Type Light" pitchFamily="34" charset="0"/>
              </a:defRPr>
            </a:lvl7pPr>
            <a:lvl8pPr marL="4856163" indent="-3300413" eaLnBrk="0" fontAlgn="base" hangingPunct="0">
              <a:spcBef>
                <a:spcPct val="0"/>
              </a:spcBef>
              <a:spcAft>
                <a:spcPct val="0"/>
              </a:spcAft>
              <a:defRPr sz="2400">
                <a:solidFill>
                  <a:schemeClr val="tx1"/>
                </a:solidFill>
                <a:latin typeface="Credit Suisse Type Light" pitchFamily="34" charset="0"/>
              </a:defRPr>
            </a:lvl8pPr>
            <a:lvl9pPr marL="5313363" indent="-3300413" eaLnBrk="0" fontAlgn="base" hangingPunct="0">
              <a:spcBef>
                <a:spcPct val="0"/>
              </a:spcBef>
              <a:spcAft>
                <a:spcPct val="0"/>
              </a:spcAft>
              <a:defRPr sz="2400">
                <a:solidFill>
                  <a:schemeClr val="tx1"/>
                </a:solidFill>
                <a:latin typeface="Credit Suisse Type Light" pitchFamily="34" charset="0"/>
              </a:defRPr>
            </a:lvl9pPr>
          </a:lstStyle>
          <a:p>
            <a:pPr algn="r" defTabSz="914400" eaLnBrk="1" hangingPunct="1">
              <a:lnSpc>
                <a:spcPct val="95000"/>
              </a:lnSpc>
              <a:spcBef>
                <a:spcPct val="50000"/>
              </a:spcBef>
              <a:buClr>
                <a:srgbClr val="66A2BC"/>
              </a:buClr>
              <a:buSzPct val="120000"/>
              <a:buFont typeface="Wingdings" pitchFamily="2" charset="2"/>
              <a:buNone/>
            </a:pPr>
            <a:r>
              <a:rPr lang="es-ES_tradnl" sz="1000" noProof="1" smtClean="0">
                <a:solidFill>
                  <a:srgbClr val="000000"/>
                </a:solidFill>
                <a:latin typeface="Credit Suisse Type Light"/>
              </a:rPr>
              <a:t>Confidencial</a:t>
            </a:r>
            <a:endParaRPr lang="es-ES_tradnl" sz="1000" noProof="1">
              <a:solidFill>
                <a:srgbClr val="000000"/>
              </a:solidFill>
              <a:latin typeface="Credit Suisse Type Light"/>
            </a:endParaRPr>
          </a:p>
        </p:txBody>
      </p:sp>
      <p:sp>
        <p:nvSpPr>
          <p:cNvPr id="771200" name="ClientText" descr="Text Box: Client logo" hidden="1"/>
          <p:cNvSpPr>
            <a:spLocks noChangeArrowheads="1"/>
          </p:cNvSpPr>
          <p:nvPr/>
        </p:nvSpPr>
        <p:spPr bwMode="auto">
          <a:xfrm>
            <a:off x="7696200" y="200025"/>
            <a:ext cx="9906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914400">
              <a:lnSpc>
                <a:spcPct val="95000"/>
              </a:lnSpc>
            </a:pPr>
            <a:r>
              <a:rPr lang="es-ES_tradnl" sz="1400" noProof="1" smtClean="0">
                <a:solidFill>
                  <a:srgbClr val="000000"/>
                </a:solidFill>
                <a:latin typeface="Credit Suisse Type Light"/>
              </a:rPr>
              <a:t> </a:t>
            </a:r>
            <a:endParaRPr lang="es-ES_tradnl" sz="1400" noProof="1">
              <a:solidFill>
                <a:srgbClr val="000000"/>
              </a:solidFill>
              <a:latin typeface="Credit Suisse Type Light"/>
            </a:endParaRPr>
          </a:p>
        </p:txBody>
      </p:sp>
      <p:sp>
        <p:nvSpPr>
          <p:cNvPr id="771253" name="SlideNumber"/>
          <p:cNvSpPr>
            <a:spLocks noGrp="1" noChangeArrowheads="1"/>
          </p:cNvSpPr>
          <p:nvPr>
            <p:ph type="sldNum" sz="quarter" idx="4"/>
          </p:nvPr>
        </p:nvSpPr>
        <p:spPr bwMode="auto">
          <a:xfrm>
            <a:off x="6937375" y="6324600"/>
            <a:ext cx="17557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a:lnSpc>
                <a:spcPct val="100000"/>
              </a:lnSpc>
              <a:buClrTx/>
              <a:defRPr sz="1000">
                <a:latin typeface="+mn-lt"/>
                <a:ea typeface="+mn-ea"/>
              </a:defRPr>
            </a:lvl1pPr>
          </a:lstStyle>
          <a:p>
            <a:pPr defTabSz="914400" eaLnBrk="1" hangingPunct="1"/>
            <a:fld id="{CD2B1E3D-4F19-49ED-B4FD-3EDFFA339095}" type="slidenum">
              <a:rPr lang="es-ES_tradnl" noProof="1" smtClean="0">
                <a:solidFill>
                  <a:srgbClr val="000000"/>
                </a:solidFill>
              </a:rPr>
              <a:pPr defTabSz="914400" eaLnBrk="1" hangingPunct="1"/>
              <a:t>‹Nº›</a:t>
            </a:fld>
            <a:endParaRPr lang="es-ES_tradnl" noProof="1">
              <a:solidFill>
                <a:srgbClr val="000000"/>
              </a:solidFill>
            </a:endParaRPr>
          </a:p>
        </p:txBody>
      </p:sp>
      <p:sp>
        <p:nvSpPr>
          <p:cNvPr id="15" name="BlueLine"/>
          <p:cNvSpPr>
            <a:spLocks noChangeShapeType="1"/>
          </p:cNvSpPr>
          <p:nvPr/>
        </p:nvSpPr>
        <p:spPr bwMode="auto">
          <a:xfrm>
            <a:off x="449263" y="6135688"/>
            <a:ext cx="8247888" cy="0"/>
          </a:xfrm>
          <a:prstGeom prst="line">
            <a:avLst/>
          </a:prstGeom>
          <a:noFill/>
          <a:ln w="12700">
            <a:solidFill>
              <a:srgbClr val="00386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1" hangingPunct="1">
              <a:lnSpc>
                <a:spcPct val="95000"/>
              </a:lnSpc>
              <a:buClr>
                <a:srgbClr val="FFFFFF"/>
              </a:buClr>
            </a:pPr>
            <a:endParaRPr lang="es-ES_tradnl" sz="1200" dirty="0">
              <a:solidFill>
                <a:srgbClr val="000000"/>
              </a:solidFill>
              <a:latin typeface="Credit Suisse Type Light"/>
            </a:endParaRPr>
          </a:p>
        </p:txBody>
      </p:sp>
    </p:spTree>
    <p:extLst>
      <p:ext uri="{BB962C8B-B14F-4D97-AF65-F5344CB8AC3E}">
        <p14:creationId xmlns:p14="http://schemas.microsoft.com/office/powerpoint/2010/main" val="37883638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Lst>
  <p:timing>
    <p:tnLst>
      <p:par>
        <p:cTn id="1" dur="indefinite" restart="never" nodeType="tmRoot"/>
      </p:par>
    </p:tnLst>
  </p:timing>
  <p:hf hdr="0" ftr="0" dt="0"/>
  <p:txStyles>
    <p:titleStyle>
      <a:lvl1pPr algn="l" defTabSz="728663" rtl="0" fontAlgn="base">
        <a:lnSpc>
          <a:spcPct val="95000"/>
        </a:lnSpc>
        <a:spcBef>
          <a:spcPct val="0"/>
        </a:spcBef>
        <a:spcAft>
          <a:spcPct val="0"/>
        </a:spcAft>
        <a:defRPr sz="2400" b="1">
          <a:solidFill>
            <a:schemeClr val="tx1"/>
          </a:solidFill>
          <a:latin typeface="+mj-lt"/>
          <a:ea typeface="+mj-ea"/>
          <a:cs typeface="+mj-cs"/>
        </a:defRPr>
      </a:lvl1pPr>
      <a:lvl2pPr algn="l" defTabSz="728663" rtl="0" fontAlgn="base">
        <a:lnSpc>
          <a:spcPct val="95000"/>
        </a:lnSpc>
        <a:spcBef>
          <a:spcPct val="0"/>
        </a:spcBef>
        <a:spcAft>
          <a:spcPct val="0"/>
        </a:spcAft>
        <a:defRPr sz="2400" b="1">
          <a:solidFill>
            <a:schemeClr val="tx1"/>
          </a:solidFill>
          <a:latin typeface="Credit Suisse Type Light" pitchFamily="34" charset="0"/>
        </a:defRPr>
      </a:lvl2pPr>
      <a:lvl3pPr algn="l" defTabSz="728663" rtl="0" fontAlgn="base">
        <a:lnSpc>
          <a:spcPct val="95000"/>
        </a:lnSpc>
        <a:spcBef>
          <a:spcPct val="0"/>
        </a:spcBef>
        <a:spcAft>
          <a:spcPct val="0"/>
        </a:spcAft>
        <a:defRPr sz="2400" b="1">
          <a:solidFill>
            <a:schemeClr val="tx1"/>
          </a:solidFill>
          <a:latin typeface="Credit Suisse Type Light" pitchFamily="34" charset="0"/>
        </a:defRPr>
      </a:lvl3pPr>
      <a:lvl4pPr algn="l" defTabSz="728663" rtl="0" fontAlgn="base">
        <a:lnSpc>
          <a:spcPct val="95000"/>
        </a:lnSpc>
        <a:spcBef>
          <a:spcPct val="0"/>
        </a:spcBef>
        <a:spcAft>
          <a:spcPct val="0"/>
        </a:spcAft>
        <a:defRPr sz="2400" b="1">
          <a:solidFill>
            <a:schemeClr val="tx1"/>
          </a:solidFill>
          <a:latin typeface="Credit Suisse Type Light" pitchFamily="34" charset="0"/>
        </a:defRPr>
      </a:lvl4pPr>
      <a:lvl5pPr algn="l" defTabSz="728663" rtl="0" fontAlgn="base">
        <a:lnSpc>
          <a:spcPct val="95000"/>
        </a:lnSpc>
        <a:spcBef>
          <a:spcPct val="0"/>
        </a:spcBef>
        <a:spcAft>
          <a:spcPct val="0"/>
        </a:spcAft>
        <a:defRPr sz="2400" b="1">
          <a:solidFill>
            <a:schemeClr val="tx1"/>
          </a:solidFill>
          <a:latin typeface="Credit Suisse Type Light" pitchFamily="34" charset="0"/>
        </a:defRPr>
      </a:lvl5pPr>
      <a:lvl6pPr marL="457200" algn="l" defTabSz="728663" rtl="0" fontAlgn="base">
        <a:lnSpc>
          <a:spcPct val="95000"/>
        </a:lnSpc>
        <a:spcBef>
          <a:spcPct val="0"/>
        </a:spcBef>
        <a:spcAft>
          <a:spcPct val="0"/>
        </a:spcAft>
        <a:defRPr sz="2400" b="1">
          <a:solidFill>
            <a:schemeClr val="tx1"/>
          </a:solidFill>
          <a:latin typeface="Credit Suisse Type Light" pitchFamily="34" charset="0"/>
        </a:defRPr>
      </a:lvl6pPr>
      <a:lvl7pPr marL="914400" algn="l" defTabSz="728663" rtl="0" fontAlgn="base">
        <a:lnSpc>
          <a:spcPct val="95000"/>
        </a:lnSpc>
        <a:spcBef>
          <a:spcPct val="0"/>
        </a:spcBef>
        <a:spcAft>
          <a:spcPct val="0"/>
        </a:spcAft>
        <a:defRPr sz="2400" b="1">
          <a:solidFill>
            <a:schemeClr val="tx1"/>
          </a:solidFill>
          <a:latin typeface="Credit Suisse Type Light" pitchFamily="34" charset="0"/>
        </a:defRPr>
      </a:lvl7pPr>
      <a:lvl8pPr marL="1371600" algn="l" defTabSz="728663" rtl="0" fontAlgn="base">
        <a:lnSpc>
          <a:spcPct val="95000"/>
        </a:lnSpc>
        <a:spcBef>
          <a:spcPct val="0"/>
        </a:spcBef>
        <a:spcAft>
          <a:spcPct val="0"/>
        </a:spcAft>
        <a:defRPr sz="2400" b="1">
          <a:solidFill>
            <a:schemeClr val="tx1"/>
          </a:solidFill>
          <a:latin typeface="Credit Suisse Type Light" pitchFamily="34" charset="0"/>
        </a:defRPr>
      </a:lvl8pPr>
      <a:lvl9pPr marL="1828800" algn="l" defTabSz="728663" rtl="0" fontAlgn="base">
        <a:lnSpc>
          <a:spcPct val="95000"/>
        </a:lnSpc>
        <a:spcBef>
          <a:spcPct val="0"/>
        </a:spcBef>
        <a:spcAft>
          <a:spcPct val="0"/>
        </a:spcAft>
        <a:defRPr sz="2400" b="1">
          <a:solidFill>
            <a:schemeClr val="tx1"/>
          </a:solidFill>
          <a:latin typeface="Credit Suisse Type Light" pitchFamily="34" charset="0"/>
        </a:defRPr>
      </a:lvl9pPr>
    </p:titleStyle>
    <p:bodyStyle>
      <a:lvl1pPr algn="l" defTabSz="728663" rtl="0" fontAlgn="base">
        <a:lnSpc>
          <a:spcPct val="95000"/>
        </a:lnSpc>
        <a:spcBef>
          <a:spcPct val="95000"/>
        </a:spcBef>
        <a:spcAft>
          <a:spcPct val="0"/>
        </a:spcAft>
        <a:buClr>
          <a:schemeClr val="tx1"/>
        </a:buClr>
        <a:buSzPct val="120000"/>
        <a:buFont typeface="Wingdings" pitchFamily="2" charset="2"/>
        <a:defRPr sz="1400" b="1">
          <a:solidFill>
            <a:schemeClr val="tx1"/>
          </a:solidFill>
          <a:latin typeface="+mn-lt"/>
          <a:ea typeface="+mn-ea"/>
          <a:cs typeface="+mn-cs"/>
        </a:defRPr>
      </a:lvl1pPr>
      <a:lvl2pPr marL="1588" algn="l" defTabSz="728663" rtl="0" fontAlgn="base">
        <a:lnSpc>
          <a:spcPct val="95000"/>
        </a:lnSpc>
        <a:spcBef>
          <a:spcPct val="36000"/>
        </a:spcBef>
        <a:spcAft>
          <a:spcPct val="0"/>
        </a:spcAft>
        <a:buClr>
          <a:schemeClr val="tx1"/>
        </a:buClr>
        <a:buSzPct val="120000"/>
        <a:defRPr sz="1400">
          <a:solidFill>
            <a:schemeClr val="tx1"/>
          </a:solidFill>
          <a:latin typeface="+mn-lt"/>
        </a:defRPr>
      </a:lvl2pPr>
      <a:lvl3pPr marL="228600" indent="-225425" algn="l" defTabSz="728663" rtl="0" fontAlgn="base">
        <a:lnSpc>
          <a:spcPct val="95000"/>
        </a:lnSpc>
        <a:spcBef>
          <a:spcPct val="0"/>
        </a:spcBef>
        <a:spcAft>
          <a:spcPct val="0"/>
        </a:spcAft>
        <a:buClr>
          <a:schemeClr val="accent4"/>
        </a:buClr>
        <a:buSzPct val="80000"/>
        <a:buFont typeface="Wingdings" pitchFamily="2" charset="2"/>
        <a:buChar char="n"/>
        <a:defRPr sz="1400">
          <a:solidFill>
            <a:schemeClr val="tx1"/>
          </a:solidFill>
          <a:latin typeface="+mn-lt"/>
        </a:defRPr>
      </a:lvl3pPr>
      <a:lvl4pPr marL="466725" indent="-236538"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4pPr>
      <a:lvl5pPr marL="7064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5pPr>
      <a:lvl6pPr marL="11636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6pPr>
      <a:lvl7pPr marL="16208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7pPr>
      <a:lvl8pPr marL="20780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8pPr>
      <a:lvl9pPr marL="2535238" indent="-238125" algn="l" defTabSz="728663" rtl="0" fontAlgn="base">
        <a:lnSpc>
          <a:spcPct val="95000"/>
        </a:lnSpc>
        <a:spcBef>
          <a:spcPct val="0"/>
        </a:spcBef>
        <a:spcAft>
          <a:spcPct val="0"/>
        </a:spcAft>
        <a:buClr>
          <a:schemeClr val="tx1"/>
        </a:buClr>
        <a:buFont typeface="Credit Suisse Type Light" pitchFamily="34"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 2017</a:t>
            </a:r>
            <a:endParaRPr lang="es-ES" dirty="0">
              <a:latin typeface="Century Gothic" pitchFamily="34" charset="0"/>
            </a:endParaRPr>
          </a:p>
        </p:txBody>
      </p:sp>
      <p:sp>
        <p:nvSpPr>
          <p:cNvPr id="4" name="Subtítulo 2"/>
          <p:cNvSpPr txBox="1">
            <a:spLocks/>
          </p:cNvSpPr>
          <p:nvPr/>
        </p:nvSpPr>
        <p:spPr bwMode="auto">
          <a:xfrm>
            <a:off x="2433638" y="6068665"/>
            <a:ext cx="625316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marL="0" indent="0" algn="l" defTabSz="457200" rtl="0" fontAlgn="base">
              <a:spcBef>
                <a:spcPct val="20000"/>
              </a:spcBef>
              <a:spcAft>
                <a:spcPct val="0"/>
              </a:spcAft>
              <a:buFont typeface="Arial" pitchFamily="34" charset="0"/>
              <a:buNone/>
              <a:defRPr sz="2000" b="0" i="0" kern="1200">
                <a:solidFill>
                  <a:schemeClr val="tx1">
                    <a:tint val="75000"/>
                  </a:schemeClr>
                </a:solidFill>
                <a:latin typeface="Myriad Pro"/>
                <a:ea typeface="Century Gothic" panose="020B0502020202020204" pitchFamily="34" charset="0"/>
                <a:cs typeface="Myriad Pro"/>
              </a:defRPr>
            </a:lvl1pPr>
            <a:lvl2pPr marL="457200" indent="0" algn="ctr" defTabSz="457200" rtl="0" fontAlgn="base">
              <a:spcBef>
                <a:spcPct val="20000"/>
              </a:spcBef>
              <a:spcAft>
                <a:spcPct val="0"/>
              </a:spcAft>
              <a:buFont typeface="Arial" pitchFamily="34" charset="0"/>
              <a:buNone/>
              <a:defRPr sz="24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2pPr>
            <a:lvl3pPr marL="914400" indent="0" algn="ctr" defTabSz="457200" rtl="0" fontAlgn="base">
              <a:spcBef>
                <a:spcPct val="20000"/>
              </a:spcBef>
              <a:spcAft>
                <a:spcPct val="0"/>
              </a:spcAft>
              <a:buFont typeface="Arial" pitchFamily="34" charset="0"/>
              <a:buNone/>
              <a:defRPr sz="2000"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3pPr>
            <a:lvl4pPr marL="13716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4pPr>
            <a:lvl5pPr marL="1828800" indent="0" algn="ctr" defTabSz="457200" rtl="0" fontAlgn="base">
              <a:spcBef>
                <a:spcPct val="20000"/>
              </a:spcBef>
              <a:spcAft>
                <a:spcPct val="0"/>
              </a:spcAft>
              <a:buFont typeface="Arial" pitchFamily="34" charset="0"/>
              <a:buNone/>
              <a:defRPr kern="1200">
                <a:solidFill>
                  <a:schemeClr val="tx1">
                    <a:tint val="75000"/>
                  </a:schemeClr>
                </a:solidFill>
                <a:latin typeface="Century Gothic" panose="020B0502020202020204" pitchFamily="34" charset="0"/>
                <a:ea typeface="Century Gothic" panose="020B0502020202020204" pitchFamily="34" charset="0"/>
                <a:cs typeface="Century Gothic" panose="020B0502020202020204"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eaLnBrk="1" fontAlgn="auto" hangingPunct="1">
              <a:spcAft>
                <a:spcPts val="0"/>
              </a:spcAft>
              <a:defRPr/>
            </a:pPr>
            <a:r>
              <a:rPr lang="es-MX" dirty="0" smtClean="0">
                <a:solidFill>
                  <a:schemeClr val="tx1"/>
                </a:solidFill>
                <a:latin typeface="Century Gothic" pitchFamily="34" charset="0"/>
              </a:rPr>
              <a:t>Informe </a:t>
            </a:r>
            <a:r>
              <a:rPr lang="es-MX" dirty="0">
                <a:solidFill>
                  <a:schemeClr val="tx1"/>
                </a:solidFill>
                <a:latin typeface="Century Gothic" pitchFamily="34" charset="0"/>
              </a:rPr>
              <a:t>sobre el entorno económico </a:t>
            </a:r>
            <a:r>
              <a:rPr lang="es-ES" dirty="0" smtClean="0">
                <a:solidFill>
                  <a:schemeClr val="tx1"/>
                </a:solidFill>
                <a:latin typeface="Century Gothic" pitchFamily="34" charset="0"/>
              </a:rPr>
              <a:t> </a:t>
            </a:r>
            <a:endParaRPr lang="es-ES" dirty="0">
              <a:solidFill>
                <a:schemeClr val="tx1"/>
              </a:solidFill>
              <a:latin typeface="Century Gothic" pitchFamily="34" charset="0"/>
            </a:endParaRPr>
          </a:p>
        </p:txBody>
      </p:sp>
    </p:spTree>
    <p:extLst>
      <p:ext uri="{BB962C8B-B14F-4D97-AF65-F5344CB8AC3E}">
        <p14:creationId xmlns:p14="http://schemas.microsoft.com/office/powerpoint/2010/main" val="2712897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254250" y="1011238"/>
            <a:ext cx="5726113" cy="1516062"/>
          </a:xfrm>
        </p:spPr>
        <p:txBody>
          <a:bodyPr/>
          <a:lstStyle/>
          <a:p>
            <a:pPr eaLnBrk="1" hangingPunct="1"/>
            <a:r>
              <a:rPr lang="es-MX" altLang="es-MX" sz="2000" b="1" dirty="0">
                <a:latin typeface="Century Gothic" panose="020B0502020202020204" pitchFamily="34" charset="0"/>
                <a:cs typeface="Myriad Pro" charset="0"/>
              </a:rPr>
              <a:t>SITUACIÓN DE LA ECONOMÍA MEXICANA</a:t>
            </a:r>
          </a:p>
        </p:txBody>
      </p:sp>
      <p:sp>
        <p:nvSpPr>
          <p:cNvPr id="3" name="Subtítulo 2"/>
          <p:cNvSpPr>
            <a:spLocks noGrp="1"/>
          </p:cNvSpPr>
          <p:nvPr>
            <p:ph type="subTitle" idx="1"/>
          </p:nvPr>
        </p:nvSpPr>
        <p:spPr>
          <a:xfrm>
            <a:off x="2433638" y="3013075"/>
            <a:ext cx="6253162" cy="1171575"/>
          </a:xfrm>
        </p:spPr>
        <p:txBody>
          <a:bodyPr rtlCol="0"/>
          <a:lstStyle/>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Subdirección de Planeación y Finanzas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Gerencia de Estudios Económicos</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INFONAVIT</a:t>
            </a:r>
          </a:p>
          <a:p>
            <a:pPr algn="r" eaLnBrk="1" fontAlgn="auto" hangingPunct="1">
              <a:spcAft>
                <a:spcPts val="0"/>
              </a:spcAft>
              <a:buFont typeface="Arial"/>
              <a:buNone/>
              <a:defRPr/>
            </a:pPr>
            <a:r>
              <a:rPr lang="es-ES" sz="1400" dirty="0">
                <a:solidFill>
                  <a:srgbClr val="FF0000"/>
                </a:solidFill>
                <a:latin typeface="Century Gothic" panose="020B0502020202020204" pitchFamily="34" charset="0"/>
                <a:ea typeface="+mn-ea"/>
              </a:rPr>
              <a:t>11 de agosto de 2017</a:t>
            </a:r>
          </a:p>
          <a:p>
            <a:pPr algn="r" eaLnBrk="1" fontAlgn="auto" hangingPunct="1">
              <a:spcAft>
                <a:spcPts val="0"/>
              </a:spcAft>
              <a:buFont typeface="Arial"/>
              <a:buNone/>
              <a:defRPr/>
            </a:pPr>
            <a:endParaRPr lang="es-ES" sz="1800" dirty="0">
              <a:solidFill>
                <a:srgbClr val="FF0000"/>
              </a:solidFill>
              <a:latin typeface="Century Gothic" panose="020B0502020202020204" pitchFamily="34" charset="0"/>
              <a:ea typeface="+mn-ea"/>
            </a:endParaRPr>
          </a:p>
        </p:txBody>
      </p:sp>
      <p:sp>
        <p:nvSpPr>
          <p:cNvPr id="4" name="Marcador de número de diapositiva 3"/>
          <p:cNvSpPr>
            <a:spLocks noGrp="1"/>
          </p:cNvSpPr>
          <p:nvPr>
            <p:ph type="sldNum" sz="quarter" idx="4294967295"/>
          </p:nvPr>
        </p:nvSpPr>
        <p:spPr bwMode="auto">
          <a:xfrm>
            <a:off x="7010400" y="646528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a:solidFill>
                  <a:srgbClr val="898989"/>
                </a:solidFill>
                <a:latin typeface="Century Gothic" panose="020B0502020202020204" pitchFamily="34" charset="0"/>
                <a:ea typeface="MS PGothic" panose="020B0600070205080204" pitchFamily="34" charset="-128"/>
              </a:rPr>
              <a:t>1</a:t>
            </a:r>
          </a:p>
        </p:txBody>
      </p:sp>
    </p:spTree>
    <p:extLst>
      <p:ext uri="{BB962C8B-B14F-4D97-AF65-F5344CB8AC3E}">
        <p14:creationId xmlns:p14="http://schemas.microsoft.com/office/powerpoint/2010/main" val="160580370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Marcador de número de diapositiva 3"/>
          <p:cNvSpPr>
            <a:spLocks noGrp="1"/>
          </p:cNvSpPr>
          <p:nvPr>
            <p:ph type="sldNum" sz="quarter" idx="4294967295"/>
          </p:nvPr>
        </p:nvSpPr>
        <p:spPr bwMode="auto">
          <a:xfrm>
            <a:off x="8296274" y="6472696"/>
            <a:ext cx="90337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2</a:t>
            </a:r>
          </a:p>
        </p:txBody>
      </p:sp>
      <p:sp>
        <p:nvSpPr>
          <p:cNvPr id="3" name="Elipse 2"/>
          <p:cNvSpPr/>
          <p:nvPr/>
        </p:nvSpPr>
        <p:spPr>
          <a:xfrm>
            <a:off x="69275" y="719992"/>
            <a:ext cx="3600000" cy="198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economía mundial sigue mostrando un comportamiento positivo, principalmente en Europa</a:t>
            </a:r>
          </a:p>
        </p:txBody>
      </p:sp>
      <p:sp>
        <p:nvSpPr>
          <p:cNvPr id="10" name="Elipse 9"/>
          <p:cNvSpPr/>
          <p:nvPr/>
        </p:nvSpPr>
        <p:spPr>
          <a:xfrm>
            <a:off x="2435605" y="2406323"/>
            <a:ext cx="4140000" cy="234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economía mexicana muestra ciertos signos de desaceleración </a:t>
            </a:r>
            <a:r>
              <a:rPr lang="es-MX" sz="1600" dirty="0" smtClean="0">
                <a:latin typeface="Century Gothic" panose="020B0502020202020204" pitchFamily="34" charset="0"/>
              </a:rPr>
              <a:t>al iniciar el segundo </a:t>
            </a:r>
            <a:r>
              <a:rPr lang="es-MX" sz="1600" dirty="0">
                <a:latin typeface="Century Gothic" panose="020B0502020202020204" pitchFamily="34" charset="0"/>
              </a:rPr>
              <a:t>trimestre</a:t>
            </a:r>
          </a:p>
        </p:txBody>
      </p:sp>
      <p:sp>
        <p:nvSpPr>
          <p:cNvPr id="11" name="Elipse 10"/>
          <p:cNvSpPr/>
          <p:nvPr/>
        </p:nvSpPr>
        <p:spPr>
          <a:xfrm>
            <a:off x="5183999" y="4466071"/>
            <a:ext cx="3659749" cy="2340000"/>
          </a:xfrm>
          <a:prstGeom prst="ellipse">
            <a:avLst/>
          </a:prstGeom>
          <a:solidFill>
            <a:srgbClr val="C00000"/>
          </a:solidFill>
          <a:ln>
            <a:solidFill>
              <a:srgbClr val="C0000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s-MX" sz="1600" dirty="0">
                <a:latin typeface="Century Gothic" panose="020B0502020202020204" pitchFamily="34" charset="0"/>
              </a:rPr>
              <a:t>La alta inflación sigue siendo </a:t>
            </a:r>
            <a:r>
              <a:rPr lang="es-MX" sz="1600" dirty="0" smtClean="0">
                <a:latin typeface="Century Gothic" panose="020B0502020202020204" pitchFamily="34" charset="0"/>
              </a:rPr>
              <a:t>uno de los principales riesgos</a:t>
            </a:r>
            <a:endParaRPr lang="es-MX" sz="1600" dirty="0">
              <a:latin typeface="Century Gothic" panose="020B0502020202020204" pitchFamily="34" charset="0"/>
            </a:endParaRPr>
          </a:p>
        </p:txBody>
      </p:sp>
      <p:sp>
        <p:nvSpPr>
          <p:cNvPr id="12" name="Marcador de contenido 4"/>
          <p:cNvSpPr>
            <a:spLocks noGrp="1"/>
          </p:cNvSpPr>
          <p:nvPr>
            <p:ph idx="1"/>
          </p:nvPr>
        </p:nvSpPr>
        <p:spPr>
          <a:xfrm>
            <a:off x="179388" y="203759"/>
            <a:ext cx="8485187" cy="516233"/>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ASPECTOS RELEVANTES</a:t>
            </a: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p:txBody>
      </p:sp>
    </p:spTree>
    <p:extLst>
      <p:ext uri="{BB962C8B-B14F-4D97-AF65-F5344CB8AC3E}">
        <p14:creationId xmlns:p14="http://schemas.microsoft.com/office/powerpoint/2010/main" val="73620053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79388" y="282575"/>
            <a:ext cx="8485187" cy="6407150"/>
          </a:xfrm>
        </p:spPr>
        <p:txBody>
          <a:body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Perspectivas Macroeconómicas 2017-2018</a:t>
            </a:r>
          </a:p>
          <a:p>
            <a:pPr marL="0" indent="0" eaLnBrk="1" hangingPunct="1">
              <a:buFont typeface="Arial" panose="020B0604020202020204" pitchFamily="34" charset="0"/>
              <a:buNone/>
              <a:defRPr/>
            </a:pPr>
            <a:endParaRPr lang="es-MX" altLang="es-MX" sz="2000" b="1" dirty="0" smtClean="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2000" b="1" dirty="0">
              <a:latin typeface="Century Gothic" panose="020B0502020202020204" pitchFamily="34" charset="0"/>
              <a:cs typeface="Myriad Pro Light" charset="0"/>
            </a:endParaRPr>
          </a:p>
          <a:p>
            <a:pPr marL="0" indent="0" algn="just" eaLnBrk="1" hangingPunct="1">
              <a:buFont typeface="Arial" panose="020B0604020202020204" pitchFamily="34" charset="0"/>
              <a:buNone/>
              <a:defRPr/>
            </a:pPr>
            <a:r>
              <a:rPr lang="es-MX" altLang="es-MX" sz="1400" dirty="0" smtClean="0">
                <a:latin typeface="Century Gothic" panose="020B0502020202020204" pitchFamily="34" charset="0"/>
                <a:cs typeface="Myriad Pro Light" charset="0"/>
              </a:rPr>
              <a:t>Los resultados positivos recientes en crecimiento y manejo de finanzas públicas continúan favoreciendo revisiones al alza en las </a:t>
            </a:r>
            <a:r>
              <a:rPr lang="es-MX" altLang="es-MX" sz="1400" dirty="0">
                <a:latin typeface="Century Gothic" panose="020B0502020202020204" pitchFamily="34" charset="0"/>
                <a:cs typeface="Myriad Pro Light" charset="0"/>
              </a:rPr>
              <a:t>previsiones de crecimiento de la economía mexicana </a:t>
            </a:r>
            <a:r>
              <a:rPr lang="es-MX" altLang="es-MX" sz="1400" dirty="0" smtClean="0">
                <a:latin typeface="Century Gothic" panose="020B0502020202020204" pitchFamily="34" charset="0"/>
                <a:cs typeface="Myriad Pro Light" charset="0"/>
              </a:rPr>
              <a:t>para el 2017 y 2018. </a:t>
            </a:r>
            <a:endParaRPr lang="es-MX" altLang="es-MX" sz="1400" dirty="0">
              <a:latin typeface="Century Gothic" panose="020B0502020202020204" pitchFamily="34" charset="0"/>
              <a:cs typeface="Myriad Pro Light" charset="0"/>
            </a:endParaRPr>
          </a:p>
          <a:p>
            <a:pPr marL="0" indent="0" algn="just" eaLnBrk="1" hangingPunct="1">
              <a:buFont typeface="Arial" panose="020B0604020202020204" pitchFamily="34" charset="0"/>
              <a:buNone/>
              <a:defRPr/>
            </a:pPr>
            <a:endParaRPr lang="es-MX" altLang="es-MX" sz="1400" dirty="0">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p:txBody>
      </p:sp>
      <p:sp>
        <p:nvSpPr>
          <p:cNvPr id="16387" name="Marcador de número de diapositiva 3"/>
          <p:cNvSpPr>
            <a:spLocks noGrp="1"/>
          </p:cNvSpPr>
          <p:nvPr>
            <p:ph type="sldNum" sz="quarter" idx="4294967295"/>
          </p:nvPr>
        </p:nvSpPr>
        <p:spPr bwMode="auto">
          <a:xfrm>
            <a:off x="7010400" y="646528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3</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3" name="Imagen 2">
            <a:extLst>
              <a:ext uri="{FF2B5EF4-FFF2-40B4-BE49-F238E27FC236}">
                <a16:creationId xmlns="" xmlns:a16="http://schemas.microsoft.com/office/drawing/2014/main" id="{7863E97A-F37E-4D74-B2F6-72DCED199193}"/>
              </a:ext>
            </a:extLst>
          </p:cNvPr>
          <p:cNvPicPr>
            <a:picLocks noChangeAspect="1"/>
          </p:cNvPicPr>
          <p:nvPr/>
        </p:nvPicPr>
        <p:blipFill>
          <a:blip r:embed="rId2"/>
          <a:stretch>
            <a:fillRect/>
          </a:stretch>
        </p:blipFill>
        <p:spPr>
          <a:xfrm>
            <a:off x="463575" y="2109193"/>
            <a:ext cx="8065707" cy="4352921"/>
          </a:xfrm>
          <a:prstGeom prst="rect">
            <a:avLst/>
          </a:prstGeom>
        </p:spPr>
      </p:pic>
    </p:spTree>
    <p:extLst>
      <p:ext uri="{BB962C8B-B14F-4D97-AF65-F5344CB8AC3E}">
        <p14:creationId xmlns:p14="http://schemas.microsoft.com/office/powerpoint/2010/main" val="115091896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sz="2000" b="1" dirty="0">
                <a:latin typeface="Century Gothic" panose="020B0502020202020204" pitchFamily="34" charset="0"/>
                <a:cs typeface="Myriad Pro" charset="0"/>
              </a:rPr>
              <a:t>Entorno Internacional</a:t>
            </a:r>
          </a:p>
        </p:txBody>
      </p:sp>
      <p:sp>
        <p:nvSpPr>
          <p:cNvPr id="3" name="Marcador de número de diapositiva 3"/>
          <p:cNvSpPr>
            <a:spLocks noGrp="1"/>
          </p:cNvSpPr>
          <p:nvPr>
            <p:ph type="sldNum" sz="quarter" idx="4294967295"/>
          </p:nvPr>
        </p:nvSpPr>
        <p:spPr bwMode="auto">
          <a:xfrm>
            <a:off x="8095624" y="6310312"/>
            <a:ext cx="90337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4</a:t>
            </a:r>
          </a:p>
        </p:txBody>
      </p:sp>
    </p:spTree>
    <p:extLst>
      <p:ext uri="{BB962C8B-B14F-4D97-AF65-F5344CB8AC3E}">
        <p14:creationId xmlns:p14="http://schemas.microsoft.com/office/powerpoint/2010/main" val="2551206584"/>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1527464"/>
            <a:ext cx="8528050" cy="1377661"/>
          </a:xfrm>
        </p:spPr>
        <p:txBody>
          <a:bodyPr/>
          <a:lstStyle/>
          <a:p>
            <a:pPr marL="177800" indent="-177800" algn="just">
              <a:spcBef>
                <a:spcPts val="0"/>
              </a:spcBef>
              <a:spcAft>
                <a:spcPts val="600"/>
              </a:spcAft>
              <a:buClr>
                <a:srgbClr val="C00000"/>
              </a:buClr>
              <a:buSzPct val="110000"/>
            </a:pPr>
            <a:r>
              <a:rPr lang="es-MX" sz="1400" dirty="0" smtClean="0">
                <a:ea typeface="Myriad Pro Light" charset="0"/>
                <a:cs typeface="Myriad Pro Light" charset="0"/>
              </a:rPr>
              <a:t>La volatilidad e incertidumbre en los mercados internacionales se redujo de manera importante en los últimos meses.</a:t>
            </a:r>
          </a:p>
          <a:p>
            <a:pPr marL="177800" indent="-177800" algn="just">
              <a:spcBef>
                <a:spcPts val="0"/>
              </a:spcBef>
              <a:spcAft>
                <a:spcPts val="600"/>
              </a:spcAft>
              <a:buClr>
                <a:srgbClr val="C00000"/>
              </a:buClr>
              <a:buSzPct val="110000"/>
            </a:pPr>
            <a:r>
              <a:rPr lang="es-MX" sz="1400" dirty="0" smtClean="0">
                <a:ea typeface="Myriad Pro Light" charset="0"/>
                <a:cs typeface="Myriad Pro Light" charset="0"/>
              </a:rPr>
              <a:t>En julio </a:t>
            </a:r>
            <a:r>
              <a:rPr lang="es-MX" sz="1400" dirty="0">
                <a:ea typeface="Myriad Pro Light" charset="0"/>
                <a:cs typeface="Myriad Pro Light" charset="0"/>
              </a:rPr>
              <a:t>continuó el crecimiento económico favorable en la Unión </a:t>
            </a:r>
            <a:r>
              <a:rPr lang="es-MX" sz="1400" dirty="0" smtClean="0">
                <a:ea typeface="Myriad Pro Light" charset="0"/>
                <a:cs typeface="Myriad Pro Light" charset="0"/>
              </a:rPr>
              <a:t>Europea y economías emergentes.</a:t>
            </a:r>
            <a:endParaRPr lang="es-MX" sz="1400" dirty="0">
              <a:ea typeface="Myriad Pro Light" charset="0"/>
              <a:cs typeface="Myriad Pro Light" charset="0"/>
            </a:endParaRPr>
          </a:p>
          <a:p>
            <a:pPr marL="177800" indent="-177800" algn="just">
              <a:spcBef>
                <a:spcPts val="0"/>
              </a:spcBef>
              <a:spcAft>
                <a:spcPts val="600"/>
              </a:spcAft>
              <a:buClr>
                <a:srgbClr val="C00000"/>
              </a:buClr>
              <a:buSzPct val="110000"/>
            </a:pPr>
            <a:r>
              <a:rPr lang="es-MX" sz="1400" dirty="0">
                <a:ea typeface="Myriad Pro Light" charset="0"/>
                <a:cs typeface="Myriad Pro Light" charset="0"/>
              </a:rPr>
              <a:t>Estados Unidos </a:t>
            </a:r>
            <a:r>
              <a:rPr lang="es-MX" sz="1400" dirty="0" smtClean="0">
                <a:ea typeface="Myriad Pro Light" charset="0"/>
                <a:cs typeface="Myriad Pro Light" charset="0"/>
              </a:rPr>
              <a:t>está mostrando signos de mayor crecimiento al </a:t>
            </a:r>
            <a:r>
              <a:rPr lang="es-MX" sz="1400" dirty="0">
                <a:ea typeface="Myriad Pro Light" charset="0"/>
                <a:cs typeface="Myriad Pro Light" charset="0"/>
              </a:rPr>
              <a:t>inicio del segundo trimestre. </a:t>
            </a:r>
            <a:endParaRPr lang="es-MX" altLang="es-MX" sz="800" dirty="0">
              <a:cs typeface="Myriad Pro Light" charset="0"/>
            </a:endParaRPr>
          </a:p>
        </p:txBody>
      </p:sp>
      <p:sp>
        <p:nvSpPr>
          <p:cNvPr id="8195" name="Marcador de número de diapositiva 3"/>
          <p:cNvSpPr>
            <a:spLocks noGrp="1"/>
          </p:cNvSpPr>
          <p:nvPr>
            <p:ph type="sldNum" sz="quarter" idx="4294967295"/>
          </p:nvPr>
        </p:nvSpPr>
        <p:spPr bwMode="auto">
          <a:xfrm>
            <a:off x="6934200" y="64928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s-ES" altLang="es-MX" dirty="0" smtClean="0">
                <a:latin typeface="Century Gothic" panose="020B0502020202020204" pitchFamily="34" charset="0"/>
                <a:ea typeface="MS PGothic" panose="020B0600070205080204" pitchFamily="34" charset="-128"/>
                <a:cs typeface="Myriad Pro Light" charset="0"/>
              </a:rPr>
              <a:t>5</a:t>
            </a:r>
            <a:endParaRPr lang="es-ES" altLang="es-MX" dirty="0">
              <a:latin typeface="Century Gothic" panose="020B0502020202020204" pitchFamily="34" charset="0"/>
              <a:ea typeface="MS PGothic" panose="020B0600070205080204" pitchFamily="34" charset="-128"/>
              <a:cs typeface="Myriad Pro Light" charset="0"/>
            </a:endParaRPr>
          </a:p>
        </p:txBody>
      </p:sp>
      <p:sp>
        <p:nvSpPr>
          <p:cNvPr id="9" name="Marcador de contenido 4"/>
          <p:cNvSpPr txBox="1">
            <a:spLocks/>
          </p:cNvSpPr>
          <p:nvPr/>
        </p:nvSpPr>
        <p:spPr bwMode="auto">
          <a:xfrm>
            <a:off x="201613" y="305089"/>
            <a:ext cx="7589837" cy="82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yriad Pro Light"/>
                <a:ea typeface="MS PGothic" panose="020B0600070205080204" pitchFamily="34" charset="-128"/>
                <a:cs typeface="Myriad Pro Light"/>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yriad Pro Light"/>
                <a:ea typeface="Myriad Pro Light" charset="0"/>
                <a:cs typeface="Myriad Pro Light"/>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yriad Pro Light"/>
                <a:ea typeface="Myriad Pro Light" charset="0"/>
                <a:cs typeface="Myriad Pro Light"/>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Myriad Pro Light"/>
                <a:ea typeface="Myriad Pro Light" charset="0"/>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s-MX" altLang="es-MX" sz="2000" b="1" dirty="0">
                <a:solidFill>
                  <a:srgbClr val="C00000"/>
                </a:solidFill>
                <a:latin typeface="Century Gothic" panose="020B0502020202020204" pitchFamily="34" charset="0"/>
                <a:cs typeface="Myriad Pro Light" charset="0"/>
              </a:rPr>
              <a:t>Se </a:t>
            </a:r>
            <a:r>
              <a:rPr lang="es-MX" altLang="es-MX" sz="2000" b="1" dirty="0" smtClean="0">
                <a:solidFill>
                  <a:srgbClr val="C00000"/>
                </a:solidFill>
                <a:latin typeface="Century Gothic" panose="020B0502020202020204" pitchFamily="34" charset="0"/>
                <a:cs typeface="Myriad Pro Light" charset="0"/>
              </a:rPr>
              <a:t>mantiene la dinámica en la actividad económica mundial</a:t>
            </a:r>
            <a:endParaRPr lang="es-MX" altLang="es-MX" sz="2000" b="1" dirty="0">
              <a:solidFill>
                <a:srgbClr val="C00000"/>
              </a:solidFill>
              <a:latin typeface="Century Gothic" panose="020B0502020202020204" pitchFamily="34" charset="0"/>
              <a:cs typeface="Myriad Pro Light" charset="0"/>
            </a:endParaRPr>
          </a:p>
          <a:p>
            <a:pPr marL="0" indent="0" eaLnBrk="1" hangingPunct="1">
              <a:buFont typeface="Arial" panose="020B0604020202020204" pitchFamily="34" charset="0"/>
              <a:buNone/>
              <a:defRPr/>
            </a:pPr>
            <a:endParaRPr lang="es-MX" altLang="es-MX" sz="900" dirty="0">
              <a:latin typeface="Century Gothic" panose="020B0502020202020204" pitchFamily="34" charset="0"/>
              <a:cs typeface="Myriad Pro Light"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3" y="2948994"/>
            <a:ext cx="4322763" cy="3409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8286" y="2948994"/>
            <a:ext cx="4329113" cy="3395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593566"/>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3" y="586854"/>
            <a:ext cx="8528050" cy="6102871"/>
          </a:xfrm>
        </p:spPr>
        <p:txBody>
          <a:bodyPr/>
          <a:lstStyle/>
          <a:p>
            <a:pPr marL="0" indent="0" eaLnBrk="1" hangingPunct="1">
              <a:buFont typeface="Arial" panose="020B0604020202020204" pitchFamily="34" charset="0"/>
              <a:buNone/>
              <a:defRPr/>
            </a:pPr>
            <a:endParaRPr lang="es-MX" altLang="es-MX" b="1" dirty="0">
              <a:solidFill>
                <a:srgbClr val="C00000"/>
              </a:solidFill>
              <a:latin typeface="Century Gothic" panose="020B0502020202020204" pitchFamily="34" charset="0"/>
              <a:cs typeface="Myriad Pro Light" charset="0"/>
            </a:endParaRPr>
          </a:p>
          <a:p>
            <a:pPr marL="0" indent="0" eaLnBrk="1" hangingPunct="1">
              <a:buNone/>
              <a:defRPr/>
            </a:pPr>
            <a:endParaRPr lang="es-MX" altLang="es-MX" sz="1050" dirty="0">
              <a:cs typeface="Myriad Pro Light" charset="0"/>
            </a:endParaRPr>
          </a:p>
        </p:txBody>
      </p:sp>
      <p:sp>
        <p:nvSpPr>
          <p:cNvPr id="8195" name="Marcador de número de diapositiva 3"/>
          <p:cNvSpPr>
            <a:spLocks noGrp="1"/>
          </p:cNvSpPr>
          <p:nvPr>
            <p:ph type="sldNum" sz="quarter" idx="4294967295"/>
          </p:nvPr>
        </p:nvSpPr>
        <p:spPr bwMode="auto">
          <a:xfrm>
            <a:off x="7010400" y="64928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Myriad Pro" charset="0"/>
                <a:ea typeface="MS PGothic" panose="020B0600070205080204" pitchFamily="34" charset="-128"/>
              </a:rPr>
              <a:t>6</a:t>
            </a:r>
            <a:endParaRPr lang="es-ES" altLang="es-MX" sz="1200" dirty="0">
              <a:solidFill>
                <a:srgbClr val="898989"/>
              </a:solidFill>
              <a:latin typeface="Myriad Pro" charset="0"/>
              <a:ea typeface="MS PGothic" panose="020B0600070205080204" pitchFamily="34" charset="-128"/>
            </a:endParaRPr>
          </a:p>
        </p:txBody>
      </p:sp>
      <p:sp>
        <p:nvSpPr>
          <p:cNvPr id="3" name="2 CuadroTexto"/>
          <p:cNvSpPr txBox="1"/>
          <p:nvPr/>
        </p:nvSpPr>
        <p:spPr>
          <a:xfrm>
            <a:off x="201613" y="433080"/>
            <a:ext cx="7580312" cy="182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marL="0" indent="0" eaLnBrk="1" hangingPunct="1">
              <a:spcBef>
                <a:spcPct val="20000"/>
              </a:spcBef>
              <a:buFont typeface="Arial" panose="020B0604020202020204" pitchFamily="34" charset="0"/>
              <a:buNone/>
              <a:defRPr sz="2000" b="1">
                <a:solidFill>
                  <a:srgbClr val="C00000"/>
                </a:solidFill>
                <a:latin typeface="Century Gothic" panose="020B0502020202020204" pitchFamily="34" charset="0"/>
                <a:ea typeface="MS PGothic" panose="020B0600070205080204" pitchFamily="34" charset="-128"/>
                <a:cs typeface="Myriad Pro Light" charset="0"/>
              </a:defRPr>
            </a:lvl1pPr>
            <a:lvl2pPr marL="742950" indent="-285750">
              <a:spcBef>
                <a:spcPct val="20000"/>
              </a:spcBef>
              <a:buFont typeface="Arial" panose="020B0604020202020204" pitchFamily="34" charset="0"/>
              <a:buChar char="–"/>
              <a:defRPr sz="2400">
                <a:latin typeface="Myriad Pro Light"/>
                <a:ea typeface="Myriad Pro Light" charset="0"/>
                <a:cs typeface="Myriad Pro Light"/>
              </a:defRPr>
            </a:lvl2pPr>
            <a:lvl3pPr marL="1143000" indent="-228600">
              <a:spcBef>
                <a:spcPct val="20000"/>
              </a:spcBef>
              <a:buFont typeface="Arial" panose="020B0604020202020204" pitchFamily="34" charset="0"/>
              <a:buChar char="•"/>
              <a:defRPr sz="2000">
                <a:latin typeface="Myriad Pro Light"/>
                <a:ea typeface="Myriad Pro Light" charset="0"/>
                <a:cs typeface="Myriad Pro Light"/>
              </a:defRPr>
            </a:lvl3pPr>
            <a:lvl4pPr marL="1600200" indent="-228600">
              <a:spcBef>
                <a:spcPct val="20000"/>
              </a:spcBef>
              <a:buFont typeface="Arial" panose="020B0604020202020204" pitchFamily="34" charset="0"/>
              <a:buChar char="–"/>
              <a:defRPr>
                <a:latin typeface="Myriad Pro Light"/>
                <a:ea typeface="Myriad Pro Light" charset="0"/>
                <a:cs typeface="Myriad Pro Light"/>
              </a:defRPr>
            </a:lvl4pPr>
            <a:lvl5pPr marL="2057400" indent="-228600">
              <a:spcBef>
                <a:spcPct val="20000"/>
              </a:spcBef>
              <a:buFont typeface="Arial" panose="020B0604020202020204" pitchFamily="34" charset="0"/>
              <a:buChar char="»"/>
              <a:defRPr>
                <a:latin typeface="Myriad Pro Light"/>
                <a:ea typeface="Myriad Pro Light" charset="0"/>
                <a:cs typeface="Myriad Pro Light"/>
              </a:defRPr>
            </a:lvl5pPr>
            <a:lvl6pPr marL="2514600" indent="-228600" defTabSz="457200">
              <a:spcBef>
                <a:spcPct val="20000"/>
              </a:spcBef>
              <a:buFont typeface="Arial"/>
              <a:buChar char="•"/>
              <a:defRPr sz="2000">
                <a:latin typeface="+mn-lt"/>
              </a:defRPr>
            </a:lvl6pPr>
            <a:lvl7pPr marL="2971800" indent="-228600" defTabSz="457200">
              <a:spcBef>
                <a:spcPct val="20000"/>
              </a:spcBef>
              <a:buFont typeface="Arial"/>
              <a:buChar char="•"/>
              <a:defRPr sz="2000">
                <a:latin typeface="+mn-lt"/>
              </a:defRPr>
            </a:lvl7pPr>
            <a:lvl8pPr marL="3429000" indent="-228600" defTabSz="457200">
              <a:spcBef>
                <a:spcPct val="20000"/>
              </a:spcBef>
              <a:buFont typeface="Arial"/>
              <a:buChar char="•"/>
              <a:defRPr sz="2000">
                <a:latin typeface="+mn-lt"/>
              </a:defRPr>
            </a:lvl8pPr>
            <a:lvl9pPr marL="3886200" indent="-228600" defTabSz="457200">
              <a:spcBef>
                <a:spcPct val="20000"/>
              </a:spcBef>
              <a:buFont typeface="Arial"/>
              <a:buChar char="•"/>
              <a:defRPr sz="2000">
                <a:latin typeface="+mn-lt"/>
              </a:defRPr>
            </a:lvl9pPr>
          </a:lstStyle>
          <a:p>
            <a:r>
              <a:rPr lang="es-MX" dirty="0"/>
              <a:t>Mercados Financieros</a:t>
            </a:r>
          </a:p>
          <a:p>
            <a:endParaRPr lang="es-MX" dirty="0"/>
          </a:p>
          <a:p>
            <a:pPr marL="285750" indent="-285750">
              <a:buClr>
                <a:srgbClr val="C00000"/>
              </a:buClr>
              <a:buFont typeface="Arial" panose="020B0604020202020204" pitchFamily="34" charset="0"/>
              <a:buChar char="•"/>
            </a:pPr>
            <a:r>
              <a:rPr lang="es-MX" sz="1400" b="0" dirty="0">
                <a:solidFill>
                  <a:schemeClr val="tx1"/>
                </a:solidFill>
              </a:rPr>
              <a:t>Durante los primeros días de agosto se  observa un mejor comportamiento en los precios de los commodities</a:t>
            </a:r>
          </a:p>
          <a:p>
            <a:pPr marL="285750" indent="-285750">
              <a:buClr>
                <a:srgbClr val="C00000"/>
              </a:buClr>
              <a:buFont typeface="Arial" panose="020B0604020202020204" pitchFamily="34" charset="0"/>
              <a:buChar char="•"/>
            </a:pPr>
            <a:endParaRPr lang="es-MX" sz="1400" b="0" dirty="0">
              <a:solidFill>
                <a:schemeClr val="tx1"/>
              </a:solidFill>
            </a:endParaRPr>
          </a:p>
          <a:p>
            <a:pPr marL="285750" indent="-285750">
              <a:buClr>
                <a:srgbClr val="C00000"/>
              </a:buClr>
              <a:buFont typeface="Arial" panose="020B0604020202020204" pitchFamily="34" charset="0"/>
              <a:buChar char="•"/>
            </a:pPr>
            <a:r>
              <a:rPr lang="es-MX" sz="1400" b="0" dirty="0">
                <a:solidFill>
                  <a:schemeClr val="tx1"/>
                </a:solidFill>
              </a:rPr>
              <a:t>El mercado accionario mantiene su dinamismo, aunque con menor </a:t>
            </a:r>
            <a:r>
              <a:rPr lang="es-MX" sz="1400" b="0" dirty="0" smtClean="0">
                <a:solidFill>
                  <a:schemeClr val="tx1"/>
                </a:solidFill>
              </a:rPr>
              <a:t>intensidad</a:t>
            </a:r>
            <a:endParaRPr lang="es-MX" sz="1400" b="0" dirty="0">
              <a:solidFill>
                <a:schemeClr val="tx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 y="2338923"/>
            <a:ext cx="4413250" cy="376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304725"/>
            <a:ext cx="4340225"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866271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ctrTitle"/>
          </p:nvPr>
        </p:nvSpPr>
        <p:spPr>
          <a:xfrm>
            <a:off x="2369511" y="2840038"/>
            <a:ext cx="5726113" cy="1516062"/>
          </a:xfrm>
        </p:spPr>
        <p:txBody>
          <a:bodyPr/>
          <a:lstStyle/>
          <a:p>
            <a:pPr eaLnBrk="1" hangingPunct="1"/>
            <a:r>
              <a:rPr lang="es-MX" altLang="es-MX" sz="2000" b="1" dirty="0">
                <a:latin typeface="Century Gothic" panose="020B0502020202020204" pitchFamily="34" charset="0"/>
                <a:cs typeface="Myriad Pro" charset="0"/>
              </a:rPr>
              <a:t>Economía mexicana</a:t>
            </a:r>
          </a:p>
        </p:txBody>
      </p:sp>
      <p:sp>
        <p:nvSpPr>
          <p:cNvPr id="3" name="Marcador de número de diapositiva 3"/>
          <p:cNvSpPr>
            <a:spLocks noGrp="1"/>
          </p:cNvSpPr>
          <p:nvPr>
            <p:ph type="sldNum" sz="quarter" idx="4294967295"/>
          </p:nvPr>
        </p:nvSpPr>
        <p:spPr bwMode="auto">
          <a:xfrm>
            <a:off x="6893169" y="6310312"/>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Myriad Pro" charset="0"/>
                <a:ea typeface="MS PGothic" panose="020B0600070205080204" pitchFamily="34" charset="-128"/>
              </a:rPr>
              <a:t>7</a:t>
            </a:r>
            <a:endParaRPr lang="es-ES" altLang="es-MX" sz="1200" dirty="0">
              <a:solidFill>
                <a:srgbClr val="898989"/>
              </a:solidFill>
              <a:latin typeface="Myriad Pro" charset="0"/>
              <a:ea typeface="MS PGothic" panose="020B0600070205080204" pitchFamily="34" charset="-128"/>
            </a:endParaRPr>
          </a:p>
        </p:txBody>
      </p:sp>
    </p:spTree>
    <p:extLst>
      <p:ext uri="{BB962C8B-B14F-4D97-AF65-F5344CB8AC3E}">
        <p14:creationId xmlns:p14="http://schemas.microsoft.com/office/powerpoint/2010/main" val="91516236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0438355A-DBCB-4478-9254-2AC70E620A14}"/>
              </a:ext>
            </a:extLst>
          </p:cNvPr>
          <p:cNvPicPr>
            <a:picLocks noChangeAspect="1"/>
          </p:cNvPicPr>
          <p:nvPr/>
        </p:nvPicPr>
        <p:blipFill>
          <a:blip r:embed="rId2"/>
          <a:stretch>
            <a:fillRect/>
          </a:stretch>
        </p:blipFill>
        <p:spPr>
          <a:xfrm>
            <a:off x="4408450" y="2190487"/>
            <a:ext cx="4505334" cy="4499238"/>
          </a:xfrm>
          <a:prstGeom prst="rect">
            <a:avLst/>
          </a:prstGeom>
        </p:spPr>
      </p:pic>
      <p:sp>
        <p:nvSpPr>
          <p:cNvPr id="31746" name="Marcador de contenido 4"/>
          <p:cNvSpPr>
            <a:spLocks noGrp="1"/>
          </p:cNvSpPr>
          <p:nvPr>
            <p:ph idx="1"/>
          </p:nvPr>
        </p:nvSpPr>
        <p:spPr>
          <a:xfrm>
            <a:off x="201613" y="282575"/>
            <a:ext cx="8528050"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Economía </a:t>
            </a:r>
            <a:r>
              <a:rPr lang="es-MX" altLang="es-MX" sz="2000" b="1" dirty="0" smtClean="0">
                <a:solidFill>
                  <a:srgbClr val="C00000"/>
                </a:solidFill>
                <a:cs typeface="Myriad Pro Light" charset="0"/>
              </a:rPr>
              <a:t>mexicana</a:t>
            </a:r>
          </a:p>
          <a:p>
            <a:pPr marL="0" indent="0" eaLnBrk="1" hangingPunct="1">
              <a:buFont typeface="Arial" panose="020B0604020202020204" pitchFamily="34" charset="0"/>
              <a:buNone/>
              <a:defRPr/>
            </a:pPr>
            <a:endParaRPr lang="es-MX" altLang="es-MX" b="1" dirty="0">
              <a:solidFill>
                <a:srgbClr val="C00000"/>
              </a:solidFill>
              <a:cs typeface="Myriad Pro Light" charset="0"/>
            </a:endParaRPr>
          </a:p>
          <a:p>
            <a:pPr marL="0" indent="0" eaLnBrk="1" hangingPunct="1">
              <a:buFont typeface="Arial" panose="020B0604020202020204" pitchFamily="34" charset="0"/>
              <a:buNone/>
              <a:defRPr/>
            </a:pPr>
            <a:r>
              <a:rPr lang="es-MX" altLang="es-MX" sz="1600" dirty="0">
                <a:cs typeface="Myriad Pro Light" charset="0"/>
              </a:rPr>
              <a:t>La actividad económica nacional está mostrando ciertos signos de desaceleración en el segundo trimestre. El consumo privado sigue aumentado, pero a tasas menores, mientras que la inversión </a:t>
            </a:r>
            <a:r>
              <a:rPr lang="es-MX" altLang="es-MX" sz="1600" dirty="0" smtClean="0">
                <a:cs typeface="Myriad Pro Light" charset="0"/>
              </a:rPr>
              <a:t>registra </a:t>
            </a:r>
            <a:r>
              <a:rPr lang="es-MX" altLang="es-MX" sz="1600" dirty="0">
                <a:cs typeface="Myriad Pro Light" charset="0"/>
              </a:rPr>
              <a:t>tasas </a:t>
            </a:r>
            <a:r>
              <a:rPr lang="es-MX" altLang="es-MX" sz="1600" dirty="0" smtClean="0">
                <a:cs typeface="Myriad Pro Light" charset="0"/>
              </a:rPr>
              <a:t>menores a las observada hace un año.</a:t>
            </a:r>
            <a:endParaRPr lang="es-MX" altLang="es-MX" sz="1600" dirty="0">
              <a:cs typeface="Myriad Pro Light" charset="0"/>
            </a:endParaRPr>
          </a:p>
          <a:p>
            <a:pPr marL="0" indent="0" eaLnBrk="1" hangingPunct="1">
              <a:buFont typeface="Arial" panose="020B0604020202020204" pitchFamily="34" charset="0"/>
              <a:buNone/>
              <a:defRPr/>
            </a:pPr>
            <a:endParaRPr lang="es-MX" altLang="es-MX" sz="2000" dirty="0">
              <a:solidFill>
                <a:srgbClr val="C00000"/>
              </a:solidFill>
              <a:cs typeface="Myriad Pro Light" charset="0"/>
            </a:endParaRPr>
          </a:p>
        </p:txBody>
      </p:sp>
      <p:sp>
        <p:nvSpPr>
          <p:cNvPr id="8195" name="Marcador de número de diapositiva 3"/>
          <p:cNvSpPr>
            <a:spLocks noGrp="1"/>
          </p:cNvSpPr>
          <p:nvPr>
            <p:ph type="sldNum" sz="quarter" idx="4294967295"/>
          </p:nvPr>
        </p:nvSpPr>
        <p:spPr bwMode="auto">
          <a:xfrm>
            <a:off x="7010400" y="644842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8</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2" name="Imagen 1">
            <a:extLst>
              <a:ext uri="{FF2B5EF4-FFF2-40B4-BE49-F238E27FC236}">
                <a16:creationId xmlns="" xmlns:a16="http://schemas.microsoft.com/office/drawing/2014/main" id="{47C928F1-3D14-475F-B92B-7D5A834EDB87}"/>
              </a:ext>
            </a:extLst>
          </p:cNvPr>
          <p:cNvPicPr>
            <a:picLocks noChangeAspect="1"/>
          </p:cNvPicPr>
          <p:nvPr/>
        </p:nvPicPr>
        <p:blipFill>
          <a:blip r:embed="rId3"/>
          <a:stretch>
            <a:fillRect/>
          </a:stretch>
        </p:blipFill>
        <p:spPr>
          <a:xfrm>
            <a:off x="145752" y="2391672"/>
            <a:ext cx="4078577" cy="4298053"/>
          </a:xfrm>
          <a:prstGeom prst="rect">
            <a:avLst/>
          </a:prstGeom>
        </p:spPr>
      </p:pic>
    </p:spTree>
    <p:extLst>
      <p:ext uri="{BB962C8B-B14F-4D97-AF65-F5344CB8AC3E}">
        <p14:creationId xmlns:p14="http://schemas.microsoft.com/office/powerpoint/2010/main" val="197966636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01612" y="173391"/>
            <a:ext cx="8733897"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Mercado Laboral</a:t>
            </a:r>
          </a:p>
          <a:p>
            <a:pPr marL="0" indent="0" eaLnBrk="1" hangingPunct="1">
              <a:buNone/>
              <a:defRPr/>
            </a:pPr>
            <a:endParaRPr lang="es-MX" altLang="es-MX" sz="1050" dirty="0" smtClean="0">
              <a:cs typeface="Myriad Pro Light" charset="0"/>
            </a:endParaRPr>
          </a:p>
          <a:p>
            <a:pPr marL="0" indent="0" eaLnBrk="1" hangingPunct="1">
              <a:buNone/>
              <a:defRPr/>
            </a:pPr>
            <a:endParaRPr lang="es-MX" altLang="es-MX" sz="1050" dirty="0">
              <a:cs typeface="Myriad Pro Light" charset="0"/>
            </a:endParaRPr>
          </a:p>
          <a:p>
            <a:pPr marL="0" indent="0" eaLnBrk="1" hangingPunct="1">
              <a:buNone/>
              <a:defRPr/>
            </a:pPr>
            <a:endParaRPr lang="es-MX" altLang="es-MX" sz="1050" dirty="0" smtClean="0">
              <a:cs typeface="Myriad Pro Light" charset="0"/>
            </a:endParaRPr>
          </a:p>
          <a:p>
            <a:pPr marL="0" indent="0" eaLnBrk="1" hangingPunct="1">
              <a:buNone/>
              <a:defRPr/>
            </a:pPr>
            <a:endParaRPr lang="es-MX" altLang="es-MX" sz="1050" dirty="0">
              <a:cs typeface="Myriad Pro Light" charset="0"/>
            </a:endParaRPr>
          </a:p>
          <a:p>
            <a:pPr eaLnBrk="1" hangingPunct="1">
              <a:buClr>
                <a:srgbClr val="C00000"/>
              </a:buClr>
              <a:defRPr/>
            </a:pPr>
            <a:r>
              <a:rPr lang="es-MX" altLang="es-MX" sz="1600" dirty="0">
                <a:cs typeface="Myriad Pro Light" charset="0"/>
              </a:rPr>
              <a:t>El empleo formal privado continuó creciendo. En junio se registraron 808 mil nuevos puestos laborales (12 meses). </a:t>
            </a:r>
          </a:p>
          <a:p>
            <a:pPr eaLnBrk="1" hangingPunct="1">
              <a:buClr>
                <a:srgbClr val="C00000"/>
              </a:buClr>
              <a:defRPr/>
            </a:pPr>
            <a:endParaRPr lang="es-MX" altLang="es-MX" sz="1600" dirty="0">
              <a:cs typeface="Myriad Pro Light" charset="0"/>
            </a:endParaRPr>
          </a:p>
          <a:p>
            <a:pPr eaLnBrk="1" hangingPunct="1">
              <a:buClr>
                <a:srgbClr val="C00000"/>
              </a:buClr>
              <a:defRPr/>
            </a:pPr>
            <a:r>
              <a:rPr lang="es-MX" altLang="es-MX" sz="1600" dirty="0">
                <a:cs typeface="Myriad Pro Light" charset="0"/>
              </a:rPr>
              <a:t>Sin embargo, los nuevos puestos registran salarios más bajos.</a:t>
            </a:r>
          </a:p>
        </p:txBody>
      </p:sp>
      <p:sp>
        <p:nvSpPr>
          <p:cNvPr id="8195" name="Marcador de número de diapositiva 3"/>
          <p:cNvSpPr>
            <a:spLocks noGrp="1"/>
          </p:cNvSpPr>
          <p:nvPr>
            <p:ph type="sldNum" sz="quarter" idx="4294967295"/>
          </p:nvPr>
        </p:nvSpPr>
        <p:spPr bwMode="auto">
          <a:xfrm>
            <a:off x="7010400" y="6403975"/>
            <a:ext cx="2133600" cy="2619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9</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3" name="Imagen 2">
            <a:extLst>
              <a:ext uri="{FF2B5EF4-FFF2-40B4-BE49-F238E27FC236}">
                <a16:creationId xmlns="" xmlns:a16="http://schemas.microsoft.com/office/drawing/2014/main" id="{9670E670-B6DC-46E3-B14E-7FDCFD2614F9}"/>
              </a:ext>
            </a:extLst>
          </p:cNvPr>
          <p:cNvPicPr>
            <a:picLocks noChangeAspect="1"/>
          </p:cNvPicPr>
          <p:nvPr/>
        </p:nvPicPr>
        <p:blipFill>
          <a:blip r:embed="rId2"/>
          <a:stretch>
            <a:fillRect/>
          </a:stretch>
        </p:blipFill>
        <p:spPr>
          <a:xfrm>
            <a:off x="4788765" y="2508293"/>
            <a:ext cx="4206605" cy="3895682"/>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2" y="2508293"/>
            <a:ext cx="4408487" cy="37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42070"/>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cs typeface="Myriad Pro Light" charset="0"/>
              </a:rPr>
              <a:t>Mercado </a:t>
            </a:r>
            <a:r>
              <a:rPr lang="es-MX" altLang="es-MX" sz="2000" b="1" dirty="0" smtClean="0">
                <a:solidFill>
                  <a:srgbClr val="C00000"/>
                </a:solidFill>
                <a:cs typeface="Myriad Pro Light" charset="0"/>
              </a:rPr>
              <a:t>cambiario</a:t>
            </a:r>
          </a:p>
          <a:p>
            <a:pPr marL="0" indent="0">
              <a:buFont typeface="Arial" panose="020B0604020202020204" pitchFamily="34" charset="0"/>
              <a:buNone/>
              <a:defRPr/>
            </a:pPr>
            <a:endParaRPr lang="es-MX" altLang="es-MX" b="1" dirty="0">
              <a:solidFill>
                <a:srgbClr val="C00000"/>
              </a:solidFill>
              <a:cs typeface="Myriad Pro Light" charset="0"/>
            </a:endParaRPr>
          </a:p>
          <a:p>
            <a:pPr>
              <a:buClr>
                <a:srgbClr val="C00000"/>
              </a:buClr>
              <a:defRPr/>
            </a:pPr>
            <a:r>
              <a:rPr lang="es-MX" altLang="es-MX" sz="1600" dirty="0" smtClean="0">
                <a:cs typeface="Myriad Pro Light" charset="0"/>
              </a:rPr>
              <a:t>La apreciación de peso durante </a:t>
            </a:r>
            <a:r>
              <a:rPr lang="es-MX" altLang="es-MX" sz="1600" dirty="0">
                <a:cs typeface="Myriad Pro Light" charset="0"/>
              </a:rPr>
              <a:t>el </a:t>
            </a:r>
            <a:r>
              <a:rPr lang="es-MX" altLang="es-MX" sz="1600" dirty="0" smtClean="0">
                <a:cs typeface="Myriad Pro Light" charset="0"/>
              </a:rPr>
              <a:t>2017 asciende a 12.5% </a:t>
            </a:r>
            <a:endParaRPr lang="es-MX" altLang="es-MX" sz="1600" dirty="0">
              <a:cs typeface="Myriad Pro Light" charset="0"/>
            </a:endParaRPr>
          </a:p>
          <a:p>
            <a:pPr>
              <a:buClr>
                <a:srgbClr val="C00000"/>
              </a:buClr>
              <a:defRPr/>
            </a:pPr>
            <a:r>
              <a:rPr lang="es-MX" altLang="es-MX" sz="1600" dirty="0">
                <a:cs typeface="Myriad Pro Light" charset="0"/>
              </a:rPr>
              <a:t>El peso </a:t>
            </a:r>
            <a:r>
              <a:rPr lang="es-MX" altLang="es-MX" sz="1600" dirty="0" smtClean="0">
                <a:cs typeface="Myriad Pro Light" charset="0"/>
              </a:rPr>
              <a:t>se mantiene como una </a:t>
            </a:r>
            <a:r>
              <a:rPr lang="es-MX" altLang="es-MX" sz="1600" dirty="0">
                <a:cs typeface="Myriad Pro Light" charset="0"/>
              </a:rPr>
              <a:t>de las monedas con mejor comportamiento en lo que va de este año</a:t>
            </a:r>
          </a:p>
        </p:txBody>
      </p:sp>
      <p:sp>
        <p:nvSpPr>
          <p:cNvPr id="11267" name="Marcador de número de diapositiva 3"/>
          <p:cNvSpPr>
            <a:spLocks noGrp="1"/>
          </p:cNvSpPr>
          <p:nvPr>
            <p:ph type="sldNum" sz="quarter" idx="4294967295"/>
          </p:nvPr>
        </p:nvSpPr>
        <p:spPr bwMode="auto">
          <a:xfrm>
            <a:off x="7309356" y="6359525"/>
            <a:ext cx="1600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10</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106" y="2287587"/>
            <a:ext cx="4200525"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631" y="2263774"/>
            <a:ext cx="4352925" cy="400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136355"/>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280988" y="317500"/>
            <a:ext cx="8863012" cy="6407150"/>
          </a:xfrm>
        </p:spPr>
        <p:txBody>
          <a:bodyPr/>
          <a:lstStyle/>
          <a:p>
            <a:pPr marL="0" indent="0">
              <a:buFont typeface="Arial" panose="020B0604020202020204" pitchFamily="34" charset="0"/>
              <a:buNone/>
              <a:defRPr/>
            </a:pPr>
            <a:r>
              <a:rPr lang="es-MX" altLang="es-MX" sz="2000" b="1" dirty="0">
                <a:solidFill>
                  <a:srgbClr val="C00000"/>
                </a:solidFill>
                <a:cs typeface="Myriad Pro Light" charset="0"/>
              </a:rPr>
              <a:t>Comercio exterior</a:t>
            </a:r>
          </a:p>
          <a:p>
            <a:pPr marL="0" indent="0">
              <a:buFont typeface="Arial" panose="020B0604020202020204" pitchFamily="34" charset="0"/>
              <a:buNone/>
              <a:defRPr/>
            </a:pPr>
            <a:endParaRPr lang="es-MX" altLang="es-MX" b="1" dirty="0">
              <a:solidFill>
                <a:srgbClr val="C00000"/>
              </a:solidFill>
              <a:cs typeface="Myriad Pro Light" charset="0"/>
            </a:endParaRPr>
          </a:p>
          <a:p>
            <a:pPr>
              <a:buClr>
                <a:srgbClr val="C00000"/>
              </a:buClr>
              <a:defRPr/>
            </a:pPr>
            <a:r>
              <a:rPr lang="es-MX" altLang="es-MX" sz="1600" dirty="0" smtClean="0">
                <a:cs typeface="Myriad Pro Light" charset="0"/>
              </a:rPr>
              <a:t>Las </a:t>
            </a:r>
            <a:r>
              <a:rPr lang="es-MX" altLang="es-MX" sz="1600" dirty="0">
                <a:cs typeface="Myriad Pro Light" charset="0"/>
              </a:rPr>
              <a:t>exportaciones no petroleras mantienen su dinamismo lo que ha permitido una importante mejoría en la balanza comercial</a:t>
            </a:r>
          </a:p>
          <a:p>
            <a:pPr>
              <a:buClr>
                <a:srgbClr val="C00000"/>
              </a:buClr>
              <a:defRPr/>
            </a:pPr>
            <a:endParaRPr lang="es-MX" altLang="es-MX" sz="1600" dirty="0">
              <a:cs typeface="Myriad Pro Light" charset="0"/>
            </a:endParaRPr>
          </a:p>
          <a:p>
            <a:pPr>
              <a:buClr>
                <a:srgbClr val="C00000"/>
              </a:buClr>
              <a:defRPr/>
            </a:pPr>
            <a:endParaRPr lang="es-MX" altLang="es-MX" sz="1600" dirty="0">
              <a:cs typeface="Myriad Pro Light" charset="0"/>
            </a:endParaRPr>
          </a:p>
          <a:p>
            <a:pPr marL="0" indent="0">
              <a:buFont typeface="Arial" panose="020B0604020202020204" pitchFamily="34" charset="0"/>
              <a:buNone/>
              <a:defRPr/>
            </a:pPr>
            <a:endParaRPr lang="es-MX" altLang="es-MX" sz="2000" dirty="0">
              <a:cs typeface="Myriad Pro Light" charset="0"/>
            </a:endParaRPr>
          </a:p>
        </p:txBody>
      </p:sp>
      <p:sp>
        <p:nvSpPr>
          <p:cNvPr id="11267" name="Marcador de número de diapositiva 3"/>
          <p:cNvSpPr>
            <a:spLocks noGrp="1"/>
          </p:cNvSpPr>
          <p:nvPr>
            <p:ph type="sldNum" sz="quarter" idx="4294967295"/>
          </p:nvPr>
        </p:nvSpPr>
        <p:spPr bwMode="auto">
          <a:xfrm>
            <a:off x="7422419" y="6425523"/>
            <a:ext cx="1600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11</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3" name="Imagen 2">
            <a:extLst>
              <a:ext uri="{FF2B5EF4-FFF2-40B4-BE49-F238E27FC236}">
                <a16:creationId xmlns="" xmlns:a16="http://schemas.microsoft.com/office/drawing/2014/main" id="{109C34F7-B909-4994-AC61-4B9756A75433}"/>
              </a:ext>
            </a:extLst>
          </p:cNvPr>
          <p:cNvPicPr>
            <a:picLocks noChangeAspect="1"/>
          </p:cNvPicPr>
          <p:nvPr/>
        </p:nvPicPr>
        <p:blipFill>
          <a:blip r:embed="rId2"/>
          <a:stretch>
            <a:fillRect/>
          </a:stretch>
        </p:blipFill>
        <p:spPr>
          <a:xfrm>
            <a:off x="0" y="2436945"/>
            <a:ext cx="4408098" cy="3887655"/>
          </a:xfrm>
          <a:prstGeom prst="rect">
            <a:avLst/>
          </a:prstGeom>
        </p:spPr>
      </p:pic>
      <p:pic>
        <p:nvPicPr>
          <p:cNvPr id="4" name="Imagen 3">
            <a:extLst>
              <a:ext uri="{FF2B5EF4-FFF2-40B4-BE49-F238E27FC236}">
                <a16:creationId xmlns="" xmlns:a16="http://schemas.microsoft.com/office/drawing/2014/main" id="{B9A27D8E-2B99-4BDC-915F-8C4FA7696752}"/>
              </a:ext>
            </a:extLst>
          </p:cNvPr>
          <p:cNvPicPr>
            <a:picLocks noChangeAspect="1"/>
          </p:cNvPicPr>
          <p:nvPr/>
        </p:nvPicPr>
        <p:blipFill>
          <a:blip r:embed="rId3"/>
          <a:stretch>
            <a:fillRect/>
          </a:stretch>
        </p:blipFill>
        <p:spPr>
          <a:xfrm>
            <a:off x="4529478" y="2320145"/>
            <a:ext cx="4493141" cy="4121253"/>
          </a:xfrm>
          <a:prstGeom prst="rect">
            <a:avLst/>
          </a:prstGeom>
        </p:spPr>
      </p:pic>
    </p:spTree>
    <p:extLst>
      <p:ext uri="{BB962C8B-B14F-4D97-AF65-F5344CB8AC3E}">
        <p14:creationId xmlns:p14="http://schemas.microsoft.com/office/powerpoint/2010/main" val="336528753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95142" y="282575"/>
            <a:ext cx="8724900"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Precios y tasas de </a:t>
            </a:r>
            <a:r>
              <a:rPr lang="es-MX" altLang="es-MX" sz="2000" b="1" dirty="0" smtClean="0">
                <a:solidFill>
                  <a:srgbClr val="C00000"/>
                </a:solidFill>
                <a:cs typeface="Myriad Pro Light" charset="0"/>
              </a:rPr>
              <a:t>interés</a:t>
            </a:r>
          </a:p>
          <a:p>
            <a:pPr marL="0" indent="0" eaLnBrk="1" hangingPunct="1">
              <a:buFont typeface="Arial" panose="020B0604020202020204" pitchFamily="34" charset="0"/>
              <a:buNone/>
              <a:defRPr/>
            </a:pPr>
            <a:endParaRPr lang="es-MX" altLang="es-MX" sz="1400" b="1" dirty="0" smtClean="0">
              <a:solidFill>
                <a:srgbClr val="C00000"/>
              </a:solidFill>
              <a:cs typeface="Myriad Pro Light" charset="0"/>
            </a:endParaRPr>
          </a:p>
          <a:p>
            <a:pPr marL="0" indent="0" eaLnBrk="1" hangingPunct="1">
              <a:buFont typeface="Arial" panose="020B0604020202020204" pitchFamily="34" charset="0"/>
              <a:buNone/>
              <a:defRPr/>
            </a:pPr>
            <a:endParaRPr lang="es-MX" altLang="es-MX" sz="2000" b="1" dirty="0">
              <a:solidFill>
                <a:srgbClr val="C00000"/>
              </a:solidFill>
              <a:cs typeface="Myriad Pro Light" charset="0"/>
            </a:endParaRPr>
          </a:p>
          <a:p>
            <a:pPr marL="0" indent="0" eaLnBrk="1" hangingPunct="1">
              <a:buFont typeface="Arial" panose="020B0604020202020204" pitchFamily="34" charset="0"/>
              <a:buNone/>
              <a:defRPr/>
            </a:pPr>
            <a:r>
              <a:rPr lang="es-MX" altLang="es-MX" sz="1600" dirty="0" smtClean="0">
                <a:cs typeface="Myriad Pro Light" charset="0"/>
              </a:rPr>
              <a:t>La </a:t>
            </a:r>
            <a:r>
              <a:rPr lang="es-MX" altLang="es-MX" sz="1600" dirty="0">
                <a:cs typeface="Myriad Pro Light" charset="0"/>
              </a:rPr>
              <a:t>inflación se ha mantenido a niveles altos (</a:t>
            </a:r>
            <a:r>
              <a:rPr lang="es-MX" altLang="es-MX" sz="1600" dirty="0" smtClean="0">
                <a:cs typeface="Myriad Pro Light" charset="0"/>
              </a:rPr>
              <a:t>6.4% </a:t>
            </a:r>
            <a:r>
              <a:rPr lang="es-MX" altLang="es-MX" sz="1600" dirty="0">
                <a:cs typeface="Myriad Pro Light" charset="0"/>
              </a:rPr>
              <a:t>durante </a:t>
            </a:r>
            <a:r>
              <a:rPr lang="es-MX" altLang="es-MX" sz="1600" dirty="0" smtClean="0">
                <a:cs typeface="Myriad Pro Light" charset="0"/>
              </a:rPr>
              <a:t>julio), pero el principal detonante es el componente no subyacente, en especial frutas y verduras.</a:t>
            </a:r>
          </a:p>
          <a:p>
            <a:pPr marL="0" indent="0" eaLnBrk="1" hangingPunct="1">
              <a:buFont typeface="Arial" panose="020B0604020202020204" pitchFamily="34" charset="0"/>
              <a:buNone/>
              <a:defRPr/>
            </a:pPr>
            <a:r>
              <a:rPr lang="es-MX" altLang="es-MX" sz="1600" dirty="0" smtClean="0">
                <a:cs typeface="Myriad Pro Light" charset="0"/>
              </a:rPr>
              <a:t>En su última reunión, Banxico decidió mantener su tasa de </a:t>
            </a:r>
            <a:r>
              <a:rPr lang="es-MX" altLang="es-MX" sz="1600" dirty="0">
                <a:cs typeface="Myriad Pro Light" charset="0"/>
              </a:rPr>
              <a:t>referencia </a:t>
            </a:r>
            <a:r>
              <a:rPr lang="es-MX" altLang="es-MX" sz="1600" dirty="0" smtClean="0">
                <a:cs typeface="Myriad Pro Light" charset="0"/>
              </a:rPr>
              <a:t>en </a:t>
            </a:r>
            <a:r>
              <a:rPr lang="es-MX" altLang="es-MX" sz="1600" dirty="0">
                <a:cs typeface="Myriad Pro Light" charset="0"/>
              </a:rPr>
              <a:t>7</a:t>
            </a:r>
            <a:r>
              <a:rPr lang="es-MX" altLang="es-MX" sz="1600" dirty="0" smtClean="0">
                <a:cs typeface="Myriad Pro Light" charset="0"/>
              </a:rPr>
              <a:t>% y se espera empiece a ceder la inflación. </a:t>
            </a:r>
          </a:p>
          <a:p>
            <a:pPr marL="0" indent="0" eaLnBrk="1" hangingPunct="1">
              <a:buFont typeface="Arial" panose="020B0604020202020204" pitchFamily="34" charset="0"/>
              <a:buNone/>
              <a:defRPr/>
            </a:pPr>
            <a:endParaRPr lang="es-MX" altLang="es-MX" sz="1600" dirty="0">
              <a:cs typeface="Myriad Pro Light" charset="0"/>
            </a:endParaRPr>
          </a:p>
        </p:txBody>
      </p:sp>
      <p:sp>
        <p:nvSpPr>
          <p:cNvPr id="14339" name="Marcador de número de diapositiva 3"/>
          <p:cNvSpPr>
            <a:spLocks noGrp="1"/>
          </p:cNvSpPr>
          <p:nvPr>
            <p:ph type="sldNum" sz="quarter" idx="4294967295"/>
          </p:nvPr>
        </p:nvSpPr>
        <p:spPr bwMode="auto">
          <a:xfrm>
            <a:off x="7881817" y="6341545"/>
            <a:ext cx="10382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200" dirty="0" smtClean="0">
                <a:solidFill>
                  <a:srgbClr val="898989"/>
                </a:solidFill>
                <a:latin typeface="Century Gothic" panose="020B0502020202020204" pitchFamily="34" charset="0"/>
                <a:ea typeface="MS PGothic" panose="020B0600070205080204" pitchFamily="34" charset="-128"/>
              </a:rPr>
              <a:t>12</a:t>
            </a:r>
            <a:endParaRPr lang="es-ES" altLang="es-MX" sz="1200" dirty="0">
              <a:solidFill>
                <a:srgbClr val="898989"/>
              </a:solidFill>
              <a:latin typeface="Century Gothic" panose="020B0502020202020204" pitchFamily="34" charset="0"/>
              <a:ea typeface="MS PGothic" panose="020B0600070205080204" pitchFamily="34" charset="-128"/>
            </a:endParaRPr>
          </a:p>
        </p:txBody>
      </p:sp>
      <p:pic>
        <p:nvPicPr>
          <p:cNvPr id="5" name="Imagen 4">
            <a:extLst>
              <a:ext uri="{FF2B5EF4-FFF2-40B4-BE49-F238E27FC236}">
                <a16:creationId xmlns="" xmlns:a16="http://schemas.microsoft.com/office/drawing/2014/main" id="{EB96652B-8600-4EB1-8528-C71BEE728E5D}"/>
              </a:ext>
            </a:extLst>
          </p:cNvPr>
          <p:cNvPicPr>
            <a:picLocks noChangeAspect="1"/>
          </p:cNvPicPr>
          <p:nvPr/>
        </p:nvPicPr>
        <p:blipFill>
          <a:blip r:embed="rId2"/>
          <a:stretch>
            <a:fillRect/>
          </a:stretch>
        </p:blipFill>
        <p:spPr>
          <a:xfrm>
            <a:off x="195142" y="2397091"/>
            <a:ext cx="4190851" cy="4093065"/>
          </a:xfrm>
          <a:prstGeom prst="rect">
            <a:avLst/>
          </a:prstGeom>
        </p:spPr>
      </p:pic>
      <p:pic>
        <p:nvPicPr>
          <p:cNvPr id="3" name="Imagen 2">
            <a:extLst>
              <a:ext uri="{FF2B5EF4-FFF2-40B4-BE49-F238E27FC236}">
                <a16:creationId xmlns="" xmlns:a16="http://schemas.microsoft.com/office/drawing/2014/main" id="{B8E3A7A7-4A69-406F-99B6-4BE5F3508DCC}"/>
              </a:ext>
            </a:extLst>
          </p:cNvPr>
          <p:cNvPicPr>
            <a:picLocks noChangeAspect="1"/>
          </p:cNvPicPr>
          <p:nvPr/>
        </p:nvPicPr>
        <p:blipFill>
          <a:blip r:embed="rId3"/>
          <a:stretch>
            <a:fillRect/>
          </a:stretch>
        </p:blipFill>
        <p:spPr>
          <a:xfrm>
            <a:off x="4541838" y="2397091"/>
            <a:ext cx="4206605" cy="3944454"/>
          </a:xfrm>
          <a:prstGeom prst="rect">
            <a:avLst/>
          </a:prstGeom>
        </p:spPr>
      </p:pic>
    </p:spTree>
    <p:extLst>
      <p:ext uri="{BB962C8B-B14F-4D97-AF65-F5344CB8AC3E}">
        <p14:creationId xmlns:p14="http://schemas.microsoft.com/office/powerpoint/2010/main" val="1007282956"/>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contenido 4"/>
          <p:cNvSpPr>
            <a:spLocks noGrp="1"/>
          </p:cNvSpPr>
          <p:nvPr>
            <p:ph idx="1"/>
          </p:nvPr>
        </p:nvSpPr>
        <p:spPr>
          <a:xfrm>
            <a:off x="129397" y="282575"/>
            <a:ext cx="8718952" cy="6407150"/>
          </a:xfrm>
        </p:spPr>
        <p:txBody>
          <a:bodyPr/>
          <a:lstStyle/>
          <a:p>
            <a:pPr marL="0" indent="0" eaLnBrk="1" hangingPunct="1">
              <a:buFont typeface="Arial" panose="020B0604020202020204" pitchFamily="34" charset="0"/>
              <a:buNone/>
              <a:defRPr/>
            </a:pPr>
            <a:r>
              <a:rPr lang="es-MX" altLang="es-MX" sz="2000" b="1" dirty="0">
                <a:solidFill>
                  <a:srgbClr val="C00000"/>
                </a:solidFill>
                <a:cs typeface="Myriad Pro Light" charset="0"/>
              </a:rPr>
              <a:t>Crédito </a:t>
            </a:r>
            <a:r>
              <a:rPr lang="es-MX" altLang="es-MX" sz="2000" b="1" dirty="0" smtClean="0">
                <a:solidFill>
                  <a:srgbClr val="C00000"/>
                </a:solidFill>
                <a:cs typeface="Myriad Pro Light" charset="0"/>
              </a:rPr>
              <a:t>Bancario</a:t>
            </a:r>
          </a:p>
          <a:p>
            <a:pPr marL="0" indent="0" eaLnBrk="1" hangingPunct="1">
              <a:buFont typeface="Arial" panose="020B0604020202020204" pitchFamily="34" charset="0"/>
              <a:buNone/>
              <a:defRPr/>
            </a:pPr>
            <a:endParaRPr lang="es-MX" altLang="es-MX" sz="900" b="1" dirty="0" smtClean="0">
              <a:solidFill>
                <a:srgbClr val="C00000"/>
              </a:solidFill>
              <a:cs typeface="Myriad Pro Light" charset="0"/>
            </a:endParaRPr>
          </a:p>
          <a:p>
            <a:pPr marL="0" indent="0" eaLnBrk="1" hangingPunct="1">
              <a:buFont typeface="Arial" panose="020B0604020202020204" pitchFamily="34" charset="0"/>
              <a:buNone/>
              <a:defRPr/>
            </a:pPr>
            <a:endParaRPr lang="es-MX" altLang="es-MX" sz="900" b="1" dirty="0">
              <a:solidFill>
                <a:srgbClr val="C00000"/>
              </a:solidFill>
              <a:cs typeface="Myriad Pro Light" charset="0"/>
            </a:endParaRPr>
          </a:p>
          <a:p>
            <a:pPr marL="0" indent="0" eaLnBrk="1" hangingPunct="1">
              <a:buFont typeface="Arial" panose="020B0604020202020204" pitchFamily="34" charset="0"/>
              <a:buNone/>
              <a:defRPr/>
            </a:pPr>
            <a:endParaRPr lang="es-MX" altLang="es-MX" sz="900" b="1" dirty="0" smtClean="0">
              <a:solidFill>
                <a:srgbClr val="C00000"/>
              </a:solidFill>
              <a:cs typeface="Myriad Pro Light" charset="0"/>
            </a:endParaRPr>
          </a:p>
          <a:p>
            <a:pPr marL="0" indent="0" eaLnBrk="1" hangingPunct="1">
              <a:buFont typeface="Arial" panose="020B0604020202020204" pitchFamily="34" charset="0"/>
              <a:buNone/>
              <a:defRPr/>
            </a:pPr>
            <a:endParaRPr lang="es-MX" altLang="es-MX" sz="900" b="1" dirty="0">
              <a:solidFill>
                <a:srgbClr val="C00000"/>
              </a:solidFill>
              <a:cs typeface="Myriad Pro Light" charset="0"/>
            </a:endParaRPr>
          </a:p>
          <a:p>
            <a:pPr marL="0" indent="0" algn="just" eaLnBrk="1" hangingPunct="1">
              <a:buFont typeface="Arial" panose="020B0604020202020204" pitchFamily="34" charset="0"/>
              <a:buNone/>
              <a:defRPr/>
            </a:pPr>
            <a:r>
              <a:rPr lang="es-MX" altLang="es-MX" sz="1400" dirty="0" smtClean="0">
                <a:cs typeface="Myriad Pro Light" charset="0"/>
              </a:rPr>
              <a:t>Durante junio </a:t>
            </a:r>
            <a:r>
              <a:rPr lang="es-MX" altLang="es-MX" sz="1400" dirty="0">
                <a:cs typeface="Myriad Pro Light" charset="0"/>
              </a:rPr>
              <a:t>se mantuvo el crecimiento del crédito a la vivienda, aunque se observa una pérdida de dinamismo comparado con el 2016. </a:t>
            </a:r>
            <a:r>
              <a:rPr lang="es-MX" altLang="es-MX" sz="1400" dirty="0" smtClean="0">
                <a:cs typeface="Myriad Pro Light" charset="0"/>
              </a:rPr>
              <a:t>El saldo del crédito a la vivienda en junio aumentó 3.3% en términos reales respecto al mismo periodo del 2016.</a:t>
            </a:r>
            <a:endParaRPr lang="es-MX" altLang="es-MX" sz="1400" dirty="0">
              <a:cs typeface="Myriad Pro Light" charset="0"/>
            </a:endParaRPr>
          </a:p>
        </p:txBody>
      </p:sp>
      <p:sp>
        <p:nvSpPr>
          <p:cNvPr id="14339" name="Marcador de número de diapositiva 3"/>
          <p:cNvSpPr>
            <a:spLocks noGrp="1"/>
          </p:cNvSpPr>
          <p:nvPr>
            <p:ph type="sldNum" sz="quarter" idx="4294967295"/>
          </p:nvPr>
        </p:nvSpPr>
        <p:spPr bwMode="auto">
          <a:xfrm>
            <a:off x="8048625" y="6403056"/>
            <a:ext cx="1238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2800">
                <a:solidFill>
                  <a:schemeClr val="tx1"/>
                </a:solidFill>
                <a:latin typeface="Myriad Pro Light" charset="0"/>
                <a:ea typeface="Myriad Pro Light" charset="0"/>
                <a:cs typeface="Myriad Pro Light" charset="0"/>
              </a:defRPr>
            </a:lvl1pPr>
            <a:lvl2pPr marL="742950" indent="-285750">
              <a:spcBef>
                <a:spcPct val="20000"/>
              </a:spcBef>
              <a:buFont typeface="Arial" panose="020B0604020202020204" pitchFamily="34" charset="0"/>
              <a:buChar char="–"/>
              <a:defRPr sz="2400">
                <a:solidFill>
                  <a:schemeClr val="tx1"/>
                </a:solidFill>
                <a:latin typeface="Myriad Pro Light" charset="0"/>
                <a:ea typeface="Myriad Pro Light" charset="0"/>
                <a:cs typeface="Myriad Pro Light" charset="0"/>
              </a:defRPr>
            </a:lvl2pPr>
            <a:lvl3pPr marL="1143000" indent="-228600">
              <a:spcBef>
                <a:spcPct val="20000"/>
              </a:spcBef>
              <a:buFont typeface="Arial" panose="020B0604020202020204" pitchFamily="34" charset="0"/>
              <a:buChar char="•"/>
              <a:defRPr sz="2000">
                <a:solidFill>
                  <a:schemeClr val="tx1"/>
                </a:solidFill>
                <a:latin typeface="Myriad Pro Light" charset="0"/>
                <a:ea typeface="Myriad Pro Light" charset="0"/>
                <a:cs typeface="Myriad Pro Light" charset="0"/>
              </a:defRPr>
            </a:lvl3pPr>
            <a:lvl4pPr marL="16002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4pPr>
            <a:lvl5pPr marL="2057400" indent="-228600">
              <a:spcBef>
                <a:spcPct val="20000"/>
              </a:spcBef>
              <a:buFont typeface="Arial" panose="020B0604020202020204" pitchFamily="34" charset="0"/>
              <a:buChar char="»"/>
              <a:defRPr>
                <a:solidFill>
                  <a:schemeClr val="tx1"/>
                </a:solidFill>
                <a:latin typeface="Myriad Pro Light" charset="0"/>
                <a:ea typeface="Myriad Pro Light" charset="0"/>
                <a:cs typeface="Myriad Pro Light"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Myriad Pro Light" charset="0"/>
                <a:ea typeface="Myriad Pro Light" charset="0"/>
                <a:cs typeface="Myriad Pro Light" charset="0"/>
              </a:defRPr>
            </a:lvl9pPr>
          </a:lstStyle>
          <a:p>
            <a:pPr algn="ctr">
              <a:spcBef>
                <a:spcPct val="0"/>
              </a:spcBef>
              <a:buFontTx/>
              <a:buNone/>
            </a:pPr>
            <a:r>
              <a:rPr lang="es-ES" altLang="es-MX" sz="1400" dirty="0" smtClean="0">
                <a:solidFill>
                  <a:srgbClr val="898989"/>
                </a:solidFill>
                <a:latin typeface="Century Gothic" panose="020B0502020202020204" pitchFamily="34" charset="0"/>
                <a:ea typeface="MS PGothic" panose="020B0600070205080204" pitchFamily="34" charset="-128"/>
              </a:rPr>
              <a:t>13</a:t>
            </a:r>
            <a:endParaRPr lang="es-ES" altLang="es-MX" sz="1400" dirty="0">
              <a:solidFill>
                <a:srgbClr val="898989"/>
              </a:solidFill>
              <a:latin typeface="Century Gothic" panose="020B0502020202020204" pitchFamily="34" charset="0"/>
              <a:ea typeface="MS PGothic" panose="020B0600070205080204" pitchFamily="34" charset="-128"/>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8873" y="2343819"/>
            <a:ext cx="4572000"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69" y="2337469"/>
            <a:ext cx="4541837" cy="409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86669"/>
            <a:ext cx="4572000"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885608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La inflación general habría tocado su máximo en agosto: 6.44%, lo que empieza a restar atractivo de invertir en </a:t>
            </a:r>
            <a:r>
              <a:rPr lang="es-ES" sz="2000" b="1" dirty="0" err="1">
                <a:latin typeface="Century Gothic" panose="020B0502020202020204" pitchFamily="34" charset="0"/>
              </a:rPr>
              <a:t>Udis</a:t>
            </a:r>
            <a:r>
              <a:rPr lang="es-ES" sz="2000" b="1" dirty="0">
                <a:latin typeface="Century Gothic" panose="020B0502020202020204" pitchFamily="34" charset="0"/>
              </a:rPr>
              <a:t> </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comportamiento pronosticado de inflación indica que los analistas están siendo optimistas respecto a la próxima liberalización de precios de la gasolina.</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Por otra parte, el efecto del tipo de cambio en los precios se mantendría durante el resto del año.</a:t>
            </a: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INEGI e </a:t>
            </a:r>
            <a:r>
              <a:rPr lang="es-MX" sz="900" dirty="0" err="1">
                <a:latin typeface="Century Gothic" panose="020B0502020202020204" pitchFamily="34" charset="0"/>
              </a:rPr>
              <a:t>Infosel</a:t>
            </a:r>
            <a:endParaRPr lang="es-MX" sz="900" dirty="0">
              <a:latin typeface="Century Gothic" panose="020B0502020202020204" pitchFamily="34" charset="0"/>
            </a:endParaRPr>
          </a:p>
        </p:txBody>
      </p:sp>
      <p:graphicFrame>
        <p:nvGraphicFramePr>
          <p:cNvPr id="10" name="3 Gráfico">
            <a:extLst>
              <a:ext uri="{FF2B5EF4-FFF2-40B4-BE49-F238E27FC236}">
                <a16:creationId xmlns:a16="http://schemas.microsoft.com/office/drawing/2014/main" xmlns="" id="{00000000-0008-0000-0B00-000004000000}"/>
              </a:ext>
            </a:extLst>
          </p:cNvPr>
          <p:cNvGraphicFramePr>
            <a:graphicFrameLocks/>
          </p:cNvGraphicFramePr>
          <p:nvPr>
            <p:extLst>
              <p:ext uri="{D42A27DB-BD31-4B8C-83A1-F6EECF244321}">
                <p14:modId xmlns:p14="http://schemas.microsoft.com/office/powerpoint/2010/main" val="2985386255"/>
              </p:ext>
            </p:extLst>
          </p:nvPr>
        </p:nvGraphicFramePr>
        <p:xfrm>
          <a:off x="153426" y="2770093"/>
          <a:ext cx="4445467" cy="36665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4 Gráfico">
            <a:extLst>
              <a:ext uri="{FF2B5EF4-FFF2-40B4-BE49-F238E27FC236}">
                <a16:creationId xmlns:a16="http://schemas.microsoft.com/office/drawing/2014/main" xmlns="" id="{00000000-0008-0000-0B00-000005000000}"/>
              </a:ext>
            </a:extLst>
          </p:cNvPr>
          <p:cNvGraphicFramePr>
            <a:graphicFrameLocks/>
          </p:cNvGraphicFramePr>
          <p:nvPr>
            <p:extLst>
              <p:ext uri="{D42A27DB-BD31-4B8C-83A1-F6EECF244321}">
                <p14:modId xmlns:p14="http://schemas.microsoft.com/office/powerpoint/2010/main" val="3354650687"/>
              </p:ext>
            </p:extLst>
          </p:nvPr>
        </p:nvGraphicFramePr>
        <p:xfrm>
          <a:off x="4697506" y="2770093"/>
          <a:ext cx="4293067" cy="3754822"/>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Conector recto de flecha 4">
            <a:extLst>
              <a:ext uri="{FF2B5EF4-FFF2-40B4-BE49-F238E27FC236}">
                <a16:creationId xmlns:a16="http://schemas.microsoft.com/office/drawing/2014/main" xmlns="" id="{C5CEEA6E-1BE9-4EC1-9FCD-D2BC5BC053B3}"/>
              </a:ext>
            </a:extLst>
          </p:cNvPr>
          <p:cNvCxnSpPr/>
          <p:nvPr/>
        </p:nvCxnSpPr>
        <p:spPr>
          <a:xfrm>
            <a:off x="2994212" y="3354182"/>
            <a:ext cx="367553" cy="295835"/>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Conector recto de flecha 13">
            <a:extLst>
              <a:ext uri="{FF2B5EF4-FFF2-40B4-BE49-F238E27FC236}">
                <a16:creationId xmlns:a16="http://schemas.microsoft.com/office/drawing/2014/main" xmlns="" id="{2DCEEC0A-5D54-412D-AAC3-75C80E864E8E}"/>
              </a:ext>
            </a:extLst>
          </p:cNvPr>
          <p:cNvCxnSpPr>
            <a:cxnSpLocks/>
          </p:cNvCxnSpPr>
          <p:nvPr/>
        </p:nvCxnSpPr>
        <p:spPr>
          <a:xfrm>
            <a:off x="7480028" y="4312024"/>
            <a:ext cx="442449" cy="0"/>
          </a:xfrm>
          <a:prstGeom prst="straightConnector1">
            <a:avLst/>
          </a:prstGeom>
          <a:ln>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sp>
        <p:nvSpPr>
          <p:cNvPr id="16" name="CuadroTexto 15">
            <a:extLst>
              <a:ext uri="{FF2B5EF4-FFF2-40B4-BE49-F238E27FC236}">
                <a16:creationId xmlns:a16="http://schemas.microsoft.com/office/drawing/2014/main" xmlns="" id="{62F9C596-3CAC-4BBF-A9DE-CE1043589111}"/>
              </a:ext>
            </a:extLst>
          </p:cNvPr>
          <p:cNvSpPr txBox="1"/>
          <p:nvPr/>
        </p:nvSpPr>
        <p:spPr>
          <a:xfrm>
            <a:off x="1136877" y="2512559"/>
            <a:ext cx="2478564" cy="338554"/>
          </a:xfrm>
          <a:prstGeom prst="rect">
            <a:avLst/>
          </a:prstGeom>
          <a:noFill/>
        </p:spPr>
        <p:txBody>
          <a:bodyPr wrap="none" rtlCol="0">
            <a:spAutoFit/>
          </a:bodyPr>
          <a:lstStyle/>
          <a:p>
            <a:r>
              <a:rPr lang="es-MX" sz="1600" b="1" dirty="0">
                <a:latin typeface="Century Gothic" panose="020B0502020202020204" pitchFamily="34" charset="0"/>
              </a:rPr>
              <a:t>Inflación general %a/a</a:t>
            </a:r>
          </a:p>
        </p:txBody>
      </p:sp>
      <p:sp>
        <p:nvSpPr>
          <p:cNvPr id="18" name="CuadroTexto 17">
            <a:extLst>
              <a:ext uri="{FF2B5EF4-FFF2-40B4-BE49-F238E27FC236}">
                <a16:creationId xmlns:a16="http://schemas.microsoft.com/office/drawing/2014/main" xmlns="" id="{C31972E0-42DF-4D1D-97DA-678F1C885C5F}"/>
              </a:ext>
            </a:extLst>
          </p:cNvPr>
          <p:cNvSpPr txBox="1"/>
          <p:nvPr/>
        </p:nvSpPr>
        <p:spPr>
          <a:xfrm>
            <a:off x="5604757" y="2512559"/>
            <a:ext cx="2887329" cy="338554"/>
          </a:xfrm>
          <a:prstGeom prst="rect">
            <a:avLst/>
          </a:prstGeom>
          <a:noFill/>
        </p:spPr>
        <p:txBody>
          <a:bodyPr wrap="none" rtlCol="0">
            <a:spAutoFit/>
          </a:bodyPr>
          <a:lstStyle/>
          <a:p>
            <a:r>
              <a:rPr lang="es-MX" sz="1600" b="1" dirty="0">
                <a:latin typeface="Century Gothic" panose="020B0502020202020204" pitchFamily="34" charset="0"/>
              </a:rPr>
              <a:t>Inflación subyacente %a/a</a:t>
            </a:r>
          </a:p>
        </p:txBody>
      </p:sp>
      <p:sp>
        <p:nvSpPr>
          <p:cNvPr id="17" name="CuadroTexto 16">
            <a:extLst>
              <a:ext uri="{FF2B5EF4-FFF2-40B4-BE49-F238E27FC236}">
                <a16:creationId xmlns:a16="http://schemas.microsoft.com/office/drawing/2014/main" xmlns="" id="{6B79356E-D3E8-4D0E-ACB1-34662BFCCB2C}"/>
              </a:ext>
            </a:extLst>
          </p:cNvPr>
          <p:cNvSpPr txBox="1"/>
          <p:nvPr/>
        </p:nvSpPr>
        <p:spPr>
          <a:xfrm>
            <a:off x="2551888" y="3667352"/>
            <a:ext cx="1240426" cy="577081"/>
          </a:xfrm>
          <a:prstGeom prst="rect">
            <a:avLst/>
          </a:prstGeom>
          <a:noFill/>
        </p:spPr>
        <p:txBody>
          <a:bodyPr wrap="square" rtlCol="0">
            <a:spAutoFit/>
          </a:bodyPr>
          <a:lstStyle/>
          <a:p>
            <a:r>
              <a:rPr lang="es-MX" sz="1050" dirty="0">
                <a:solidFill>
                  <a:srgbClr val="CD0000"/>
                </a:solidFill>
                <a:latin typeface="Century Gothic" panose="020B0502020202020204" pitchFamily="34" charset="0"/>
              </a:rPr>
              <a:t>Comenzó tendencia descendente</a:t>
            </a:r>
          </a:p>
        </p:txBody>
      </p:sp>
      <p:sp>
        <p:nvSpPr>
          <p:cNvPr id="20" name="CuadroTexto 19">
            <a:extLst>
              <a:ext uri="{FF2B5EF4-FFF2-40B4-BE49-F238E27FC236}">
                <a16:creationId xmlns:a16="http://schemas.microsoft.com/office/drawing/2014/main" xmlns="" id="{01BABFFD-53D9-4034-948F-55664028E67B}"/>
              </a:ext>
            </a:extLst>
          </p:cNvPr>
          <p:cNvSpPr txBox="1"/>
          <p:nvPr/>
        </p:nvSpPr>
        <p:spPr>
          <a:xfrm>
            <a:off x="7048421" y="4552848"/>
            <a:ext cx="1107288" cy="577081"/>
          </a:xfrm>
          <a:prstGeom prst="rect">
            <a:avLst/>
          </a:prstGeom>
          <a:noFill/>
        </p:spPr>
        <p:txBody>
          <a:bodyPr wrap="square" rtlCol="0">
            <a:spAutoFit/>
          </a:bodyPr>
          <a:lstStyle/>
          <a:p>
            <a:r>
              <a:rPr lang="es-MX" sz="1050" dirty="0">
                <a:solidFill>
                  <a:srgbClr val="0000FF"/>
                </a:solidFill>
                <a:latin typeface="Century Gothic" panose="020B0502020202020204" pitchFamily="34" charset="0"/>
              </a:rPr>
              <a:t>La tendencia se mantiene lateral</a:t>
            </a:r>
          </a:p>
        </p:txBody>
      </p:sp>
      <p:sp>
        <p:nvSpPr>
          <p:cNvPr id="3" name="2 Marcador de número de diapositiva"/>
          <p:cNvSpPr>
            <a:spLocks noGrp="1"/>
          </p:cNvSpPr>
          <p:nvPr>
            <p:ph type="sldNum" sz="quarter" idx="12"/>
          </p:nvPr>
        </p:nvSpPr>
        <p:spPr/>
        <p:txBody>
          <a:bodyPr/>
          <a:lstStyle/>
          <a:p>
            <a:r>
              <a:rPr lang="es-ES" altLang="es-MX" dirty="0" smtClean="0"/>
              <a:t>14</a:t>
            </a:r>
            <a:endParaRPr lang="es-ES" altLang="es-MX" dirty="0"/>
          </a:p>
        </p:txBody>
      </p:sp>
    </p:spTree>
    <p:extLst>
      <p:ext uri="{BB962C8B-B14F-4D97-AF65-F5344CB8AC3E}">
        <p14:creationId xmlns:p14="http://schemas.microsoft.com/office/powerpoint/2010/main" val="3375817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Además de incrementar tasas, los bancos centrales reducirán los montos de liquidez</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Después de la crisis financiera y, cuadriplicando sus balances, los bancos centrales de EUA y Europa empezarían a reducir la liquidez.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Este efecto, más los incrementos de tasa, representa un riesgo para los activos de renta fija de largo plazo, así como los mercados accionarios.</a:t>
            </a:r>
          </a:p>
        </p:txBody>
      </p:sp>
      <p:sp>
        <p:nvSpPr>
          <p:cNvPr id="27" name="2 Marcador de contenido"/>
          <p:cNvSpPr txBox="1">
            <a:spLocks/>
          </p:cNvSpPr>
          <p:nvPr/>
        </p:nvSpPr>
        <p:spPr>
          <a:xfrm>
            <a:off x="201245" y="6524915"/>
            <a:ext cx="3711356" cy="19656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Bloomberg</a:t>
            </a:r>
          </a:p>
        </p:txBody>
      </p:sp>
      <p:graphicFrame>
        <p:nvGraphicFramePr>
          <p:cNvPr id="8" name="Gráfico 7">
            <a:extLst>
              <a:ext uri="{FF2B5EF4-FFF2-40B4-BE49-F238E27FC236}">
                <a16:creationId xmlns:a16="http://schemas.microsoft.com/office/drawing/2014/main" xmlns="" id="{7CCC88DC-2D8B-439F-BEF5-FF05ECCE9701}"/>
              </a:ext>
            </a:extLst>
          </p:cNvPr>
          <p:cNvGraphicFramePr>
            <a:graphicFrameLocks/>
          </p:cNvGraphicFramePr>
          <p:nvPr>
            <p:extLst>
              <p:ext uri="{D42A27DB-BD31-4B8C-83A1-F6EECF244321}">
                <p14:modId xmlns:p14="http://schemas.microsoft.com/office/powerpoint/2010/main" val="4096104154"/>
              </p:ext>
            </p:extLst>
          </p:nvPr>
        </p:nvGraphicFramePr>
        <p:xfrm>
          <a:off x="367497" y="2414877"/>
          <a:ext cx="8166899" cy="4110038"/>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Conector recto de flecha 3">
            <a:extLst>
              <a:ext uri="{FF2B5EF4-FFF2-40B4-BE49-F238E27FC236}">
                <a16:creationId xmlns:a16="http://schemas.microsoft.com/office/drawing/2014/main" xmlns="" id="{AF1B8BDB-FA87-40D7-8AB8-58BEE904A9FB}"/>
              </a:ext>
            </a:extLst>
          </p:cNvPr>
          <p:cNvCxnSpPr>
            <a:cxnSpLocks/>
          </p:cNvCxnSpPr>
          <p:nvPr/>
        </p:nvCxnSpPr>
        <p:spPr>
          <a:xfrm>
            <a:off x="7089642" y="3463636"/>
            <a:ext cx="1103010" cy="0"/>
          </a:xfrm>
          <a:prstGeom prst="straightConnector1">
            <a:avLst/>
          </a:prstGeom>
          <a:ln w="22225">
            <a:solidFill>
              <a:srgbClr val="0000FF"/>
            </a:solidFill>
            <a:prstDash val="sysDash"/>
            <a:tailEnd type="triangle"/>
          </a:ln>
          <a:effectLst/>
        </p:spPr>
        <p:style>
          <a:lnRef idx="2">
            <a:schemeClr val="accent1"/>
          </a:lnRef>
          <a:fillRef idx="0">
            <a:schemeClr val="accent1"/>
          </a:fillRef>
          <a:effectRef idx="1">
            <a:schemeClr val="accent1"/>
          </a:effectRef>
          <a:fontRef idx="minor">
            <a:schemeClr val="tx1"/>
          </a:fontRef>
        </p:style>
      </p:cxnSp>
      <p:sp>
        <p:nvSpPr>
          <p:cNvPr id="5" name="Forma libre: forma 4">
            <a:extLst>
              <a:ext uri="{FF2B5EF4-FFF2-40B4-BE49-F238E27FC236}">
                <a16:creationId xmlns:a16="http://schemas.microsoft.com/office/drawing/2014/main" xmlns="" id="{4A05FBB8-0928-43FF-A827-F818437A14ED}"/>
              </a:ext>
            </a:extLst>
          </p:cNvPr>
          <p:cNvSpPr/>
          <p:nvPr/>
        </p:nvSpPr>
        <p:spPr>
          <a:xfrm>
            <a:off x="7098878" y="3343563"/>
            <a:ext cx="992174" cy="591127"/>
          </a:xfrm>
          <a:custGeom>
            <a:avLst/>
            <a:gdLst>
              <a:gd name="connsiteX0" fmla="*/ 0 w 665018"/>
              <a:gd name="connsiteY0" fmla="*/ 0 h 332509"/>
              <a:gd name="connsiteX1" fmla="*/ 249382 w 665018"/>
              <a:gd name="connsiteY1" fmla="*/ 73891 h 332509"/>
              <a:gd name="connsiteX2" fmla="*/ 665018 w 665018"/>
              <a:gd name="connsiteY2" fmla="*/ 332509 h 332509"/>
            </a:gdLst>
            <a:ahLst/>
            <a:cxnLst>
              <a:cxn ang="0">
                <a:pos x="connsiteX0" y="connsiteY0"/>
              </a:cxn>
              <a:cxn ang="0">
                <a:pos x="connsiteX1" y="connsiteY1"/>
              </a:cxn>
              <a:cxn ang="0">
                <a:pos x="connsiteX2" y="connsiteY2"/>
              </a:cxn>
            </a:cxnLst>
            <a:rect l="l" t="t" r="r" b="b"/>
            <a:pathLst>
              <a:path w="665018" h="332509">
                <a:moveTo>
                  <a:pt x="0" y="0"/>
                </a:moveTo>
                <a:cubicBezTo>
                  <a:pt x="69273" y="9236"/>
                  <a:pt x="138546" y="18473"/>
                  <a:pt x="249382" y="73891"/>
                </a:cubicBezTo>
                <a:cubicBezTo>
                  <a:pt x="360218" y="129309"/>
                  <a:pt x="512618" y="230909"/>
                  <a:pt x="665018" y="332509"/>
                </a:cubicBezTo>
              </a:path>
            </a:pathLst>
          </a:custGeom>
          <a:noFill/>
          <a:ln w="15875">
            <a:solidFill>
              <a:srgbClr val="FF0000"/>
            </a:solidFill>
            <a:prstDash val="sysDash"/>
            <a:tailEnd type="arrow"/>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cxnSp>
        <p:nvCxnSpPr>
          <p:cNvPr id="11" name="Conector recto 10">
            <a:extLst>
              <a:ext uri="{FF2B5EF4-FFF2-40B4-BE49-F238E27FC236}">
                <a16:creationId xmlns:a16="http://schemas.microsoft.com/office/drawing/2014/main" xmlns="" id="{8329E72F-7853-47BA-91F7-BF5006ACC171}"/>
              </a:ext>
            </a:extLst>
          </p:cNvPr>
          <p:cNvCxnSpPr/>
          <p:nvPr/>
        </p:nvCxnSpPr>
        <p:spPr>
          <a:xfrm>
            <a:off x="7061934" y="3066473"/>
            <a:ext cx="0" cy="2484582"/>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a16="http://schemas.microsoft.com/office/drawing/2014/main" xmlns="" id="{B1E961EC-4E74-456E-9462-ED6C27E489BD}"/>
              </a:ext>
            </a:extLst>
          </p:cNvPr>
          <p:cNvSpPr txBox="1"/>
          <p:nvPr/>
        </p:nvSpPr>
        <p:spPr>
          <a:xfrm>
            <a:off x="7098878" y="4702263"/>
            <a:ext cx="1064715" cy="276999"/>
          </a:xfrm>
          <a:prstGeom prst="rect">
            <a:avLst/>
          </a:prstGeom>
          <a:noFill/>
        </p:spPr>
        <p:txBody>
          <a:bodyPr wrap="none" rtlCol="0">
            <a:spAutoFit/>
          </a:bodyPr>
          <a:lstStyle/>
          <a:p>
            <a:r>
              <a:rPr lang="es-MX" sz="1200" b="1" dirty="0">
                <a:latin typeface="Century Gothic" panose="020B0502020202020204" pitchFamily="34" charset="0"/>
              </a:rPr>
              <a:t>proyectado</a:t>
            </a:r>
          </a:p>
        </p:txBody>
      </p:sp>
      <p:sp>
        <p:nvSpPr>
          <p:cNvPr id="3" name="2 Marcador de número de diapositiva"/>
          <p:cNvSpPr>
            <a:spLocks noGrp="1"/>
          </p:cNvSpPr>
          <p:nvPr>
            <p:ph type="sldNum" sz="quarter" idx="12"/>
          </p:nvPr>
        </p:nvSpPr>
        <p:spPr/>
        <p:txBody>
          <a:bodyPr/>
          <a:lstStyle/>
          <a:p>
            <a:r>
              <a:rPr lang="es-ES" altLang="es-MX" dirty="0" smtClean="0"/>
              <a:t>15</a:t>
            </a:r>
            <a:endParaRPr lang="es-ES" altLang="es-MX" dirty="0"/>
          </a:p>
        </p:txBody>
      </p:sp>
    </p:spTree>
    <p:extLst>
      <p:ext uri="{BB962C8B-B14F-4D97-AF65-F5344CB8AC3E}">
        <p14:creationId xmlns:p14="http://schemas.microsoft.com/office/powerpoint/2010/main" val="269827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999" y="288000"/>
            <a:ext cx="7407462" cy="631524"/>
          </a:xfrm>
        </p:spPr>
        <p:txBody>
          <a:bodyPr>
            <a:noAutofit/>
          </a:bodyPr>
          <a:lstStyle/>
          <a:p>
            <a:r>
              <a:rPr lang="es-ES" sz="2000" b="1" dirty="0">
                <a:latin typeface="Century Gothic" panose="020B0502020202020204" pitchFamily="34" charset="0"/>
              </a:rPr>
              <a:t>Luego que Banxico habría dado por terminado su ciclo de subida de tasas, el mercado descuenta bajas más agresivas que los analistas</a:t>
            </a:r>
            <a:endParaRPr lang="es-MX" sz="2000" b="1" dirty="0">
              <a:latin typeface="Century Gothic" panose="020B0502020202020204" pitchFamily="34" charset="0"/>
            </a:endParaRPr>
          </a:p>
        </p:txBody>
      </p:sp>
      <p:sp>
        <p:nvSpPr>
          <p:cNvPr id="7" name="2 Marcador de contenido"/>
          <p:cNvSpPr>
            <a:spLocks noGrp="1"/>
          </p:cNvSpPr>
          <p:nvPr>
            <p:ph idx="1"/>
          </p:nvPr>
        </p:nvSpPr>
        <p:spPr>
          <a:xfrm>
            <a:off x="153427" y="1183624"/>
            <a:ext cx="8747499" cy="497960"/>
          </a:xfrm>
        </p:spPr>
        <p:txBody>
          <a:bodyPr>
            <a:noAutofit/>
          </a:bodyPr>
          <a:lstStyle/>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El mercado espera recorte en tasa de 25pb en enero de 2018 y otra de 50pb en septiembre del próximo año. </a:t>
            </a:r>
          </a:p>
          <a:p>
            <a:pPr marL="180975" lvl="0" indent="-180975" algn="just">
              <a:spcBef>
                <a:spcPts val="0"/>
              </a:spcBef>
              <a:spcAft>
                <a:spcPts val="600"/>
              </a:spcAft>
              <a:buClr>
                <a:srgbClr val="CD0000"/>
              </a:buClr>
              <a:buSzPct val="110000"/>
              <a:buFont typeface="Arial" pitchFamily="34" charset="0"/>
              <a:buChar char="•"/>
            </a:pPr>
            <a:r>
              <a:rPr lang="es-MX" sz="1600" dirty="0">
                <a:latin typeface="Century Gothic" panose="020B0502020202020204" pitchFamily="34" charset="0"/>
              </a:rPr>
              <a:t>Por su parte, los analistas proyectan 2 disminuciones de 25pb, una en julio y otra en noviembre del próximo año. </a:t>
            </a:r>
          </a:p>
        </p:txBody>
      </p:sp>
      <p:sp>
        <p:nvSpPr>
          <p:cNvPr id="27" name="2 Marcador de contenido"/>
          <p:cNvSpPr txBox="1">
            <a:spLocks/>
          </p:cNvSpPr>
          <p:nvPr/>
        </p:nvSpPr>
        <p:spPr>
          <a:xfrm>
            <a:off x="201245" y="6524914"/>
            <a:ext cx="4814100" cy="3330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b="0" i="0" kern="1200">
                <a:solidFill>
                  <a:schemeClr val="tx1"/>
                </a:solidFill>
                <a:latin typeface="Myriad Pro Light"/>
                <a:ea typeface="+mn-ea"/>
                <a:cs typeface="Myriad Pro Light"/>
              </a:defRPr>
            </a:lvl1pPr>
            <a:lvl2pPr marL="742950" indent="-285750" algn="l" defTabSz="457200" rtl="0" eaLnBrk="1" latinLnBrk="0" hangingPunct="1">
              <a:spcBef>
                <a:spcPct val="20000"/>
              </a:spcBef>
              <a:buFont typeface="Arial"/>
              <a:buChar char="–"/>
              <a:defRPr sz="2400" b="0" i="0" kern="1200">
                <a:solidFill>
                  <a:schemeClr val="tx1"/>
                </a:solidFill>
                <a:latin typeface="Myriad Pro Light"/>
                <a:ea typeface="+mn-ea"/>
                <a:cs typeface="Myriad Pro Light"/>
              </a:defRPr>
            </a:lvl2pPr>
            <a:lvl3pPr marL="1143000" indent="-228600" algn="l" defTabSz="457200" rtl="0" eaLnBrk="1" latinLnBrk="0" hangingPunct="1">
              <a:spcBef>
                <a:spcPct val="20000"/>
              </a:spcBef>
              <a:buFont typeface="Arial"/>
              <a:buChar char="•"/>
              <a:defRPr sz="2000" b="0" i="0" kern="1200">
                <a:solidFill>
                  <a:schemeClr val="tx1"/>
                </a:solidFill>
                <a:latin typeface="Myriad Pro Light"/>
                <a:ea typeface="+mn-ea"/>
                <a:cs typeface="Myriad Pro Light"/>
              </a:defRPr>
            </a:lvl3pPr>
            <a:lvl4pPr marL="16002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4pPr>
            <a:lvl5pPr marL="2057400" indent="-228600" algn="l" defTabSz="457200" rtl="0" eaLnBrk="1" latinLnBrk="0" hangingPunct="1">
              <a:spcBef>
                <a:spcPct val="20000"/>
              </a:spcBef>
              <a:buFont typeface="Arial"/>
              <a:buChar char="»"/>
              <a:defRPr sz="1800" b="0" i="0" kern="1200">
                <a:solidFill>
                  <a:schemeClr val="tx1"/>
                </a:solidFill>
                <a:latin typeface="Myriad Pro Light"/>
                <a:ea typeface="+mn-ea"/>
                <a:cs typeface="Myriad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Clr>
                <a:srgbClr val="CD0000"/>
              </a:buClr>
              <a:buSzPct val="110000"/>
              <a:buNone/>
            </a:pPr>
            <a:r>
              <a:rPr lang="es-MX" sz="900" dirty="0">
                <a:latin typeface="Century Gothic" panose="020B0502020202020204" pitchFamily="34" charset="0"/>
              </a:rPr>
              <a:t>Fuente: Banco de México y cálculos de CI con información de Bloomberg</a:t>
            </a:r>
          </a:p>
        </p:txBody>
      </p:sp>
      <p:graphicFrame>
        <p:nvGraphicFramePr>
          <p:cNvPr id="6" name="Gráfico 5">
            <a:extLst>
              <a:ext uri="{FF2B5EF4-FFF2-40B4-BE49-F238E27FC236}">
                <a16:creationId xmlns:a16="http://schemas.microsoft.com/office/drawing/2014/main" xmlns="" id="{5979C33D-C901-4288-A833-2FA7A22C0125}"/>
              </a:ext>
            </a:extLst>
          </p:cNvPr>
          <p:cNvGraphicFramePr>
            <a:graphicFrameLocks/>
          </p:cNvGraphicFramePr>
          <p:nvPr>
            <p:extLst>
              <p:ext uri="{D42A27DB-BD31-4B8C-83A1-F6EECF244321}">
                <p14:modId xmlns:p14="http://schemas.microsoft.com/office/powerpoint/2010/main" val="4283867032"/>
              </p:ext>
            </p:extLst>
          </p:nvPr>
        </p:nvGraphicFramePr>
        <p:xfrm>
          <a:off x="748000" y="2318327"/>
          <a:ext cx="7647855" cy="4091708"/>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Conector recto 3"/>
          <p:cNvCxnSpPr/>
          <p:nvPr/>
        </p:nvCxnSpPr>
        <p:spPr>
          <a:xfrm>
            <a:off x="3429000" y="3996664"/>
            <a:ext cx="0" cy="1097857"/>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8" name="Conector recto 7"/>
          <p:cNvCxnSpPr/>
          <p:nvPr/>
        </p:nvCxnSpPr>
        <p:spPr>
          <a:xfrm>
            <a:off x="6683828" y="4898571"/>
            <a:ext cx="0" cy="265100"/>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9" name="Conector recto 8"/>
          <p:cNvCxnSpPr/>
          <p:nvPr/>
        </p:nvCxnSpPr>
        <p:spPr>
          <a:xfrm>
            <a:off x="5644242" y="3996664"/>
            <a:ext cx="0" cy="1167007"/>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 name="Conector recto 10"/>
          <p:cNvCxnSpPr/>
          <p:nvPr/>
        </p:nvCxnSpPr>
        <p:spPr>
          <a:xfrm>
            <a:off x="7228115" y="4392386"/>
            <a:ext cx="0" cy="771285"/>
          </a:xfrm>
          <a:prstGeom prst="line">
            <a:avLst/>
          </a:prstGeom>
          <a:ln>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 name="2 Marcador de número de diapositiva"/>
          <p:cNvSpPr>
            <a:spLocks noGrp="1"/>
          </p:cNvSpPr>
          <p:nvPr>
            <p:ph type="sldNum" sz="quarter" idx="12"/>
          </p:nvPr>
        </p:nvSpPr>
        <p:spPr/>
        <p:txBody>
          <a:bodyPr/>
          <a:lstStyle/>
          <a:p>
            <a:r>
              <a:rPr lang="es-ES" altLang="es-MX" dirty="0" smtClean="0"/>
              <a:t>16</a:t>
            </a:r>
            <a:endParaRPr lang="es-ES" altLang="es-MX" dirty="0"/>
          </a:p>
        </p:txBody>
      </p:sp>
    </p:spTree>
    <p:extLst>
      <p:ext uri="{BB962C8B-B14F-4D97-AF65-F5344CB8AC3E}">
        <p14:creationId xmlns:p14="http://schemas.microsoft.com/office/powerpoint/2010/main" val="1394948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ctrTitle"/>
          </p:nvPr>
        </p:nvSpPr>
        <p:spPr>
          <a:xfrm>
            <a:off x="2433638" y="3090913"/>
            <a:ext cx="5726112" cy="711200"/>
          </a:xfrm>
        </p:spPr>
        <p:txBody>
          <a:bodyPr/>
          <a:lstStyle/>
          <a:p>
            <a:r>
              <a:rPr lang="es-MX" altLang="es-MX" sz="2800" dirty="0">
                <a:latin typeface="Century Gothic" pitchFamily="34" charset="0"/>
              </a:rPr>
              <a:t>Comité de Inversiones</a:t>
            </a:r>
            <a:br>
              <a:rPr lang="es-MX" altLang="es-MX" sz="2800" dirty="0">
                <a:latin typeface="Century Gothic" pitchFamily="34" charset="0"/>
              </a:rPr>
            </a:br>
            <a:r>
              <a:rPr lang="es-MX" altLang="es-MX" sz="2800" dirty="0">
                <a:latin typeface="Century Gothic" pitchFamily="34" charset="0"/>
              </a:rPr>
              <a:t>Sesión Número </a:t>
            </a:r>
            <a:r>
              <a:rPr lang="es-MX" altLang="es-MX" sz="2800" dirty="0" smtClean="0">
                <a:latin typeface="Century Gothic" pitchFamily="34" charset="0"/>
              </a:rPr>
              <a:t>037</a:t>
            </a:r>
            <a:endParaRPr lang="es-MX" altLang="es-MX" sz="2800" dirty="0">
              <a:latin typeface="Century Gothic" pitchFamily="34" charset="0"/>
            </a:endParaRPr>
          </a:p>
        </p:txBody>
      </p:sp>
      <p:sp>
        <p:nvSpPr>
          <p:cNvPr id="3" name="Subtítulo 2"/>
          <p:cNvSpPr>
            <a:spLocks noGrp="1"/>
          </p:cNvSpPr>
          <p:nvPr>
            <p:ph type="subTitle" idx="1"/>
          </p:nvPr>
        </p:nvSpPr>
        <p:spPr>
          <a:xfrm>
            <a:off x="2433638" y="3926097"/>
            <a:ext cx="6253162" cy="560387"/>
          </a:xfrm>
        </p:spPr>
        <p:txBody>
          <a:bodyPr rtlCol="0">
            <a:normAutofit/>
          </a:bodyPr>
          <a:lstStyle/>
          <a:p>
            <a:pPr fontAlgn="auto">
              <a:spcAft>
                <a:spcPts val="0"/>
              </a:spcAft>
              <a:defRPr/>
            </a:pPr>
            <a:r>
              <a:rPr lang="es-ES" dirty="0" smtClean="0">
                <a:latin typeface="Century Gothic" pitchFamily="34" charset="0"/>
              </a:rPr>
              <a:t>Agosto2017</a:t>
            </a:r>
            <a:endParaRPr lang="es-ES" dirty="0">
              <a:latin typeface="Century Gothic" pitchFamily="34" charset="0"/>
            </a:endParaRPr>
          </a:p>
        </p:txBody>
      </p:sp>
    </p:spTree>
    <p:extLst>
      <p:ext uri="{BB962C8B-B14F-4D97-AF65-F5344CB8AC3E}">
        <p14:creationId xmlns:p14="http://schemas.microsoft.com/office/powerpoint/2010/main" val="39842542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DISCLAIMER" val="True"/>
</p:tagLst>
</file>

<file path=ppt/tags/tag2.xml><?xml version="1.0" encoding="utf-8"?>
<p:tagLst xmlns:a="http://schemas.openxmlformats.org/drawingml/2006/main" xmlns:r="http://schemas.openxmlformats.org/officeDocument/2006/relationships" xmlns:p="http://schemas.openxmlformats.org/presentationml/2006/main">
  <p:tag name="ISDISCLAIMER" val="True"/>
</p:tagLst>
</file>

<file path=ppt/tags/tag3.xml><?xml version="1.0" encoding="utf-8"?>
<p:tagLst xmlns:a="http://schemas.openxmlformats.org/drawingml/2006/main" xmlns:r="http://schemas.openxmlformats.org/officeDocument/2006/relationships" xmlns:p="http://schemas.openxmlformats.org/presentationml/2006/main">
  <p:tag name="ISDISCLAIMER" val="True"/>
</p:tagLst>
</file>

<file path=ppt/tags/tag4.xml><?xml version="1.0" encoding="utf-8"?>
<p:tagLst xmlns:a="http://schemas.openxmlformats.org/drawingml/2006/main" xmlns:r="http://schemas.openxmlformats.org/officeDocument/2006/relationships" xmlns:p="http://schemas.openxmlformats.org/presentationml/2006/main">
  <p:tag name="ISDISCLAIMER" val="True"/>
</p:tagLst>
</file>

<file path=ppt/tags/tag5.xml><?xml version="1.0" encoding="utf-8"?>
<p:tagLst xmlns:a="http://schemas.openxmlformats.org/drawingml/2006/main" xmlns:r="http://schemas.openxmlformats.org/officeDocument/2006/relationships" xmlns:p="http://schemas.openxmlformats.org/presentationml/2006/main">
  <p:tag name="ISDISCLAIMER" val="True"/>
</p:tagLst>
</file>

<file path=ppt/tags/tag6.xml><?xml version="1.0" encoding="utf-8"?>
<p:tagLst xmlns:a="http://schemas.openxmlformats.org/drawingml/2006/main" xmlns:r="http://schemas.openxmlformats.org/officeDocument/2006/relationships" xmlns:p="http://schemas.openxmlformats.org/presentationml/2006/main">
  <p:tag name="ISDISCLAIMER" val="True"/>
</p:tagLst>
</file>

<file path=ppt/tags/tag7.xml><?xml version="1.0" encoding="utf-8"?>
<p:tagLst xmlns:a="http://schemas.openxmlformats.org/drawingml/2006/main" xmlns:r="http://schemas.openxmlformats.org/officeDocument/2006/relationships" xmlns:p="http://schemas.openxmlformats.org/presentationml/2006/main">
  <p:tag name="ISDISCLAIMER" val="True"/>
</p:tagLst>
</file>

<file path=ppt/tags/tag8.xml><?xml version="1.0" encoding="utf-8"?>
<p:tagLst xmlns:a="http://schemas.openxmlformats.org/drawingml/2006/main" xmlns:r="http://schemas.openxmlformats.org/officeDocument/2006/relationships" xmlns:p="http://schemas.openxmlformats.org/presentationml/2006/main">
  <p:tag name="ISDISCLAIMER" val="True"/>
</p:tagLst>
</file>

<file path=ppt/tags/tag9.xml><?xml version="1.0" encoding="utf-8"?>
<p:tagLst xmlns:a="http://schemas.openxmlformats.org/drawingml/2006/main" xmlns:r="http://schemas.openxmlformats.org/officeDocument/2006/relationships" xmlns:p="http://schemas.openxmlformats.org/presentationml/2006/main">
  <p:tag name="ISDISCLAIMER" val="True"/>
</p:tagLst>
</file>

<file path=ppt/tags/tag10.xml><?xml version="1.0" encoding="utf-8"?>
<p:tagLst xmlns:a="http://schemas.openxmlformats.org/drawingml/2006/main" xmlns:r="http://schemas.openxmlformats.org/officeDocument/2006/relationships" xmlns:p="http://schemas.openxmlformats.org/presentationml/2006/main">
  <p:tag name="ISDISCLAIMER" val="True"/>
</p:tagLst>
</file>

<file path=ppt/tags/tag11.xml><?xml version="1.0" encoding="utf-8"?>
<p:tagLst xmlns:a="http://schemas.openxmlformats.org/drawingml/2006/main" xmlns:r="http://schemas.openxmlformats.org/officeDocument/2006/relationships" xmlns:p="http://schemas.openxmlformats.org/presentationml/2006/main">
  <p:tag name="ISDISCLAIMER" val="True"/>
</p:tagLst>
</file>

<file path=ppt/tags/tag12.xml><?xml version="1.0" encoding="utf-8"?>
<p:tagLst xmlns:a="http://schemas.openxmlformats.org/drawingml/2006/main" xmlns:r="http://schemas.openxmlformats.org/officeDocument/2006/relationships" xmlns:p="http://schemas.openxmlformats.org/presentationml/2006/main">
  <p:tag name="ISDISCLAIMER" val="True"/>
</p:tagLst>
</file>

<file path=ppt/tags/tag13.xml><?xml version="1.0" encoding="utf-8"?>
<p:tagLst xmlns:a="http://schemas.openxmlformats.org/drawingml/2006/main" xmlns:r="http://schemas.openxmlformats.org/officeDocument/2006/relationships" xmlns:p="http://schemas.openxmlformats.org/presentationml/2006/main">
  <p:tag name="ISDISCLAIMER" val="True"/>
</p:tagLst>
</file>

<file path=ppt/tags/tag14.xml><?xml version="1.0" encoding="utf-8"?>
<p:tagLst xmlns:a="http://schemas.openxmlformats.org/drawingml/2006/main" xmlns:r="http://schemas.openxmlformats.org/officeDocument/2006/relationships" xmlns:p="http://schemas.openxmlformats.org/presentationml/2006/main">
  <p:tag name="ISDISCLAIMER" val="True"/>
</p:tagLst>
</file>

<file path=ppt/tags/tag15.xml><?xml version="1.0" encoding="utf-8"?>
<p:tagLst xmlns:a="http://schemas.openxmlformats.org/drawingml/2006/main" xmlns:r="http://schemas.openxmlformats.org/officeDocument/2006/relationships" xmlns:p="http://schemas.openxmlformats.org/presentationml/2006/main">
  <p:tag name="ISDISCLAIMER" val="True"/>
</p:tagLst>
</file>

<file path=ppt/tags/tag16.xml><?xml version="1.0" encoding="utf-8"?>
<p:tagLst xmlns:a="http://schemas.openxmlformats.org/drawingml/2006/main" xmlns:r="http://schemas.openxmlformats.org/officeDocument/2006/relationships" xmlns:p="http://schemas.openxmlformats.org/presentationml/2006/main">
  <p:tag name="ISDISCLAIMER" val="Tru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3.xml><?xml version="1.0" encoding="utf-8"?>
<a:theme xmlns:a="http://schemas.openxmlformats.org/drawingml/2006/main" name="6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4.xml><?xml version="1.0" encoding="utf-8"?>
<a:theme xmlns:a="http://schemas.openxmlformats.org/drawingml/2006/main" name="3_Infonavit_2015">
  <a:themeElements>
    <a:clrScheme name="Infona">
      <a:dk1>
        <a:sysClr val="windowText" lastClr="000000"/>
      </a:dk1>
      <a:lt1>
        <a:sysClr val="window" lastClr="FFFFFF"/>
      </a:lt1>
      <a:dk2>
        <a:srgbClr val="BB2D2C"/>
      </a:dk2>
      <a:lt2>
        <a:srgbClr val="808080"/>
      </a:lt2>
      <a:accent1>
        <a:srgbClr val="01747F"/>
      </a:accent1>
      <a:accent2>
        <a:srgbClr val="672C6C"/>
      </a:accent2>
      <a:accent3>
        <a:srgbClr val="207607"/>
      </a:accent3>
      <a:accent4>
        <a:srgbClr val="8064A2"/>
      </a:accent4>
      <a:accent5>
        <a:srgbClr val="4BACC6"/>
      </a:accent5>
      <a:accent6>
        <a:srgbClr val="F79646"/>
      </a:accent6>
      <a:hlink>
        <a:srgbClr val="01747F"/>
      </a:hlink>
      <a:folHlink>
        <a:srgbClr val="672C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oAutofit/>
      </a:bodyPr>
      <a:lstStyle>
        <a:defPPr>
          <a:defRPr sz="2300" b="1" dirty="0" smtClean="0">
            <a:latin typeface="Century Gothic" pitchFamily="34" charset="0"/>
          </a:defRPr>
        </a:defPPr>
      </a:lstStyle>
    </a:txDef>
  </a:objectDefaults>
  <a:extraClrSchemeLst/>
</a:theme>
</file>

<file path=ppt/theme/theme5.xml><?xml version="1.0" encoding="utf-8"?>
<a:theme xmlns:a="http://schemas.openxmlformats.org/drawingml/2006/main" name="1_Grupo IGS 1">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Grupo IGS 1" id="{70F79029-87B7-4796-BEB8-10192DDA6C05}" vid="{33DCDDC6-BB1F-4325-AA32-44BBDA0A9CE4}"/>
    </a:ext>
  </a:extLst>
</a:theme>
</file>

<file path=ppt/theme/theme6.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8.xml><?xml version="1.0" encoding="utf-8"?>
<a:theme xmlns:a="http://schemas.openxmlformats.org/drawingml/2006/main" name="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9.xml><?xml version="1.0" encoding="utf-8"?>
<a:theme xmlns:a="http://schemas.openxmlformats.org/drawingml/2006/main" name="1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0.xml><?xml version="1.0" encoding="utf-8"?>
<a:theme xmlns:a="http://schemas.openxmlformats.org/drawingml/2006/main" name="2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1.xml><?xml version="1.0" encoding="utf-8"?>
<a:theme xmlns:a="http://schemas.openxmlformats.org/drawingml/2006/main" name="1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2.xml><?xml version="1.0" encoding="utf-8"?>
<a:theme xmlns:a="http://schemas.openxmlformats.org/drawingml/2006/main" name="3_PowerPitch">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5"/>
        </a:solidFill>
        <a:ln w="25400" cap="flat" cmpd="sng" algn="ctr">
          <a:noFill/>
          <a:prstDash val="solid"/>
          <a:round/>
          <a:headEnd type="none" w="med" len="med"/>
          <a:tailEnd type="none" w="med" len="med"/>
        </a:ln>
        <a:effectLst/>
        <a:extLst/>
      </a:spPr>
      <a:bodyPr lIns="91440" tIns="46800" rtlCol="0" anchor="t" anchorCtr="0"/>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latin typeface="+mn-lt"/>
          </a:defRPr>
        </a:defPPr>
      </a:lstStyle>
    </a:txDef>
  </a:objectDefaults>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3.xml><?xml version="1.0" encoding="utf-8"?>
<a:theme xmlns:a="http://schemas.openxmlformats.org/drawingml/2006/main" name="2_FlysheetAndBody">
  <a:themeElements>
    <a:clrScheme name="PitchSuite">
      <a:dk1>
        <a:srgbClr val="000000"/>
      </a:dk1>
      <a:lt1>
        <a:srgbClr val="FFFFFF"/>
      </a:lt1>
      <a:dk2>
        <a:srgbClr val="66A2BC"/>
      </a:dk2>
      <a:lt2>
        <a:srgbClr val="7B71A0"/>
      </a:lt2>
      <a:accent1>
        <a:srgbClr val="003868"/>
      </a:accent1>
      <a:accent2>
        <a:srgbClr val="7898B3"/>
      </a:accent2>
      <a:accent3>
        <a:srgbClr val="B2C2D1"/>
      </a:accent3>
      <a:accent4>
        <a:srgbClr val="6B7176"/>
      </a:accent4>
      <a:accent5>
        <a:srgbClr val="DADBDD"/>
      </a:accent5>
      <a:accent6>
        <a:srgbClr val="7B7C41"/>
      </a:accent6>
      <a:hlink>
        <a:srgbClr val="255B89"/>
      </a:hlink>
      <a:folHlink>
        <a:srgbClr val="6688A4"/>
      </a:folHlink>
    </a:clrScheme>
    <a:fontScheme name="PitchSuite">
      <a:majorFont>
        <a:latin typeface="Credit Suisse Type Light"/>
        <a:ea typeface="MS PGothic"/>
        <a:cs typeface="Arial"/>
      </a:majorFont>
      <a:minorFont>
        <a:latin typeface="Credit Suisse Type Light"/>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46800" tIns="64800" rIns="46800" bIns="64800" numCol="1" anchor="ctr" anchorCtr="0" compatLnSpc="1">
        <a:prstTxWarp prst="textNoShape">
          <a:avLst/>
        </a:prstTxWarp>
      </a:bodyPr>
      <a:lstStyle>
        <a:defPPr marL="0" marR="0" indent="0" algn="ctr" defTabSz="728663" rtl="0" eaLnBrk="1" fontAlgn="base" latinLnBrk="0" hangingPunct="1">
          <a:lnSpc>
            <a:spcPct val="95000"/>
          </a:lnSpc>
          <a:spcBef>
            <a:spcPct val="0"/>
          </a:spcBef>
          <a:spcAft>
            <a:spcPct val="0"/>
          </a:spcAft>
          <a:buClr>
            <a:schemeClr val="bg1"/>
          </a:buClr>
          <a:buSzTx/>
          <a:buFontTx/>
          <a:buNone/>
          <a:tabLst>
            <a:tab pos="4286250" algn="l"/>
          </a:tabLst>
          <a:defRPr kumimoji="0" lang="en-US" sz="1200" b="0" i="0" u="none" strike="noStrike" cap="none" normalizeH="0" baseline="0" smtClean="0">
            <a:ln>
              <a:noFill/>
            </a:ln>
            <a:solidFill>
              <a:schemeClr val="tx1"/>
            </a:solidFill>
            <a:effectLst/>
            <a:latin typeface="Credit Suisse Type Light" pitchFamily="34" charset="0"/>
          </a:defRPr>
        </a:defPPr>
      </a:lstStyle>
    </a:lnDef>
  </a:objectDefaults>
  <a:extraClrSchemeLst>
    <a:extraClrScheme>
      <a:clrScheme name="FlysheetAndBody 1">
        <a:dk1>
          <a:srgbClr val="000000"/>
        </a:dk1>
        <a:lt1>
          <a:srgbClr val="FFFFFF"/>
        </a:lt1>
        <a:dk2>
          <a:srgbClr val="7898B3"/>
        </a:dk2>
        <a:lt2>
          <a:srgbClr val="C8C1BC"/>
        </a:lt2>
        <a:accent1>
          <a:srgbClr val="255B89"/>
        </a:accent1>
        <a:accent2>
          <a:srgbClr val="91867E"/>
        </a:accent2>
        <a:accent3>
          <a:srgbClr val="FFFFFF"/>
        </a:accent3>
        <a:accent4>
          <a:srgbClr val="000000"/>
        </a:accent4>
        <a:accent5>
          <a:srgbClr val="ACB5C4"/>
        </a:accent5>
        <a:accent6>
          <a:srgbClr val="837972"/>
        </a:accent6>
        <a:hlink>
          <a:srgbClr val="9D0E2D"/>
        </a:hlink>
        <a:folHlink>
          <a:srgbClr val="6CCBED"/>
        </a:folHlink>
      </a:clrScheme>
      <a:clrMap bg1="lt1" tx1="dk1" bg2="lt2" tx2="dk2" accent1="accent1" accent2="accent2" accent3="accent3" accent4="accent4" accent5="accent5" accent6="accent6" hlink="hlink" folHlink="folHlink"/>
    </a:extraClrScheme>
    <a:extraClrScheme>
      <a:clrScheme name="FlysheetAndBody 2">
        <a:dk1>
          <a:srgbClr val="C8C1BC"/>
        </a:dk1>
        <a:lt1>
          <a:srgbClr val="FFFFFF"/>
        </a:lt1>
        <a:dk2>
          <a:srgbClr val="003560"/>
        </a:dk2>
        <a:lt2>
          <a:srgbClr val="7898B3"/>
        </a:lt2>
        <a:accent1>
          <a:srgbClr val="255B89"/>
        </a:accent1>
        <a:accent2>
          <a:srgbClr val="91867E"/>
        </a:accent2>
        <a:accent3>
          <a:srgbClr val="AAAEB6"/>
        </a:accent3>
        <a:accent4>
          <a:srgbClr val="DADADA"/>
        </a:accent4>
        <a:accent5>
          <a:srgbClr val="ACB5C4"/>
        </a:accent5>
        <a:accent6>
          <a:srgbClr val="837972"/>
        </a:accent6>
        <a:hlink>
          <a:srgbClr val="9D0E2D"/>
        </a:hlink>
        <a:folHlink>
          <a:srgbClr val="6CCBED"/>
        </a:folHlink>
      </a:clrScheme>
      <a:clrMap bg1="dk2" tx1="lt1" bg2="dk1" tx2="lt2" accent1="accent1" accent2="accent2" accent3="accent3" accent4="accent4" accent5="accent5" accent6="accent6" hlink="hlink" folHlink="folHlink"/>
    </a:extraClrScheme>
  </a:extraClrSchemeLst>
  <a:custClrLst>
    <a:custClr name="Credit Suisse Brown">
      <a:srgbClr val="815F3B"/>
    </a:custClr>
    <a:custClr name="Credit Suisse Grey Green">
      <a:srgbClr val="B6BCA0"/>
    </a:custClr>
    <a:custClr name="Credit Suisse Dark Green">
      <a:srgbClr val="5C6522"/>
    </a:custClr>
    <a:custClr name="Credit Suisse Grey Blue">
      <a:srgbClr val="80AEA7"/>
    </a:custClr>
    <a:custClr name="Credit Suisse Purple">
      <a:srgbClr val="7B71A0"/>
    </a:custClr>
    <a:custClr name="Credit Suisse Light Blue">
      <a:srgbClr val="66A2BC"/>
    </a:custClr>
    <a:custClr name="Credit Suisse Green">
      <a:srgbClr val="C2B400"/>
    </a:custClr>
    <a:custClr name="Credit Suisse Yellow">
      <a:srgbClr val="FABB00"/>
    </a:custClr>
    <a:custClr name="Credit Suisse Orange">
      <a:srgbClr val="E5730A"/>
    </a:custClr>
    <a:custClr name="Credit Suisse Red">
      <a:srgbClr val="9D0E2D"/>
    </a:custClr>
    <a:custClr name="Credit Suisse Brown 80%">
      <a:srgbClr val="987A58"/>
    </a:custClr>
    <a:custClr name="Credit Suisse Grey Green 80%">
      <a:srgbClr val="C5C9B2"/>
    </a:custClr>
    <a:custClr name="Credit Suisse Dark Green 80%">
      <a:srgbClr val="7B7C41"/>
    </a:custClr>
    <a:custClr name="Credit Suisse Grey Blue 80%">
      <a:srgbClr val="9CBDB7"/>
    </a:custClr>
    <a:custClr name="Credit Suisse Purple 80%">
      <a:srgbClr val="928BB2"/>
    </a:custClr>
    <a:custClr name="Credit Suisse Light Blue 80%">
      <a:srgbClr val="85B4CA"/>
    </a:custClr>
    <a:custClr name="Credit Suisse Green 80%">
      <a:srgbClr val="CFC23D"/>
    </a:custClr>
    <a:custClr name="Credit Suisse Yellow 80%">
      <a:srgbClr val="FCC844"/>
    </a:custClr>
    <a:custClr name="Credit Suisse Orange 80%">
      <a:srgbClr val="EB903F"/>
    </a:custClr>
    <a:custClr name="Credit Suisse Red 80%">
      <a:srgbClr val="C23841"/>
    </a:custClr>
    <a:custClr name="Credit Suisse Brown 60%">
      <a:srgbClr val="B0987C"/>
    </a:custClr>
    <a:custClr name="Credit Suisse Grey Green 60%">
      <a:srgbClr val="D4D6C5"/>
    </a:custClr>
    <a:custClr name="Credit Suisse Dark Green 60%">
      <a:srgbClr val="9A9869"/>
    </a:custClr>
    <a:custClr name="Credit Suisse Grey Blue 60%">
      <a:srgbClr val="B5CDC8"/>
    </a:custClr>
    <a:custClr name="Credit Suisse Purple 60%">
      <a:srgbClr val="ACA5C5"/>
    </a:custClr>
    <a:custClr name="Credit Suisse Light Blue 60%">
      <a:srgbClr val="A4C7D7"/>
    </a:custClr>
    <a:custClr name="Credit Suisse Green 60%">
      <a:srgbClr val="DBD172"/>
    </a:custClr>
    <a:custClr name="Credit Suisse Yellow 60%">
      <a:srgbClr val="FED57A"/>
    </a:custClr>
    <a:custClr name="Credit Suisse Orange 60%">
      <a:srgbClr val="F1AD6E"/>
    </a:custClr>
    <a:custClr name="Credit Suisse Red 60%">
      <a:srgbClr val="DE7572"/>
    </a:custClr>
    <a:custClr name="Credit Suisse Brown 40%">
      <a:srgbClr val="C9B8A5"/>
    </a:custClr>
    <a:custClr name="Credit Suisse Grey Green 40%">
      <a:srgbClr val="E2E3D8"/>
    </a:custClr>
    <a:custClr name="Credit Suisse Dark Green 40%">
      <a:srgbClr val="BBB897"/>
    </a:custClr>
    <a:custClr name="Credit Suisse Grey Blue 40%">
      <a:srgbClr val="CEDDDA"/>
    </a:custClr>
    <a:custClr name="Credit Suisse Purple 40%">
      <a:srgbClr val="C6C2D8"/>
    </a:custClr>
    <a:custClr name="Credit Suisse Light Blue 40%">
      <a:srgbClr val="C2D9E5"/>
    </a:custClr>
    <a:custClr name="Credit Suisse Green 40%">
      <a:srgbClr val="E8E0A3"/>
    </a:custClr>
    <a:custClr name="Credit Suisse Yellow 40%">
      <a:srgbClr val="FFE4AA"/>
    </a:custClr>
    <a:custClr name="Credit Suisse Orange 40%">
      <a:srgbClr val="F7CA9F"/>
    </a:custClr>
    <a:custClr name="Credit Suisse Red 40%">
      <a:srgbClr val="EBB7B6"/>
    </a:custClr>
    <a:custClr name="Credit Suisse Brown 20%">
      <a:srgbClr val="E3DBD0"/>
    </a:custClr>
    <a:custClr name="Credit Suisse Grey Green 20%">
      <a:srgbClr val="F1F1EC"/>
    </a:custClr>
    <a:custClr name="Credit Suisse Dark Green 20%">
      <a:srgbClr val="DCDAC9"/>
    </a:custClr>
    <a:custClr name="Credit Suisse Grey Blue 20%">
      <a:srgbClr val="E7EEEC"/>
    </a:custClr>
    <a:custClr name="Credit Suisse Purple 20%">
      <a:srgbClr val="E2E0EB"/>
    </a:custClr>
    <a:custClr name="Credit Suisse Light Blue 20%">
      <a:srgbClr val="E0ECF2"/>
    </a:custClr>
    <a:custClr name="Credit Suisse Green 20%">
      <a:srgbClr val="F4F0D2"/>
    </a:custClr>
    <a:custClr name="Credit Suisse Yellow 20%">
      <a:srgbClr val="FFF1D6"/>
    </a:custClr>
    <a:custClr name="Credit Suisse Orange 20%">
      <a:srgbClr val="FBE5CF"/>
    </a:custClr>
    <a:custClr name="Credit Suisse Red 20%">
      <a:srgbClr val="F5DBDA"/>
    </a:custClr>
  </a:custClrLst>
</a:theme>
</file>

<file path=ppt/theme/theme1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59636</TotalTime>
  <Words>705</Words>
  <Application>Microsoft Office PowerPoint</Application>
  <PresentationFormat>Carta (216 x 279 mm)</PresentationFormat>
  <Paragraphs>97</Paragraphs>
  <Slides>18</Slides>
  <Notes>0</Notes>
  <HiddenSlides>0</HiddenSlides>
  <MMClips>0</MMClips>
  <ScaleCrop>false</ScaleCrop>
  <HeadingPairs>
    <vt:vector size="4" baseType="variant">
      <vt:variant>
        <vt:lpstr>Tema</vt:lpstr>
      </vt:variant>
      <vt:variant>
        <vt:i4>13</vt:i4>
      </vt:variant>
      <vt:variant>
        <vt:lpstr>Títulos de diapositiva</vt:lpstr>
      </vt:variant>
      <vt:variant>
        <vt:i4>18</vt:i4>
      </vt:variant>
    </vt:vector>
  </HeadingPairs>
  <TitlesOfParts>
    <vt:vector size="31" baseType="lpstr">
      <vt:lpstr>Tema de Office</vt:lpstr>
      <vt:lpstr>2_Infonavit_2015</vt:lpstr>
      <vt:lpstr>6_Infonavit_2015</vt:lpstr>
      <vt:lpstr>3_Infonavit_2015</vt:lpstr>
      <vt:lpstr>1_Grupo IGS 1</vt:lpstr>
      <vt:lpstr>2_Diseño personalizado</vt:lpstr>
      <vt:lpstr>PowerPitch</vt:lpstr>
      <vt:lpstr>FlysheetAndBody</vt:lpstr>
      <vt:lpstr>1_PowerPitch</vt:lpstr>
      <vt:lpstr>2_PowerPitch</vt:lpstr>
      <vt:lpstr>1_FlysheetAndBody</vt:lpstr>
      <vt:lpstr>3_PowerPitch</vt:lpstr>
      <vt:lpstr>2_FlysheetAndBody</vt:lpstr>
      <vt:lpstr>Comité de Inversiones Sesión Número 037</vt:lpstr>
      <vt:lpstr>SITUACIÓN DE LA ECONOMÍA MEXICANA</vt:lpstr>
      <vt:lpstr>Presentación de PowerPoint</vt:lpstr>
      <vt:lpstr>Presentación de PowerPoint</vt:lpstr>
      <vt:lpstr>Entorno Internacional</vt:lpstr>
      <vt:lpstr>Presentación de PowerPoint</vt:lpstr>
      <vt:lpstr>Presentación de PowerPoint</vt:lpstr>
      <vt:lpstr>Economía mexicana</vt:lpstr>
      <vt:lpstr>Presentación de PowerPoint</vt:lpstr>
      <vt:lpstr>Presentación de PowerPoint</vt:lpstr>
      <vt:lpstr>Presentación de PowerPoint</vt:lpstr>
      <vt:lpstr>Presentación de PowerPoint</vt:lpstr>
      <vt:lpstr>Presentación de PowerPoint</vt:lpstr>
      <vt:lpstr>Presentación de PowerPoint</vt:lpstr>
      <vt:lpstr>La inflación general habría tocado su máximo en agosto: 6.44%, lo que empieza a restar atractivo de invertir en Udis </vt:lpstr>
      <vt:lpstr>Además de incrementar tasas, los bancos centrales reducirán los montos de liquidez</vt:lpstr>
      <vt:lpstr>Luego que Banxico habría dado por terminado su ciclo de subida de tasas, el mercado descuenta bajas más agresivas que los analistas</vt:lpstr>
      <vt:lpstr>Comité de Inversiones Sesión Número 037</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Irma Susana Niño Estrada</dc:creator>
  <cp:lastModifiedBy>Trumbley Arroyo Paula Susana</cp:lastModifiedBy>
  <cp:revision>1563</cp:revision>
  <cp:lastPrinted>2017-08-16T20:27:31Z</cp:lastPrinted>
  <dcterms:created xsi:type="dcterms:W3CDTF">2015-01-27T17:54:18Z</dcterms:created>
  <dcterms:modified xsi:type="dcterms:W3CDTF">2017-08-22T21:02:18Z</dcterms:modified>
</cp:coreProperties>
</file>