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0.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2.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4.xml" ContentType="application/vnd.openxmlformats-officedocument.theme+xml"/>
  <Override PartName="/ppt/theme/theme15.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revisionInfo.xml" ContentType="application/vnd.ms-powerpoint.revisioninfo+xml"/>
  <Override PartName="/ppt/charts/colors7.xml" ContentType="application/vnd.ms-office.chartcolorstyle+xml"/>
  <Override PartName="/ppt/charts/style7.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 id="2147483806" r:id="rId12"/>
    <p:sldMasterId id="2147483821" r:id="rId13"/>
  </p:sldMasterIdLst>
  <p:notesMasterIdLst>
    <p:notesMasterId r:id="rId57"/>
  </p:notesMasterIdLst>
  <p:handoutMasterIdLst>
    <p:handoutMasterId r:id="rId58"/>
  </p:handoutMasterIdLst>
  <p:sldIdLst>
    <p:sldId id="1094" r:id="rId14"/>
    <p:sldId id="1633" r:id="rId15"/>
    <p:sldId id="1634" r:id="rId16"/>
    <p:sldId id="1635" r:id="rId17"/>
    <p:sldId id="1762" r:id="rId18"/>
    <p:sldId id="1637" r:id="rId19"/>
    <p:sldId id="1638" r:id="rId20"/>
    <p:sldId id="1639" r:id="rId21"/>
    <p:sldId id="1640" r:id="rId22"/>
    <p:sldId id="1641" r:id="rId23"/>
    <p:sldId id="1642" r:id="rId24"/>
    <p:sldId id="1643" r:id="rId25"/>
    <p:sldId id="1766" r:id="rId26"/>
    <p:sldId id="1577" r:id="rId27"/>
    <p:sldId id="1570" r:id="rId28"/>
    <p:sldId id="1546" r:id="rId29"/>
    <p:sldId id="1578" r:id="rId30"/>
    <p:sldId id="1579" r:id="rId31"/>
    <p:sldId id="1580" r:id="rId32"/>
    <p:sldId id="1581" r:id="rId33"/>
    <p:sldId id="1772" r:id="rId34"/>
    <p:sldId id="1583" r:id="rId35"/>
    <p:sldId id="1584" r:id="rId36"/>
    <p:sldId id="1585" r:id="rId37"/>
    <p:sldId id="1586" r:id="rId38"/>
    <p:sldId id="1587" r:id="rId39"/>
    <p:sldId id="1588" r:id="rId40"/>
    <p:sldId id="1589" r:id="rId41"/>
    <p:sldId id="1590" r:id="rId42"/>
    <p:sldId id="1591" r:id="rId43"/>
    <p:sldId id="1592" r:id="rId44"/>
    <p:sldId id="1593" r:id="rId45"/>
    <p:sldId id="1594" r:id="rId46"/>
    <p:sldId id="1595" r:id="rId47"/>
    <p:sldId id="1596" r:id="rId48"/>
    <p:sldId id="1597" r:id="rId49"/>
    <p:sldId id="1611" r:id="rId50"/>
    <p:sldId id="1612" r:id="rId51"/>
    <p:sldId id="1613" r:id="rId52"/>
    <p:sldId id="1773" r:id="rId53"/>
    <p:sldId id="1774" r:id="rId54"/>
    <p:sldId id="1775" r:id="rId55"/>
    <p:sldId id="1441" r:id="rId56"/>
  </p:sldIdLst>
  <p:sldSz cx="9144000" cy="6858000" type="letter"/>
  <p:notesSz cx="6797675" cy="992822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guide id="17" orient="horz" pos="3655">
          <p15:clr>
            <a:srgbClr val="A4A3A4"/>
          </p15:clr>
        </p15:guide>
        <p15:guide id="18" orient="horz" pos="3421">
          <p15:clr>
            <a:srgbClr val="A4A3A4"/>
          </p15:clr>
        </p15:guide>
        <p15:guide id="19" orient="horz" pos="3680">
          <p15:clr>
            <a:srgbClr val="A4A3A4"/>
          </p15:clr>
        </p15:guide>
        <p15:guide id="20" orient="horz" pos="3443">
          <p15:clr>
            <a:srgbClr val="A4A3A4"/>
          </p15:clr>
        </p15:guide>
        <p15:guide id="21" orient="horz" pos="3319">
          <p15:clr>
            <a:srgbClr val="A4A3A4"/>
          </p15:clr>
        </p15:guide>
        <p15:guide id="22" orient="horz" pos="3107">
          <p15:clr>
            <a:srgbClr val="A4A3A4"/>
          </p15:clr>
        </p15:guide>
        <p15:guide id="23" orient="horz" pos="3343">
          <p15:clr>
            <a:srgbClr val="A4A3A4"/>
          </p15:clr>
        </p15:guide>
        <p15:guide id="24" orient="horz" pos="3127">
          <p15:clr>
            <a:srgbClr val="A4A3A4"/>
          </p15:clr>
        </p15:guide>
        <p15:guide id="25" pos="2102">
          <p15:clr>
            <a:srgbClr val="A4A3A4"/>
          </p15:clr>
        </p15:guide>
        <p15:guide id="26" pos="2150">
          <p15:clr>
            <a:srgbClr val="A4A3A4"/>
          </p15:clr>
        </p15:guide>
        <p15:guide id="27" pos="2121">
          <p15:clr>
            <a:srgbClr val="A4A3A4"/>
          </p15:clr>
        </p15:guide>
        <p15:guide id="28" pos="2076">
          <p15:clr>
            <a:srgbClr val="A4A3A4"/>
          </p15:clr>
        </p15:guide>
        <p15:guide id="29" pos="2123">
          <p15:clr>
            <a:srgbClr val="A4A3A4"/>
          </p15:clr>
        </p15:guide>
        <p15:guide id="30" pos="20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p:scale>
          <a:sx n="130" d="100"/>
          <a:sy n="130" d="100"/>
        </p:scale>
        <p:origin x="-1074" y="-30"/>
      </p:cViewPr>
      <p:guideLst>
        <p:guide orient="horz" pos="2160"/>
        <p:guide pos="2880"/>
      </p:guideLst>
    </p:cSldViewPr>
  </p:slideViewPr>
  <p:outlineViewPr>
    <p:cViewPr>
      <p:scale>
        <a:sx n="33" d="100"/>
        <a:sy n="33" d="100"/>
      </p:scale>
      <p:origin x="0" y="35946"/>
    </p:cViewPr>
  </p:outlin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52" d="100"/>
          <a:sy n="52" d="100"/>
        </p:scale>
        <p:origin x="-2970" y="-84"/>
      </p:cViewPr>
      <p:guideLst>
        <p:guide orient="horz" pos="3422"/>
        <p:guide orient="horz" pos="3203"/>
        <p:guide orient="horz" pos="3446"/>
        <p:guide orient="horz" pos="3224"/>
        <p:guide orient="horz" pos="3108"/>
        <p:guide orient="horz" pos="2909"/>
        <p:guide orient="horz" pos="3130"/>
        <p:guide orient="horz" pos="2928"/>
        <p:guide orient="horz" pos="3655"/>
        <p:guide orient="horz" pos="3421"/>
        <p:guide orient="horz" pos="3680"/>
        <p:guide orient="horz" pos="3443"/>
        <p:guide orient="horz" pos="3319"/>
        <p:guide orient="horz" pos="3107"/>
        <p:guide orient="horz" pos="3343"/>
        <p:guide orient="horz" pos="3127"/>
        <p:guide pos="2168"/>
        <p:guide pos="2217"/>
        <p:guide pos="2187"/>
        <p:guide pos="2236"/>
        <p:guide pos="2141"/>
        <p:guide pos="2189"/>
        <p:guide pos="2160"/>
        <p:guide pos="2208"/>
        <p:guide pos="2102"/>
        <p:guide pos="2150"/>
        <p:guide pos="2121"/>
        <p:guide pos="2076"/>
        <p:guide pos="2123"/>
        <p:guide pos="209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8" Type="http://schemas.openxmlformats.org/officeDocument/2006/relationships/slideMaster" Target="slideMasters/slideMaster8.xml"/><Relationship Id="rId51" Type="http://schemas.openxmlformats.org/officeDocument/2006/relationships/slide" Target="slides/slide38.xml"/><Relationship Id="rId206"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20CI.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shared\cvvr\prueba%20actualiza%20tasas%20guber\Actualiza%20TasasGuber%20-%20PruebaFinal%20CI.xlsm"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oleObject" Target="file:///\\172.25.25.3\shared\cvvr\Varios\Copia%20de%20comparacion%20hpr%20resultado%2020170731%202.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172.25.25.3\shared\cvvr\Varios\170808%20BONOS%20M%20UDIBONOS%20FANVIT%20julio%202017.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ipo%20de%20cambio\FX%20internacional.xlsm"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PPP.xlsb"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Tenencia%20gubernamental\Renta%20variable%20Mx.xls"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Monitor%20variables%20internacional\Expectativas%20Economicas.xlsm"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Clients\INFONAVIT\Plataforma%20Tecnologica\CDS\CDS%20monitor%20PT-757.xlsm"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PROSERVER01\Users\Dropbox%20(PRO)\PRO%20INVESTMENT\ASSET%20MANAGEMENT\Investment\Research%20&amp;%20Analysis\Economics\Renta%20Variable\Monitor%20RV.xlsm"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172.25.25.3\shared\cvvr\Varios\posicion%20fibras%2020170811.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Libro9" TargetMode="External"/></Relationships>
</file>

<file path=ppt/charts/_rels/chartEx1.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U:\cvvr\Varios\Copia%20de%20comparacion%20hpr%20resultado%2020170731%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Real</a:t>
            </a:r>
          </a:p>
        </c:rich>
      </c:tx>
      <c:layout/>
      <c:overlay val="0"/>
      <c:spPr>
        <a:noFill/>
        <a:ln>
          <a:noFill/>
        </a:ln>
        <a:effectLst/>
      </c:spPr>
    </c:title>
    <c:autoTitleDeleted val="0"/>
    <c:plotArea>
      <c:layout/>
      <c:scatterChart>
        <c:scatterStyle val="smoothMarker"/>
        <c:varyColors val="0"/>
        <c:ser>
          <c:idx val="2"/>
          <c:order val="0"/>
          <c:tx>
            <c:strRef>
              <c:f>'[Actualiza TasasGuber - PruebaFinal CI.xlsm]Tabla Reporte Diario'!$B$13</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Diario'!$D$13:$K$13</c:f>
              <c:numCache>
                <c:formatCode>0.00</c:formatCode>
                <c:ptCount val="8"/>
                <c:pt idx="0">
                  <c:v>3.2272530000000001</c:v>
                </c:pt>
                <c:pt idx="1">
                  <c:v>3.1872530000000001</c:v>
                </c:pt>
                <c:pt idx="2">
                  <c:v>3.1696080000000002</c:v>
                </c:pt>
                <c:pt idx="3">
                  <c:v>3.1581790000000001</c:v>
                </c:pt>
                <c:pt idx="4">
                  <c:v>3.2179760000000002</c:v>
                </c:pt>
                <c:pt idx="5">
                  <c:v>3.3615699999999999</c:v>
                </c:pt>
                <c:pt idx="6">
                  <c:v>3.471374</c:v>
                </c:pt>
                <c:pt idx="7">
                  <c:v>3.5710809999999999</c:v>
                </c:pt>
              </c:numCache>
            </c:numRef>
          </c:yVal>
          <c:smooth val="1"/>
          <c:extLst xmlns:c16r2="http://schemas.microsoft.com/office/drawing/2015/06/chart">
            <c:ext xmlns:c16="http://schemas.microsoft.com/office/drawing/2014/chart" uri="{C3380CC4-5D6E-409C-BE32-E72D297353CC}">
              <c16:uniqueId val="{00000000-E567-49AE-A838-2ADF44AE4286}"/>
            </c:ext>
          </c:extLst>
        </c:ser>
        <c:ser>
          <c:idx val="3"/>
          <c:order val="1"/>
          <c:tx>
            <c:strRef>
              <c:f>'[Actualiza TasasGuber - PruebaFinal CI.xlsm]Tabla Reporte Diario'!$B$8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Diario'!$D$14:$K$14</c:f>
              <c:numCache>
                <c:formatCode>0.00</c:formatCode>
                <c:ptCount val="8"/>
                <c:pt idx="0">
                  <c:v>0.88500000000000001</c:v>
                </c:pt>
                <c:pt idx="1">
                  <c:v>1.2161900000000001</c:v>
                </c:pt>
                <c:pt idx="2">
                  <c:v>1.9478569999999999</c:v>
                </c:pt>
                <c:pt idx="3">
                  <c:v>2.2080950000000001</c:v>
                </c:pt>
                <c:pt idx="4">
                  <c:v>2.516327</c:v>
                </c:pt>
                <c:pt idx="5">
                  <c:v>2.8279290000000001</c:v>
                </c:pt>
                <c:pt idx="6">
                  <c:v>3.0979290000000002</c:v>
                </c:pt>
                <c:pt idx="7">
                  <c:v>3.23</c:v>
                </c:pt>
              </c:numCache>
            </c:numRef>
          </c:yVal>
          <c:smooth val="1"/>
          <c:extLst xmlns:c16r2="http://schemas.microsoft.com/office/drawing/2015/06/chart">
            <c:ext xmlns:c16="http://schemas.microsoft.com/office/drawing/2014/chart" uri="{C3380CC4-5D6E-409C-BE32-E72D297353CC}">
              <c16:uniqueId val="{00000001-E567-49AE-A838-2ADF44AE4286}"/>
            </c:ext>
          </c:extLst>
        </c:ser>
        <c:ser>
          <c:idx val="0"/>
          <c:order val="2"/>
          <c:tx>
            <c:strRef>
              <c:f>'[Actualiza TasasGuber - PruebaFinal CI.xlsm]Tabla Reporte Diario'!$C$11</c:f>
              <c:strCache>
                <c:ptCount val="1"/>
                <c:pt idx="0">
                  <c:v>07/08/2017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5.8866813833701251E-3"/>
                  <c:y val="6.15796649231392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E567-49AE-A838-2ADF44AE4286}"/>
                </c:ext>
                <c:ext xmlns:c15="http://schemas.microsoft.com/office/drawing/2012/chart" uri="{CE6537A1-D6FC-4f65-9D91-7224C49458BB}">
                  <c15:layout/>
                </c:ext>
              </c:extLst>
            </c:dLbl>
            <c:dLbl>
              <c:idx val="1"/>
              <c:layout>
                <c:manualLayout>
                  <c:x val="3.5320088300220695E-2"/>
                  <c:y val="4.551540450840727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567-49AE-A838-2ADF44AE4286}"/>
                </c:ext>
                <c:ext xmlns:c15="http://schemas.microsoft.com/office/drawing/2012/chart" uri="{CE6537A1-D6FC-4f65-9D91-7224C49458BB}">
                  <c15:layout/>
                </c:ext>
              </c:extLst>
            </c:dLbl>
            <c:dLbl>
              <c:idx val="2"/>
              <c:layout>
                <c:manualLayout>
                  <c:x val="2.6490066225165563E-2"/>
                  <c:y val="3.212852082946396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567-49AE-A838-2ADF44AE4286}"/>
                </c:ext>
                <c:ext xmlns:c15="http://schemas.microsoft.com/office/drawing/2012/chart" uri="{CE6537A1-D6FC-4f65-9D91-7224C49458BB}">
                  <c15:layout/>
                </c:ext>
              </c:extLst>
            </c:dLbl>
            <c:dLbl>
              <c:idx val="3"/>
              <c:layout>
                <c:manualLayout>
                  <c:x val="5.8866813833701251E-2"/>
                  <c:y val="2.677376735788658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E567-49AE-A838-2ADF44AE4286}"/>
                </c:ext>
                <c:ext xmlns:c15="http://schemas.microsoft.com/office/drawing/2012/chart" uri="{CE6537A1-D6FC-4f65-9D91-7224C49458BB}">
                  <c15:layout/>
                </c:ext>
              </c:extLst>
            </c:dLbl>
            <c:dLbl>
              <c:idx val="4"/>
              <c:layout>
                <c:manualLayout>
                  <c:x val="4.1206769683590876E-2"/>
                  <c:y val="1.874163715052064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E567-49AE-A838-2ADF44AE4286}"/>
                </c:ext>
                <c:ext xmlns:c15="http://schemas.microsoft.com/office/drawing/2012/chart" uri="{CE6537A1-D6FC-4f65-9D91-7224C49458BB}">
                  <c15:layout/>
                </c:ext>
              </c:extLst>
            </c:dLbl>
            <c:dLbl>
              <c:idx val="5"/>
              <c:layout>
                <c:manualLayout>
                  <c:x val="0"/>
                  <c:y val="1.612903567205056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567-49AE-A838-2ADF44AE4286}"/>
                </c:ext>
                <c:ext xmlns:c15="http://schemas.microsoft.com/office/drawing/2012/chart" uri="{CE6537A1-D6FC-4f65-9D91-7224C49458BB}">
                  <c15:layout/>
                </c:ext>
              </c:extLst>
            </c:dLbl>
            <c:dLbl>
              <c:idx val="6"/>
              <c:layout>
                <c:manualLayout>
                  <c:x val="5.8866813833701251E-3"/>
                  <c:y val="3.219324166866767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E567-49AE-A838-2ADF44AE4286}"/>
                </c:ext>
                <c:ext xmlns:c15="http://schemas.microsoft.com/office/drawing/2012/chart" uri="{CE6537A1-D6FC-4f65-9D91-7224C49458BB}">
                  <c15:layout/>
                </c:ext>
              </c:extLst>
            </c:dLbl>
            <c:dLbl>
              <c:idx val="7"/>
              <c:layout>
                <c:manualLayout>
                  <c:x val="-3.5320088300220862E-2"/>
                  <c:y val="-3.737533596334655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E567-49AE-A838-2ADF44AE4286}"/>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Diario'!$D$11:$K$11</c:f>
              <c:numCache>
                <c:formatCode>0.00</c:formatCode>
                <c:ptCount val="8"/>
                <c:pt idx="0">
                  <c:v>3.1293220000000002</c:v>
                </c:pt>
                <c:pt idx="1">
                  <c:v>3.0559889999999998</c:v>
                </c:pt>
                <c:pt idx="2">
                  <c:v>3.0316640000000001</c:v>
                </c:pt>
                <c:pt idx="3">
                  <c:v>3.0545209999999998</c:v>
                </c:pt>
                <c:pt idx="4">
                  <c:v>3.113883</c:v>
                </c:pt>
                <c:pt idx="5">
                  <c:v>3.290616</c:v>
                </c:pt>
                <c:pt idx="6">
                  <c:v>3.452912</c:v>
                </c:pt>
                <c:pt idx="7">
                  <c:v>3.551231</c:v>
                </c:pt>
              </c:numCache>
            </c:numRef>
          </c:yVal>
          <c:smooth val="1"/>
          <c:extLst xmlns:c16r2="http://schemas.microsoft.com/office/drawing/2015/06/chart">
            <c:ext xmlns:c16="http://schemas.microsoft.com/office/drawing/2014/chart" uri="{C3380CC4-5D6E-409C-BE32-E72D297353CC}">
              <c16:uniqueId val="{0000000A-E567-49AE-A838-2ADF44AE4286}"/>
            </c:ext>
          </c:extLst>
        </c:ser>
        <c:dLbls>
          <c:showLegendKey val="0"/>
          <c:showVal val="0"/>
          <c:showCatName val="0"/>
          <c:showSerName val="0"/>
          <c:showPercent val="0"/>
          <c:showBubbleSize val="0"/>
        </c:dLbls>
        <c:axId val="62292736"/>
        <c:axId val="62294656"/>
      </c:scatterChart>
      <c:valAx>
        <c:axId val="62292736"/>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2294656"/>
        <c:crosses val="autoZero"/>
        <c:crossBetween val="midCat"/>
      </c:valAx>
      <c:valAx>
        <c:axId val="62294656"/>
        <c:scaling>
          <c:orientation val="minMax"/>
          <c:min val="0"/>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2292736"/>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Curva Nominal</a:t>
            </a:r>
          </a:p>
        </c:rich>
      </c:tx>
      <c:layout/>
      <c:overlay val="0"/>
      <c:spPr>
        <a:noFill/>
        <a:ln>
          <a:noFill/>
        </a:ln>
        <a:effectLst/>
      </c:spPr>
    </c:title>
    <c:autoTitleDeleted val="0"/>
    <c:plotArea>
      <c:layout/>
      <c:scatterChart>
        <c:scatterStyle val="smoothMarker"/>
        <c:varyColors val="0"/>
        <c:ser>
          <c:idx val="2"/>
          <c:order val="0"/>
          <c:tx>
            <c:strRef>
              <c:f>'[Actualiza TasasGuber - PruebaFinal CI.xlsm]Tabla Reporte Diario'!$B$7</c:f>
              <c:strCache>
                <c:ptCount val="1"/>
                <c:pt idx="0">
                  <c:v>Un mes antes</c:v>
                </c:pt>
              </c:strCache>
            </c:strRef>
          </c:tx>
          <c:spPr>
            <a:ln w="19050" cap="rnd">
              <a:solidFill>
                <a:srgbClr val="00B050"/>
              </a:solidFill>
              <a:round/>
            </a:ln>
            <a:effectLst/>
          </c:spPr>
          <c:marker>
            <c:symbol val="circle"/>
            <c:size val="7"/>
            <c:spPr>
              <a:solidFill>
                <a:srgbClr val="00B050"/>
              </a:solidFill>
              <a:ln w="9525">
                <a:solidFill>
                  <a:schemeClr val="accent3"/>
                </a:solidFill>
              </a:ln>
              <a:effectLst/>
            </c:spPr>
          </c:marker>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Diario'!$D$7:$K$7</c:f>
              <c:numCache>
                <c:formatCode>0.00</c:formatCode>
                <c:ptCount val="8"/>
                <c:pt idx="0">
                  <c:v>6.7074379999999998</c:v>
                </c:pt>
                <c:pt idx="1">
                  <c:v>6.5713739999999996</c:v>
                </c:pt>
                <c:pt idx="2">
                  <c:v>6.6332050000000002</c:v>
                </c:pt>
                <c:pt idx="3">
                  <c:v>6.722747</c:v>
                </c:pt>
                <c:pt idx="4">
                  <c:v>6.8141210000000001</c:v>
                </c:pt>
                <c:pt idx="5">
                  <c:v>7.0583200000000001</c:v>
                </c:pt>
                <c:pt idx="6">
                  <c:v>7.221374</c:v>
                </c:pt>
                <c:pt idx="7">
                  <c:v>7.2882749999999996</c:v>
                </c:pt>
              </c:numCache>
            </c:numRef>
          </c:yVal>
          <c:smooth val="1"/>
          <c:extLst xmlns:c16r2="http://schemas.microsoft.com/office/drawing/2015/06/chart">
            <c:ext xmlns:c16="http://schemas.microsoft.com/office/drawing/2014/chart" uri="{C3380CC4-5D6E-409C-BE32-E72D297353CC}">
              <c16:uniqueId val="{00000000-82EB-48C8-A2BE-6D7B740A0BE4}"/>
            </c:ext>
          </c:extLst>
        </c:ser>
        <c:ser>
          <c:idx val="3"/>
          <c:order val="1"/>
          <c:tx>
            <c:strRef>
              <c:f>'[Actualiza TasasGuber - PruebaFinal CI.xlsm]Tabla Reporte Diario'!$B$8</c:f>
              <c:strCache>
                <c:ptCount val="1"/>
                <c:pt idx="0">
                  <c:v>Cierre 2016</c:v>
                </c:pt>
              </c:strCache>
            </c:strRef>
          </c:tx>
          <c:spPr>
            <a:ln w="25400" cap="rnd">
              <a:solidFill>
                <a:schemeClr val="tx1"/>
              </a:solidFill>
              <a:prstDash val="dash"/>
              <a:round/>
            </a:ln>
            <a:effectLst/>
          </c:spPr>
          <c:marker>
            <c:symbol val="circle"/>
            <c:size val="7"/>
            <c:spPr>
              <a:solidFill>
                <a:schemeClr val="tx1"/>
              </a:solidFill>
              <a:ln w="9525">
                <a:solidFill>
                  <a:schemeClr val="tx1"/>
                </a:solidFill>
              </a:ln>
              <a:effectLst/>
            </c:spPr>
          </c:marker>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Diario'!$D$8:$K$8</c:f>
              <c:numCache>
                <c:formatCode>0.00</c:formatCode>
                <c:ptCount val="8"/>
                <c:pt idx="0">
                  <c:v>6.8637189999999997</c:v>
                </c:pt>
                <c:pt idx="1">
                  <c:v>6.9596169999999997</c:v>
                </c:pt>
                <c:pt idx="2">
                  <c:v>7.229533</c:v>
                </c:pt>
                <c:pt idx="3">
                  <c:v>7.3132970000000004</c:v>
                </c:pt>
                <c:pt idx="4">
                  <c:v>7.5159560000000001</c:v>
                </c:pt>
                <c:pt idx="5">
                  <c:v>7.7623699999999998</c:v>
                </c:pt>
                <c:pt idx="6">
                  <c:v>7.8610300000000004</c:v>
                </c:pt>
                <c:pt idx="7">
                  <c:v>7.7447319999999999</c:v>
                </c:pt>
              </c:numCache>
            </c:numRef>
          </c:yVal>
          <c:smooth val="1"/>
          <c:extLst xmlns:c16r2="http://schemas.microsoft.com/office/drawing/2015/06/chart">
            <c:ext xmlns:c16="http://schemas.microsoft.com/office/drawing/2014/chart" uri="{C3380CC4-5D6E-409C-BE32-E72D297353CC}">
              <c16:uniqueId val="{00000001-82EB-48C8-A2BE-6D7B740A0BE4}"/>
            </c:ext>
          </c:extLst>
        </c:ser>
        <c:ser>
          <c:idx val="0"/>
          <c:order val="2"/>
          <c:tx>
            <c:strRef>
              <c:f>'[Actualiza TasasGuber - PruebaFinal CI.xlsm]Tabla Reporte Diario'!$C$11</c:f>
              <c:strCache>
                <c:ptCount val="1"/>
                <c:pt idx="0">
                  <c:v>07/08/2017</c:v>
                </c:pt>
              </c:strCache>
            </c:strRef>
          </c:tx>
          <c:spPr>
            <a:ln w="25400" cap="rnd">
              <a:solidFill>
                <a:srgbClr val="C00000"/>
              </a:solidFill>
              <a:round/>
            </a:ln>
            <a:effectLst/>
          </c:spPr>
          <c:marker>
            <c:symbol val="circle"/>
            <c:size val="7"/>
            <c:spPr>
              <a:solidFill>
                <a:srgbClr val="C00000"/>
              </a:solidFill>
              <a:ln w="9525">
                <a:solidFill>
                  <a:srgbClr val="C00000"/>
                </a:solidFill>
              </a:ln>
              <a:effectLst/>
            </c:spPr>
          </c:marker>
          <c:dLbls>
            <c:dLbl>
              <c:idx val="0"/>
              <c:layout>
                <c:manualLayout>
                  <c:x val="-7.9470198675496706E-2"/>
                  <c:y val="-2.925677075899845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82EB-48C8-A2BE-6D7B740A0BE4}"/>
                </c:ext>
                <c:ext xmlns:c15="http://schemas.microsoft.com/office/drawing/2012/chart" uri="{CE6537A1-D6FC-4f65-9D91-7224C49458BB}">
                  <c15:layout/>
                </c:ext>
              </c:extLst>
            </c:dLbl>
            <c:dLbl>
              <c:idx val="1"/>
              <c:layout>
                <c:manualLayout>
                  <c:x val="-3.8263428991905837E-2"/>
                  <c:y val="-8.022411540632143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2EB-48C8-A2BE-6D7B740A0BE4}"/>
                </c:ext>
                <c:ext xmlns:c15="http://schemas.microsoft.com/office/drawing/2012/chart" uri="{CE6537A1-D6FC-4f65-9D91-7224C49458BB}">
                  <c15:layout/>
                </c:ext>
              </c:extLst>
            </c:dLbl>
            <c:dLbl>
              <c:idx val="2"/>
              <c:layout>
                <c:manualLayout>
                  <c:x val="-1.7660044150110431E-2"/>
                  <c:y val="-6.680476589924336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2EB-48C8-A2BE-6D7B740A0BE4}"/>
                </c:ext>
                <c:ext xmlns:c15="http://schemas.microsoft.com/office/drawing/2012/chart" uri="{CE6537A1-D6FC-4f65-9D91-7224C49458BB}">
                  <c15:layout/>
                </c:ext>
              </c:extLst>
            </c:dLbl>
            <c:dLbl>
              <c:idx val="3"/>
              <c:layout>
                <c:manualLayout>
                  <c:x val="5.8866813833701251E-3"/>
                  <c:y val="-6.680476589924336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2EB-48C8-A2BE-6D7B740A0BE4}"/>
                </c:ext>
                <c:ext xmlns:c15="http://schemas.microsoft.com/office/drawing/2012/chart" uri="{CE6537A1-D6FC-4f65-9D91-7224C49458BB}">
                  <c15:layout/>
                </c:ext>
              </c:extLst>
            </c:dLbl>
            <c:dLbl>
              <c:idx val="4"/>
              <c:layout>
                <c:manualLayout>
                  <c:x val="-5.8866813833701789E-3"/>
                  <c:y val="-8.015939456711772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2EB-48C8-A2BE-6D7B740A0BE4}"/>
                </c:ext>
                <c:ext xmlns:c15="http://schemas.microsoft.com/office/drawing/2012/chart" uri="{CE6537A1-D6FC-4f65-9D91-7224C49458BB}">
                  <c15:layout/>
                </c:ext>
              </c:extLst>
            </c:dLbl>
            <c:dLbl>
              <c:idx val="5"/>
              <c:layout>
                <c:manualLayout>
                  <c:x val="-4.7093451066961112E-2"/>
                  <c:y val="-5.901022652504538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2EB-48C8-A2BE-6D7B740A0BE4}"/>
                </c:ext>
                <c:ext xmlns:c15="http://schemas.microsoft.com/office/drawing/2012/chart" uri="{CE6537A1-D6FC-4f65-9D91-7224C49458BB}">
                  <c15:layout/>
                </c:ext>
              </c:extLst>
            </c:dLbl>
            <c:dLbl>
              <c:idx val="6"/>
              <c:layout>
                <c:manualLayout>
                  <c:x val="-2.0603384841795438E-2"/>
                  <c:y val="-4.558012534761108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2EB-48C8-A2BE-6D7B740A0BE4}"/>
                </c:ext>
                <c:ext xmlns:c15="http://schemas.microsoft.com/office/drawing/2012/chart" uri="{CE6537A1-D6FC-4f65-9D91-7224C49458BB}">
                  <c15:layout/>
                </c:ext>
              </c:extLst>
            </c:dLbl>
            <c:dLbl>
              <c:idx val="7"/>
              <c:layout>
                <c:manualLayout>
                  <c:x val="-3.8263428991905817E-2"/>
                  <c:y val="-5.638681895810416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2EB-48C8-A2BE-6D7B740A0BE4}"/>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'[Actualiza TasasGuber - PruebaFinal CI.xlsm]Tabla Reporte Diario'!$D$4:$K$4</c:f>
              <c:numCache>
                <c:formatCode>General</c:formatCode>
                <c:ptCount val="8"/>
                <c:pt idx="0">
                  <c:v>2</c:v>
                </c:pt>
                <c:pt idx="1">
                  <c:v>3</c:v>
                </c:pt>
                <c:pt idx="2">
                  <c:v>5</c:v>
                </c:pt>
                <c:pt idx="3">
                  <c:v>7</c:v>
                </c:pt>
                <c:pt idx="4">
                  <c:v>10</c:v>
                </c:pt>
                <c:pt idx="5">
                  <c:v>15</c:v>
                </c:pt>
                <c:pt idx="6">
                  <c:v>20</c:v>
                </c:pt>
                <c:pt idx="7">
                  <c:v>30</c:v>
                </c:pt>
              </c:numCache>
            </c:numRef>
          </c:xVal>
          <c:yVal>
            <c:numRef>
              <c:f>'[Actualiza TasasGuber - PruebaFinal CI.xlsm]Tabla Reporte Diario'!$D$5:$K$5</c:f>
              <c:numCache>
                <c:formatCode>0.00</c:formatCode>
                <c:ptCount val="8"/>
                <c:pt idx="0">
                  <c:v>6.815207</c:v>
                </c:pt>
                <c:pt idx="1">
                  <c:v>6.74</c:v>
                </c:pt>
                <c:pt idx="2">
                  <c:v>6.7709710000000003</c:v>
                </c:pt>
                <c:pt idx="3">
                  <c:v>6.7993680000000003</c:v>
                </c:pt>
                <c:pt idx="4">
                  <c:v>6.8758239999999997</c:v>
                </c:pt>
                <c:pt idx="5">
                  <c:v>7.0563659999999997</c:v>
                </c:pt>
                <c:pt idx="6">
                  <c:v>7.1664560000000002</c:v>
                </c:pt>
                <c:pt idx="7">
                  <c:v>7.2678739999999999</c:v>
                </c:pt>
              </c:numCache>
            </c:numRef>
          </c:yVal>
          <c:smooth val="1"/>
          <c:extLst xmlns:c16r2="http://schemas.microsoft.com/office/drawing/2015/06/chart">
            <c:ext xmlns:c16="http://schemas.microsoft.com/office/drawing/2014/chart" uri="{C3380CC4-5D6E-409C-BE32-E72D297353CC}">
              <c16:uniqueId val="{0000000A-82EB-48C8-A2BE-6D7B740A0BE4}"/>
            </c:ext>
          </c:extLst>
        </c:ser>
        <c:dLbls>
          <c:showLegendKey val="0"/>
          <c:showVal val="0"/>
          <c:showCatName val="0"/>
          <c:showSerName val="0"/>
          <c:showPercent val="0"/>
          <c:showBubbleSize val="0"/>
        </c:dLbls>
        <c:axId val="61524224"/>
        <c:axId val="61526400"/>
      </c:scatterChart>
      <c:valAx>
        <c:axId val="61524224"/>
        <c:scaling>
          <c:orientation val="minMax"/>
          <c:max val="3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Century Gothic" panose="020B0502020202020204" pitchFamily="34" charset="0"/>
                    <a:ea typeface="+mn-ea"/>
                    <a:cs typeface="+mn-cs"/>
                  </a:defRPr>
                </a:pPr>
                <a:r>
                  <a:rPr lang="es-MX" dirty="0"/>
                  <a:t>Años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1526400"/>
        <c:crosses val="autoZero"/>
        <c:crossBetween val="midCat"/>
        <c:majorUnit val="5"/>
      </c:valAx>
      <c:valAx>
        <c:axId val="61526400"/>
        <c:scaling>
          <c:orientation val="minMax"/>
          <c:min val="6.5"/>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1524224"/>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egendEntry>
        <c:idx val="2"/>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0" i="0">
          <a:solidFill>
            <a:sysClr val="windowText" lastClr="000000"/>
          </a:solidFill>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Comparativo de tasas en México </a:t>
            </a:r>
          </a:p>
        </c:rich>
      </c:tx>
      <c:layout/>
      <c:overlay val="0"/>
      <c:spPr>
        <a:noFill/>
        <a:ln>
          <a:noFill/>
        </a:ln>
        <a:effectLst/>
      </c:spPr>
    </c:title>
    <c:autoTitleDeleted val="0"/>
    <c:plotArea>
      <c:layout>
        <c:manualLayout>
          <c:layoutTarget val="inner"/>
          <c:xMode val="edge"/>
          <c:yMode val="edge"/>
          <c:x val="5.2954620861657191E-2"/>
          <c:y val="0.12070231939124869"/>
          <c:w val="0.8544327933104664"/>
          <c:h val="0.71453327711798109"/>
        </c:manualLayout>
      </c:layout>
      <c:lineChart>
        <c:grouping val="standard"/>
        <c:varyColors val="0"/>
        <c:ser>
          <c:idx val="0"/>
          <c:order val="0"/>
          <c:spPr>
            <a:ln w="28575" cap="rnd">
              <a:solidFill>
                <a:srgbClr val="0070C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PowerPoint]Hoja1'!$C$3:$C$1158</c:f>
              <c:numCache>
                <c:formatCode>0.00</c:formatCode>
                <c:ptCount val="1156"/>
                <c:pt idx="0">
                  <c:v>5.4385709999999996</c:v>
                </c:pt>
                <c:pt idx="1">
                  <c:v>5.4487180000000004</c:v>
                </c:pt>
                <c:pt idx="2">
                  <c:v>5.4988640000000002</c:v>
                </c:pt>
                <c:pt idx="3">
                  <c:v>5.4756410000000004</c:v>
                </c:pt>
                <c:pt idx="4">
                  <c:v>5.4920879999999999</c:v>
                </c:pt>
                <c:pt idx="5">
                  <c:v>5.4495969999999998</c:v>
                </c:pt>
                <c:pt idx="6">
                  <c:v>5.4197439999999997</c:v>
                </c:pt>
                <c:pt idx="7">
                  <c:v>5.4198899999999997</c:v>
                </c:pt>
                <c:pt idx="8">
                  <c:v>5.387912</c:v>
                </c:pt>
                <c:pt idx="9">
                  <c:v>5.3604760000000002</c:v>
                </c:pt>
                <c:pt idx="10">
                  <c:v>5.3544510000000001</c:v>
                </c:pt>
                <c:pt idx="11">
                  <c:v>5.3346150000000003</c:v>
                </c:pt>
                <c:pt idx="12">
                  <c:v>5.1947799999999997</c:v>
                </c:pt>
                <c:pt idx="13">
                  <c:v>5.0995970000000002</c:v>
                </c:pt>
                <c:pt idx="14">
                  <c:v>5.1436260000000003</c:v>
                </c:pt>
                <c:pt idx="15">
                  <c:v>5.0879120000000002</c:v>
                </c:pt>
                <c:pt idx="16">
                  <c:v>5.0879490000000001</c:v>
                </c:pt>
                <c:pt idx="17">
                  <c:v>5.1279849999999998</c:v>
                </c:pt>
                <c:pt idx="18">
                  <c:v>5.1702380000000003</c:v>
                </c:pt>
                <c:pt idx="19">
                  <c:v>5.1340659999999998</c:v>
                </c:pt>
                <c:pt idx="20">
                  <c:v>5.1381680000000003</c:v>
                </c:pt>
                <c:pt idx="21">
                  <c:v>5.1487179999999997</c:v>
                </c:pt>
                <c:pt idx="22">
                  <c:v>5.066484</c:v>
                </c:pt>
                <c:pt idx="23">
                  <c:v>5.0251650000000003</c:v>
                </c:pt>
                <c:pt idx="24">
                  <c:v>5.0252749999999997</c:v>
                </c:pt>
                <c:pt idx="25">
                  <c:v>5.1153849999999998</c:v>
                </c:pt>
                <c:pt idx="26">
                  <c:v>5.1127469999999997</c:v>
                </c:pt>
                <c:pt idx="27">
                  <c:v>5.0829120000000003</c:v>
                </c:pt>
                <c:pt idx="28">
                  <c:v>5.042967</c:v>
                </c:pt>
                <c:pt idx="29">
                  <c:v>5.037363</c:v>
                </c:pt>
                <c:pt idx="30">
                  <c:v>5.061795</c:v>
                </c:pt>
                <c:pt idx="31">
                  <c:v>5.0618860000000003</c:v>
                </c:pt>
                <c:pt idx="32">
                  <c:v>5.0577290000000001</c:v>
                </c:pt>
                <c:pt idx="33">
                  <c:v>5.0522530000000003</c:v>
                </c:pt>
                <c:pt idx="34">
                  <c:v>5.0678749999999999</c:v>
                </c:pt>
                <c:pt idx="35">
                  <c:v>5.0524360000000001</c:v>
                </c:pt>
                <c:pt idx="36">
                  <c:v>5.0180220000000002</c:v>
                </c:pt>
                <c:pt idx="37">
                  <c:v>5.0182419999999999</c:v>
                </c:pt>
                <c:pt idx="38">
                  <c:v>5.0937359999999998</c:v>
                </c:pt>
                <c:pt idx="39">
                  <c:v>5.0837909999999997</c:v>
                </c:pt>
                <c:pt idx="40">
                  <c:v>5.078462</c:v>
                </c:pt>
                <c:pt idx="41">
                  <c:v>5.0485350000000002</c:v>
                </c:pt>
                <c:pt idx="42">
                  <c:v>5.0040659999999999</c:v>
                </c:pt>
                <c:pt idx="43">
                  <c:v>4.9935349999999996</c:v>
                </c:pt>
                <c:pt idx="44">
                  <c:v>4.9736260000000003</c:v>
                </c:pt>
                <c:pt idx="45">
                  <c:v>4.9384620000000004</c:v>
                </c:pt>
                <c:pt idx="46">
                  <c:v>4.9695239999999998</c:v>
                </c:pt>
                <c:pt idx="47">
                  <c:v>4.9744510000000002</c:v>
                </c:pt>
                <c:pt idx="48">
                  <c:v>4.8696700000000002</c:v>
                </c:pt>
                <c:pt idx="49">
                  <c:v>4.8545600000000002</c:v>
                </c:pt>
                <c:pt idx="50">
                  <c:v>4.8997440000000001</c:v>
                </c:pt>
                <c:pt idx="51">
                  <c:v>4.9497799999999996</c:v>
                </c:pt>
                <c:pt idx="52">
                  <c:v>4.9348900000000002</c:v>
                </c:pt>
                <c:pt idx="53">
                  <c:v>4.9399629999999997</c:v>
                </c:pt>
                <c:pt idx="54">
                  <c:v>4.9450000000000003</c:v>
                </c:pt>
                <c:pt idx="55">
                  <c:v>4.9550549999999998</c:v>
                </c:pt>
                <c:pt idx="56">
                  <c:v>5.0053660000000004</c:v>
                </c:pt>
                <c:pt idx="57">
                  <c:v>4.9852749999999997</c:v>
                </c:pt>
                <c:pt idx="58">
                  <c:v>4.9604400000000002</c:v>
                </c:pt>
                <c:pt idx="59">
                  <c:v>4.9612090000000002</c:v>
                </c:pt>
                <c:pt idx="60">
                  <c:v>4.9713190000000003</c:v>
                </c:pt>
                <c:pt idx="61">
                  <c:v>4.9714289999999997</c:v>
                </c:pt>
                <c:pt idx="62">
                  <c:v>4.9115380000000002</c:v>
                </c:pt>
                <c:pt idx="63">
                  <c:v>4.8169230000000001</c:v>
                </c:pt>
                <c:pt idx="64">
                  <c:v>4.747967</c:v>
                </c:pt>
                <c:pt idx="65">
                  <c:v>4.6927839999999996</c:v>
                </c:pt>
                <c:pt idx="66">
                  <c:v>4.7075639999999996</c:v>
                </c:pt>
                <c:pt idx="67">
                  <c:v>4.722308</c:v>
                </c:pt>
                <c:pt idx="68">
                  <c:v>4.7470150000000002</c:v>
                </c:pt>
                <c:pt idx="69">
                  <c:v>4.7672889999999999</c:v>
                </c:pt>
                <c:pt idx="70">
                  <c:v>4.7073809999999998</c:v>
                </c:pt>
                <c:pt idx="71">
                  <c:v>4.6874729999999998</c:v>
                </c:pt>
                <c:pt idx="72">
                  <c:v>4.6185900000000002</c:v>
                </c:pt>
                <c:pt idx="73">
                  <c:v>4.5687179999999996</c:v>
                </c:pt>
                <c:pt idx="74">
                  <c:v>4.5246890000000004</c:v>
                </c:pt>
                <c:pt idx="75">
                  <c:v>4.5892309999999998</c:v>
                </c:pt>
                <c:pt idx="76">
                  <c:v>4.5649819999999997</c:v>
                </c:pt>
                <c:pt idx="77">
                  <c:v>4.5494870000000001</c:v>
                </c:pt>
                <c:pt idx="78">
                  <c:v>4.5139560000000003</c:v>
                </c:pt>
                <c:pt idx="79">
                  <c:v>4.5585709999999997</c:v>
                </c:pt>
                <c:pt idx="80">
                  <c:v>4.5043959999999998</c:v>
                </c:pt>
                <c:pt idx="81">
                  <c:v>4.4903849999999998</c:v>
                </c:pt>
                <c:pt idx="82">
                  <c:v>4.5747249999999999</c:v>
                </c:pt>
                <c:pt idx="83">
                  <c:v>4.5892119999999998</c:v>
                </c:pt>
                <c:pt idx="84">
                  <c:v>4.5351650000000001</c:v>
                </c:pt>
                <c:pt idx="85">
                  <c:v>4.5011539999999997</c:v>
                </c:pt>
                <c:pt idx="86">
                  <c:v>4.457179</c:v>
                </c:pt>
                <c:pt idx="87">
                  <c:v>4.58141</c:v>
                </c:pt>
                <c:pt idx="88">
                  <c:v>4.6258239999999997</c:v>
                </c:pt>
                <c:pt idx="89">
                  <c:v>4.6399999999999997</c:v>
                </c:pt>
                <c:pt idx="90">
                  <c:v>4.674029</c:v>
                </c:pt>
                <c:pt idx="91">
                  <c:v>4.5861539999999996</c:v>
                </c:pt>
                <c:pt idx="92">
                  <c:v>4.6902200000000001</c:v>
                </c:pt>
                <c:pt idx="93">
                  <c:v>4.7465929999999998</c:v>
                </c:pt>
                <c:pt idx="94">
                  <c:v>4.7467030000000001</c:v>
                </c:pt>
                <c:pt idx="95">
                  <c:v>4.914542</c:v>
                </c:pt>
                <c:pt idx="96">
                  <c:v>4.986923</c:v>
                </c:pt>
                <c:pt idx="97">
                  <c:v>5.1208609999999997</c:v>
                </c:pt>
                <c:pt idx="98">
                  <c:v>5.1311359999999997</c:v>
                </c:pt>
                <c:pt idx="99">
                  <c:v>5.1974729999999996</c:v>
                </c:pt>
                <c:pt idx="100">
                  <c:v>5.3238459999999996</c:v>
                </c:pt>
                <c:pt idx="101">
                  <c:v>5.4039739999999998</c:v>
                </c:pt>
                <c:pt idx="102">
                  <c:v>5.4404029999999999</c:v>
                </c:pt>
                <c:pt idx="103">
                  <c:v>5.4499079999999998</c:v>
                </c:pt>
                <c:pt idx="104">
                  <c:v>5.218242</c:v>
                </c:pt>
                <c:pt idx="105">
                  <c:v>5.318352</c:v>
                </c:pt>
                <c:pt idx="106">
                  <c:v>5.3520510000000003</c:v>
                </c:pt>
                <c:pt idx="107">
                  <c:v>5.4285709999999998</c:v>
                </c:pt>
                <c:pt idx="108">
                  <c:v>5.5713189999999999</c:v>
                </c:pt>
                <c:pt idx="109">
                  <c:v>5.5120149999999999</c:v>
                </c:pt>
                <c:pt idx="110">
                  <c:v>5.422161</c:v>
                </c:pt>
                <c:pt idx="111">
                  <c:v>5.2757690000000004</c:v>
                </c:pt>
                <c:pt idx="112">
                  <c:v>5.225568</c:v>
                </c:pt>
                <c:pt idx="113">
                  <c:v>5.3295050000000002</c:v>
                </c:pt>
                <c:pt idx="114">
                  <c:v>5.4661900000000001</c:v>
                </c:pt>
                <c:pt idx="115">
                  <c:v>5.5664290000000003</c:v>
                </c:pt>
                <c:pt idx="116">
                  <c:v>5.9633330000000004</c:v>
                </c:pt>
                <c:pt idx="117">
                  <c:v>6.0769599999999997</c:v>
                </c:pt>
                <c:pt idx="118">
                  <c:v>6.0773989999999998</c:v>
                </c:pt>
                <c:pt idx="119">
                  <c:v>6.1575819999999997</c:v>
                </c:pt>
                <c:pt idx="120">
                  <c:v>6.1813190000000002</c:v>
                </c:pt>
                <c:pt idx="121">
                  <c:v>5.9579490000000002</c:v>
                </c:pt>
                <c:pt idx="122">
                  <c:v>5.8417579999999996</c:v>
                </c:pt>
                <c:pt idx="123">
                  <c:v>5.6961539999999999</c:v>
                </c:pt>
                <c:pt idx="124">
                  <c:v>5.7488640000000002</c:v>
                </c:pt>
                <c:pt idx="125">
                  <c:v>5.8690480000000003</c:v>
                </c:pt>
                <c:pt idx="126">
                  <c:v>5.9030769999999997</c:v>
                </c:pt>
                <c:pt idx="127">
                  <c:v>6.0663549999999997</c:v>
                </c:pt>
                <c:pt idx="128">
                  <c:v>5.9569599999999996</c:v>
                </c:pt>
                <c:pt idx="129">
                  <c:v>5.8641759999999996</c:v>
                </c:pt>
                <c:pt idx="130">
                  <c:v>5.9062640000000002</c:v>
                </c:pt>
                <c:pt idx="131">
                  <c:v>5.7893590000000001</c:v>
                </c:pt>
                <c:pt idx="132">
                  <c:v>5.7824179999999998</c:v>
                </c:pt>
                <c:pt idx="133">
                  <c:v>5.7827469999999996</c:v>
                </c:pt>
                <c:pt idx="134">
                  <c:v>5.7628570000000003</c:v>
                </c:pt>
                <c:pt idx="135">
                  <c:v>5.6901279999999996</c:v>
                </c:pt>
                <c:pt idx="136">
                  <c:v>5.771795</c:v>
                </c:pt>
                <c:pt idx="137">
                  <c:v>5.8119779999999999</c:v>
                </c:pt>
                <c:pt idx="138">
                  <c:v>5.7452750000000004</c:v>
                </c:pt>
                <c:pt idx="139">
                  <c:v>5.6881680000000001</c:v>
                </c:pt>
                <c:pt idx="140">
                  <c:v>5.8237360000000002</c:v>
                </c:pt>
                <c:pt idx="141">
                  <c:v>5.8992310000000003</c:v>
                </c:pt>
                <c:pt idx="142">
                  <c:v>5.9193040000000003</c:v>
                </c:pt>
                <c:pt idx="143">
                  <c:v>6.0390480000000002</c:v>
                </c:pt>
                <c:pt idx="144">
                  <c:v>6.063993</c:v>
                </c:pt>
                <c:pt idx="145">
                  <c:v>5.9967579999999998</c:v>
                </c:pt>
                <c:pt idx="146">
                  <c:v>6.0543589999999998</c:v>
                </c:pt>
                <c:pt idx="147">
                  <c:v>5.841996</c:v>
                </c:pt>
                <c:pt idx="148">
                  <c:v>5.8026010000000001</c:v>
                </c:pt>
                <c:pt idx="149">
                  <c:v>5.9077469999999996</c:v>
                </c:pt>
                <c:pt idx="150">
                  <c:v>5.887912</c:v>
                </c:pt>
                <c:pt idx="151">
                  <c:v>5.8180769999999997</c:v>
                </c:pt>
                <c:pt idx="152">
                  <c:v>5.7906589999999998</c:v>
                </c:pt>
                <c:pt idx="153">
                  <c:v>5.8487359999999997</c:v>
                </c:pt>
                <c:pt idx="154">
                  <c:v>5.9935900000000002</c:v>
                </c:pt>
                <c:pt idx="155">
                  <c:v>6.0837180000000002</c:v>
                </c:pt>
                <c:pt idx="156">
                  <c:v>6.1115380000000004</c:v>
                </c:pt>
                <c:pt idx="157">
                  <c:v>6.1993960000000001</c:v>
                </c:pt>
                <c:pt idx="158">
                  <c:v>6.352125</c:v>
                </c:pt>
                <c:pt idx="159">
                  <c:v>6.2444870000000003</c:v>
                </c:pt>
                <c:pt idx="160">
                  <c:v>6.2824179999999998</c:v>
                </c:pt>
                <c:pt idx="161">
                  <c:v>6.2803849999999999</c:v>
                </c:pt>
                <c:pt idx="162">
                  <c:v>6.1548720000000001</c:v>
                </c:pt>
                <c:pt idx="163">
                  <c:v>6.2510440000000003</c:v>
                </c:pt>
                <c:pt idx="164">
                  <c:v>6.2932969999999999</c:v>
                </c:pt>
                <c:pt idx="165">
                  <c:v>6.4113740000000004</c:v>
                </c:pt>
                <c:pt idx="166">
                  <c:v>6.3635900000000003</c:v>
                </c:pt>
                <c:pt idx="167">
                  <c:v>6.3617030000000003</c:v>
                </c:pt>
                <c:pt idx="168">
                  <c:v>6.4102199999999998</c:v>
                </c:pt>
                <c:pt idx="169">
                  <c:v>6.5184430000000004</c:v>
                </c:pt>
                <c:pt idx="170">
                  <c:v>6.4905860000000004</c:v>
                </c:pt>
                <c:pt idx="171">
                  <c:v>6.5607689999999996</c:v>
                </c:pt>
                <c:pt idx="172">
                  <c:v>6.3347619999999996</c:v>
                </c:pt>
                <c:pt idx="173">
                  <c:v>6.2978019999999999</c:v>
                </c:pt>
                <c:pt idx="174">
                  <c:v>6.3361900000000002</c:v>
                </c:pt>
                <c:pt idx="175">
                  <c:v>6.2828020000000002</c:v>
                </c:pt>
                <c:pt idx="176">
                  <c:v>6.1858969999999998</c:v>
                </c:pt>
                <c:pt idx="177">
                  <c:v>6.0862449999999999</c:v>
                </c:pt>
                <c:pt idx="178">
                  <c:v>6.0925269999999996</c:v>
                </c:pt>
                <c:pt idx="179">
                  <c:v>5.9112450000000001</c:v>
                </c:pt>
                <c:pt idx="180">
                  <c:v>5.7783329999999999</c:v>
                </c:pt>
                <c:pt idx="181">
                  <c:v>5.8170330000000003</c:v>
                </c:pt>
                <c:pt idx="182">
                  <c:v>5.9449449999999997</c:v>
                </c:pt>
                <c:pt idx="183">
                  <c:v>5.9184979999999996</c:v>
                </c:pt>
                <c:pt idx="184">
                  <c:v>5.938205</c:v>
                </c:pt>
                <c:pt idx="185">
                  <c:v>6.0330769999999996</c:v>
                </c:pt>
                <c:pt idx="186">
                  <c:v>6.0417579999999997</c:v>
                </c:pt>
                <c:pt idx="187">
                  <c:v>6.0653480000000002</c:v>
                </c:pt>
                <c:pt idx="188">
                  <c:v>6.0355309999999998</c:v>
                </c:pt>
                <c:pt idx="189">
                  <c:v>6.0071430000000001</c:v>
                </c:pt>
                <c:pt idx="190">
                  <c:v>5.9488459999999996</c:v>
                </c:pt>
                <c:pt idx="191">
                  <c:v>5.9291210000000003</c:v>
                </c:pt>
                <c:pt idx="192">
                  <c:v>5.9272710000000002</c:v>
                </c:pt>
                <c:pt idx="193">
                  <c:v>6.014176</c:v>
                </c:pt>
                <c:pt idx="194">
                  <c:v>6.0578940000000001</c:v>
                </c:pt>
                <c:pt idx="195">
                  <c:v>5.978205</c:v>
                </c:pt>
                <c:pt idx="196">
                  <c:v>5.8847250000000004</c:v>
                </c:pt>
                <c:pt idx="197">
                  <c:v>5.9046149999999997</c:v>
                </c:pt>
                <c:pt idx="198">
                  <c:v>5.9838100000000001</c:v>
                </c:pt>
                <c:pt idx="199">
                  <c:v>5.8465569999999998</c:v>
                </c:pt>
                <c:pt idx="200">
                  <c:v>5.7180770000000001</c:v>
                </c:pt>
                <c:pt idx="201">
                  <c:v>5.7318319999999998</c:v>
                </c:pt>
                <c:pt idx="202">
                  <c:v>5.8205489999999998</c:v>
                </c:pt>
                <c:pt idx="203">
                  <c:v>5.7219410000000002</c:v>
                </c:pt>
                <c:pt idx="204">
                  <c:v>5.7043410000000003</c:v>
                </c:pt>
                <c:pt idx="205">
                  <c:v>5.726667</c:v>
                </c:pt>
                <c:pt idx="206">
                  <c:v>5.7079120000000003</c:v>
                </c:pt>
                <c:pt idx="207">
                  <c:v>5.8566669999999998</c:v>
                </c:pt>
                <c:pt idx="208">
                  <c:v>5.9569229999999997</c:v>
                </c:pt>
                <c:pt idx="209">
                  <c:v>5.940842</c:v>
                </c:pt>
                <c:pt idx="210">
                  <c:v>6.0565379999999998</c:v>
                </c:pt>
                <c:pt idx="211">
                  <c:v>6.054176</c:v>
                </c:pt>
                <c:pt idx="212">
                  <c:v>6.0135160000000001</c:v>
                </c:pt>
                <c:pt idx="213">
                  <c:v>6.1538830000000004</c:v>
                </c:pt>
                <c:pt idx="214">
                  <c:v>6.1642489999999999</c:v>
                </c:pt>
                <c:pt idx="215">
                  <c:v>6.1146149999999997</c:v>
                </c:pt>
                <c:pt idx="216">
                  <c:v>6.2542309999999999</c:v>
                </c:pt>
                <c:pt idx="217">
                  <c:v>6.3553850000000001</c:v>
                </c:pt>
                <c:pt idx="218">
                  <c:v>6.2957689999999999</c:v>
                </c:pt>
                <c:pt idx="219">
                  <c:v>6.2954949999999998</c:v>
                </c:pt>
                <c:pt idx="220">
                  <c:v>6.2265379999999997</c:v>
                </c:pt>
                <c:pt idx="221">
                  <c:v>6.2081679999999997</c:v>
                </c:pt>
                <c:pt idx="222">
                  <c:v>6.1317579999999996</c:v>
                </c:pt>
                <c:pt idx="223">
                  <c:v>6.153626</c:v>
                </c:pt>
                <c:pt idx="224">
                  <c:v>6.250769</c:v>
                </c:pt>
                <c:pt idx="225">
                  <c:v>6.2410990000000002</c:v>
                </c:pt>
                <c:pt idx="226">
                  <c:v>6.3020880000000004</c:v>
                </c:pt>
                <c:pt idx="227">
                  <c:v>6.244103</c:v>
                </c:pt>
                <c:pt idx="228">
                  <c:v>6.2139559999999996</c:v>
                </c:pt>
                <c:pt idx="229">
                  <c:v>6.164231</c:v>
                </c:pt>
                <c:pt idx="230">
                  <c:v>6.2348720000000002</c:v>
                </c:pt>
                <c:pt idx="231">
                  <c:v>6.3653300000000002</c:v>
                </c:pt>
                <c:pt idx="232">
                  <c:v>6.4044319999999999</c:v>
                </c:pt>
                <c:pt idx="233">
                  <c:v>6.4542310000000001</c:v>
                </c:pt>
                <c:pt idx="234">
                  <c:v>6.4446149999999998</c:v>
                </c:pt>
                <c:pt idx="235">
                  <c:v>6.3354759999999999</c:v>
                </c:pt>
                <c:pt idx="236">
                  <c:v>6.326886</c:v>
                </c:pt>
                <c:pt idx="237">
                  <c:v>6.3371979999999999</c:v>
                </c:pt>
                <c:pt idx="238">
                  <c:v>6.457363</c:v>
                </c:pt>
                <c:pt idx="239">
                  <c:v>6.3972530000000001</c:v>
                </c:pt>
                <c:pt idx="240">
                  <c:v>6.4285709999999998</c:v>
                </c:pt>
                <c:pt idx="241">
                  <c:v>6.4091209999999998</c:v>
                </c:pt>
                <c:pt idx="242">
                  <c:v>6.3995050000000004</c:v>
                </c:pt>
                <c:pt idx="243">
                  <c:v>6.39</c:v>
                </c:pt>
                <c:pt idx="244">
                  <c:v>6.2699730000000002</c:v>
                </c:pt>
                <c:pt idx="245">
                  <c:v>6.38</c:v>
                </c:pt>
                <c:pt idx="246">
                  <c:v>6.5197250000000002</c:v>
                </c:pt>
                <c:pt idx="247">
                  <c:v>6.5298080000000001</c:v>
                </c:pt>
                <c:pt idx="248">
                  <c:v>6.4697800000000001</c:v>
                </c:pt>
                <c:pt idx="249">
                  <c:v>6.4296980000000001</c:v>
                </c:pt>
                <c:pt idx="250">
                  <c:v>6.4393409999999998</c:v>
                </c:pt>
                <c:pt idx="251">
                  <c:v>6.3696149999999996</c:v>
                </c:pt>
                <c:pt idx="252">
                  <c:v>6.3004119999999997</c:v>
                </c:pt>
                <c:pt idx="253">
                  <c:v>6.35</c:v>
                </c:pt>
                <c:pt idx="254">
                  <c:v>6.340522</c:v>
                </c:pt>
                <c:pt idx="255">
                  <c:v>6.4305490000000001</c:v>
                </c:pt>
                <c:pt idx="256">
                  <c:v>6.4805770000000003</c:v>
                </c:pt>
                <c:pt idx="257">
                  <c:v>6.3712090000000003</c:v>
                </c:pt>
                <c:pt idx="258">
                  <c:v>6.3613739999999996</c:v>
                </c:pt>
                <c:pt idx="259">
                  <c:v>6.430714</c:v>
                </c:pt>
                <c:pt idx="260">
                  <c:v>6.4607419999999998</c:v>
                </c:pt>
                <c:pt idx="261">
                  <c:v>6.4023079999999997</c:v>
                </c:pt>
                <c:pt idx="262">
                  <c:v>6.3331869999999997</c:v>
                </c:pt>
                <c:pt idx="263">
                  <c:v>6.3561540000000001</c:v>
                </c:pt>
                <c:pt idx="264">
                  <c:v>6.4436260000000001</c:v>
                </c:pt>
                <c:pt idx="265">
                  <c:v>6.4546700000000001</c:v>
                </c:pt>
                <c:pt idx="266">
                  <c:v>6.4357689999999996</c:v>
                </c:pt>
                <c:pt idx="267">
                  <c:v>6.5159339999999997</c:v>
                </c:pt>
                <c:pt idx="268">
                  <c:v>6.5042859999999996</c:v>
                </c:pt>
                <c:pt idx="269">
                  <c:v>6.4454950000000002</c:v>
                </c:pt>
                <c:pt idx="270">
                  <c:v>6.5456320000000003</c:v>
                </c:pt>
                <c:pt idx="271">
                  <c:v>6.5880770000000002</c:v>
                </c:pt>
                <c:pt idx="272">
                  <c:v>6.5870879999999996</c:v>
                </c:pt>
                <c:pt idx="273">
                  <c:v>6.6464559999999997</c:v>
                </c:pt>
                <c:pt idx="274">
                  <c:v>6.5179119999999999</c:v>
                </c:pt>
                <c:pt idx="275">
                  <c:v>6.4307689999999997</c:v>
                </c:pt>
                <c:pt idx="276">
                  <c:v>6.320989</c:v>
                </c:pt>
                <c:pt idx="277">
                  <c:v>6.3316480000000004</c:v>
                </c:pt>
                <c:pt idx="278">
                  <c:v>6.3318680000000001</c:v>
                </c:pt>
                <c:pt idx="279">
                  <c:v>6.3520880000000002</c:v>
                </c:pt>
                <c:pt idx="280">
                  <c:v>6.2907690000000001</c:v>
                </c:pt>
                <c:pt idx="281">
                  <c:v>6.2993959999999998</c:v>
                </c:pt>
                <c:pt idx="282">
                  <c:v>6.3082419999999999</c:v>
                </c:pt>
                <c:pt idx="283">
                  <c:v>6.2817309999999997</c:v>
                </c:pt>
                <c:pt idx="284">
                  <c:v>6.3836259999999996</c:v>
                </c:pt>
                <c:pt idx="285">
                  <c:v>6.3421149999999997</c:v>
                </c:pt>
                <c:pt idx="286">
                  <c:v>6.2923080000000002</c:v>
                </c:pt>
                <c:pt idx="287">
                  <c:v>6.2747250000000001</c:v>
                </c:pt>
                <c:pt idx="288">
                  <c:v>6.2749449999999998</c:v>
                </c:pt>
                <c:pt idx="289">
                  <c:v>6.2851650000000001</c:v>
                </c:pt>
                <c:pt idx="290">
                  <c:v>6.275385</c:v>
                </c:pt>
                <c:pt idx="291">
                  <c:v>6.2836540000000003</c:v>
                </c:pt>
                <c:pt idx="292">
                  <c:v>6.3042309999999997</c:v>
                </c:pt>
                <c:pt idx="293">
                  <c:v>6.2644229999999999</c:v>
                </c:pt>
                <c:pt idx="294">
                  <c:v>6.224615</c:v>
                </c:pt>
                <c:pt idx="295">
                  <c:v>6.2205769999999996</c:v>
                </c:pt>
                <c:pt idx="296">
                  <c:v>6.2707139999999999</c:v>
                </c:pt>
                <c:pt idx="297">
                  <c:v>6.2511260000000002</c:v>
                </c:pt>
                <c:pt idx="298">
                  <c:v>6.2035159999999996</c:v>
                </c:pt>
                <c:pt idx="299">
                  <c:v>6.2114010000000004</c:v>
                </c:pt>
                <c:pt idx="300">
                  <c:v>6.211538</c:v>
                </c:pt>
                <c:pt idx="301">
                  <c:v>6.1516760000000001</c:v>
                </c:pt>
                <c:pt idx="302">
                  <c:v>6.1122249999999996</c:v>
                </c:pt>
                <c:pt idx="303">
                  <c:v>6.2148349999999999</c:v>
                </c:pt>
                <c:pt idx="304">
                  <c:v>6.2925000000000004</c:v>
                </c:pt>
                <c:pt idx="305">
                  <c:v>6.2351650000000003</c:v>
                </c:pt>
                <c:pt idx="306">
                  <c:v>6.2478300000000004</c:v>
                </c:pt>
                <c:pt idx="307">
                  <c:v>6.2052750000000003</c:v>
                </c:pt>
                <c:pt idx="308">
                  <c:v>6.1553300000000002</c:v>
                </c:pt>
                <c:pt idx="309">
                  <c:v>6.0953850000000003</c:v>
                </c:pt>
                <c:pt idx="310">
                  <c:v>6.1554399999999996</c:v>
                </c:pt>
                <c:pt idx="311">
                  <c:v>6.1656040000000001</c:v>
                </c:pt>
                <c:pt idx="312">
                  <c:v>6.1856590000000002</c:v>
                </c:pt>
                <c:pt idx="313">
                  <c:v>6.2585709999999999</c:v>
                </c:pt>
                <c:pt idx="314">
                  <c:v>6.2444230000000003</c:v>
                </c:pt>
                <c:pt idx="315">
                  <c:v>6.181648</c:v>
                </c:pt>
                <c:pt idx="316">
                  <c:v>6.128984</c:v>
                </c:pt>
                <c:pt idx="317">
                  <c:v>6.1090660000000003</c:v>
                </c:pt>
                <c:pt idx="318">
                  <c:v>6.1291479999999998</c:v>
                </c:pt>
                <c:pt idx="319">
                  <c:v>6.0892309999999998</c:v>
                </c:pt>
                <c:pt idx="320">
                  <c:v>6.0724179999999999</c:v>
                </c:pt>
                <c:pt idx="321">
                  <c:v>6.136374</c:v>
                </c:pt>
                <c:pt idx="322">
                  <c:v>6.1628569999999998</c:v>
                </c:pt>
                <c:pt idx="323">
                  <c:v>6.1629670000000001</c:v>
                </c:pt>
                <c:pt idx="324">
                  <c:v>6.2035159999999996</c:v>
                </c:pt>
                <c:pt idx="325">
                  <c:v>6.2236260000000003</c:v>
                </c:pt>
                <c:pt idx="326">
                  <c:v>6.1803020000000002</c:v>
                </c:pt>
                <c:pt idx="327">
                  <c:v>6.1807689999999997</c:v>
                </c:pt>
                <c:pt idx="328">
                  <c:v>6.2074449999999999</c:v>
                </c:pt>
                <c:pt idx="329">
                  <c:v>6.2278570000000002</c:v>
                </c:pt>
                <c:pt idx="330">
                  <c:v>6.2079950000000004</c:v>
                </c:pt>
                <c:pt idx="331">
                  <c:v>6.1681319999999999</c:v>
                </c:pt>
                <c:pt idx="332">
                  <c:v>6.1084069999999997</c:v>
                </c:pt>
                <c:pt idx="333">
                  <c:v>6.1088190000000004</c:v>
                </c:pt>
                <c:pt idx="334">
                  <c:v>6.0427470000000003</c:v>
                </c:pt>
                <c:pt idx="335">
                  <c:v>5.9990930000000002</c:v>
                </c:pt>
                <c:pt idx="336">
                  <c:v>5.8607690000000003</c:v>
                </c:pt>
                <c:pt idx="337">
                  <c:v>5.9209889999999996</c:v>
                </c:pt>
                <c:pt idx="338">
                  <c:v>5.9437360000000004</c:v>
                </c:pt>
                <c:pt idx="339">
                  <c:v>5.8539009999999996</c:v>
                </c:pt>
                <c:pt idx="340">
                  <c:v>5.7960989999999999</c:v>
                </c:pt>
                <c:pt idx="341">
                  <c:v>5.8082690000000001</c:v>
                </c:pt>
                <c:pt idx="342">
                  <c:v>5.8403299999999998</c:v>
                </c:pt>
                <c:pt idx="343">
                  <c:v>5.8407419999999997</c:v>
                </c:pt>
                <c:pt idx="344">
                  <c:v>5.8692310000000001</c:v>
                </c:pt>
                <c:pt idx="345">
                  <c:v>5.8568129999999998</c:v>
                </c:pt>
                <c:pt idx="346">
                  <c:v>5.8511540000000002</c:v>
                </c:pt>
                <c:pt idx="347">
                  <c:v>5.8455490000000001</c:v>
                </c:pt>
                <c:pt idx="348">
                  <c:v>5.8760440000000003</c:v>
                </c:pt>
                <c:pt idx="349">
                  <c:v>5.8518410000000003</c:v>
                </c:pt>
                <c:pt idx="350">
                  <c:v>5.7863740000000004</c:v>
                </c:pt>
                <c:pt idx="351">
                  <c:v>5.7665379999999997</c:v>
                </c:pt>
                <c:pt idx="352">
                  <c:v>5.7967029999999999</c:v>
                </c:pt>
                <c:pt idx="353">
                  <c:v>5.8717309999999996</c:v>
                </c:pt>
                <c:pt idx="354">
                  <c:v>5.9528020000000001</c:v>
                </c:pt>
                <c:pt idx="355">
                  <c:v>5.9629399999999997</c:v>
                </c:pt>
                <c:pt idx="356">
                  <c:v>5.9023079999999997</c:v>
                </c:pt>
                <c:pt idx="357">
                  <c:v>5.588571</c:v>
                </c:pt>
                <c:pt idx="358">
                  <c:v>5.6436260000000003</c:v>
                </c:pt>
                <c:pt idx="359">
                  <c:v>5.6937639999999998</c:v>
                </c:pt>
                <c:pt idx="360">
                  <c:v>5.6591209999999998</c:v>
                </c:pt>
                <c:pt idx="361">
                  <c:v>5.6544230000000004</c:v>
                </c:pt>
                <c:pt idx="362">
                  <c:v>5.679341</c:v>
                </c:pt>
                <c:pt idx="363">
                  <c:v>5.7196699999999998</c:v>
                </c:pt>
                <c:pt idx="364">
                  <c:v>5.8148350000000004</c:v>
                </c:pt>
                <c:pt idx="365">
                  <c:v>5.7749730000000001</c:v>
                </c:pt>
                <c:pt idx="366">
                  <c:v>5.7149999999999999</c:v>
                </c:pt>
                <c:pt idx="367">
                  <c:v>5.7000549999999999</c:v>
                </c:pt>
                <c:pt idx="368">
                  <c:v>5.66533</c:v>
                </c:pt>
                <c:pt idx="369">
                  <c:v>5.6605489999999996</c:v>
                </c:pt>
                <c:pt idx="370">
                  <c:v>5.6506590000000001</c:v>
                </c:pt>
                <c:pt idx="371">
                  <c:v>5.6555770000000001</c:v>
                </c:pt>
                <c:pt idx="372">
                  <c:v>5.655659</c:v>
                </c:pt>
                <c:pt idx="373">
                  <c:v>5.6659069999999998</c:v>
                </c:pt>
                <c:pt idx="374">
                  <c:v>5.7106589999999997</c:v>
                </c:pt>
                <c:pt idx="375">
                  <c:v>5.7814290000000002</c:v>
                </c:pt>
                <c:pt idx="376">
                  <c:v>5.7415380000000003</c:v>
                </c:pt>
                <c:pt idx="377">
                  <c:v>5.7370599999999996</c:v>
                </c:pt>
                <c:pt idx="378">
                  <c:v>5.7319779999999998</c:v>
                </c:pt>
                <c:pt idx="379">
                  <c:v>5.686566</c:v>
                </c:pt>
                <c:pt idx="380">
                  <c:v>5.6966479999999997</c:v>
                </c:pt>
                <c:pt idx="381">
                  <c:v>5.6823079999999999</c:v>
                </c:pt>
                <c:pt idx="382">
                  <c:v>5.6724180000000004</c:v>
                </c:pt>
                <c:pt idx="383">
                  <c:v>5.7070600000000002</c:v>
                </c:pt>
                <c:pt idx="384">
                  <c:v>5.6971429999999996</c:v>
                </c:pt>
                <c:pt idx="385">
                  <c:v>5.677225</c:v>
                </c:pt>
                <c:pt idx="386">
                  <c:v>5.6330770000000001</c:v>
                </c:pt>
                <c:pt idx="387">
                  <c:v>5.6473899999999997</c:v>
                </c:pt>
                <c:pt idx="388">
                  <c:v>5.627637</c:v>
                </c:pt>
                <c:pt idx="389">
                  <c:v>5.6036260000000002</c:v>
                </c:pt>
                <c:pt idx="390">
                  <c:v>5.5937359999999998</c:v>
                </c:pt>
                <c:pt idx="391">
                  <c:v>5.6238460000000003</c:v>
                </c:pt>
                <c:pt idx="392">
                  <c:v>5.6099449999999997</c:v>
                </c:pt>
                <c:pt idx="393">
                  <c:v>5.6342860000000003</c:v>
                </c:pt>
                <c:pt idx="394">
                  <c:v>5.6304949999999998</c:v>
                </c:pt>
                <c:pt idx="395">
                  <c:v>5.7106320000000004</c:v>
                </c:pt>
                <c:pt idx="396">
                  <c:v>5.8084619999999996</c:v>
                </c:pt>
                <c:pt idx="397">
                  <c:v>5.7747250000000001</c:v>
                </c:pt>
                <c:pt idx="398">
                  <c:v>5.7813189999999999</c:v>
                </c:pt>
                <c:pt idx="399">
                  <c:v>5.847747</c:v>
                </c:pt>
                <c:pt idx="400">
                  <c:v>5.781593</c:v>
                </c:pt>
                <c:pt idx="401">
                  <c:v>5.7553850000000004</c:v>
                </c:pt>
                <c:pt idx="402">
                  <c:v>5.7491209999999997</c:v>
                </c:pt>
                <c:pt idx="403">
                  <c:v>5.7058239999999998</c:v>
                </c:pt>
                <c:pt idx="404">
                  <c:v>5.689451</c:v>
                </c:pt>
                <c:pt idx="405">
                  <c:v>5.689533</c:v>
                </c:pt>
                <c:pt idx="406">
                  <c:v>5.6726919999999996</c:v>
                </c:pt>
                <c:pt idx="407">
                  <c:v>5.6228300000000004</c:v>
                </c:pt>
                <c:pt idx="408">
                  <c:v>5.6432419999999999</c:v>
                </c:pt>
                <c:pt idx="409">
                  <c:v>5.6633789999999999</c:v>
                </c:pt>
                <c:pt idx="410">
                  <c:v>5.7168130000000001</c:v>
                </c:pt>
                <c:pt idx="411">
                  <c:v>5.7336539999999996</c:v>
                </c:pt>
                <c:pt idx="412">
                  <c:v>5.7870330000000001</c:v>
                </c:pt>
                <c:pt idx="413">
                  <c:v>5.7905220000000002</c:v>
                </c:pt>
                <c:pt idx="414">
                  <c:v>5.7906040000000001</c:v>
                </c:pt>
                <c:pt idx="415">
                  <c:v>5.7375819999999997</c:v>
                </c:pt>
                <c:pt idx="416">
                  <c:v>5.7007690000000002</c:v>
                </c:pt>
                <c:pt idx="417">
                  <c:v>5.6978020000000003</c:v>
                </c:pt>
                <c:pt idx="418">
                  <c:v>5.6910990000000004</c:v>
                </c:pt>
                <c:pt idx="419">
                  <c:v>5.7411810000000001</c:v>
                </c:pt>
                <c:pt idx="420">
                  <c:v>5.7383519999999999</c:v>
                </c:pt>
                <c:pt idx="421">
                  <c:v>5.7513459999999998</c:v>
                </c:pt>
                <c:pt idx="422">
                  <c:v>5.7285709999999996</c:v>
                </c:pt>
                <c:pt idx="423">
                  <c:v>5.7889010000000001</c:v>
                </c:pt>
                <c:pt idx="424">
                  <c:v>5.861758</c:v>
                </c:pt>
                <c:pt idx="425">
                  <c:v>5.8445600000000004</c:v>
                </c:pt>
                <c:pt idx="426">
                  <c:v>5.8646149999999997</c:v>
                </c:pt>
                <c:pt idx="427">
                  <c:v>5.9346699999999997</c:v>
                </c:pt>
                <c:pt idx="428">
                  <c:v>5.9548350000000001</c:v>
                </c:pt>
                <c:pt idx="429">
                  <c:v>5.8873629999999997</c:v>
                </c:pt>
                <c:pt idx="430">
                  <c:v>5.9175000000000004</c:v>
                </c:pt>
                <c:pt idx="431">
                  <c:v>5.9001099999999997</c:v>
                </c:pt>
                <c:pt idx="432">
                  <c:v>5.9228300000000003</c:v>
                </c:pt>
                <c:pt idx="433">
                  <c:v>5.9429119999999998</c:v>
                </c:pt>
                <c:pt idx="434">
                  <c:v>5.9929949999999996</c:v>
                </c:pt>
                <c:pt idx="435">
                  <c:v>5.9907690000000002</c:v>
                </c:pt>
                <c:pt idx="436">
                  <c:v>6.0885990000000003</c:v>
                </c:pt>
                <c:pt idx="437">
                  <c:v>6.1512089999999997</c:v>
                </c:pt>
                <c:pt idx="438">
                  <c:v>6.0834890000000001</c:v>
                </c:pt>
                <c:pt idx="439">
                  <c:v>6.0635709999999996</c:v>
                </c:pt>
                <c:pt idx="440">
                  <c:v>5.9936540000000003</c:v>
                </c:pt>
                <c:pt idx="441">
                  <c:v>6.0337360000000002</c:v>
                </c:pt>
                <c:pt idx="442">
                  <c:v>5.9959889999999998</c:v>
                </c:pt>
                <c:pt idx="443">
                  <c:v>5.9860439999999997</c:v>
                </c:pt>
                <c:pt idx="444">
                  <c:v>5.9241479999999997</c:v>
                </c:pt>
                <c:pt idx="445">
                  <c:v>5.8942310000000004</c:v>
                </c:pt>
                <c:pt idx="446">
                  <c:v>5.9043130000000001</c:v>
                </c:pt>
                <c:pt idx="447">
                  <c:v>5.8527469999999999</c:v>
                </c:pt>
                <c:pt idx="448">
                  <c:v>5.7946429999999998</c:v>
                </c:pt>
                <c:pt idx="449">
                  <c:v>5.7347250000000001</c:v>
                </c:pt>
                <c:pt idx="450">
                  <c:v>5.8148080000000002</c:v>
                </c:pt>
                <c:pt idx="451">
                  <c:v>5.8565930000000002</c:v>
                </c:pt>
                <c:pt idx="452">
                  <c:v>5.8367579999999997</c:v>
                </c:pt>
                <c:pt idx="453">
                  <c:v>5.8752199999999997</c:v>
                </c:pt>
                <c:pt idx="454">
                  <c:v>5.916868</c:v>
                </c:pt>
                <c:pt idx="455">
                  <c:v>5.9053849999999999</c:v>
                </c:pt>
                <c:pt idx="456">
                  <c:v>5.8569779999999998</c:v>
                </c:pt>
                <c:pt idx="457">
                  <c:v>5.8357140000000003</c:v>
                </c:pt>
                <c:pt idx="458">
                  <c:v>5.7957970000000003</c:v>
                </c:pt>
                <c:pt idx="459">
                  <c:v>5.8358790000000003</c:v>
                </c:pt>
                <c:pt idx="460">
                  <c:v>5.8759620000000004</c:v>
                </c:pt>
                <c:pt idx="461">
                  <c:v>5.8773629999999999</c:v>
                </c:pt>
                <c:pt idx="462">
                  <c:v>5.9062910000000004</c:v>
                </c:pt>
                <c:pt idx="463">
                  <c:v>5.8851649999999998</c:v>
                </c:pt>
                <c:pt idx="464">
                  <c:v>5.9152750000000003</c:v>
                </c:pt>
                <c:pt idx="465">
                  <c:v>5.9165380000000001</c:v>
                </c:pt>
                <c:pt idx="466">
                  <c:v>5.8966209999999997</c:v>
                </c:pt>
                <c:pt idx="467">
                  <c:v>5.9368679999999996</c:v>
                </c:pt>
                <c:pt idx="468">
                  <c:v>5.9759339999999996</c:v>
                </c:pt>
                <c:pt idx="469">
                  <c:v>5.957033</c:v>
                </c:pt>
                <c:pt idx="470">
                  <c:v>5.9171149999999999</c:v>
                </c:pt>
                <c:pt idx="471">
                  <c:v>5.9071980000000002</c:v>
                </c:pt>
                <c:pt idx="472">
                  <c:v>5.8575270000000002</c:v>
                </c:pt>
                <c:pt idx="473">
                  <c:v>5.9084070000000004</c:v>
                </c:pt>
                <c:pt idx="474">
                  <c:v>5.9076919999999999</c:v>
                </c:pt>
                <c:pt idx="475">
                  <c:v>5.8370329999999999</c:v>
                </c:pt>
                <c:pt idx="476">
                  <c:v>5.7973629999999998</c:v>
                </c:pt>
                <c:pt idx="477">
                  <c:v>5.7674729999999998</c:v>
                </c:pt>
                <c:pt idx="478">
                  <c:v>5.7575820000000002</c:v>
                </c:pt>
                <c:pt idx="479">
                  <c:v>5.7782689999999999</c:v>
                </c:pt>
                <c:pt idx="480">
                  <c:v>5.7572530000000004</c:v>
                </c:pt>
                <c:pt idx="481">
                  <c:v>5.7681319999999996</c:v>
                </c:pt>
                <c:pt idx="482">
                  <c:v>5.917802</c:v>
                </c:pt>
                <c:pt idx="483">
                  <c:v>5.9287640000000001</c:v>
                </c:pt>
                <c:pt idx="484">
                  <c:v>5.8992310000000003</c:v>
                </c:pt>
                <c:pt idx="485">
                  <c:v>6.0089290000000002</c:v>
                </c:pt>
                <c:pt idx="486">
                  <c:v>6.0694509999999999</c:v>
                </c:pt>
                <c:pt idx="487">
                  <c:v>6.0495049999999999</c:v>
                </c:pt>
                <c:pt idx="488">
                  <c:v>6.0791209999999998</c:v>
                </c:pt>
                <c:pt idx="489">
                  <c:v>6.0792310000000001</c:v>
                </c:pt>
                <c:pt idx="490">
                  <c:v>6.1397529999999998</c:v>
                </c:pt>
                <c:pt idx="491">
                  <c:v>6.1698899999999997</c:v>
                </c:pt>
                <c:pt idx="492">
                  <c:v>6.0498900000000004</c:v>
                </c:pt>
                <c:pt idx="493">
                  <c:v>5.96</c:v>
                </c:pt>
                <c:pt idx="494">
                  <c:v>5.8602749999999997</c:v>
                </c:pt>
                <c:pt idx="495">
                  <c:v>5.8508789999999999</c:v>
                </c:pt>
                <c:pt idx="496">
                  <c:v>5.9110990000000001</c:v>
                </c:pt>
                <c:pt idx="497">
                  <c:v>5.9513850000000001</c:v>
                </c:pt>
                <c:pt idx="498">
                  <c:v>5.8920219999999999</c:v>
                </c:pt>
                <c:pt idx="499">
                  <c:v>5.9327800000000002</c:v>
                </c:pt>
                <c:pt idx="500">
                  <c:v>5.8736920000000001</c:v>
                </c:pt>
                <c:pt idx="501">
                  <c:v>5.8244290000000003</c:v>
                </c:pt>
                <c:pt idx="502">
                  <c:v>5.8149449999999998</c:v>
                </c:pt>
                <c:pt idx="503">
                  <c:v>5.8259340000000002</c:v>
                </c:pt>
                <c:pt idx="504">
                  <c:v>5.7660549999999997</c:v>
                </c:pt>
                <c:pt idx="505">
                  <c:v>5.6761540000000004</c:v>
                </c:pt>
                <c:pt idx="506">
                  <c:v>5.6157690000000002</c:v>
                </c:pt>
                <c:pt idx="507">
                  <c:v>5.6258020000000002</c:v>
                </c:pt>
                <c:pt idx="508">
                  <c:v>5.6465930000000002</c:v>
                </c:pt>
                <c:pt idx="509">
                  <c:v>5.6568569999999996</c:v>
                </c:pt>
                <c:pt idx="510">
                  <c:v>5.5762309999999999</c:v>
                </c:pt>
                <c:pt idx="511">
                  <c:v>5.4964620000000002</c:v>
                </c:pt>
                <c:pt idx="512">
                  <c:v>5.3960549999999996</c:v>
                </c:pt>
                <c:pt idx="513">
                  <c:v>5.3973849999999999</c:v>
                </c:pt>
                <c:pt idx="514">
                  <c:v>5.407978</c:v>
                </c:pt>
                <c:pt idx="515">
                  <c:v>5.457846</c:v>
                </c:pt>
                <c:pt idx="516">
                  <c:v>5.387308</c:v>
                </c:pt>
                <c:pt idx="517">
                  <c:v>5.3179119999999998</c:v>
                </c:pt>
                <c:pt idx="518">
                  <c:v>5.3090000000000002</c:v>
                </c:pt>
                <c:pt idx="519">
                  <c:v>5.2792310000000002</c:v>
                </c:pt>
                <c:pt idx="520">
                  <c:v>5.2003630000000003</c:v>
                </c:pt>
                <c:pt idx="521">
                  <c:v>5.2592309999999998</c:v>
                </c:pt>
                <c:pt idx="522">
                  <c:v>5.2403959999999996</c:v>
                </c:pt>
                <c:pt idx="523">
                  <c:v>5.382396</c:v>
                </c:pt>
                <c:pt idx="524">
                  <c:v>5.3816040000000003</c:v>
                </c:pt>
                <c:pt idx="525">
                  <c:v>5.4223850000000002</c:v>
                </c:pt>
                <c:pt idx="526">
                  <c:v>5.6337359999999999</c:v>
                </c:pt>
                <c:pt idx="527">
                  <c:v>5.6539780000000004</c:v>
                </c:pt>
                <c:pt idx="528">
                  <c:v>5.6966150000000004</c:v>
                </c:pt>
                <c:pt idx="529">
                  <c:v>5.7475269999999998</c:v>
                </c:pt>
                <c:pt idx="530">
                  <c:v>5.6790770000000004</c:v>
                </c:pt>
                <c:pt idx="531">
                  <c:v>5.6787910000000004</c:v>
                </c:pt>
                <c:pt idx="532">
                  <c:v>5.7197800000000001</c:v>
                </c:pt>
                <c:pt idx="533">
                  <c:v>5.7487690000000002</c:v>
                </c:pt>
                <c:pt idx="534">
                  <c:v>5.6583959999999998</c:v>
                </c:pt>
                <c:pt idx="535">
                  <c:v>5.6800769999999998</c:v>
                </c:pt>
                <c:pt idx="536">
                  <c:v>5.6289889999999998</c:v>
                </c:pt>
                <c:pt idx="537">
                  <c:v>5.579879</c:v>
                </c:pt>
                <c:pt idx="538">
                  <c:v>5.5601760000000002</c:v>
                </c:pt>
                <c:pt idx="539">
                  <c:v>5.6027469999999999</c:v>
                </c:pt>
                <c:pt idx="540">
                  <c:v>5.6130769999999997</c:v>
                </c:pt>
                <c:pt idx="541">
                  <c:v>5.6518459999999999</c:v>
                </c:pt>
                <c:pt idx="542">
                  <c:v>5.742769</c:v>
                </c:pt>
                <c:pt idx="543">
                  <c:v>5.8539009999999996</c:v>
                </c:pt>
                <c:pt idx="544">
                  <c:v>5.823385</c:v>
                </c:pt>
                <c:pt idx="545">
                  <c:v>5.844538</c:v>
                </c:pt>
                <c:pt idx="546">
                  <c:v>6.0148570000000001</c:v>
                </c:pt>
                <c:pt idx="547">
                  <c:v>6.1231429999999998</c:v>
                </c:pt>
                <c:pt idx="548">
                  <c:v>6.0925269999999996</c:v>
                </c:pt>
                <c:pt idx="549">
                  <c:v>5.9737140000000002</c:v>
                </c:pt>
                <c:pt idx="550">
                  <c:v>6.0540000000000003</c:v>
                </c:pt>
                <c:pt idx="551">
                  <c:v>6.1261539999999997</c:v>
                </c:pt>
                <c:pt idx="552">
                  <c:v>6.0454290000000004</c:v>
                </c:pt>
                <c:pt idx="553">
                  <c:v>5.8557139999999999</c:v>
                </c:pt>
                <c:pt idx="554">
                  <c:v>5.907</c:v>
                </c:pt>
                <c:pt idx="555">
                  <c:v>5.7442640000000003</c:v>
                </c:pt>
                <c:pt idx="556">
                  <c:v>5.7171430000000001</c:v>
                </c:pt>
                <c:pt idx="557">
                  <c:v>5.7284839999999999</c:v>
                </c:pt>
                <c:pt idx="558">
                  <c:v>5.7998459999999996</c:v>
                </c:pt>
                <c:pt idx="559">
                  <c:v>5.8733849999999999</c:v>
                </c:pt>
                <c:pt idx="560">
                  <c:v>5.9204619999999997</c:v>
                </c:pt>
                <c:pt idx="561">
                  <c:v>5.988022</c:v>
                </c:pt>
                <c:pt idx="562">
                  <c:v>5.9294289999999998</c:v>
                </c:pt>
                <c:pt idx="563">
                  <c:v>5.878571</c:v>
                </c:pt>
                <c:pt idx="564">
                  <c:v>5.7623410000000002</c:v>
                </c:pt>
                <c:pt idx="565">
                  <c:v>5.7138460000000002</c:v>
                </c:pt>
                <c:pt idx="566">
                  <c:v>5.6941540000000002</c:v>
                </c:pt>
                <c:pt idx="567">
                  <c:v>5.7444620000000004</c:v>
                </c:pt>
                <c:pt idx="568">
                  <c:v>5.7835270000000003</c:v>
                </c:pt>
                <c:pt idx="569">
                  <c:v>5.7831429999999999</c:v>
                </c:pt>
                <c:pt idx="570">
                  <c:v>5.7334290000000001</c:v>
                </c:pt>
                <c:pt idx="571">
                  <c:v>5.733714</c:v>
                </c:pt>
                <c:pt idx="572">
                  <c:v>5.734</c:v>
                </c:pt>
                <c:pt idx="573">
                  <c:v>5.7642860000000002</c:v>
                </c:pt>
                <c:pt idx="574">
                  <c:v>5.8351430000000004</c:v>
                </c:pt>
                <c:pt idx="575">
                  <c:v>5.8454290000000002</c:v>
                </c:pt>
                <c:pt idx="576">
                  <c:v>5.8757140000000003</c:v>
                </c:pt>
                <c:pt idx="577">
                  <c:v>5.8346150000000003</c:v>
                </c:pt>
                <c:pt idx="578">
                  <c:v>5.8134949999999996</c:v>
                </c:pt>
                <c:pt idx="579">
                  <c:v>5.8457140000000001</c:v>
                </c:pt>
                <c:pt idx="580">
                  <c:v>5.8845489999999998</c:v>
                </c:pt>
                <c:pt idx="581">
                  <c:v>5.8962640000000004</c:v>
                </c:pt>
                <c:pt idx="582">
                  <c:v>5.9465380000000003</c:v>
                </c:pt>
                <c:pt idx="583">
                  <c:v>6.0476369999999999</c:v>
                </c:pt>
                <c:pt idx="584">
                  <c:v>6.1179119999999996</c:v>
                </c:pt>
                <c:pt idx="585">
                  <c:v>6.1581869999999999</c:v>
                </c:pt>
                <c:pt idx="586">
                  <c:v>6.0669230000000001</c:v>
                </c:pt>
                <c:pt idx="587">
                  <c:v>5.9387359999999996</c:v>
                </c:pt>
                <c:pt idx="588">
                  <c:v>6.0311430000000001</c:v>
                </c:pt>
                <c:pt idx="589">
                  <c:v>6.0730219999999999</c:v>
                </c:pt>
                <c:pt idx="590">
                  <c:v>6.1017140000000003</c:v>
                </c:pt>
                <c:pt idx="591">
                  <c:v>6.0336150000000002</c:v>
                </c:pt>
                <c:pt idx="592">
                  <c:v>5.9155379999999997</c:v>
                </c:pt>
                <c:pt idx="593">
                  <c:v>5.9664619999999999</c:v>
                </c:pt>
                <c:pt idx="594">
                  <c:v>5.9650990000000004</c:v>
                </c:pt>
                <c:pt idx="595">
                  <c:v>5.9237140000000004</c:v>
                </c:pt>
                <c:pt idx="596">
                  <c:v>5.944</c:v>
                </c:pt>
                <c:pt idx="597">
                  <c:v>5.9759890000000002</c:v>
                </c:pt>
                <c:pt idx="598">
                  <c:v>5.9951429999999997</c:v>
                </c:pt>
                <c:pt idx="599">
                  <c:v>5.9554289999999996</c:v>
                </c:pt>
                <c:pt idx="600">
                  <c:v>5.9892310000000002</c:v>
                </c:pt>
                <c:pt idx="601">
                  <c:v>6.0295379999999996</c:v>
                </c:pt>
                <c:pt idx="602">
                  <c:v>6.0262859999999998</c:v>
                </c:pt>
                <c:pt idx="603">
                  <c:v>6.097143</c:v>
                </c:pt>
                <c:pt idx="604">
                  <c:v>6.1292530000000003</c:v>
                </c:pt>
                <c:pt idx="605">
                  <c:v>6.1758790000000001</c:v>
                </c:pt>
                <c:pt idx="606">
                  <c:v>6.1835380000000004</c:v>
                </c:pt>
                <c:pt idx="607">
                  <c:v>6.3301429999999996</c:v>
                </c:pt>
                <c:pt idx="608">
                  <c:v>6.2891430000000001</c:v>
                </c:pt>
                <c:pt idx="609">
                  <c:v>6.2875269999999999</c:v>
                </c:pt>
                <c:pt idx="610">
                  <c:v>6.3078019999999997</c:v>
                </c:pt>
                <c:pt idx="611">
                  <c:v>6.2261540000000002</c:v>
                </c:pt>
                <c:pt idx="612">
                  <c:v>6.2402860000000002</c:v>
                </c:pt>
                <c:pt idx="613">
                  <c:v>6.2211429999999996</c:v>
                </c:pt>
                <c:pt idx="614">
                  <c:v>6.2114289999999999</c:v>
                </c:pt>
                <c:pt idx="615">
                  <c:v>6.2017139999999999</c:v>
                </c:pt>
                <c:pt idx="616">
                  <c:v>6.1420000000000003</c:v>
                </c:pt>
                <c:pt idx="617">
                  <c:v>6.1022860000000003</c:v>
                </c:pt>
                <c:pt idx="618">
                  <c:v>6.153143</c:v>
                </c:pt>
                <c:pt idx="619">
                  <c:v>6.1734289999999996</c:v>
                </c:pt>
                <c:pt idx="620">
                  <c:v>6.1437140000000001</c:v>
                </c:pt>
                <c:pt idx="621">
                  <c:v>6.1619229999999998</c:v>
                </c:pt>
                <c:pt idx="622">
                  <c:v>6.2121979999999999</c:v>
                </c:pt>
                <c:pt idx="623">
                  <c:v>6.1251429999999996</c:v>
                </c:pt>
                <c:pt idx="624">
                  <c:v>6.105429</c:v>
                </c:pt>
                <c:pt idx="625">
                  <c:v>6.1778570000000004</c:v>
                </c:pt>
                <c:pt idx="626">
                  <c:v>6.1481539999999999</c:v>
                </c:pt>
                <c:pt idx="627">
                  <c:v>6.1206149999999999</c:v>
                </c:pt>
                <c:pt idx="628">
                  <c:v>6.0693409999999997</c:v>
                </c:pt>
                <c:pt idx="629">
                  <c:v>6.0418459999999996</c:v>
                </c:pt>
                <c:pt idx="630">
                  <c:v>5.995495</c:v>
                </c:pt>
                <c:pt idx="631">
                  <c:v>6.0413079999999999</c:v>
                </c:pt>
                <c:pt idx="632">
                  <c:v>6.0738019999999997</c:v>
                </c:pt>
                <c:pt idx="633">
                  <c:v>6.0568679999999997</c:v>
                </c:pt>
                <c:pt idx="634">
                  <c:v>6.0071430000000001</c:v>
                </c:pt>
                <c:pt idx="635">
                  <c:v>6.0074180000000004</c:v>
                </c:pt>
                <c:pt idx="636">
                  <c:v>6.04</c:v>
                </c:pt>
                <c:pt idx="637">
                  <c:v>6.0526039999999997</c:v>
                </c:pt>
                <c:pt idx="638">
                  <c:v>6.0911429999999998</c:v>
                </c:pt>
                <c:pt idx="639">
                  <c:v>6.1314289999999998</c:v>
                </c:pt>
                <c:pt idx="640">
                  <c:v>6.1617139999999999</c:v>
                </c:pt>
                <c:pt idx="641">
                  <c:v>6.1443849999999998</c:v>
                </c:pt>
                <c:pt idx="642">
                  <c:v>6.1922860000000002</c:v>
                </c:pt>
                <c:pt idx="643">
                  <c:v>6.1431430000000002</c:v>
                </c:pt>
                <c:pt idx="644">
                  <c:v>6.1385490000000003</c:v>
                </c:pt>
                <c:pt idx="645">
                  <c:v>6.1263629999999996</c:v>
                </c:pt>
                <c:pt idx="646">
                  <c:v>6.1239999999999997</c:v>
                </c:pt>
                <c:pt idx="647">
                  <c:v>6.0919230000000004</c:v>
                </c:pt>
                <c:pt idx="648">
                  <c:v>6.0651210000000004</c:v>
                </c:pt>
                <c:pt idx="649">
                  <c:v>6.1128460000000002</c:v>
                </c:pt>
                <c:pt idx="650">
                  <c:v>6.1456039999999996</c:v>
                </c:pt>
                <c:pt idx="651">
                  <c:v>6.118385</c:v>
                </c:pt>
                <c:pt idx="652">
                  <c:v>6.0637359999999996</c:v>
                </c:pt>
                <c:pt idx="653">
                  <c:v>6.1268130000000003</c:v>
                </c:pt>
                <c:pt idx="654">
                  <c:v>6.0770549999999997</c:v>
                </c:pt>
                <c:pt idx="655">
                  <c:v>6.0372969999999997</c:v>
                </c:pt>
                <c:pt idx="656">
                  <c:v>6.0675379999999999</c:v>
                </c:pt>
                <c:pt idx="657">
                  <c:v>6.0477800000000004</c:v>
                </c:pt>
                <c:pt idx="658">
                  <c:v>6.0585050000000003</c:v>
                </c:pt>
                <c:pt idx="659">
                  <c:v>6.1087470000000001</c:v>
                </c:pt>
                <c:pt idx="660">
                  <c:v>6.0916699999999997</c:v>
                </c:pt>
                <c:pt idx="661">
                  <c:v>6.0646149999999999</c:v>
                </c:pt>
                <c:pt idx="662">
                  <c:v>6.102176</c:v>
                </c:pt>
                <c:pt idx="663">
                  <c:v>6.1256700000000004</c:v>
                </c:pt>
                <c:pt idx="664">
                  <c:v>6.153187</c:v>
                </c:pt>
                <c:pt idx="665">
                  <c:v>6.18344</c:v>
                </c:pt>
                <c:pt idx="666">
                  <c:v>6.1336919999999999</c:v>
                </c:pt>
                <c:pt idx="667">
                  <c:v>6.1139450000000002</c:v>
                </c:pt>
                <c:pt idx="668">
                  <c:v>6.1247030000000002</c:v>
                </c:pt>
                <c:pt idx="669">
                  <c:v>6.1677799999999996</c:v>
                </c:pt>
                <c:pt idx="670">
                  <c:v>6.2108790000000003</c:v>
                </c:pt>
                <c:pt idx="671">
                  <c:v>6.1883080000000001</c:v>
                </c:pt>
                <c:pt idx="672">
                  <c:v>6.1757140000000001</c:v>
                </c:pt>
                <c:pt idx="673">
                  <c:v>6.1935820000000001</c:v>
                </c:pt>
                <c:pt idx="674">
                  <c:v>6.2325270000000002</c:v>
                </c:pt>
                <c:pt idx="675">
                  <c:v>6.1828019999999997</c:v>
                </c:pt>
                <c:pt idx="676">
                  <c:v>6.1730770000000001</c:v>
                </c:pt>
                <c:pt idx="677">
                  <c:v>6.1762860000000002</c:v>
                </c:pt>
                <c:pt idx="678">
                  <c:v>6.2241759999999999</c:v>
                </c:pt>
                <c:pt idx="679">
                  <c:v>6.2574290000000001</c:v>
                </c:pt>
                <c:pt idx="680">
                  <c:v>6.1550000000000002</c:v>
                </c:pt>
                <c:pt idx="681">
                  <c:v>6.0682859999999996</c:v>
                </c:pt>
                <c:pt idx="682">
                  <c:v>6.1060990000000004</c:v>
                </c:pt>
                <c:pt idx="683">
                  <c:v>6.082484</c:v>
                </c:pt>
                <c:pt idx="684">
                  <c:v>6.1419779999999999</c:v>
                </c:pt>
                <c:pt idx="685">
                  <c:v>6.1453850000000001</c:v>
                </c:pt>
                <c:pt idx="686">
                  <c:v>6.1826369999999997</c:v>
                </c:pt>
                <c:pt idx="687">
                  <c:v>6.1905049999999999</c:v>
                </c:pt>
                <c:pt idx="688">
                  <c:v>6.1670879999999997</c:v>
                </c:pt>
                <c:pt idx="689">
                  <c:v>6.1474289999999998</c:v>
                </c:pt>
                <c:pt idx="690">
                  <c:v>6.117769</c:v>
                </c:pt>
                <c:pt idx="691">
                  <c:v>6.0449450000000002</c:v>
                </c:pt>
                <c:pt idx="692">
                  <c:v>6.0527360000000003</c:v>
                </c:pt>
                <c:pt idx="693">
                  <c:v>6.0030549999999998</c:v>
                </c:pt>
                <c:pt idx="694">
                  <c:v>6.0065929999999996</c:v>
                </c:pt>
                <c:pt idx="695">
                  <c:v>5.986923</c:v>
                </c:pt>
                <c:pt idx="696">
                  <c:v>6.0334620000000001</c:v>
                </c:pt>
                <c:pt idx="697">
                  <c:v>6.0613409999999996</c:v>
                </c:pt>
                <c:pt idx="698">
                  <c:v>6.065143</c:v>
                </c:pt>
                <c:pt idx="699">
                  <c:v>6.0286809999999997</c:v>
                </c:pt>
                <c:pt idx="700">
                  <c:v>5.9858460000000004</c:v>
                </c:pt>
                <c:pt idx="701">
                  <c:v>5.9661980000000003</c:v>
                </c:pt>
                <c:pt idx="702">
                  <c:v>5.9806590000000002</c:v>
                </c:pt>
                <c:pt idx="703">
                  <c:v>6.0177800000000001</c:v>
                </c:pt>
                <c:pt idx="704">
                  <c:v>6.0081980000000001</c:v>
                </c:pt>
                <c:pt idx="705">
                  <c:v>5.9686149999999998</c:v>
                </c:pt>
                <c:pt idx="706">
                  <c:v>6.0090329999999996</c:v>
                </c:pt>
                <c:pt idx="707">
                  <c:v>6.0034289999999997</c:v>
                </c:pt>
                <c:pt idx="708">
                  <c:v>5.993824</c:v>
                </c:pt>
                <c:pt idx="709">
                  <c:v>6.0311209999999997</c:v>
                </c:pt>
                <c:pt idx="710">
                  <c:v>6.1246150000000004</c:v>
                </c:pt>
                <c:pt idx="711">
                  <c:v>6.1041759999999998</c:v>
                </c:pt>
                <c:pt idx="712">
                  <c:v>6.1354949999999997</c:v>
                </c:pt>
                <c:pt idx="713">
                  <c:v>6.1317139999999997</c:v>
                </c:pt>
                <c:pt idx="714">
                  <c:v>6.1219999999999999</c:v>
                </c:pt>
                <c:pt idx="715">
                  <c:v>6.1580880000000002</c:v>
                </c:pt>
                <c:pt idx="716">
                  <c:v>6.2088130000000001</c:v>
                </c:pt>
                <c:pt idx="717">
                  <c:v>6.1962419999999998</c:v>
                </c:pt>
                <c:pt idx="718">
                  <c:v>6.2265050000000004</c:v>
                </c:pt>
                <c:pt idx="719">
                  <c:v>6.2240000000000002</c:v>
                </c:pt>
                <c:pt idx="720">
                  <c:v>6.194286</c:v>
                </c:pt>
                <c:pt idx="721">
                  <c:v>6.1827690000000004</c:v>
                </c:pt>
                <c:pt idx="722">
                  <c:v>6.1583519999999998</c:v>
                </c:pt>
                <c:pt idx="723">
                  <c:v>6.1433850000000003</c:v>
                </c:pt>
                <c:pt idx="724">
                  <c:v>6.1336919999999999</c:v>
                </c:pt>
                <c:pt idx="725">
                  <c:v>6.1346150000000002</c:v>
                </c:pt>
                <c:pt idx="726">
                  <c:v>6.1474289999999998</c:v>
                </c:pt>
                <c:pt idx="727">
                  <c:v>6.1877139999999997</c:v>
                </c:pt>
                <c:pt idx="728">
                  <c:v>6.1879999999999997</c:v>
                </c:pt>
                <c:pt idx="729">
                  <c:v>6.1858459999999997</c:v>
                </c:pt>
                <c:pt idx="730">
                  <c:v>6.1843959999999996</c:v>
                </c:pt>
                <c:pt idx="731">
                  <c:v>6.1423740000000002</c:v>
                </c:pt>
                <c:pt idx="732">
                  <c:v>6.1727249999999998</c:v>
                </c:pt>
                <c:pt idx="733">
                  <c:v>6.275385</c:v>
                </c:pt>
                <c:pt idx="734">
                  <c:v>6.2380000000000004</c:v>
                </c:pt>
                <c:pt idx="735">
                  <c:v>6.2367030000000003</c:v>
                </c:pt>
                <c:pt idx="736">
                  <c:v>6.289231</c:v>
                </c:pt>
                <c:pt idx="737">
                  <c:v>6.2617139999999996</c:v>
                </c:pt>
                <c:pt idx="738">
                  <c:v>6.3276919999999999</c:v>
                </c:pt>
                <c:pt idx="739">
                  <c:v>6.3780219999999996</c:v>
                </c:pt>
                <c:pt idx="740">
                  <c:v>6.3590109999999997</c:v>
                </c:pt>
                <c:pt idx="741">
                  <c:v>6.3232090000000003</c:v>
                </c:pt>
                <c:pt idx="742">
                  <c:v>6.2656260000000001</c:v>
                </c:pt>
                <c:pt idx="743">
                  <c:v>6.1820000000000004</c:v>
                </c:pt>
                <c:pt idx="744">
                  <c:v>6.148352</c:v>
                </c:pt>
                <c:pt idx="745">
                  <c:v>6.1353629999999999</c:v>
                </c:pt>
                <c:pt idx="746">
                  <c:v>6.1878679999999999</c:v>
                </c:pt>
                <c:pt idx="747">
                  <c:v>6.2019780000000004</c:v>
                </c:pt>
                <c:pt idx="748">
                  <c:v>6.2004619999999999</c:v>
                </c:pt>
                <c:pt idx="749">
                  <c:v>6.1901099999999998</c:v>
                </c:pt>
                <c:pt idx="750">
                  <c:v>6.2722199999999999</c:v>
                </c:pt>
                <c:pt idx="751">
                  <c:v>6.2667140000000003</c:v>
                </c:pt>
                <c:pt idx="752">
                  <c:v>6.2329230000000004</c:v>
                </c:pt>
                <c:pt idx="753">
                  <c:v>6.1827249999999996</c:v>
                </c:pt>
                <c:pt idx="754">
                  <c:v>6.1730989999999997</c:v>
                </c:pt>
                <c:pt idx="755">
                  <c:v>6.1634729999999998</c:v>
                </c:pt>
                <c:pt idx="756">
                  <c:v>6.2023080000000004</c:v>
                </c:pt>
                <c:pt idx="757">
                  <c:v>6.1627029999999996</c:v>
                </c:pt>
                <c:pt idx="758">
                  <c:v>6.1809890000000003</c:v>
                </c:pt>
                <c:pt idx="759">
                  <c:v>6.1414289999999996</c:v>
                </c:pt>
                <c:pt idx="760">
                  <c:v>6.0932750000000002</c:v>
                </c:pt>
                <c:pt idx="761">
                  <c:v>6.1236920000000001</c:v>
                </c:pt>
                <c:pt idx="762">
                  <c:v>6.1941100000000002</c:v>
                </c:pt>
                <c:pt idx="763">
                  <c:v>6.2340660000000003</c:v>
                </c:pt>
                <c:pt idx="764">
                  <c:v>6.1845049999999997</c:v>
                </c:pt>
                <c:pt idx="765">
                  <c:v>6.224945</c:v>
                </c:pt>
                <c:pt idx="766">
                  <c:v>6.2178459999999998</c:v>
                </c:pt>
                <c:pt idx="767">
                  <c:v>6.207033</c:v>
                </c:pt>
                <c:pt idx="768">
                  <c:v>6.2171430000000001</c:v>
                </c:pt>
                <c:pt idx="769">
                  <c:v>6.1987030000000001</c:v>
                </c:pt>
                <c:pt idx="770">
                  <c:v>6.1691209999999996</c:v>
                </c:pt>
                <c:pt idx="771">
                  <c:v>6.1106150000000001</c:v>
                </c:pt>
                <c:pt idx="772">
                  <c:v>6.0099559999999999</c:v>
                </c:pt>
                <c:pt idx="773">
                  <c:v>6.0606590000000002</c:v>
                </c:pt>
                <c:pt idx="774">
                  <c:v>5.9439339999999996</c:v>
                </c:pt>
                <c:pt idx="775">
                  <c:v>5.9833850000000002</c:v>
                </c:pt>
                <c:pt idx="776">
                  <c:v>6.0428790000000001</c:v>
                </c:pt>
                <c:pt idx="777">
                  <c:v>6.0658019999999997</c:v>
                </c:pt>
                <c:pt idx="778">
                  <c:v>6.1153630000000003</c:v>
                </c:pt>
                <c:pt idx="779">
                  <c:v>6.0449669999999998</c:v>
                </c:pt>
                <c:pt idx="780">
                  <c:v>6.0961540000000003</c:v>
                </c:pt>
                <c:pt idx="781">
                  <c:v>6.0665490000000002</c:v>
                </c:pt>
                <c:pt idx="782">
                  <c:v>6.0370549999999996</c:v>
                </c:pt>
                <c:pt idx="783">
                  <c:v>6.0774730000000003</c:v>
                </c:pt>
                <c:pt idx="784">
                  <c:v>6.0704399999999996</c:v>
                </c:pt>
                <c:pt idx="785">
                  <c:v>6.0595379999999999</c:v>
                </c:pt>
                <c:pt idx="786">
                  <c:v>6.1005050000000001</c:v>
                </c:pt>
                <c:pt idx="787">
                  <c:v>6.0820879999999997</c:v>
                </c:pt>
                <c:pt idx="788">
                  <c:v>6.1329229999999999</c:v>
                </c:pt>
                <c:pt idx="789">
                  <c:v>6.0732309999999998</c:v>
                </c:pt>
                <c:pt idx="790">
                  <c:v>6.0439999999999996</c:v>
                </c:pt>
                <c:pt idx="791">
                  <c:v>6.1138459999999997</c:v>
                </c:pt>
                <c:pt idx="792">
                  <c:v>6.0943959999999997</c:v>
                </c:pt>
                <c:pt idx="793">
                  <c:v>6.1247249999999998</c:v>
                </c:pt>
                <c:pt idx="794">
                  <c:v>6.154725</c:v>
                </c:pt>
                <c:pt idx="795">
                  <c:v>6.1753850000000003</c:v>
                </c:pt>
                <c:pt idx="796">
                  <c:v>6.1257140000000003</c:v>
                </c:pt>
                <c:pt idx="797">
                  <c:v>6.1164839999999998</c:v>
                </c:pt>
                <c:pt idx="798">
                  <c:v>6.1466370000000001</c:v>
                </c:pt>
                <c:pt idx="799">
                  <c:v>6.1670109999999996</c:v>
                </c:pt>
                <c:pt idx="800">
                  <c:v>6.1675380000000004</c:v>
                </c:pt>
                <c:pt idx="801">
                  <c:v>6.1777579999999999</c:v>
                </c:pt>
                <c:pt idx="802">
                  <c:v>6.1790770000000004</c:v>
                </c:pt>
                <c:pt idx="803">
                  <c:v>6.1894289999999996</c:v>
                </c:pt>
                <c:pt idx="804">
                  <c:v>6.1196919999999997</c:v>
                </c:pt>
                <c:pt idx="805">
                  <c:v>5.97</c:v>
                </c:pt>
                <c:pt idx="806">
                  <c:v>5.9804399999999998</c:v>
                </c:pt>
                <c:pt idx="807">
                  <c:v>6.042198</c:v>
                </c:pt>
                <c:pt idx="808">
                  <c:v>6.0725049999999996</c:v>
                </c:pt>
                <c:pt idx="809">
                  <c:v>6.0548349999999997</c:v>
                </c:pt>
                <c:pt idx="810">
                  <c:v>6.0347470000000003</c:v>
                </c:pt>
                <c:pt idx="811">
                  <c:v>5.9454289999999999</c:v>
                </c:pt>
                <c:pt idx="812">
                  <c:v>5.9555379999999998</c:v>
                </c:pt>
                <c:pt idx="813">
                  <c:v>5.9662639999999998</c:v>
                </c:pt>
                <c:pt idx="814">
                  <c:v>5.8971210000000003</c:v>
                </c:pt>
                <c:pt idx="815">
                  <c:v>5.8970989999999999</c:v>
                </c:pt>
                <c:pt idx="816">
                  <c:v>5.9179120000000003</c:v>
                </c:pt>
                <c:pt idx="817">
                  <c:v>5.946923</c:v>
                </c:pt>
                <c:pt idx="818">
                  <c:v>5.9472529999999999</c:v>
                </c:pt>
                <c:pt idx="819">
                  <c:v>5.9393409999999998</c:v>
                </c:pt>
                <c:pt idx="820">
                  <c:v>5.8597140000000003</c:v>
                </c:pt>
                <c:pt idx="821">
                  <c:v>5.8989010000000004</c:v>
                </c:pt>
                <c:pt idx="822">
                  <c:v>5.8986150000000004</c:v>
                </c:pt>
                <c:pt idx="823">
                  <c:v>5.8089230000000001</c:v>
                </c:pt>
                <c:pt idx="824">
                  <c:v>5.8098460000000003</c:v>
                </c:pt>
                <c:pt idx="825">
                  <c:v>5.8308790000000004</c:v>
                </c:pt>
                <c:pt idx="826">
                  <c:v>5.8627029999999998</c:v>
                </c:pt>
                <c:pt idx="827">
                  <c:v>5.9330769999999999</c:v>
                </c:pt>
                <c:pt idx="828">
                  <c:v>5.9326590000000001</c:v>
                </c:pt>
                <c:pt idx="829">
                  <c:v>5.9045709999999998</c:v>
                </c:pt>
                <c:pt idx="830">
                  <c:v>5.8867029999999998</c:v>
                </c:pt>
                <c:pt idx="831">
                  <c:v>5.9153190000000002</c:v>
                </c:pt>
                <c:pt idx="832">
                  <c:v>5.8656920000000001</c:v>
                </c:pt>
                <c:pt idx="833">
                  <c:v>5.875121</c:v>
                </c:pt>
                <c:pt idx="834">
                  <c:v>5.8961759999999996</c:v>
                </c:pt>
                <c:pt idx="835">
                  <c:v>5.9044619999999997</c:v>
                </c:pt>
                <c:pt idx="836">
                  <c:v>5.9147689999999997</c:v>
                </c:pt>
                <c:pt idx="837">
                  <c:v>5.944</c:v>
                </c:pt>
                <c:pt idx="838">
                  <c:v>5.9164839999999996</c:v>
                </c:pt>
                <c:pt idx="839">
                  <c:v>5.9186370000000004</c:v>
                </c:pt>
                <c:pt idx="840">
                  <c:v>5.9301760000000003</c:v>
                </c:pt>
                <c:pt idx="841">
                  <c:v>5.9305490000000001</c:v>
                </c:pt>
                <c:pt idx="842">
                  <c:v>5.9121540000000001</c:v>
                </c:pt>
                <c:pt idx="843">
                  <c:v>5.9325489999999999</c:v>
                </c:pt>
                <c:pt idx="844">
                  <c:v>6.0050549999999996</c:v>
                </c:pt>
                <c:pt idx="845">
                  <c:v>6.0454730000000003</c:v>
                </c:pt>
                <c:pt idx="846">
                  <c:v>6.1058899999999996</c:v>
                </c:pt>
                <c:pt idx="847">
                  <c:v>6.1335379999999997</c:v>
                </c:pt>
                <c:pt idx="848">
                  <c:v>6.1253190000000002</c:v>
                </c:pt>
                <c:pt idx="849">
                  <c:v>6.215033</c:v>
                </c:pt>
                <c:pt idx="850">
                  <c:v>6.1939120000000001</c:v>
                </c:pt>
                <c:pt idx="851">
                  <c:v>6.1672969999999996</c:v>
                </c:pt>
                <c:pt idx="852">
                  <c:v>6.1092310000000003</c:v>
                </c:pt>
                <c:pt idx="853">
                  <c:v>6.1180880000000002</c:v>
                </c:pt>
                <c:pt idx="854">
                  <c:v>6.1676479999999998</c:v>
                </c:pt>
                <c:pt idx="855">
                  <c:v>6.176374</c:v>
                </c:pt>
                <c:pt idx="856">
                  <c:v>6.1750550000000004</c:v>
                </c:pt>
                <c:pt idx="857">
                  <c:v>6.2053849999999997</c:v>
                </c:pt>
                <c:pt idx="858">
                  <c:v>6.1491429999999996</c:v>
                </c:pt>
                <c:pt idx="859">
                  <c:v>6.1920440000000001</c:v>
                </c:pt>
                <c:pt idx="860">
                  <c:v>6.1442420000000002</c:v>
                </c:pt>
                <c:pt idx="861">
                  <c:v>6.052835</c:v>
                </c:pt>
                <c:pt idx="862">
                  <c:v>6.0369229999999998</c:v>
                </c:pt>
                <c:pt idx="863">
                  <c:v>6.1154950000000001</c:v>
                </c:pt>
                <c:pt idx="864">
                  <c:v>6.1786810000000001</c:v>
                </c:pt>
                <c:pt idx="865">
                  <c:v>6.1991209999999999</c:v>
                </c:pt>
                <c:pt idx="866">
                  <c:v>6.1015379999999997</c:v>
                </c:pt>
                <c:pt idx="867">
                  <c:v>6.1360000000000001</c:v>
                </c:pt>
                <c:pt idx="868">
                  <c:v>6.1084180000000003</c:v>
                </c:pt>
                <c:pt idx="869">
                  <c:v>6.0796700000000001</c:v>
                </c:pt>
                <c:pt idx="870">
                  <c:v>6.1137579999999998</c:v>
                </c:pt>
                <c:pt idx="871">
                  <c:v>6.128374</c:v>
                </c:pt>
                <c:pt idx="872">
                  <c:v>6.0909230000000001</c:v>
                </c:pt>
                <c:pt idx="873">
                  <c:v>6.0591650000000001</c:v>
                </c:pt>
                <c:pt idx="874">
                  <c:v>6.0503520000000002</c:v>
                </c:pt>
                <c:pt idx="875">
                  <c:v>6.0030109999999999</c:v>
                </c:pt>
                <c:pt idx="876">
                  <c:v>5.9388569999999996</c:v>
                </c:pt>
                <c:pt idx="877">
                  <c:v>5.9376920000000002</c:v>
                </c:pt>
                <c:pt idx="878">
                  <c:v>5.9309669999999999</c:v>
                </c:pt>
                <c:pt idx="879">
                  <c:v>5.9639559999999996</c:v>
                </c:pt>
                <c:pt idx="880">
                  <c:v>5.9514290000000001</c:v>
                </c:pt>
                <c:pt idx="881">
                  <c:v>5.9341540000000004</c:v>
                </c:pt>
                <c:pt idx="882">
                  <c:v>5.9644620000000002</c:v>
                </c:pt>
                <c:pt idx="883">
                  <c:v>5.8697359999999996</c:v>
                </c:pt>
                <c:pt idx="884">
                  <c:v>5.9082420000000004</c:v>
                </c:pt>
                <c:pt idx="885">
                  <c:v>5.9459999999999997</c:v>
                </c:pt>
                <c:pt idx="886">
                  <c:v>5.9514950000000004</c:v>
                </c:pt>
                <c:pt idx="887">
                  <c:v>5.9592309999999999</c:v>
                </c:pt>
                <c:pt idx="888">
                  <c:v>6.0395599999999998</c:v>
                </c:pt>
                <c:pt idx="889">
                  <c:v>6.037846</c:v>
                </c:pt>
                <c:pt idx="890">
                  <c:v>5.9954289999999997</c:v>
                </c:pt>
                <c:pt idx="891">
                  <c:v>6.0102200000000003</c:v>
                </c:pt>
                <c:pt idx="892">
                  <c:v>5.9859999999999998</c:v>
                </c:pt>
                <c:pt idx="893">
                  <c:v>5.9462859999999997</c:v>
                </c:pt>
                <c:pt idx="894">
                  <c:v>5.9571430000000003</c:v>
                </c:pt>
                <c:pt idx="895">
                  <c:v>5.9503079999999997</c:v>
                </c:pt>
                <c:pt idx="896">
                  <c:v>5.9577140000000002</c:v>
                </c:pt>
                <c:pt idx="897">
                  <c:v>5.965077</c:v>
                </c:pt>
                <c:pt idx="898">
                  <c:v>5.9653409999999996</c:v>
                </c:pt>
                <c:pt idx="899">
                  <c:v>6.006132</c:v>
                </c:pt>
                <c:pt idx="900">
                  <c:v>6.0433630000000003</c:v>
                </c:pt>
                <c:pt idx="901">
                  <c:v>6.0636039999999998</c:v>
                </c:pt>
                <c:pt idx="902">
                  <c:v>6.0469229999999996</c:v>
                </c:pt>
                <c:pt idx="903">
                  <c:v>5.9971870000000003</c:v>
                </c:pt>
                <c:pt idx="904">
                  <c:v>5.9411430000000003</c:v>
                </c:pt>
                <c:pt idx="905">
                  <c:v>5.934615</c:v>
                </c:pt>
                <c:pt idx="906">
                  <c:v>5.921341</c:v>
                </c:pt>
                <c:pt idx="907">
                  <c:v>5.8784619999999999</c:v>
                </c:pt>
                <c:pt idx="908">
                  <c:v>5.8755379999999997</c:v>
                </c:pt>
                <c:pt idx="909">
                  <c:v>5.8664620000000003</c:v>
                </c:pt>
                <c:pt idx="910">
                  <c:v>5.8534069999999998</c:v>
                </c:pt>
                <c:pt idx="911">
                  <c:v>5.836989</c:v>
                </c:pt>
                <c:pt idx="912">
                  <c:v>5.8272310000000003</c:v>
                </c:pt>
                <c:pt idx="913">
                  <c:v>5.8674730000000004</c:v>
                </c:pt>
                <c:pt idx="914">
                  <c:v>5.8847250000000004</c:v>
                </c:pt>
                <c:pt idx="915">
                  <c:v>5.9184400000000004</c:v>
                </c:pt>
                <c:pt idx="916">
                  <c:v>5.9016479999999998</c:v>
                </c:pt>
                <c:pt idx="917">
                  <c:v>5.8753849999999996</c:v>
                </c:pt>
                <c:pt idx="918">
                  <c:v>5.8656040000000003</c:v>
                </c:pt>
                <c:pt idx="919">
                  <c:v>5.8726370000000001</c:v>
                </c:pt>
                <c:pt idx="920">
                  <c:v>5.8901320000000004</c:v>
                </c:pt>
                <c:pt idx="921">
                  <c:v>5.870374</c:v>
                </c:pt>
                <c:pt idx="922">
                  <c:v>5.8832310000000003</c:v>
                </c:pt>
                <c:pt idx="923">
                  <c:v>5.8671430000000004</c:v>
                </c:pt>
                <c:pt idx="924">
                  <c:v>5.8678020000000002</c:v>
                </c:pt>
                <c:pt idx="925">
                  <c:v>5.815626</c:v>
                </c:pt>
                <c:pt idx="926">
                  <c:v>5.8258900000000002</c:v>
                </c:pt>
                <c:pt idx="927">
                  <c:v>5.8538459999999999</c:v>
                </c:pt>
                <c:pt idx="928">
                  <c:v>5.9764179999999998</c:v>
                </c:pt>
                <c:pt idx="929">
                  <c:v>5.9932749999999997</c:v>
                </c:pt>
                <c:pt idx="930">
                  <c:v>6.0535160000000001</c:v>
                </c:pt>
                <c:pt idx="931">
                  <c:v>6.0577360000000002</c:v>
                </c:pt>
                <c:pt idx="932">
                  <c:v>6.09</c:v>
                </c:pt>
                <c:pt idx="933">
                  <c:v>6.179055</c:v>
                </c:pt>
                <c:pt idx="934">
                  <c:v>6.1852090000000004</c:v>
                </c:pt>
                <c:pt idx="935">
                  <c:v>6.1147910000000003</c:v>
                </c:pt>
                <c:pt idx="936">
                  <c:v>6.0773849999999996</c:v>
                </c:pt>
                <c:pt idx="937">
                  <c:v>6.1675820000000003</c:v>
                </c:pt>
                <c:pt idx="938">
                  <c:v>6.2066590000000001</c:v>
                </c:pt>
                <c:pt idx="939">
                  <c:v>6.0854290000000004</c:v>
                </c:pt>
                <c:pt idx="940">
                  <c:v>6.0914289999999998</c:v>
                </c:pt>
                <c:pt idx="941">
                  <c:v>6.0789229999999996</c:v>
                </c:pt>
                <c:pt idx="942">
                  <c:v>6.1119560000000002</c:v>
                </c:pt>
                <c:pt idx="943">
                  <c:v>6.1027469999999999</c:v>
                </c:pt>
                <c:pt idx="944">
                  <c:v>6.1474289999999998</c:v>
                </c:pt>
                <c:pt idx="945">
                  <c:v>6.1721539999999999</c:v>
                </c:pt>
                <c:pt idx="946">
                  <c:v>6.1469230000000001</c:v>
                </c:pt>
                <c:pt idx="947">
                  <c:v>6.1582860000000004</c:v>
                </c:pt>
                <c:pt idx="948">
                  <c:v>6.0945929999999997</c:v>
                </c:pt>
                <c:pt idx="949">
                  <c:v>6.1194290000000002</c:v>
                </c:pt>
                <c:pt idx="950">
                  <c:v>6.1534950000000004</c:v>
                </c:pt>
                <c:pt idx="951">
                  <c:v>6.1146149999999997</c:v>
                </c:pt>
                <c:pt idx="952">
                  <c:v>6.1102860000000003</c:v>
                </c:pt>
                <c:pt idx="953">
                  <c:v>6.0964400000000003</c:v>
                </c:pt>
                <c:pt idx="954">
                  <c:v>6.0767030000000002</c:v>
                </c:pt>
                <c:pt idx="955">
                  <c:v>6.0917139999999996</c:v>
                </c:pt>
                <c:pt idx="956">
                  <c:v>6.1315379999999999</c:v>
                </c:pt>
                <c:pt idx="957">
                  <c:v>6.1274949999999997</c:v>
                </c:pt>
                <c:pt idx="958">
                  <c:v>6.1334289999999996</c:v>
                </c:pt>
                <c:pt idx="959">
                  <c:v>6.1785490000000003</c:v>
                </c:pt>
                <c:pt idx="960">
                  <c:v>6.2037139999999997</c:v>
                </c:pt>
                <c:pt idx="961">
                  <c:v>6.279077</c:v>
                </c:pt>
                <c:pt idx="962">
                  <c:v>6.3392309999999998</c:v>
                </c:pt>
                <c:pt idx="963">
                  <c:v>6.3151210000000004</c:v>
                </c:pt>
                <c:pt idx="964">
                  <c:v>6.4554289999999996</c:v>
                </c:pt>
                <c:pt idx="965">
                  <c:v>6.4009229999999997</c:v>
                </c:pt>
                <c:pt idx="966">
                  <c:v>6.3513849999999996</c:v>
                </c:pt>
                <c:pt idx="967">
                  <c:v>6.3026369999999998</c:v>
                </c:pt>
                <c:pt idx="968">
                  <c:v>6.2122419999999998</c:v>
                </c:pt>
                <c:pt idx="969">
                  <c:v>6.6629230000000002</c:v>
                </c:pt>
                <c:pt idx="970">
                  <c:v>7.1384619999999996</c:v>
                </c:pt>
                <c:pt idx="971">
                  <c:v>7.314044</c:v>
                </c:pt>
                <c:pt idx="972">
                  <c:v>7.3285049999999998</c:v>
                </c:pt>
                <c:pt idx="973">
                  <c:v>7.1187469999999999</c:v>
                </c:pt>
                <c:pt idx="974">
                  <c:v>7.1143520000000002</c:v>
                </c:pt>
                <c:pt idx="975">
                  <c:v>7.1153849999999998</c:v>
                </c:pt>
                <c:pt idx="976">
                  <c:v>7.3994730000000004</c:v>
                </c:pt>
                <c:pt idx="977">
                  <c:v>7.4559340000000001</c:v>
                </c:pt>
                <c:pt idx="978">
                  <c:v>7.4851650000000003</c:v>
                </c:pt>
                <c:pt idx="979">
                  <c:v>7.529846</c:v>
                </c:pt>
                <c:pt idx="980">
                  <c:v>7.4756039999999997</c:v>
                </c:pt>
                <c:pt idx="981">
                  <c:v>7.4018899999999999</c:v>
                </c:pt>
                <c:pt idx="982">
                  <c:v>7.3464840000000002</c:v>
                </c:pt>
                <c:pt idx="983">
                  <c:v>7.3010330000000003</c:v>
                </c:pt>
                <c:pt idx="984">
                  <c:v>7.3669229999999999</c:v>
                </c:pt>
                <c:pt idx="985">
                  <c:v>7.4014290000000003</c:v>
                </c:pt>
                <c:pt idx="986">
                  <c:v>7.3678020000000002</c:v>
                </c:pt>
                <c:pt idx="987">
                  <c:v>7.3280219999999998</c:v>
                </c:pt>
                <c:pt idx="988">
                  <c:v>7.2624180000000003</c:v>
                </c:pt>
                <c:pt idx="989">
                  <c:v>7.2726150000000001</c:v>
                </c:pt>
                <c:pt idx="990">
                  <c:v>7.3845489999999998</c:v>
                </c:pt>
                <c:pt idx="991">
                  <c:v>7.3595600000000001</c:v>
                </c:pt>
                <c:pt idx="992">
                  <c:v>7.3477139999999999</c:v>
                </c:pt>
                <c:pt idx="993">
                  <c:v>7.3520000000000003</c:v>
                </c:pt>
                <c:pt idx="994">
                  <c:v>7.4021540000000003</c:v>
                </c:pt>
                <c:pt idx="995">
                  <c:v>7.3230550000000001</c:v>
                </c:pt>
                <c:pt idx="996">
                  <c:v>7.3572090000000001</c:v>
                </c:pt>
                <c:pt idx="997">
                  <c:v>7.3535820000000003</c:v>
                </c:pt>
                <c:pt idx="998">
                  <c:v>7.4492310000000002</c:v>
                </c:pt>
                <c:pt idx="999">
                  <c:v>7.4694070000000004</c:v>
                </c:pt>
                <c:pt idx="1000">
                  <c:v>7.4699340000000003</c:v>
                </c:pt>
                <c:pt idx="1001">
                  <c:v>7.6213189999999997</c:v>
                </c:pt>
                <c:pt idx="1002">
                  <c:v>7.6491429999999996</c:v>
                </c:pt>
                <c:pt idx="1003">
                  <c:v>7.5746149999999997</c:v>
                </c:pt>
                <c:pt idx="1004">
                  <c:v>7.5159560000000001</c:v>
                </c:pt>
                <c:pt idx="1005">
                  <c:v>7.5203519999999999</c:v>
                </c:pt>
                <c:pt idx="1006">
                  <c:v>7.640593</c:v>
                </c:pt>
                <c:pt idx="1007">
                  <c:v>7.7143959999999998</c:v>
                </c:pt>
                <c:pt idx="1008">
                  <c:v>7.8346150000000003</c:v>
                </c:pt>
                <c:pt idx="1009">
                  <c:v>7.6948350000000003</c:v>
                </c:pt>
                <c:pt idx="1010">
                  <c:v>7.7220440000000004</c:v>
                </c:pt>
                <c:pt idx="1011">
                  <c:v>7.8122860000000003</c:v>
                </c:pt>
                <c:pt idx="1012">
                  <c:v>7.7325270000000002</c:v>
                </c:pt>
                <c:pt idx="1013">
                  <c:v>7.6526149999999999</c:v>
                </c:pt>
                <c:pt idx="1014">
                  <c:v>7.6529230000000004</c:v>
                </c:pt>
                <c:pt idx="1015">
                  <c:v>7.7138460000000002</c:v>
                </c:pt>
                <c:pt idx="1016">
                  <c:v>7.7143300000000004</c:v>
                </c:pt>
                <c:pt idx="1017">
                  <c:v>7.7944620000000002</c:v>
                </c:pt>
                <c:pt idx="1018">
                  <c:v>7.7944620000000002</c:v>
                </c:pt>
                <c:pt idx="1019">
                  <c:v>7.7679999999999998</c:v>
                </c:pt>
                <c:pt idx="1020">
                  <c:v>7.7082860000000002</c:v>
                </c:pt>
                <c:pt idx="1021">
                  <c:v>7.6591430000000003</c:v>
                </c:pt>
                <c:pt idx="1022">
                  <c:v>7.6825489999999999</c:v>
                </c:pt>
                <c:pt idx="1023">
                  <c:v>7.7059119999999997</c:v>
                </c:pt>
                <c:pt idx="1024">
                  <c:v>7.65</c:v>
                </c:pt>
                <c:pt idx="1025">
                  <c:v>7.608066</c:v>
                </c:pt>
                <c:pt idx="1026">
                  <c:v>7.5551649999999997</c:v>
                </c:pt>
                <c:pt idx="1027">
                  <c:v>7.4854950000000002</c:v>
                </c:pt>
                <c:pt idx="1028">
                  <c:v>7.4776040000000004</c:v>
                </c:pt>
                <c:pt idx="1029">
                  <c:v>7.4849230000000002</c:v>
                </c:pt>
                <c:pt idx="1030">
                  <c:v>7.5193849999999998</c:v>
                </c:pt>
                <c:pt idx="1031">
                  <c:v>7.469055</c:v>
                </c:pt>
                <c:pt idx="1032">
                  <c:v>7.3720879999999998</c:v>
                </c:pt>
                <c:pt idx="1033">
                  <c:v>7.385275</c:v>
                </c:pt>
                <c:pt idx="1034">
                  <c:v>7.3531870000000001</c:v>
                </c:pt>
                <c:pt idx="1035">
                  <c:v>7.4134070000000003</c:v>
                </c:pt>
                <c:pt idx="1036">
                  <c:v>7.4683520000000003</c:v>
                </c:pt>
                <c:pt idx="1037">
                  <c:v>7.4812310000000002</c:v>
                </c:pt>
                <c:pt idx="1038">
                  <c:v>7.4888789999999998</c:v>
                </c:pt>
                <c:pt idx="1039">
                  <c:v>7.4871429999999997</c:v>
                </c:pt>
                <c:pt idx="1040">
                  <c:v>7.4049670000000001</c:v>
                </c:pt>
                <c:pt idx="1041">
                  <c:v>7.3701980000000002</c:v>
                </c:pt>
                <c:pt idx="1042">
                  <c:v>7.320462</c:v>
                </c:pt>
                <c:pt idx="1043">
                  <c:v>7.3507249999999997</c:v>
                </c:pt>
                <c:pt idx="1044">
                  <c:v>7.4115159999999998</c:v>
                </c:pt>
                <c:pt idx="1045">
                  <c:v>7.474132</c:v>
                </c:pt>
                <c:pt idx="1046">
                  <c:v>7.4773849999999999</c:v>
                </c:pt>
                <c:pt idx="1047">
                  <c:v>7.4969229999999998</c:v>
                </c:pt>
                <c:pt idx="1048">
                  <c:v>7.3571429999999998</c:v>
                </c:pt>
                <c:pt idx="1049">
                  <c:v>7.4000219999999999</c:v>
                </c:pt>
                <c:pt idx="1050">
                  <c:v>7.3758239999999997</c:v>
                </c:pt>
                <c:pt idx="1051">
                  <c:v>7.3982419999999998</c:v>
                </c:pt>
                <c:pt idx="1052">
                  <c:v>7.4649229999999998</c:v>
                </c:pt>
                <c:pt idx="1053">
                  <c:v>7.4486809999999997</c:v>
                </c:pt>
                <c:pt idx="1054">
                  <c:v>7.4093410000000004</c:v>
                </c:pt>
                <c:pt idx="1055">
                  <c:v>7.4116039999999996</c:v>
                </c:pt>
                <c:pt idx="1056">
                  <c:v>7.337758</c:v>
                </c:pt>
                <c:pt idx="1057">
                  <c:v>7.3739999999999997</c:v>
                </c:pt>
                <c:pt idx="1058">
                  <c:v>7.3121980000000004</c:v>
                </c:pt>
                <c:pt idx="1059">
                  <c:v>7.2729889999999999</c:v>
                </c:pt>
                <c:pt idx="1060">
                  <c:v>7.2213190000000003</c:v>
                </c:pt>
                <c:pt idx="1061">
                  <c:v>7.1352310000000001</c:v>
                </c:pt>
                <c:pt idx="1062">
                  <c:v>7.1135820000000001</c:v>
                </c:pt>
                <c:pt idx="1063">
                  <c:v>7.1294510000000004</c:v>
                </c:pt>
                <c:pt idx="1064">
                  <c:v>7.2161099999999996</c:v>
                </c:pt>
                <c:pt idx="1065">
                  <c:v>7.1345710000000002</c:v>
                </c:pt>
                <c:pt idx="1066">
                  <c:v>7.0681539999999998</c:v>
                </c:pt>
                <c:pt idx="1067">
                  <c:v>7.083297</c:v>
                </c:pt>
                <c:pt idx="1068">
                  <c:v>7.1455599999999997</c:v>
                </c:pt>
                <c:pt idx="1069">
                  <c:v>7.1857579999999999</c:v>
                </c:pt>
                <c:pt idx="1070">
                  <c:v>7.1159559999999997</c:v>
                </c:pt>
                <c:pt idx="1071">
                  <c:v>7.1461540000000001</c:v>
                </c:pt>
                <c:pt idx="1072">
                  <c:v>7.1633190000000004</c:v>
                </c:pt>
                <c:pt idx="1073">
                  <c:v>7.2240440000000001</c:v>
                </c:pt>
                <c:pt idx="1074">
                  <c:v>7.2242860000000002</c:v>
                </c:pt>
                <c:pt idx="1075">
                  <c:v>7.1945269999999999</c:v>
                </c:pt>
                <c:pt idx="1076">
                  <c:v>7.1370329999999997</c:v>
                </c:pt>
                <c:pt idx="1077">
                  <c:v>7.1172529999999998</c:v>
                </c:pt>
                <c:pt idx="1078">
                  <c:v>7.1587249999999996</c:v>
                </c:pt>
                <c:pt idx="1079">
                  <c:v>7.2001540000000004</c:v>
                </c:pt>
                <c:pt idx="1080">
                  <c:v>7.2103299999999999</c:v>
                </c:pt>
                <c:pt idx="1081">
                  <c:v>7.2108569999999999</c:v>
                </c:pt>
                <c:pt idx="1082">
                  <c:v>7.2487909999999998</c:v>
                </c:pt>
                <c:pt idx="1083">
                  <c:v>7.2801099999999996</c:v>
                </c:pt>
                <c:pt idx="1084">
                  <c:v>7.2424619999999997</c:v>
                </c:pt>
                <c:pt idx="1085">
                  <c:v>7.2026149999999998</c:v>
                </c:pt>
                <c:pt idx="1086">
                  <c:v>7.1522639999999997</c:v>
                </c:pt>
                <c:pt idx="1087">
                  <c:v>7.1633849999999999</c:v>
                </c:pt>
                <c:pt idx="1088">
                  <c:v>7.2516920000000002</c:v>
                </c:pt>
                <c:pt idx="1089">
                  <c:v>7.2236919999999998</c:v>
                </c:pt>
                <c:pt idx="1090">
                  <c:v>7.2541539999999998</c:v>
                </c:pt>
                <c:pt idx="1091">
                  <c:v>7.2859340000000001</c:v>
                </c:pt>
                <c:pt idx="1092">
                  <c:v>7.2660439999999999</c:v>
                </c:pt>
                <c:pt idx="1093">
                  <c:v>7.2461539999999998</c:v>
                </c:pt>
                <c:pt idx="1094">
                  <c:v>7.1962640000000002</c:v>
                </c:pt>
                <c:pt idx="1095">
                  <c:v>7.1772749999999998</c:v>
                </c:pt>
                <c:pt idx="1096">
                  <c:v>7.1567030000000003</c:v>
                </c:pt>
                <c:pt idx="1097">
                  <c:v>7.1061759999999996</c:v>
                </c:pt>
                <c:pt idx="1098">
                  <c:v>7.2163079999999997</c:v>
                </c:pt>
                <c:pt idx="1099">
                  <c:v>7.2758459999999996</c:v>
                </c:pt>
                <c:pt idx="1100">
                  <c:v>7.3168350000000002</c:v>
                </c:pt>
                <c:pt idx="1101">
                  <c:v>7.3184839999999998</c:v>
                </c:pt>
                <c:pt idx="1102">
                  <c:v>7.3085490000000002</c:v>
                </c:pt>
                <c:pt idx="1103">
                  <c:v>7.3286150000000001</c:v>
                </c:pt>
                <c:pt idx="1104">
                  <c:v>7.2986810000000002</c:v>
                </c:pt>
                <c:pt idx="1105">
                  <c:v>7.3088790000000001</c:v>
                </c:pt>
                <c:pt idx="1106">
                  <c:v>7.3585929999999999</c:v>
                </c:pt>
                <c:pt idx="1107">
                  <c:v>7.3290110000000004</c:v>
                </c:pt>
                <c:pt idx="1108">
                  <c:v>7.2890769999999998</c:v>
                </c:pt>
                <c:pt idx="1109">
                  <c:v>7.2594289999999999</c:v>
                </c:pt>
                <c:pt idx="1110">
                  <c:v>7.1893409999999998</c:v>
                </c:pt>
                <c:pt idx="1111">
                  <c:v>7.0896039999999996</c:v>
                </c:pt>
                <c:pt idx="1112">
                  <c:v>7.1296480000000004</c:v>
                </c:pt>
                <c:pt idx="1113">
                  <c:v>7.0996920000000001</c:v>
                </c:pt>
                <c:pt idx="1114">
                  <c:v>7.0897360000000003</c:v>
                </c:pt>
                <c:pt idx="1115">
                  <c:v>7.119802</c:v>
                </c:pt>
                <c:pt idx="1116">
                  <c:v>7.0799560000000001</c:v>
                </c:pt>
                <c:pt idx="1117">
                  <c:v>6.9699780000000002</c:v>
                </c:pt>
                <c:pt idx="1118">
                  <c:v>6.94</c:v>
                </c:pt>
                <c:pt idx="1119">
                  <c:v>6.850041</c:v>
                </c:pt>
                <c:pt idx="1120">
                  <c:v>6.8802199999999996</c:v>
                </c:pt>
                <c:pt idx="1121">
                  <c:v>6.9302060000000001</c:v>
                </c:pt>
                <c:pt idx="1122">
                  <c:v>6.9602469999999999</c:v>
                </c:pt>
                <c:pt idx="1123">
                  <c:v>6.8008649999999999</c:v>
                </c:pt>
                <c:pt idx="1124">
                  <c:v>6.6907690000000004</c:v>
                </c:pt>
                <c:pt idx="1125">
                  <c:v>6.6610579999999997</c:v>
                </c:pt>
                <c:pt idx="1126">
                  <c:v>6.7408239999999999</c:v>
                </c:pt>
                <c:pt idx="1127">
                  <c:v>6.691071</c:v>
                </c:pt>
                <c:pt idx="1128">
                  <c:v>6.7411539999999999</c:v>
                </c:pt>
                <c:pt idx="1129">
                  <c:v>6.8014419999999998</c:v>
                </c:pt>
                <c:pt idx="1130">
                  <c:v>6.8619779999999997</c:v>
                </c:pt>
                <c:pt idx="1131">
                  <c:v>6.8323489999999998</c:v>
                </c:pt>
                <c:pt idx="1132">
                  <c:v>6.8221980000000002</c:v>
                </c:pt>
                <c:pt idx="1133">
                  <c:v>6.8525960000000001</c:v>
                </c:pt>
                <c:pt idx="1134">
                  <c:v>6.8233240000000004</c:v>
                </c:pt>
                <c:pt idx="1135">
                  <c:v>6.8141210000000001</c:v>
                </c:pt>
                <c:pt idx="1136">
                  <c:v>6.8346429999999998</c:v>
                </c:pt>
                <c:pt idx="1137">
                  <c:v>6.8048209999999996</c:v>
                </c:pt>
                <c:pt idx="1138">
                  <c:v>6.8346150000000003</c:v>
                </c:pt>
                <c:pt idx="1139">
                  <c:v>6.7943819999999997</c:v>
                </c:pt>
                <c:pt idx="1140">
                  <c:v>6.8143960000000003</c:v>
                </c:pt>
                <c:pt idx="1141">
                  <c:v>6.8245329999999997</c:v>
                </c:pt>
                <c:pt idx="1142">
                  <c:v>6.8451370000000002</c:v>
                </c:pt>
                <c:pt idx="1143">
                  <c:v>6.8362499999999997</c:v>
                </c:pt>
                <c:pt idx="1144">
                  <c:v>6.8464289999999997</c:v>
                </c:pt>
                <c:pt idx="1145">
                  <c:v>6.8664290000000001</c:v>
                </c:pt>
                <c:pt idx="1146">
                  <c:v>6.8854949999999997</c:v>
                </c:pt>
                <c:pt idx="1147">
                  <c:v>6.853942</c:v>
                </c:pt>
                <c:pt idx="1148">
                  <c:v>6.8634620000000002</c:v>
                </c:pt>
                <c:pt idx="1149">
                  <c:v>6.8741349999999999</c:v>
                </c:pt>
                <c:pt idx="1150">
                  <c:v>6.8650549999999999</c:v>
                </c:pt>
                <c:pt idx="1151">
                  <c:v>6.8745190000000003</c:v>
                </c:pt>
                <c:pt idx="1152">
                  <c:v>6.8652749999999996</c:v>
                </c:pt>
                <c:pt idx="1153">
                  <c:v>6.8453850000000003</c:v>
                </c:pt>
                <c:pt idx="1154">
                  <c:v>6.8748079999999998</c:v>
                </c:pt>
                <c:pt idx="1155">
                  <c:v>6.8758239999999997</c:v>
                </c:pt>
              </c:numCache>
            </c:numRef>
          </c:val>
          <c:smooth val="0"/>
          <c:extLst xmlns:c16r2="http://schemas.microsoft.com/office/drawing/2015/06/chart">
            <c:ext xmlns:c16="http://schemas.microsoft.com/office/drawing/2014/chart" uri="{C3380CC4-5D6E-409C-BE32-E72D297353CC}">
              <c16:uniqueId val="{00000000-568C-486B-988B-AE5EE8EC038D}"/>
            </c:ext>
          </c:extLst>
        </c:ser>
        <c:ser>
          <c:idx val="1"/>
          <c:order val="1"/>
          <c:spPr>
            <a:ln w="28575" cap="rnd">
              <a:solidFill>
                <a:srgbClr val="00B05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PowerPoint]Hoja1'!$D$3:$D$1158</c:f>
              <c:numCache>
                <c:formatCode>0.00</c:formatCode>
                <c:ptCount val="1156"/>
                <c:pt idx="0">
                  <c:v>1.520357</c:v>
                </c:pt>
                <c:pt idx="1">
                  <c:v>1.5903849999999999</c:v>
                </c:pt>
                <c:pt idx="2">
                  <c:v>1.630412</c:v>
                </c:pt>
                <c:pt idx="3">
                  <c:v>1.610495</c:v>
                </c:pt>
                <c:pt idx="4">
                  <c:v>1.6605220000000001</c:v>
                </c:pt>
                <c:pt idx="5">
                  <c:v>1.7005490000000001</c:v>
                </c:pt>
                <c:pt idx="6">
                  <c:v>1.700577</c:v>
                </c:pt>
                <c:pt idx="7">
                  <c:v>1.750604</c:v>
                </c:pt>
                <c:pt idx="8">
                  <c:v>1.7406870000000001</c:v>
                </c:pt>
                <c:pt idx="9">
                  <c:v>1.7207140000000001</c:v>
                </c:pt>
                <c:pt idx="10">
                  <c:v>1.680742</c:v>
                </c:pt>
                <c:pt idx="11">
                  <c:v>1.700769</c:v>
                </c:pt>
                <c:pt idx="12">
                  <c:v>1.6407970000000001</c:v>
                </c:pt>
                <c:pt idx="13">
                  <c:v>1.6008789999999999</c:v>
                </c:pt>
                <c:pt idx="14">
                  <c:v>1.6109070000000001</c:v>
                </c:pt>
                <c:pt idx="15">
                  <c:v>1.5809340000000001</c:v>
                </c:pt>
                <c:pt idx="16">
                  <c:v>1.570962</c:v>
                </c:pt>
                <c:pt idx="17">
                  <c:v>1.600989</c:v>
                </c:pt>
                <c:pt idx="18">
                  <c:v>1.6010709999999999</c:v>
                </c:pt>
                <c:pt idx="19">
                  <c:v>1.6110990000000001</c:v>
                </c:pt>
                <c:pt idx="20">
                  <c:v>1.601126</c:v>
                </c:pt>
                <c:pt idx="21">
                  <c:v>1.5711539999999999</c:v>
                </c:pt>
                <c:pt idx="22">
                  <c:v>1.5411809999999999</c:v>
                </c:pt>
                <c:pt idx="23">
                  <c:v>1.5012909999999999</c:v>
                </c:pt>
                <c:pt idx="24">
                  <c:v>1.5113190000000001</c:v>
                </c:pt>
                <c:pt idx="25">
                  <c:v>1.524038</c:v>
                </c:pt>
                <c:pt idx="26">
                  <c:v>1.5141210000000001</c:v>
                </c:pt>
                <c:pt idx="27">
                  <c:v>1.4443680000000001</c:v>
                </c:pt>
                <c:pt idx="28">
                  <c:v>1.4344509999999999</c:v>
                </c:pt>
                <c:pt idx="29">
                  <c:v>1.4945329999999999</c:v>
                </c:pt>
                <c:pt idx="30">
                  <c:v>1.5346150000000001</c:v>
                </c:pt>
                <c:pt idx="31">
                  <c:v>1.5346979999999999</c:v>
                </c:pt>
                <c:pt idx="32">
                  <c:v>1.534945</c:v>
                </c:pt>
                <c:pt idx="33">
                  <c:v>1.5550269999999999</c:v>
                </c:pt>
                <c:pt idx="34">
                  <c:v>1.58511</c:v>
                </c:pt>
                <c:pt idx="35">
                  <c:v>1.5651919999999999</c:v>
                </c:pt>
                <c:pt idx="36">
                  <c:v>1.4952749999999999</c:v>
                </c:pt>
                <c:pt idx="37">
                  <c:v>1.505522</c:v>
                </c:pt>
                <c:pt idx="38">
                  <c:v>1.595604</c:v>
                </c:pt>
                <c:pt idx="39">
                  <c:v>1.5756870000000001</c:v>
                </c:pt>
                <c:pt idx="40">
                  <c:v>1.5357689999999999</c:v>
                </c:pt>
                <c:pt idx="41">
                  <c:v>1.485852</c:v>
                </c:pt>
                <c:pt idx="42">
                  <c:v>1.466099</c:v>
                </c:pt>
                <c:pt idx="43">
                  <c:v>1.476181</c:v>
                </c:pt>
                <c:pt idx="44">
                  <c:v>1.506264</c:v>
                </c:pt>
                <c:pt idx="45">
                  <c:v>1.536346</c:v>
                </c:pt>
                <c:pt idx="46">
                  <c:v>1.5464290000000001</c:v>
                </c:pt>
                <c:pt idx="47">
                  <c:v>1.5166759999999999</c:v>
                </c:pt>
                <c:pt idx="48">
                  <c:v>1.436758</c:v>
                </c:pt>
                <c:pt idx="49">
                  <c:v>1.366841</c:v>
                </c:pt>
                <c:pt idx="50">
                  <c:v>1.4169229999999999</c:v>
                </c:pt>
                <c:pt idx="51">
                  <c:v>1.4370050000000001</c:v>
                </c:pt>
                <c:pt idx="52">
                  <c:v>1.397335</c:v>
                </c:pt>
                <c:pt idx="53">
                  <c:v>1.357418</c:v>
                </c:pt>
                <c:pt idx="54">
                  <c:v>1.3875</c:v>
                </c:pt>
                <c:pt idx="55">
                  <c:v>1.3575820000000001</c:v>
                </c:pt>
                <c:pt idx="56">
                  <c:v>1.3878299999999999</c:v>
                </c:pt>
                <c:pt idx="57">
                  <c:v>1.377912</c:v>
                </c:pt>
                <c:pt idx="58">
                  <c:v>1.337995</c:v>
                </c:pt>
                <c:pt idx="59">
                  <c:v>1.3584069999999999</c:v>
                </c:pt>
                <c:pt idx="60">
                  <c:v>1.4084890000000001</c:v>
                </c:pt>
                <c:pt idx="61">
                  <c:v>1.408571</c:v>
                </c:pt>
                <c:pt idx="62">
                  <c:v>1.368654</c:v>
                </c:pt>
                <c:pt idx="63">
                  <c:v>1.3032969999999999</c:v>
                </c:pt>
                <c:pt idx="64">
                  <c:v>1.2739560000000001</c:v>
                </c:pt>
                <c:pt idx="65">
                  <c:v>1.247198</c:v>
                </c:pt>
                <c:pt idx="66">
                  <c:v>1.2374449999999999</c:v>
                </c:pt>
                <c:pt idx="67">
                  <c:v>1.247692</c:v>
                </c:pt>
                <c:pt idx="68">
                  <c:v>1.2579400000000001</c:v>
                </c:pt>
                <c:pt idx="69">
                  <c:v>1.278681</c:v>
                </c:pt>
                <c:pt idx="70">
                  <c:v>1.2089289999999999</c:v>
                </c:pt>
                <c:pt idx="71">
                  <c:v>1.219176</c:v>
                </c:pt>
                <c:pt idx="72">
                  <c:v>1.2194229999999999</c:v>
                </c:pt>
                <c:pt idx="73">
                  <c:v>1.15967</c:v>
                </c:pt>
                <c:pt idx="74">
                  <c:v>1.1004119999999999</c:v>
                </c:pt>
                <c:pt idx="75">
                  <c:v>1.1406590000000001</c:v>
                </c:pt>
                <c:pt idx="76">
                  <c:v>1.1209070000000001</c:v>
                </c:pt>
                <c:pt idx="77">
                  <c:v>1.0707690000000001</c:v>
                </c:pt>
                <c:pt idx="78">
                  <c:v>1.1009340000000001</c:v>
                </c:pt>
                <c:pt idx="79">
                  <c:v>1.091429</c:v>
                </c:pt>
                <c:pt idx="80">
                  <c:v>0.99159299999999995</c:v>
                </c:pt>
                <c:pt idx="81">
                  <c:v>0.96192299999999997</c:v>
                </c:pt>
                <c:pt idx="82">
                  <c:v>0.94208800000000004</c:v>
                </c:pt>
                <c:pt idx="83">
                  <c:v>0.97258199999999995</c:v>
                </c:pt>
                <c:pt idx="84">
                  <c:v>0.97274700000000003</c:v>
                </c:pt>
                <c:pt idx="85">
                  <c:v>0.95291199999999998</c:v>
                </c:pt>
                <c:pt idx="86">
                  <c:v>0.97307699999999997</c:v>
                </c:pt>
                <c:pt idx="87">
                  <c:v>1.073242</c:v>
                </c:pt>
                <c:pt idx="88">
                  <c:v>1.1137360000000001</c:v>
                </c:pt>
                <c:pt idx="89">
                  <c:v>1.1739010000000001</c:v>
                </c:pt>
                <c:pt idx="90">
                  <c:v>1.1940660000000001</c:v>
                </c:pt>
                <c:pt idx="91">
                  <c:v>1.154231</c:v>
                </c:pt>
                <c:pt idx="92">
                  <c:v>1.224396</c:v>
                </c:pt>
                <c:pt idx="93">
                  <c:v>1.3048900000000001</c:v>
                </c:pt>
                <c:pt idx="94">
                  <c:v>1.3050550000000001</c:v>
                </c:pt>
                <c:pt idx="95">
                  <c:v>1.4352199999999999</c:v>
                </c:pt>
                <c:pt idx="96">
                  <c:v>1.3953850000000001</c:v>
                </c:pt>
                <c:pt idx="97">
                  <c:v>1.485549</c:v>
                </c:pt>
                <c:pt idx="98">
                  <c:v>1.4860439999999999</c:v>
                </c:pt>
                <c:pt idx="99">
                  <c:v>1.5462089999999999</c:v>
                </c:pt>
                <c:pt idx="100">
                  <c:v>1.656374</c:v>
                </c:pt>
                <c:pt idx="101">
                  <c:v>1.776538</c:v>
                </c:pt>
                <c:pt idx="102">
                  <c:v>1.840055</c:v>
                </c:pt>
                <c:pt idx="103">
                  <c:v>1.9107970000000001</c:v>
                </c:pt>
                <c:pt idx="104">
                  <c:v>1.691044</c:v>
                </c:pt>
                <c:pt idx="105">
                  <c:v>1.7612909999999999</c:v>
                </c:pt>
                <c:pt idx="106">
                  <c:v>1.751538</c:v>
                </c:pt>
                <c:pt idx="107">
                  <c:v>1.7517860000000001</c:v>
                </c:pt>
                <c:pt idx="108">
                  <c:v>1.862527</c:v>
                </c:pt>
                <c:pt idx="109">
                  <c:v>1.9027750000000001</c:v>
                </c:pt>
                <c:pt idx="110">
                  <c:v>1.903022</c:v>
                </c:pt>
                <c:pt idx="111">
                  <c:v>1.8832690000000001</c:v>
                </c:pt>
                <c:pt idx="112">
                  <c:v>1.8235159999999999</c:v>
                </c:pt>
                <c:pt idx="113">
                  <c:v>1.874258</c:v>
                </c:pt>
                <c:pt idx="114">
                  <c:v>1.9145049999999999</c:v>
                </c:pt>
                <c:pt idx="115">
                  <c:v>1.964753</c:v>
                </c:pt>
                <c:pt idx="116">
                  <c:v>2.375</c:v>
                </c:pt>
                <c:pt idx="117">
                  <c:v>2.3752469999999999</c:v>
                </c:pt>
                <c:pt idx="118">
                  <c:v>2.3859889999999999</c:v>
                </c:pt>
                <c:pt idx="119">
                  <c:v>2.2462360000000001</c:v>
                </c:pt>
                <c:pt idx="120">
                  <c:v>2.4364840000000001</c:v>
                </c:pt>
                <c:pt idx="121">
                  <c:v>2.3267310000000001</c:v>
                </c:pt>
                <c:pt idx="122">
                  <c:v>2.306978</c:v>
                </c:pt>
                <c:pt idx="123">
                  <c:v>2.1577199999999999</c:v>
                </c:pt>
                <c:pt idx="124">
                  <c:v>2.1579670000000002</c:v>
                </c:pt>
                <c:pt idx="125">
                  <c:v>2.1782140000000001</c:v>
                </c:pt>
                <c:pt idx="126">
                  <c:v>2.2184620000000002</c:v>
                </c:pt>
                <c:pt idx="127">
                  <c:v>2.2787090000000001</c:v>
                </c:pt>
                <c:pt idx="128">
                  <c:v>2.169451</c:v>
                </c:pt>
                <c:pt idx="129">
                  <c:v>2.1496979999999999</c:v>
                </c:pt>
                <c:pt idx="130">
                  <c:v>2.1699449999999998</c:v>
                </c:pt>
                <c:pt idx="131">
                  <c:v>2.050192</c:v>
                </c:pt>
                <c:pt idx="132">
                  <c:v>2.1004399999999999</c:v>
                </c:pt>
                <c:pt idx="133">
                  <c:v>2.0511810000000001</c:v>
                </c:pt>
                <c:pt idx="134">
                  <c:v>2.0514290000000002</c:v>
                </c:pt>
                <c:pt idx="135">
                  <c:v>2.0716760000000001</c:v>
                </c:pt>
                <c:pt idx="136">
                  <c:v>2.131923</c:v>
                </c:pt>
                <c:pt idx="137">
                  <c:v>2.1621700000000001</c:v>
                </c:pt>
                <c:pt idx="138">
                  <c:v>2.1029119999999999</c:v>
                </c:pt>
                <c:pt idx="139">
                  <c:v>2.053159</c:v>
                </c:pt>
                <c:pt idx="140">
                  <c:v>2.1734070000000001</c:v>
                </c:pt>
                <c:pt idx="141">
                  <c:v>2.193654</c:v>
                </c:pt>
                <c:pt idx="142">
                  <c:v>2.1739009999999999</c:v>
                </c:pt>
                <c:pt idx="143">
                  <c:v>2.2946430000000002</c:v>
                </c:pt>
                <c:pt idx="144">
                  <c:v>2.2248899999999998</c:v>
                </c:pt>
                <c:pt idx="145">
                  <c:v>2.1551369999999999</c:v>
                </c:pt>
                <c:pt idx="146">
                  <c:v>2.1553849999999999</c:v>
                </c:pt>
                <c:pt idx="147">
                  <c:v>2.0556320000000001</c:v>
                </c:pt>
                <c:pt idx="148">
                  <c:v>2.0263740000000001</c:v>
                </c:pt>
                <c:pt idx="149">
                  <c:v>2.0766209999999998</c:v>
                </c:pt>
                <c:pt idx="150">
                  <c:v>2.0268679999999999</c:v>
                </c:pt>
                <c:pt idx="151">
                  <c:v>1.9671149999999999</c:v>
                </c:pt>
                <c:pt idx="152">
                  <c:v>1.9173629999999999</c:v>
                </c:pt>
                <c:pt idx="153">
                  <c:v>1.928104</c:v>
                </c:pt>
                <c:pt idx="154">
                  <c:v>2.0283519999999999</c:v>
                </c:pt>
                <c:pt idx="155">
                  <c:v>2.0685989999999999</c:v>
                </c:pt>
                <c:pt idx="156">
                  <c:v>2.078846</c:v>
                </c:pt>
                <c:pt idx="157">
                  <c:v>2.0690930000000001</c:v>
                </c:pt>
                <c:pt idx="158">
                  <c:v>2.169835</c:v>
                </c:pt>
                <c:pt idx="159">
                  <c:v>2.0900820000000002</c:v>
                </c:pt>
                <c:pt idx="160">
                  <c:v>2.10033</c:v>
                </c:pt>
                <c:pt idx="161">
                  <c:v>2.156209</c:v>
                </c:pt>
                <c:pt idx="162">
                  <c:v>2.1008239999999998</c:v>
                </c:pt>
                <c:pt idx="163">
                  <c:v>2.1488070000000001</c:v>
                </c:pt>
                <c:pt idx="164">
                  <c:v>2.1855730000000002</c:v>
                </c:pt>
                <c:pt idx="165">
                  <c:v>2.218626</c:v>
                </c:pt>
                <c:pt idx="166">
                  <c:v>2.1623079999999999</c:v>
                </c:pt>
                <c:pt idx="167">
                  <c:v>2.159027</c:v>
                </c:pt>
                <c:pt idx="168">
                  <c:v>2.1718679999999999</c:v>
                </c:pt>
                <c:pt idx="169">
                  <c:v>2.2655419999999999</c:v>
                </c:pt>
                <c:pt idx="170">
                  <c:v>2.2716479999999999</c:v>
                </c:pt>
                <c:pt idx="171">
                  <c:v>2.3242310000000002</c:v>
                </c:pt>
                <c:pt idx="172">
                  <c:v>2.187551</c:v>
                </c:pt>
                <c:pt idx="173">
                  <c:v>2.1610990000000001</c:v>
                </c:pt>
                <c:pt idx="174">
                  <c:v>2.2229830000000002</c:v>
                </c:pt>
                <c:pt idx="175">
                  <c:v>2.2368450000000002</c:v>
                </c:pt>
                <c:pt idx="176">
                  <c:v>2.187802</c:v>
                </c:pt>
                <c:pt idx="177">
                  <c:v>2.1241840000000001</c:v>
                </c:pt>
                <c:pt idx="178">
                  <c:v>2.173108</c:v>
                </c:pt>
                <c:pt idx="179">
                  <c:v>2.0665460000000002</c:v>
                </c:pt>
                <c:pt idx="180">
                  <c:v>1.95</c:v>
                </c:pt>
                <c:pt idx="181">
                  <c:v>1.953579</c:v>
                </c:pt>
                <c:pt idx="182">
                  <c:v>2.0572059999999999</c:v>
                </c:pt>
                <c:pt idx="183">
                  <c:v>2.02</c:v>
                </c:pt>
                <c:pt idx="184">
                  <c:v>2.0263810000000002</c:v>
                </c:pt>
                <c:pt idx="185">
                  <c:v>2.049121</c:v>
                </c:pt>
                <c:pt idx="186">
                  <c:v>2.062732</c:v>
                </c:pt>
                <c:pt idx="187">
                  <c:v>2.0663420000000001</c:v>
                </c:pt>
                <c:pt idx="188">
                  <c:v>2.0790030000000002</c:v>
                </c:pt>
                <c:pt idx="189">
                  <c:v>2.0916329999999999</c:v>
                </c:pt>
                <c:pt idx="190">
                  <c:v>2.1052749999999998</c:v>
                </c:pt>
                <c:pt idx="191">
                  <c:v>2.0852430000000002</c:v>
                </c:pt>
                <c:pt idx="192">
                  <c:v>2.1114359999999999</c:v>
                </c:pt>
                <c:pt idx="193">
                  <c:v>2.113721</c:v>
                </c:pt>
                <c:pt idx="194">
                  <c:v>2.1750859999999999</c:v>
                </c:pt>
                <c:pt idx="195">
                  <c:v>2.1425269999999998</c:v>
                </c:pt>
                <c:pt idx="196">
                  <c:v>2.1037439999999998</c:v>
                </c:pt>
                <c:pt idx="197">
                  <c:v>2.1175350000000002</c:v>
                </c:pt>
                <c:pt idx="198">
                  <c:v>2.1386729999999998</c:v>
                </c:pt>
                <c:pt idx="199">
                  <c:v>2.0872999999999999</c:v>
                </c:pt>
                <c:pt idx="200">
                  <c:v>2.0210439999999998</c:v>
                </c:pt>
                <c:pt idx="201">
                  <c:v>2.0010050000000001</c:v>
                </c:pt>
                <c:pt idx="202">
                  <c:v>2.033242</c:v>
                </c:pt>
                <c:pt idx="203">
                  <c:v>1.9755259999999999</c:v>
                </c:pt>
                <c:pt idx="204">
                  <c:v>1.9454549999999999</c:v>
                </c:pt>
                <c:pt idx="205">
                  <c:v>1.961538</c:v>
                </c:pt>
                <c:pt idx="206">
                  <c:v>1.9276059999999999</c:v>
                </c:pt>
                <c:pt idx="207">
                  <c:v>1.977347</c:v>
                </c:pt>
                <c:pt idx="208">
                  <c:v>2.053375</c:v>
                </c:pt>
                <c:pt idx="209">
                  <c:v>2.0671740000000001</c:v>
                </c:pt>
                <c:pt idx="210">
                  <c:v>2.1831870000000002</c:v>
                </c:pt>
                <c:pt idx="211">
                  <c:v>2.1530930000000001</c:v>
                </c:pt>
                <c:pt idx="212">
                  <c:v>2.1228099999999999</c:v>
                </c:pt>
                <c:pt idx="213">
                  <c:v>2.201193</c:v>
                </c:pt>
                <c:pt idx="214">
                  <c:v>2.2249840000000001</c:v>
                </c:pt>
                <c:pt idx="215">
                  <c:v>2.2248350000000001</c:v>
                </c:pt>
                <c:pt idx="216">
                  <c:v>2.3307220000000002</c:v>
                </c:pt>
                <c:pt idx="217">
                  <c:v>2.3762639999999999</c:v>
                </c:pt>
                <c:pt idx="218">
                  <c:v>2.3480850000000002</c:v>
                </c:pt>
                <c:pt idx="219">
                  <c:v>2.375934</c:v>
                </c:pt>
                <c:pt idx="220">
                  <c:v>2.363791</c:v>
                </c:pt>
                <c:pt idx="221">
                  <c:v>2.3576609999999998</c:v>
                </c:pt>
                <c:pt idx="222">
                  <c:v>2.3270960000000001</c:v>
                </c:pt>
                <c:pt idx="223">
                  <c:v>2.3469540000000002</c:v>
                </c:pt>
                <c:pt idx="224">
                  <c:v>2.3727469999999999</c:v>
                </c:pt>
                <c:pt idx="225">
                  <c:v>2.3370410000000001</c:v>
                </c:pt>
                <c:pt idx="226">
                  <c:v>2.336735</c:v>
                </c:pt>
                <c:pt idx="227">
                  <c:v>2.3120020000000001</c:v>
                </c:pt>
                <c:pt idx="228">
                  <c:v>2.2483050000000002</c:v>
                </c:pt>
                <c:pt idx="229">
                  <c:v>2.1923080000000001</c:v>
                </c:pt>
                <c:pt idx="230">
                  <c:v>2.2763270000000002</c:v>
                </c:pt>
                <c:pt idx="231">
                  <c:v>2.3594110000000001</c:v>
                </c:pt>
                <c:pt idx="232">
                  <c:v>2.4401570000000001</c:v>
                </c:pt>
                <c:pt idx="233">
                  <c:v>2.4916330000000002</c:v>
                </c:pt>
                <c:pt idx="234">
                  <c:v>2.4321980000000001</c:v>
                </c:pt>
                <c:pt idx="235">
                  <c:v>2.4003060000000001</c:v>
                </c:pt>
                <c:pt idx="236">
                  <c:v>2.4153690000000001</c:v>
                </c:pt>
                <c:pt idx="237">
                  <c:v>2.4093330000000002</c:v>
                </c:pt>
                <c:pt idx="238">
                  <c:v>2.417535</c:v>
                </c:pt>
                <c:pt idx="239">
                  <c:v>2.4170799999999999</c:v>
                </c:pt>
                <c:pt idx="240">
                  <c:v>2.456232</c:v>
                </c:pt>
                <c:pt idx="241">
                  <c:v>2.4319000000000002</c:v>
                </c:pt>
                <c:pt idx="242">
                  <c:v>2.428776</c:v>
                </c:pt>
                <c:pt idx="243">
                  <c:v>2.4014289999999998</c:v>
                </c:pt>
                <c:pt idx="244">
                  <c:v>2.368312</c:v>
                </c:pt>
                <c:pt idx="245">
                  <c:v>2.3632179999999998</c:v>
                </c:pt>
                <c:pt idx="246">
                  <c:v>2.3759260000000002</c:v>
                </c:pt>
                <c:pt idx="247">
                  <c:v>2.4680770000000001</c:v>
                </c:pt>
                <c:pt idx="248">
                  <c:v>2.423454</c:v>
                </c:pt>
                <c:pt idx="249">
                  <c:v>2.3726060000000002</c:v>
                </c:pt>
                <c:pt idx="250">
                  <c:v>2.416703</c:v>
                </c:pt>
                <c:pt idx="251">
                  <c:v>2.3737360000000001</c:v>
                </c:pt>
                <c:pt idx="252">
                  <c:v>2.3155100000000002</c:v>
                </c:pt>
                <c:pt idx="253">
                  <c:v>2.3658869999999999</c:v>
                </c:pt>
                <c:pt idx="254">
                  <c:v>2.3468680000000002</c:v>
                </c:pt>
                <c:pt idx="255">
                  <c:v>2.411146</c:v>
                </c:pt>
                <c:pt idx="256">
                  <c:v>2.4365380000000001</c:v>
                </c:pt>
                <c:pt idx="257">
                  <c:v>2.4331239999999998</c:v>
                </c:pt>
                <c:pt idx="258">
                  <c:v>2.4517350000000002</c:v>
                </c:pt>
                <c:pt idx="259">
                  <c:v>2.4671430000000001</c:v>
                </c:pt>
                <c:pt idx="260">
                  <c:v>2.5070329999999998</c:v>
                </c:pt>
                <c:pt idx="261">
                  <c:v>2.4594510000000001</c:v>
                </c:pt>
                <c:pt idx="262">
                  <c:v>2.42584</c:v>
                </c:pt>
                <c:pt idx="263">
                  <c:v>2.425557</c:v>
                </c:pt>
                <c:pt idx="264">
                  <c:v>2.4191050000000001</c:v>
                </c:pt>
                <c:pt idx="265">
                  <c:v>2.414396</c:v>
                </c:pt>
                <c:pt idx="266">
                  <c:v>2.4415930000000001</c:v>
                </c:pt>
                <c:pt idx="267">
                  <c:v>2.5060440000000002</c:v>
                </c:pt>
                <c:pt idx="268">
                  <c:v>2.5681630000000002</c:v>
                </c:pt>
                <c:pt idx="269">
                  <c:v>2.6088070000000001</c:v>
                </c:pt>
                <c:pt idx="270">
                  <c:v>2.6286339999999999</c:v>
                </c:pt>
                <c:pt idx="271">
                  <c:v>2.6184620000000001</c:v>
                </c:pt>
                <c:pt idx="272">
                  <c:v>2.6229119999999999</c:v>
                </c:pt>
                <c:pt idx="273">
                  <c:v>2.6569069999999999</c:v>
                </c:pt>
                <c:pt idx="274">
                  <c:v>2.5967500000000001</c:v>
                </c:pt>
                <c:pt idx="275">
                  <c:v>2.5519229999999999</c:v>
                </c:pt>
                <c:pt idx="276">
                  <c:v>2.521115</c:v>
                </c:pt>
                <c:pt idx="277">
                  <c:v>2.5306670000000002</c:v>
                </c:pt>
                <c:pt idx="278">
                  <c:v>2.549356</c:v>
                </c:pt>
                <c:pt idx="279">
                  <c:v>2.5633910000000002</c:v>
                </c:pt>
                <c:pt idx="280">
                  <c:v>2.5463740000000001</c:v>
                </c:pt>
                <c:pt idx="281">
                  <c:v>2.5405340000000001</c:v>
                </c:pt>
                <c:pt idx="282">
                  <c:v>2.5304869999999999</c:v>
                </c:pt>
                <c:pt idx="283">
                  <c:v>2.490942</c:v>
                </c:pt>
                <c:pt idx="284">
                  <c:v>2.5065930000000001</c:v>
                </c:pt>
                <c:pt idx="285">
                  <c:v>2.5169779999999999</c:v>
                </c:pt>
                <c:pt idx="286">
                  <c:v>2.5321189999999998</c:v>
                </c:pt>
                <c:pt idx="287">
                  <c:v>2.5318839999999998</c:v>
                </c:pt>
                <c:pt idx="288">
                  <c:v>2.537347</c:v>
                </c:pt>
                <c:pt idx="289">
                  <c:v>2.5369000000000002</c:v>
                </c:pt>
                <c:pt idx="290">
                  <c:v>2.487473</c:v>
                </c:pt>
                <c:pt idx="291">
                  <c:v>2.4825119999999998</c:v>
                </c:pt>
                <c:pt idx="292">
                  <c:v>2.477268</c:v>
                </c:pt>
                <c:pt idx="293">
                  <c:v>2.4820090000000001</c:v>
                </c:pt>
                <c:pt idx="294">
                  <c:v>2.4970020000000002</c:v>
                </c:pt>
                <c:pt idx="295">
                  <c:v>2.5117579999999999</c:v>
                </c:pt>
                <c:pt idx="296">
                  <c:v>2.5316329999999998</c:v>
                </c:pt>
                <c:pt idx="297">
                  <c:v>2.5261770000000001</c:v>
                </c:pt>
                <c:pt idx="298">
                  <c:v>2.5011299999999999</c:v>
                </c:pt>
                <c:pt idx="299">
                  <c:v>2.4959419999999999</c:v>
                </c:pt>
                <c:pt idx="300">
                  <c:v>2.4706589999999999</c:v>
                </c:pt>
                <c:pt idx="301">
                  <c:v>2.4604710000000001</c:v>
                </c:pt>
                <c:pt idx="302">
                  <c:v>2.450126</c:v>
                </c:pt>
                <c:pt idx="303">
                  <c:v>2.5200629999999999</c:v>
                </c:pt>
                <c:pt idx="304">
                  <c:v>2.5750000000000002</c:v>
                </c:pt>
                <c:pt idx="305">
                  <c:v>2.5599059999999998</c:v>
                </c:pt>
                <c:pt idx="306">
                  <c:v>2.5645920000000002</c:v>
                </c:pt>
                <c:pt idx="307">
                  <c:v>2.534411</c:v>
                </c:pt>
                <c:pt idx="308">
                  <c:v>2.5143879999999998</c:v>
                </c:pt>
                <c:pt idx="309">
                  <c:v>2.4797799999999999</c:v>
                </c:pt>
                <c:pt idx="310">
                  <c:v>2.5358160000000001</c:v>
                </c:pt>
                <c:pt idx="311">
                  <c:v>2.5515539999999999</c:v>
                </c:pt>
                <c:pt idx="312">
                  <c:v>2.5716950000000001</c:v>
                </c:pt>
                <c:pt idx="313">
                  <c:v>2.6218370000000002</c:v>
                </c:pt>
                <c:pt idx="314">
                  <c:v>2.6417579999999998</c:v>
                </c:pt>
                <c:pt idx="315">
                  <c:v>2.5818840000000001</c:v>
                </c:pt>
                <c:pt idx="316">
                  <c:v>2.572543</c:v>
                </c:pt>
                <c:pt idx="317">
                  <c:v>2.5375350000000001</c:v>
                </c:pt>
                <c:pt idx="318">
                  <c:v>2.5225119999999999</c:v>
                </c:pt>
                <c:pt idx="319">
                  <c:v>2.5274730000000001</c:v>
                </c:pt>
                <c:pt idx="320">
                  <c:v>2.5327630000000001</c:v>
                </c:pt>
                <c:pt idx="321">
                  <c:v>2.5331399999999999</c:v>
                </c:pt>
                <c:pt idx="322">
                  <c:v>2.5332650000000001</c:v>
                </c:pt>
                <c:pt idx="323">
                  <c:v>2.5333909999999999</c:v>
                </c:pt>
                <c:pt idx="324">
                  <c:v>2.5387680000000001</c:v>
                </c:pt>
                <c:pt idx="325">
                  <c:v>2.6314760000000001</c:v>
                </c:pt>
                <c:pt idx="326">
                  <c:v>2.611672</c:v>
                </c:pt>
                <c:pt idx="327">
                  <c:v>2.5918679999999998</c:v>
                </c:pt>
                <c:pt idx="328">
                  <c:v>2.5679120000000002</c:v>
                </c:pt>
                <c:pt idx="329">
                  <c:v>2.5738780000000001</c:v>
                </c:pt>
                <c:pt idx="330">
                  <c:v>2.568791</c:v>
                </c:pt>
                <c:pt idx="331">
                  <c:v>2.5402979999999999</c:v>
                </c:pt>
                <c:pt idx="332">
                  <c:v>2.4994510000000001</c:v>
                </c:pt>
                <c:pt idx="333">
                  <c:v>2.5347490000000001</c:v>
                </c:pt>
                <c:pt idx="334">
                  <c:v>2.5256989999999999</c:v>
                </c:pt>
                <c:pt idx="335">
                  <c:v>2.4797959999999999</c:v>
                </c:pt>
                <c:pt idx="336">
                  <c:v>2.3592309999999999</c:v>
                </c:pt>
                <c:pt idx="337">
                  <c:v>2.375597</c:v>
                </c:pt>
                <c:pt idx="338">
                  <c:v>2.370816</c:v>
                </c:pt>
                <c:pt idx="339">
                  <c:v>2.3084769999999999</c:v>
                </c:pt>
                <c:pt idx="340">
                  <c:v>2.261476</c:v>
                </c:pt>
                <c:pt idx="341">
                  <c:v>2.276154</c:v>
                </c:pt>
                <c:pt idx="342">
                  <c:v>2.2699220000000002</c:v>
                </c:pt>
                <c:pt idx="343">
                  <c:v>2.2956509999999999</c:v>
                </c:pt>
                <c:pt idx="344">
                  <c:v>2.3669699999999998</c:v>
                </c:pt>
                <c:pt idx="345">
                  <c:v>2.3481399999999999</c:v>
                </c:pt>
                <c:pt idx="346">
                  <c:v>2.3373629999999999</c:v>
                </c:pt>
                <c:pt idx="347">
                  <c:v>2.2985639999999998</c:v>
                </c:pt>
                <c:pt idx="348">
                  <c:v>2.2991990000000002</c:v>
                </c:pt>
                <c:pt idx="349">
                  <c:v>2.284945</c:v>
                </c:pt>
                <c:pt idx="350">
                  <c:v>2.2507060000000001</c:v>
                </c:pt>
                <c:pt idx="351">
                  <c:v>2.2164839999999999</c:v>
                </c:pt>
                <c:pt idx="352">
                  <c:v>2.2322760000000001</c:v>
                </c:pt>
                <c:pt idx="353">
                  <c:v>2.2730060000000001</c:v>
                </c:pt>
                <c:pt idx="354">
                  <c:v>2.307661</c:v>
                </c:pt>
                <c:pt idx="355">
                  <c:v>2.3022999999999998</c:v>
                </c:pt>
                <c:pt idx="356">
                  <c:v>2.2725270000000002</c:v>
                </c:pt>
                <c:pt idx="357">
                  <c:v>2.0783670000000001</c:v>
                </c:pt>
                <c:pt idx="358">
                  <c:v>2.0834380000000001</c:v>
                </c:pt>
                <c:pt idx="359">
                  <c:v>2.0736659999999998</c:v>
                </c:pt>
                <c:pt idx="360">
                  <c:v>2.060848</c:v>
                </c:pt>
                <c:pt idx="361">
                  <c:v>2.0510989999999998</c:v>
                </c:pt>
                <c:pt idx="362">
                  <c:v>2.0756830000000002</c:v>
                </c:pt>
                <c:pt idx="363">
                  <c:v>2.1264129999999999</c:v>
                </c:pt>
                <c:pt idx="364">
                  <c:v>2.2509579999999998</c:v>
                </c:pt>
                <c:pt idx="365">
                  <c:v>2.2454869999999998</c:v>
                </c:pt>
                <c:pt idx="366">
                  <c:v>2.2514289999999999</c:v>
                </c:pt>
                <c:pt idx="367">
                  <c:v>2.2230530000000002</c:v>
                </c:pt>
                <c:pt idx="368">
                  <c:v>2.2178960000000001</c:v>
                </c:pt>
                <c:pt idx="369">
                  <c:v>2.2038380000000002</c:v>
                </c:pt>
                <c:pt idx="370">
                  <c:v>2.1925119999999998</c:v>
                </c:pt>
                <c:pt idx="371">
                  <c:v>2.1769229999999999</c:v>
                </c:pt>
                <c:pt idx="372">
                  <c:v>2.1744270000000001</c:v>
                </c:pt>
                <c:pt idx="373">
                  <c:v>2.186617</c:v>
                </c:pt>
                <c:pt idx="374">
                  <c:v>2.2335950000000002</c:v>
                </c:pt>
                <c:pt idx="375">
                  <c:v>2.3079589999999999</c:v>
                </c:pt>
                <c:pt idx="376">
                  <c:v>2.2523080000000002</c:v>
                </c:pt>
                <c:pt idx="377">
                  <c:v>2.2024729999999999</c:v>
                </c:pt>
                <c:pt idx="378">
                  <c:v>2.197111</c:v>
                </c:pt>
                <c:pt idx="379">
                  <c:v>2.178995</c:v>
                </c:pt>
                <c:pt idx="380">
                  <c:v>2.215039</c:v>
                </c:pt>
                <c:pt idx="381">
                  <c:v>2.2169780000000001</c:v>
                </c:pt>
                <c:pt idx="382">
                  <c:v>2.2412869999999998</c:v>
                </c:pt>
                <c:pt idx="383">
                  <c:v>2.2636729999999998</c:v>
                </c:pt>
                <c:pt idx="384">
                  <c:v>2.3034690000000002</c:v>
                </c:pt>
                <c:pt idx="385">
                  <c:v>2.2774179999999999</c:v>
                </c:pt>
                <c:pt idx="386">
                  <c:v>2.2314289999999999</c:v>
                </c:pt>
                <c:pt idx="387">
                  <c:v>2.251735</c:v>
                </c:pt>
                <c:pt idx="388">
                  <c:v>2.2347570000000001</c:v>
                </c:pt>
                <c:pt idx="389">
                  <c:v>2.203093</c:v>
                </c:pt>
                <c:pt idx="390">
                  <c:v>2.205416</c:v>
                </c:pt>
                <c:pt idx="391">
                  <c:v>2.201648</c:v>
                </c:pt>
                <c:pt idx="392">
                  <c:v>2.1839089999999999</c:v>
                </c:pt>
                <c:pt idx="393">
                  <c:v>2.2086730000000001</c:v>
                </c:pt>
                <c:pt idx="394">
                  <c:v>2.2029040000000002</c:v>
                </c:pt>
                <c:pt idx="395">
                  <c:v>2.2471190000000001</c:v>
                </c:pt>
                <c:pt idx="396">
                  <c:v>2.303407</c:v>
                </c:pt>
                <c:pt idx="397">
                  <c:v>2.2594509999999999</c:v>
                </c:pt>
                <c:pt idx="398">
                  <c:v>2.2640349999999998</c:v>
                </c:pt>
                <c:pt idx="399">
                  <c:v>2.31033</c:v>
                </c:pt>
                <c:pt idx="400">
                  <c:v>2.272732</c:v>
                </c:pt>
                <c:pt idx="401">
                  <c:v>2.2551649999999999</c:v>
                </c:pt>
                <c:pt idx="402">
                  <c:v>2.2576299999999998</c:v>
                </c:pt>
                <c:pt idx="403">
                  <c:v>2.2423000000000002</c:v>
                </c:pt>
                <c:pt idx="404">
                  <c:v>2.2248350000000001</c:v>
                </c:pt>
                <c:pt idx="405">
                  <c:v>2.2412559999999999</c:v>
                </c:pt>
                <c:pt idx="406">
                  <c:v>2.235385</c:v>
                </c:pt>
                <c:pt idx="407">
                  <c:v>2.191821</c:v>
                </c:pt>
                <c:pt idx="408">
                  <c:v>2.1864840000000001</c:v>
                </c:pt>
                <c:pt idx="409">
                  <c:v>2.1705649999999999</c:v>
                </c:pt>
                <c:pt idx="410">
                  <c:v>2.2146309999999998</c:v>
                </c:pt>
                <c:pt idx="411">
                  <c:v>2.2210990000000002</c:v>
                </c:pt>
                <c:pt idx="412">
                  <c:v>2.2437990000000001</c:v>
                </c:pt>
                <c:pt idx="413">
                  <c:v>2.2508870000000001</c:v>
                </c:pt>
                <c:pt idx="414">
                  <c:v>2.2636729999999998</c:v>
                </c:pt>
                <c:pt idx="415">
                  <c:v>2.2277239999999998</c:v>
                </c:pt>
                <c:pt idx="416">
                  <c:v>2.2117580000000001</c:v>
                </c:pt>
                <c:pt idx="417">
                  <c:v>2.2483200000000001</c:v>
                </c:pt>
                <c:pt idx="418">
                  <c:v>2.2229199999999998</c:v>
                </c:pt>
                <c:pt idx="419">
                  <c:v>2.2595130000000001</c:v>
                </c:pt>
                <c:pt idx="420">
                  <c:v>2.2298119999999999</c:v>
                </c:pt>
                <c:pt idx="421">
                  <c:v>2.2364289999999998</c:v>
                </c:pt>
                <c:pt idx="422">
                  <c:v>2.2467350000000001</c:v>
                </c:pt>
                <c:pt idx="423">
                  <c:v>2.294003</c:v>
                </c:pt>
                <c:pt idx="424">
                  <c:v>2.3570329999999999</c:v>
                </c:pt>
                <c:pt idx="425">
                  <c:v>2.3373629999999999</c:v>
                </c:pt>
                <c:pt idx="426">
                  <c:v>2.3213189999999999</c:v>
                </c:pt>
                <c:pt idx="427">
                  <c:v>2.365259</c:v>
                </c:pt>
                <c:pt idx="428">
                  <c:v>2.389796</c:v>
                </c:pt>
                <c:pt idx="429">
                  <c:v>2.3939870000000001</c:v>
                </c:pt>
                <c:pt idx="430">
                  <c:v>2.3921429999999999</c:v>
                </c:pt>
                <c:pt idx="431">
                  <c:v>2.378838</c:v>
                </c:pt>
                <c:pt idx="432">
                  <c:v>2.4031790000000002</c:v>
                </c:pt>
                <c:pt idx="433">
                  <c:v>2.4205019999999999</c:v>
                </c:pt>
                <c:pt idx="434">
                  <c:v>2.447794</c:v>
                </c:pt>
                <c:pt idx="435">
                  <c:v>2.441538</c:v>
                </c:pt>
                <c:pt idx="436">
                  <c:v>2.5082499999999999</c:v>
                </c:pt>
                <c:pt idx="437">
                  <c:v>2.6124179999999999</c:v>
                </c:pt>
                <c:pt idx="438">
                  <c:v>2.5787279999999999</c:v>
                </c:pt>
                <c:pt idx="439">
                  <c:v>2.5528569999999999</c:v>
                </c:pt>
                <c:pt idx="440">
                  <c:v>2.5230769999999998</c:v>
                </c:pt>
                <c:pt idx="441">
                  <c:v>2.5563889999999998</c:v>
                </c:pt>
                <c:pt idx="442">
                  <c:v>2.546805</c:v>
                </c:pt>
                <c:pt idx="443">
                  <c:v>2.533909</c:v>
                </c:pt>
                <c:pt idx="444">
                  <c:v>2.4941520000000001</c:v>
                </c:pt>
                <c:pt idx="445">
                  <c:v>2.4680219999999999</c:v>
                </c:pt>
                <c:pt idx="446">
                  <c:v>2.475031</c:v>
                </c:pt>
                <c:pt idx="447">
                  <c:v>2.4689950000000001</c:v>
                </c:pt>
                <c:pt idx="448">
                  <c:v>2.4458160000000002</c:v>
                </c:pt>
                <c:pt idx="449">
                  <c:v>2.416013</c:v>
                </c:pt>
                <c:pt idx="450">
                  <c:v>2.5262090000000001</c:v>
                </c:pt>
                <c:pt idx="451">
                  <c:v>2.5096859999999999</c:v>
                </c:pt>
                <c:pt idx="452">
                  <c:v>2.4737130000000001</c:v>
                </c:pt>
                <c:pt idx="453">
                  <c:v>2.4673159999999998</c:v>
                </c:pt>
                <c:pt idx="454">
                  <c:v>2.4676450000000001</c:v>
                </c:pt>
                <c:pt idx="455">
                  <c:v>2.4345050000000001</c:v>
                </c:pt>
                <c:pt idx="456">
                  <c:v>2.3914680000000001</c:v>
                </c:pt>
                <c:pt idx="457">
                  <c:v>2.3722449999999999</c:v>
                </c:pt>
                <c:pt idx="458">
                  <c:v>2.3859889999999999</c:v>
                </c:pt>
                <c:pt idx="459">
                  <c:v>2.4062640000000002</c:v>
                </c:pt>
                <c:pt idx="460">
                  <c:v>2.4465379999999999</c:v>
                </c:pt>
                <c:pt idx="461">
                  <c:v>2.4771109999999998</c:v>
                </c:pt>
                <c:pt idx="462">
                  <c:v>2.5312169999999998</c:v>
                </c:pt>
                <c:pt idx="463">
                  <c:v>2.5583049999999998</c:v>
                </c:pt>
                <c:pt idx="464">
                  <c:v>2.5717970000000001</c:v>
                </c:pt>
                <c:pt idx="465">
                  <c:v>2.6025269999999998</c:v>
                </c:pt>
                <c:pt idx="466">
                  <c:v>2.546484</c:v>
                </c:pt>
                <c:pt idx="467">
                  <c:v>2.5669390000000001</c:v>
                </c:pt>
                <c:pt idx="468">
                  <c:v>2.590392</c:v>
                </c:pt>
                <c:pt idx="469">
                  <c:v>2.58697</c:v>
                </c:pt>
                <c:pt idx="470">
                  <c:v>2.5903849999999999</c:v>
                </c:pt>
                <c:pt idx="471">
                  <c:v>2.5437829999999999</c:v>
                </c:pt>
                <c:pt idx="472">
                  <c:v>2.507943</c:v>
                </c:pt>
                <c:pt idx="473">
                  <c:v>2.5382030000000002</c:v>
                </c:pt>
                <c:pt idx="474">
                  <c:v>2.5353850000000002</c:v>
                </c:pt>
                <c:pt idx="475">
                  <c:v>2.4717899999999999</c:v>
                </c:pt>
                <c:pt idx="476">
                  <c:v>2.4194979999999999</c:v>
                </c:pt>
                <c:pt idx="477">
                  <c:v>2.4197570000000002</c:v>
                </c:pt>
                <c:pt idx="478">
                  <c:v>2.4200159999999999</c:v>
                </c:pt>
                <c:pt idx="479">
                  <c:v>2.4232969999999998</c:v>
                </c:pt>
                <c:pt idx="480">
                  <c:v>2.4475199999999999</c:v>
                </c:pt>
                <c:pt idx="481">
                  <c:v>2.4732729999999998</c:v>
                </c:pt>
                <c:pt idx="482">
                  <c:v>2.588587</c:v>
                </c:pt>
                <c:pt idx="483">
                  <c:v>2.6177790000000001</c:v>
                </c:pt>
                <c:pt idx="484">
                  <c:v>2.6280220000000001</c:v>
                </c:pt>
                <c:pt idx="485">
                  <c:v>2.695306</c:v>
                </c:pt>
                <c:pt idx="486">
                  <c:v>2.7301880000000001</c:v>
                </c:pt>
                <c:pt idx="487">
                  <c:v>2.7404549999999999</c:v>
                </c:pt>
                <c:pt idx="488">
                  <c:v>2.7636419999999999</c:v>
                </c:pt>
                <c:pt idx="489">
                  <c:v>2.7355489999999998</c:v>
                </c:pt>
                <c:pt idx="490">
                  <c:v>2.763579</c:v>
                </c:pt>
                <c:pt idx="491">
                  <c:v>2.800942</c:v>
                </c:pt>
                <c:pt idx="492">
                  <c:v>2.66832</c:v>
                </c:pt>
                <c:pt idx="493">
                  <c:v>2.5714290000000002</c:v>
                </c:pt>
                <c:pt idx="494">
                  <c:v>2.428823</c:v>
                </c:pt>
                <c:pt idx="495">
                  <c:v>2.4095759999999999</c:v>
                </c:pt>
                <c:pt idx="496">
                  <c:v>2.407009</c:v>
                </c:pt>
                <c:pt idx="497">
                  <c:v>2.4344579999999998</c:v>
                </c:pt>
                <c:pt idx="498">
                  <c:v>2.419403</c:v>
                </c:pt>
                <c:pt idx="499">
                  <c:v>2.5130219999999999</c:v>
                </c:pt>
                <c:pt idx="500">
                  <c:v>2.4932970000000001</c:v>
                </c:pt>
                <c:pt idx="501">
                  <c:v>2.516327</c:v>
                </c:pt>
                <c:pt idx="502">
                  <c:v>2.5013809999999999</c:v>
                </c:pt>
                <c:pt idx="503">
                  <c:v>2.5176609999999999</c:v>
                </c:pt>
                <c:pt idx="504">
                  <c:v>2.5479280000000002</c:v>
                </c:pt>
                <c:pt idx="505">
                  <c:v>2.5062950000000002</c:v>
                </c:pt>
                <c:pt idx="506">
                  <c:v>2.4692310000000002</c:v>
                </c:pt>
                <c:pt idx="507">
                  <c:v>2.4748350000000001</c:v>
                </c:pt>
                <c:pt idx="508">
                  <c:v>2.490173</c:v>
                </c:pt>
                <c:pt idx="509">
                  <c:v>2.5204080000000002</c:v>
                </c:pt>
                <c:pt idx="510">
                  <c:v>2.4859339999999999</c:v>
                </c:pt>
                <c:pt idx="511">
                  <c:v>2.473516</c:v>
                </c:pt>
                <c:pt idx="512">
                  <c:v>2.3742619999999999</c:v>
                </c:pt>
                <c:pt idx="513">
                  <c:v>2.3448509999999998</c:v>
                </c:pt>
                <c:pt idx="514">
                  <c:v>2.347645</c:v>
                </c:pt>
                <c:pt idx="515">
                  <c:v>2.3774730000000002</c:v>
                </c:pt>
                <c:pt idx="516">
                  <c:v>2.4509340000000002</c:v>
                </c:pt>
                <c:pt idx="517">
                  <c:v>2.415934</c:v>
                </c:pt>
                <c:pt idx="518">
                  <c:v>2.4187759999999998</c:v>
                </c:pt>
                <c:pt idx="519">
                  <c:v>2.4589639999999999</c:v>
                </c:pt>
                <c:pt idx="520">
                  <c:v>2.399152</c:v>
                </c:pt>
                <c:pt idx="521">
                  <c:v>2.3818679999999999</c:v>
                </c:pt>
                <c:pt idx="522">
                  <c:v>2.3544900000000002</c:v>
                </c:pt>
                <c:pt idx="523">
                  <c:v>2.4553060000000002</c:v>
                </c:pt>
                <c:pt idx="524">
                  <c:v>2.4105490000000001</c:v>
                </c:pt>
                <c:pt idx="525">
                  <c:v>2.3907690000000001</c:v>
                </c:pt>
                <c:pt idx="526">
                  <c:v>2.5385239999999998</c:v>
                </c:pt>
                <c:pt idx="527">
                  <c:v>2.5567660000000001</c:v>
                </c:pt>
                <c:pt idx="528">
                  <c:v>2.6394350000000002</c:v>
                </c:pt>
                <c:pt idx="529">
                  <c:v>2.6772369999999999</c:v>
                </c:pt>
                <c:pt idx="530">
                  <c:v>2.6123080000000001</c:v>
                </c:pt>
                <c:pt idx="531">
                  <c:v>2.552527</c:v>
                </c:pt>
                <c:pt idx="532">
                  <c:v>2.5708009999999999</c:v>
                </c:pt>
                <c:pt idx="533">
                  <c:v>2.6105420000000001</c:v>
                </c:pt>
                <c:pt idx="534">
                  <c:v>2.5336259999999999</c:v>
                </c:pt>
                <c:pt idx="535">
                  <c:v>2.576209</c:v>
                </c:pt>
                <c:pt idx="536">
                  <c:v>2.5511300000000001</c:v>
                </c:pt>
                <c:pt idx="537">
                  <c:v>2.549388</c:v>
                </c:pt>
                <c:pt idx="538">
                  <c:v>2.5572680000000001</c:v>
                </c:pt>
                <c:pt idx="539">
                  <c:v>2.536743</c:v>
                </c:pt>
                <c:pt idx="540">
                  <c:v>2.546923</c:v>
                </c:pt>
                <c:pt idx="541">
                  <c:v>2.5671040000000001</c:v>
                </c:pt>
                <c:pt idx="542">
                  <c:v>2.622198</c:v>
                </c:pt>
                <c:pt idx="543">
                  <c:v>2.7469000000000001</c:v>
                </c:pt>
                <c:pt idx="544">
                  <c:v>2.7325270000000002</c:v>
                </c:pt>
                <c:pt idx="545">
                  <c:v>2.7794509999999999</c:v>
                </c:pt>
                <c:pt idx="546">
                  <c:v>2.901837</c:v>
                </c:pt>
                <c:pt idx="547">
                  <c:v>2.9689009999999998</c:v>
                </c:pt>
                <c:pt idx="548">
                  <c:v>2.943438</c:v>
                </c:pt>
                <c:pt idx="549">
                  <c:v>2.8557380000000001</c:v>
                </c:pt>
                <c:pt idx="550">
                  <c:v>2.925824</c:v>
                </c:pt>
                <c:pt idx="551">
                  <c:v>3.021531</c:v>
                </c:pt>
                <c:pt idx="552">
                  <c:v>2.967622</c:v>
                </c:pt>
                <c:pt idx="553">
                  <c:v>2.8455889999999999</c:v>
                </c:pt>
                <c:pt idx="554">
                  <c:v>2.8735710000000001</c:v>
                </c:pt>
                <c:pt idx="555">
                  <c:v>2.7737050000000001</c:v>
                </c:pt>
                <c:pt idx="556">
                  <c:v>2.741994</c:v>
                </c:pt>
                <c:pt idx="557">
                  <c:v>2.7737210000000001</c:v>
                </c:pt>
                <c:pt idx="558">
                  <c:v>2.8259889999999999</c:v>
                </c:pt>
                <c:pt idx="559">
                  <c:v>2.8582420000000002</c:v>
                </c:pt>
                <c:pt idx="560">
                  <c:v>2.904239</c:v>
                </c:pt>
                <c:pt idx="561">
                  <c:v>2.9568129999999999</c:v>
                </c:pt>
                <c:pt idx="562">
                  <c:v>2.9228809999999998</c:v>
                </c:pt>
                <c:pt idx="563">
                  <c:v>2.8651019999999998</c:v>
                </c:pt>
                <c:pt idx="564">
                  <c:v>2.8079670000000001</c:v>
                </c:pt>
                <c:pt idx="565">
                  <c:v>2.768132</c:v>
                </c:pt>
                <c:pt idx="566">
                  <c:v>2.7822680000000002</c:v>
                </c:pt>
                <c:pt idx="567">
                  <c:v>2.776484</c:v>
                </c:pt>
                <c:pt idx="568">
                  <c:v>2.7846860000000002</c:v>
                </c:pt>
                <c:pt idx="569">
                  <c:v>2.777174</c:v>
                </c:pt>
                <c:pt idx="570">
                  <c:v>2.7334689999999999</c:v>
                </c:pt>
                <c:pt idx="571">
                  <c:v>2.6917270000000002</c:v>
                </c:pt>
                <c:pt idx="572">
                  <c:v>2.683846</c:v>
                </c:pt>
                <c:pt idx="573">
                  <c:v>2.7159499999999999</c:v>
                </c:pt>
                <c:pt idx="574">
                  <c:v>2.7927080000000002</c:v>
                </c:pt>
                <c:pt idx="575">
                  <c:v>2.8147880000000001</c:v>
                </c:pt>
                <c:pt idx="576">
                  <c:v>2.8068520000000001</c:v>
                </c:pt>
                <c:pt idx="577">
                  <c:v>2.8289010000000001</c:v>
                </c:pt>
                <c:pt idx="578">
                  <c:v>2.8327939999999998</c:v>
                </c:pt>
                <c:pt idx="579">
                  <c:v>2.8632650000000002</c:v>
                </c:pt>
                <c:pt idx="580">
                  <c:v>2.9134220000000002</c:v>
                </c:pt>
                <c:pt idx="581">
                  <c:v>2.9354</c:v>
                </c:pt>
                <c:pt idx="582">
                  <c:v>2.9519229999999999</c:v>
                </c:pt>
                <c:pt idx="583">
                  <c:v>3.0325820000000001</c:v>
                </c:pt>
                <c:pt idx="584">
                  <c:v>3.099199</c:v>
                </c:pt>
                <c:pt idx="585">
                  <c:v>3.09938</c:v>
                </c:pt>
                <c:pt idx="586">
                  <c:v>2.961319</c:v>
                </c:pt>
                <c:pt idx="587">
                  <c:v>2.8479909999999999</c:v>
                </c:pt>
                <c:pt idx="588">
                  <c:v>2.9068290000000001</c:v>
                </c:pt>
                <c:pt idx="589">
                  <c:v>2.9187439999999998</c:v>
                </c:pt>
                <c:pt idx="590">
                  <c:v>2.9006439999999998</c:v>
                </c:pt>
                <c:pt idx="591">
                  <c:v>2.8642310000000002</c:v>
                </c:pt>
                <c:pt idx="592">
                  <c:v>2.7328730000000001</c:v>
                </c:pt>
                <c:pt idx="593">
                  <c:v>2.8015780000000001</c:v>
                </c:pt>
                <c:pt idx="594">
                  <c:v>2.850047</c:v>
                </c:pt>
                <c:pt idx="595">
                  <c:v>2.8101880000000001</c:v>
                </c:pt>
                <c:pt idx="596">
                  <c:v>2.8070330000000001</c:v>
                </c:pt>
                <c:pt idx="597">
                  <c:v>2.8255490000000001</c:v>
                </c:pt>
                <c:pt idx="598">
                  <c:v>2.826044</c:v>
                </c:pt>
                <c:pt idx="599">
                  <c:v>2.808163</c:v>
                </c:pt>
                <c:pt idx="600">
                  <c:v>2.788367</c:v>
                </c:pt>
                <c:pt idx="601">
                  <c:v>2.7337910000000001</c:v>
                </c:pt>
                <c:pt idx="602">
                  <c:v>2.7671899999999998</c:v>
                </c:pt>
                <c:pt idx="603">
                  <c:v>2.8378260000000002</c:v>
                </c:pt>
                <c:pt idx="604">
                  <c:v>2.8733749999999998</c:v>
                </c:pt>
                <c:pt idx="605">
                  <c:v>2.892064</c:v>
                </c:pt>
                <c:pt idx="606">
                  <c:v>2.8769230000000001</c:v>
                </c:pt>
                <c:pt idx="607">
                  <c:v>2.9786730000000001</c:v>
                </c:pt>
                <c:pt idx="608">
                  <c:v>2.9947879999999998</c:v>
                </c:pt>
                <c:pt idx="609">
                  <c:v>2.970526</c:v>
                </c:pt>
                <c:pt idx="610">
                  <c:v>2.9648189999999999</c:v>
                </c:pt>
                <c:pt idx="611">
                  <c:v>2.8965930000000002</c:v>
                </c:pt>
                <c:pt idx="612">
                  <c:v>2.8939249999999999</c:v>
                </c:pt>
                <c:pt idx="613">
                  <c:v>2.9219149999999998</c:v>
                </c:pt>
                <c:pt idx="614">
                  <c:v>2.9351180000000001</c:v>
                </c:pt>
                <c:pt idx="615">
                  <c:v>2.9268519999999998</c:v>
                </c:pt>
                <c:pt idx="616">
                  <c:v>2.871429</c:v>
                </c:pt>
                <c:pt idx="617">
                  <c:v>2.8302749999999999</c:v>
                </c:pt>
                <c:pt idx="618">
                  <c:v>2.8783050000000001</c:v>
                </c:pt>
                <c:pt idx="619">
                  <c:v>2.907206</c:v>
                </c:pt>
                <c:pt idx="620">
                  <c:v>2.857504</c:v>
                </c:pt>
                <c:pt idx="621">
                  <c:v>2.8650549999999999</c:v>
                </c:pt>
                <c:pt idx="622">
                  <c:v>2.9081000000000001</c:v>
                </c:pt>
                <c:pt idx="623">
                  <c:v>2.8703379999999998</c:v>
                </c:pt>
                <c:pt idx="624">
                  <c:v>2.853297</c:v>
                </c:pt>
                <c:pt idx="625">
                  <c:v>2.8995920000000002</c:v>
                </c:pt>
                <c:pt idx="626">
                  <c:v>2.858571</c:v>
                </c:pt>
                <c:pt idx="627">
                  <c:v>2.848878</c:v>
                </c:pt>
                <c:pt idx="628">
                  <c:v>2.809796</c:v>
                </c:pt>
                <c:pt idx="629">
                  <c:v>2.7826610000000001</c:v>
                </c:pt>
                <c:pt idx="630">
                  <c:v>2.7629510000000002</c:v>
                </c:pt>
                <c:pt idx="631">
                  <c:v>2.8419780000000001</c:v>
                </c:pt>
                <c:pt idx="632">
                  <c:v>2.8447879999999999</c:v>
                </c:pt>
                <c:pt idx="633">
                  <c:v>2.860706</c:v>
                </c:pt>
                <c:pt idx="634">
                  <c:v>2.8597959999999998</c:v>
                </c:pt>
                <c:pt idx="635">
                  <c:v>2.8225509999999998</c:v>
                </c:pt>
                <c:pt idx="636">
                  <c:v>2.8504399999999999</c:v>
                </c:pt>
                <c:pt idx="637">
                  <c:v>2.8307609999999999</c:v>
                </c:pt>
                <c:pt idx="638">
                  <c:v>2.8605489999999998</c:v>
                </c:pt>
                <c:pt idx="639">
                  <c:v>2.8720490000000001</c:v>
                </c:pt>
                <c:pt idx="640">
                  <c:v>2.8958560000000002</c:v>
                </c:pt>
                <c:pt idx="641">
                  <c:v>2.887308</c:v>
                </c:pt>
                <c:pt idx="642">
                  <c:v>2.9353060000000002</c:v>
                </c:pt>
                <c:pt idx="643">
                  <c:v>2.9251019999999999</c:v>
                </c:pt>
                <c:pt idx="644">
                  <c:v>2.9265310000000002</c:v>
                </c:pt>
                <c:pt idx="645">
                  <c:v>2.9168370000000001</c:v>
                </c:pt>
                <c:pt idx="646">
                  <c:v>2.9193410000000002</c:v>
                </c:pt>
                <c:pt idx="647">
                  <c:v>2.8796309999999998</c:v>
                </c:pt>
                <c:pt idx="648">
                  <c:v>2.8883670000000001</c:v>
                </c:pt>
                <c:pt idx="649">
                  <c:v>2.9386730000000001</c:v>
                </c:pt>
                <c:pt idx="650">
                  <c:v>2.9721350000000002</c:v>
                </c:pt>
                <c:pt idx="651">
                  <c:v>2.9724179999999998</c:v>
                </c:pt>
                <c:pt idx="652">
                  <c:v>2.9347720000000002</c:v>
                </c:pt>
                <c:pt idx="653">
                  <c:v>2.9955729999999998</c:v>
                </c:pt>
                <c:pt idx="654">
                  <c:v>2.9668450000000002</c:v>
                </c:pt>
                <c:pt idx="655">
                  <c:v>2.9471039999999999</c:v>
                </c:pt>
                <c:pt idx="656">
                  <c:v>2.9663740000000001</c:v>
                </c:pt>
                <c:pt idx="657">
                  <c:v>2.9576220000000002</c:v>
                </c:pt>
                <c:pt idx="658">
                  <c:v>2.967441</c:v>
                </c:pt>
                <c:pt idx="659">
                  <c:v>2.966758</c:v>
                </c:pt>
                <c:pt idx="660">
                  <c:v>2.975149</c:v>
                </c:pt>
                <c:pt idx="661">
                  <c:v>2.9645049999999999</c:v>
                </c:pt>
                <c:pt idx="662">
                  <c:v>2.9657300000000002</c:v>
                </c:pt>
                <c:pt idx="663">
                  <c:v>3.007504</c:v>
                </c:pt>
                <c:pt idx="664">
                  <c:v>3.0277859999999999</c:v>
                </c:pt>
                <c:pt idx="665">
                  <c:v>3.0471819999999998</c:v>
                </c:pt>
                <c:pt idx="666">
                  <c:v>3.0057140000000002</c:v>
                </c:pt>
                <c:pt idx="667">
                  <c:v>2.9868920000000001</c:v>
                </c:pt>
                <c:pt idx="668">
                  <c:v>2.9877859999999998</c:v>
                </c:pt>
                <c:pt idx="669">
                  <c:v>2.9972449999999999</c:v>
                </c:pt>
                <c:pt idx="670">
                  <c:v>3.0133909999999999</c:v>
                </c:pt>
                <c:pt idx="671">
                  <c:v>2.9837359999999999</c:v>
                </c:pt>
                <c:pt idx="672">
                  <c:v>2.9648979999999998</c:v>
                </c:pt>
                <c:pt idx="673">
                  <c:v>2.9659110000000002</c:v>
                </c:pt>
                <c:pt idx="674">
                  <c:v>2.955463</c:v>
                </c:pt>
                <c:pt idx="675">
                  <c:v>2.9558080000000002</c:v>
                </c:pt>
                <c:pt idx="676">
                  <c:v>2.9453849999999999</c:v>
                </c:pt>
                <c:pt idx="677">
                  <c:v>2.9257379999999999</c:v>
                </c:pt>
                <c:pt idx="678">
                  <c:v>2.957535</c:v>
                </c:pt>
                <c:pt idx="679">
                  <c:v>2.9800710000000001</c:v>
                </c:pt>
                <c:pt idx="680">
                  <c:v>2.891429</c:v>
                </c:pt>
                <c:pt idx="681">
                  <c:v>2.87033</c:v>
                </c:pt>
                <c:pt idx="682">
                  <c:v>2.8840499999999998</c:v>
                </c:pt>
                <c:pt idx="683">
                  <c:v>2.8729979999999999</c:v>
                </c:pt>
                <c:pt idx="684">
                  <c:v>2.9226450000000002</c:v>
                </c:pt>
                <c:pt idx="685">
                  <c:v>2.9549449999999999</c:v>
                </c:pt>
                <c:pt idx="686">
                  <c:v>3.0058950000000002</c:v>
                </c:pt>
                <c:pt idx="687">
                  <c:v>3.006138</c:v>
                </c:pt>
                <c:pt idx="688">
                  <c:v>2.9745759999999999</c:v>
                </c:pt>
                <c:pt idx="689">
                  <c:v>2.9830610000000002</c:v>
                </c:pt>
                <c:pt idx="690">
                  <c:v>3.0034070000000002</c:v>
                </c:pt>
                <c:pt idx="691">
                  <c:v>2.9931549999999998</c:v>
                </c:pt>
                <c:pt idx="692">
                  <c:v>3.0042149999999999</c:v>
                </c:pt>
                <c:pt idx="693">
                  <c:v>2.9445679999999999</c:v>
                </c:pt>
                <c:pt idx="694">
                  <c:v>2.9243640000000002</c:v>
                </c:pt>
                <c:pt idx="695">
                  <c:v>2.944725</c:v>
                </c:pt>
                <c:pt idx="696">
                  <c:v>2.96617</c:v>
                </c:pt>
                <c:pt idx="697">
                  <c:v>2.9777239999999998</c:v>
                </c:pt>
                <c:pt idx="698">
                  <c:v>2.9890819999999998</c:v>
                </c:pt>
                <c:pt idx="699">
                  <c:v>2.9778959999999999</c:v>
                </c:pt>
                <c:pt idx="700">
                  <c:v>2.9477470000000001</c:v>
                </c:pt>
                <c:pt idx="701">
                  <c:v>2.9376139999999999</c:v>
                </c:pt>
                <c:pt idx="702">
                  <c:v>2.9373079999999998</c:v>
                </c:pt>
                <c:pt idx="703">
                  <c:v>2.9372370000000001</c:v>
                </c:pt>
                <c:pt idx="704">
                  <c:v>2.9276300000000002</c:v>
                </c:pt>
                <c:pt idx="705">
                  <c:v>2.8975819999999999</c:v>
                </c:pt>
                <c:pt idx="706">
                  <c:v>2.9279829999999998</c:v>
                </c:pt>
                <c:pt idx="707">
                  <c:v>2.9183669999999999</c:v>
                </c:pt>
                <c:pt idx="708">
                  <c:v>2.897983</c:v>
                </c:pt>
                <c:pt idx="709">
                  <c:v>2.909592</c:v>
                </c:pt>
                <c:pt idx="710">
                  <c:v>2.960385</c:v>
                </c:pt>
                <c:pt idx="711">
                  <c:v>2.9600309999999999</c:v>
                </c:pt>
                <c:pt idx="712">
                  <c:v>3.0016949999999998</c:v>
                </c:pt>
                <c:pt idx="713">
                  <c:v>3.0127860000000002</c:v>
                </c:pt>
                <c:pt idx="714">
                  <c:v>3.0235159999999999</c:v>
                </c:pt>
                <c:pt idx="715">
                  <c:v>3.035196</c:v>
                </c:pt>
                <c:pt idx="716">
                  <c:v>3.0665779999999998</c:v>
                </c:pt>
                <c:pt idx="717">
                  <c:v>3.0269309999999998</c:v>
                </c:pt>
                <c:pt idx="718">
                  <c:v>3.0375670000000001</c:v>
                </c:pt>
                <c:pt idx="719">
                  <c:v>3.0276369999999999</c:v>
                </c:pt>
                <c:pt idx="720">
                  <c:v>3.0079910000000001</c:v>
                </c:pt>
                <c:pt idx="721">
                  <c:v>3.0291679999999999</c:v>
                </c:pt>
                <c:pt idx="722">
                  <c:v>3.0490740000000001</c:v>
                </c:pt>
                <c:pt idx="723">
                  <c:v>3.0196700000000001</c:v>
                </c:pt>
                <c:pt idx="724">
                  <c:v>3.0196149999999999</c:v>
                </c:pt>
                <c:pt idx="725">
                  <c:v>3.0209579999999998</c:v>
                </c:pt>
                <c:pt idx="726">
                  <c:v>3.0818759999999998</c:v>
                </c:pt>
                <c:pt idx="727">
                  <c:v>3.1227469999999999</c:v>
                </c:pt>
                <c:pt idx="728">
                  <c:v>3.1332420000000001</c:v>
                </c:pt>
                <c:pt idx="729">
                  <c:v>3.1530930000000001</c:v>
                </c:pt>
                <c:pt idx="730">
                  <c:v>3.183862</c:v>
                </c:pt>
                <c:pt idx="731">
                  <c:v>3.2042229999999998</c:v>
                </c:pt>
                <c:pt idx="732">
                  <c:v>3.3045840000000002</c:v>
                </c:pt>
                <c:pt idx="733">
                  <c:v>3.374835</c:v>
                </c:pt>
                <c:pt idx="734">
                  <c:v>3.2855099999999999</c:v>
                </c:pt>
                <c:pt idx="735">
                  <c:v>3.2864680000000002</c:v>
                </c:pt>
                <c:pt idx="736">
                  <c:v>3.3768210000000001</c:v>
                </c:pt>
                <c:pt idx="737">
                  <c:v>3.4274249999999999</c:v>
                </c:pt>
                <c:pt idx="738">
                  <c:v>3.4479120000000001</c:v>
                </c:pt>
                <c:pt idx="739">
                  <c:v>3.4481160000000002</c:v>
                </c:pt>
                <c:pt idx="740">
                  <c:v>3.449058</c:v>
                </c:pt>
                <c:pt idx="741">
                  <c:v>3.3594349999999999</c:v>
                </c:pt>
                <c:pt idx="742">
                  <c:v>3.319725</c:v>
                </c:pt>
                <c:pt idx="743">
                  <c:v>3.26</c:v>
                </c:pt>
                <c:pt idx="744">
                  <c:v>3.2301099999999998</c:v>
                </c:pt>
                <c:pt idx="745">
                  <c:v>3.230451</c:v>
                </c:pt>
                <c:pt idx="746">
                  <c:v>3.2905489999999999</c:v>
                </c:pt>
                <c:pt idx="747">
                  <c:v>3.2707090000000001</c:v>
                </c:pt>
                <c:pt idx="748">
                  <c:v>3.2808649999999999</c:v>
                </c:pt>
                <c:pt idx="749">
                  <c:v>3.291299</c:v>
                </c:pt>
                <c:pt idx="750">
                  <c:v>3.3315489999999999</c:v>
                </c:pt>
                <c:pt idx="751">
                  <c:v>3.3317860000000001</c:v>
                </c:pt>
                <c:pt idx="752">
                  <c:v>3.3518460000000001</c:v>
                </c:pt>
                <c:pt idx="753">
                  <c:v>3.3323239999999998</c:v>
                </c:pt>
                <c:pt idx="754">
                  <c:v>3.3324009999999999</c:v>
                </c:pt>
                <c:pt idx="755">
                  <c:v>3.3026369999999998</c:v>
                </c:pt>
                <c:pt idx="756">
                  <c:v>3.252942</c:v>
                </c:pt>
                <c:pt idx="757">
                  <c:v>3.1632030000000002</c:v>
                </c:pt>
                <c:pt idx="758">
                  <c:v>3.18364</c:v>
                </c:pt>
                <c:pt idx="759">
                  <c:v>3.2137859999999998</c:v>
                </c:pt>
                <c:pt idx="760">
                  <c:v>3.233857</c:v>
                </c:pt>
                <c:pt idx="761">
                  <c:v>3.2440769999999999</c:v>
                </c:pt>
                <c:pt idx="762">
                  <c:v>3.3043019999999999</c:v>
                </c:pt>
                <c:pt idx="763">
                  <c:v>3.3047469999999999</c:v>
                </c:pt>
                <c:pt idx="764">
                  <c:v>3.2747139999999999</c:v>
                </c:pt>
                <c:pt idx="765">
                  <c:v>3.2649509999999999</c:v>
                </c:pt>
                <c:pt idx="766">
                  <c:v>3.2651919999999999</c:v>
                </c:pt>
                <c:pt idx="767">
                  <c:v>3.2154400000000001</c:v>
                </c:pt>
                <c:pt idx="768">
                  <c:v>3.2158929999999999</c:v>
                </c:pt>
                <c:pt idx="769">
                  <c:v>3.2258239999999998</c:v>
                </c:pt>
                <c:pt idx="770">
                  <c:v>3.1958570000000002</c:v>
                </c:pt>
                <c:pt idx="771">
                  <c:v>3.2157689999999999</c:v>
                </c:pt>
                <c:pt idx="772">
                  <c:v>3.146379</c:v>
                </c:pt>
                <c:pt idx="773">
                  <c:v>3.1674890000000002</c:v>
                </c:pt>
                <c:pt idx="774">
                  <c:v>3.0780439999999998</c:v>
                </c:pt>
                <c:pt idx="775">
                  <c:v>3.0387499999999998</c:v>
                </c:pt>
                <c:pt idx="776">
                  <c:v>3.0192030000000001</c:v>
                </c:pt>
                <c:pt idx="777">
                  <c:v>3.0396100000000001</c:v>
                </c:pt>
                <c:pt idx="778">
                  <c:v>3.0099399999999998</c:v>
                </c:pt>
                <c:pt idx="779">
                  <c:v>3.0701239999999999</c:v>
                </c:pt>
                <c:pt idx="780">
                  <c:v>3.1204619999999998</c:v>
                </c:pt>
                <c:pt idx="781">
                  <c:v>3.1404920000000001</c:v>
                </c:pt>
                <c:pt idx="782">
                  <c:v>3.0912090000000001</c:v>
                </c:pt>
                <c:pt idx="783">
                  <c:v>3.0708929999999999</c:v>
                </c:pt>
                <c:pt idx="784">
                  <c:v>3.08039</c:v>
                </c:pt>
                <c:pt idx="785">
                  <c:v>3.0398649999999998</c:v>
                </c:pt>
                <c:pt idx="786">
                  <c:v>3.0996700000000001</c:v>
                </c:pt>
                <c:pt idx="787">
                  <c:v>3.1301239999999999</c:v>
                </c:pt>
                <c:pt idx="788">
                  <c:v>3.2093410000000002</c:v>
                </c:pt>
                <c:pt idx="789">
                  <c:v>3.179478</c:v>
                </c:pt>
                <c:pt idx="790">
                  <c:v>3.1796150000000001</c:v>
                </c:pt>
                <c:pt idx="791">
                  <c:v>3.1701429999999999</c:v>
                </c:pt>
                <c:pt idx="792">
                  <c:v>3.2585989999999998</c:v>
                </c:pt>
                <c:pt idx="793">
                  <c:v>3.2205080000000001</c:v>
                </c:pt>
                <c:pt idx="794">
                  <c:v>3.2104400000000002</c:v>
                </c:pt>
                <c:pt idx="795">
                  <c:v>3.2301540000000002</c:v>
                </c:pt>
                <c:pt idx="796">
                  <c:v>3.160714</c:v>
                </c:pt>
                <c:pt idx="797">
                  <c:v>3.1711260000000001</c:v>
                </c:pt>
                <c:pt idx="798">
                  <c:v>3.141489</c:v>
                </c:pt>
                <c:pt idx="799">
                  <c:v>3.1611729999999998</c:v>
                </c:pt>
                <c:pt idx="800">
                  <c:v>3.1517689999999998</c:v>
                </c:pt>
                <c:pt idx="801">
                  <c:v>3.1523759999999998</c:v>
                </c:pt>
                <c:pt idx="802">
                  <c:v>3.163297</c:v>
                </c:pt>
                <c:pt idx="803">
                  <c:v>3.1639370000000002</c:v>
                </c:pt>
                <c:pt idx="804">
                  <c:v>3.124835</c:v>
                </c:pt>
                <c:pt idx="805">
                  <c:v>3.0049999999999999</c:v>
                </c:pt>
                <c:pt idx="806">
                  <c:v>3.0339010000000002</c:v>
                </c:pt>
                <c:pt idx="807">
                  <c:v>3.0550329999999999</c:v>
                </c:pt>
                <c:pt idx="808">
                  <c:v>3.055723</c:v>
                </c:pt>
                <c:pt idx="809">
                  <c:v>3.0559729999999998</c:v>
                </c:pt>
                <c:pt idx="810">
                  <c:v>3.0264120000000001</c:v>
                </c:pt>
                <c:pt idx="811">
                  <c:v>2.9968569999999999</c:v>
                </c:pt>
                <c:pt idx="812">
                  <c:v>2.9194019999999998</c:v>
                </c:pt>
                <c:pt idx="813">
                  <c:v>3.0068899999999998</c:v>
                </c:pt>
                <c:pt idx="814">
                  <c:v>2.947368</c:v>
                </c:pt>
                <c:pt idx="815">
                  <c:v>2.9678300000000002</c:v>
                </c:pt>
                <c:pt idx="816">
                  <c:v>2.997992</c:v>
                </c:pt>
                <c:pt idx="817">
                  <c:v>3.0275379999999998</c:v>
                </c:pt>
                <c:pt idx="818">
                  <c:v>3.018316</c:v>
                </c:pt>
                <c:pt idx="819">
                  <c:v>3.0197579999999999</c:v>
                </c:pt>
                <c:pt idx="820">
                  <c:v>2.9596070000000001</c:v>
                </c:pt>
                <c:pt idx="821">
                  <c:v>2.9994510000000001</c:v>
                </c:pt>
                <c:pt idx="822">
                  <c:v>2.9686349999999999</c:v>
                </c:pt>
                <c:pt idx="823">
                  <c:v>2.9171429999999998</c:v>
                </c:pt>
                <c:pt idx="824">
                  <c:v>2.9175710000000001</c:v>
                </c:pt>
                <c:pt idx="825">
                  <c:v>3.0249890000000001</c:v>
                </c:pt>
                <c:pt idx="826">
                  <c:v>3.055453</c:v>
                </c:pt>
                <c:pt idx="827">
                  <c:v>3.0766149999999999</c:v>
                </c:pt>
                <c:pt idx="828">
                  <c:v>3.0477940000000001</c:v>
                </c:pt>
                <c:pt idx="829">
                  <c:v>3.058214</c:v>
                </c:pt>
                <c:pt idx="830">
                  <c:v>3.0469149999999998</c:v>
                </c:pt>
                <c:pt idx="831">
                  <c:v>3.0370439999999999</c:v>
                </c:pt>
                <c:pt idx="832">
                  <c:v>3.0168080000000002</c:v>
                </c:pt>
                <c:pt idx="833">
                  <c:v>2.9973019999999999</c:v>
                </c:pt>
                <c:pt idx="834">
                  <c:v>2.9880659999999999</c:v>
                </c:pt>
                <c:pt idx="835">
                  <c:v>3.0189560000000002</c:v>
                </c:pt>
                <c:pt idx="836">
                  <c:v>3.0179480000000001</c:v>
                </c:pt>
                <c:pt idx="837">
                  <c:v>3.019231</c:v>
                </c:pt>
                <c:pt idx="838">
                  <c:v>3.0193680000000001</c:v>
                </c:pt>
                <c:pt idx="839">
                  <c:v>3.0597799999999999</c:v>
                </c:pt>
                <c:pt idx="840">
                  <c:v>3.0699179999999999</c:v>
                </c:pt>
                <c:pt idx="841">
                  <c:v>3.0784509999999998</c:v>
                </c:pt>
                <c:pt idx="842">
                  <c:v>3.0277690000000002</c:v>
                </c:pt>
                <c:pt idx="843">
                  <c:v>3.0266700000000002</c:v>
                </c:pt>
                <c:pt idx="844">
                  <c:v>3.1170079999999998</c:v>
                </c:pt>
                <c:pt idx="845">
                  <c:v>3.126703</c:v>
                </c:pt>
                <c:pt idx="846">
                  <c:v>3.164291</c:v>
                </c:pt>
                <c:pt idx="847">
                  <c:v>3.2148080000000001</c:v>
                </c:pt>
                <c:pt idx="848">
                  <c:v>3.224478</c:v>
                </c:pt>
                <c:pt idx="849">
                  <c:v>3.3034560000000002</c:v>
                </c:pt>
                <c:pt idx="850">
                  <c:v>3.306162</c:v>
                </c:pt>
                <c:pt idx="851">
                  <c:v>3.3162639999999999</c:v>
                </c:pt>
                <c:pt idx="852">
                  <c:v>3.2094619999999998</c:v>
                </c:pt>
                <c:pt idx="853">
                  <c:v>3.1704729999999999</c:v>
                </c:pt>
                <c:pt idx="854">
                  <c:v>3.1803979999999998</c:v>
                </c:pt>
                <c:pt idx="855">
                  <c:v>3.2105220000000001</c:v>
                </c:pt>
                <c:pt idx="856">
                  <c:v>3.1638570000000001</c:v>
                </c:pt>
                <c:pt idx="857">
                  <c:v>3.1944620000000001</c:v>
                </c:pt>
                <c:pt idx="858">
                  <c:v>3.1164640000000001</c:v>
                </c:pt>
                <c:pt idx="859">
                  <c:v>3.1169340000000001</c:v>
                </c:pt>
                <c:pt idx="860">
                  <c:v>2.8179120000000002</c:v>
                </c:pt>
                <c:pt idx="861">
                  <c:v>3.028203</c:v>
                </c:pt>
                <c:pt idx="862">
                  <c:v>2.9783650000000002</c:v>
                </c:pt>
                <c:pt idx="863">
                  <c:v>3.0875599999999999</c:v>
                </c:pt>
                <c:pt idx="864">
                  <c:v>3.1370469999999999</c:v>
                </c:pt>
                <c:pt idx="865">
                  <c:v>3.1176919999999999</c:v>
                </c:pt>
                <c:pt idx="866">
                  <c:v>2.999835</c:v>
                </c:pt>
                <c:pt idx="867">
                  <c:v>2.9815</c:v>
                </c:pt>
                <c:pt idx="868">
                  <c:v>2.9921760000000002</c:v>
                </c:pt>
                <c:pt idx="869">
                  <c:v>2.961681</c:v>
                </c:pt>
                <c:pt idx="870">
                  <c:v>2.9723649999999999</c:v>
                </c:pt>
                <c:pt idx="871">
                  <c:v>3.0020220000000002</c:v>
                </c:pt>
                <c:pt idx="872">
                  <c:v>2.9906350000000002</c:v>
                </c:pt>
                <c:pt idx="873">
                  <c:v>2.979231</c:v>
                </c:pt>
                <c:pt idx="874">
                  <c:v>2.9502229999999998</c:v>
                </c:pt>
                <c:pt idx="875">
                  <c:v>2.8987799999999999</c:v>
                </c:pt>
                <c:pt idx="876">
                  <c:v>2.839464</c:v>
                </c:pt>
                <c:pt idx="877">
                  <c:v>2.8101539999999998</c:v>
                </c:pt>
                <c:pt idx="878">
                  <c:v>2.7897660000000002</c:v>
                </c:pt>
                <c:pt idx="879">
                  <c:v>2.7891210000000002</c:v>
                </c:pt>
                <c:pt idx="880">
                  <c:v>2.760923</c:v>
                </c:pt>
                <c:pt idx="881">
                  <c:v>2.7021869999999999</c:v>
                </c:pt>
                <c:pt idx="882">
                  <c:v>2.703462</c:v>
                </c:pt>
                <c:pt idx="883">
                  <c:v>2.6130659999999999</c:v>
                </c:pt>
                <c:pt idx="884">
                  <c:v>2.630709</c:v>
                </c:pt>
                <c:pt idx="885">
                  <c:v>2.6002860000000001</c:v>
                </c:pt>
                <c:pt idx="886">
                  <c:v>2.6015799999999998</c:v>
                </c:pt>
                <c:pt idx="887">
                  <c:v>2.6428850000000002</c:v>
                </c:pt>
                <c:pt idx="888">
                  <c:v>2.713041</c:v>
                </c:pt>
                <c:pt idx="889">
                  <c:v>2.7417470000000002</c:v>
                </c:pt>
                <c:pt idx="890">
                  <c:v>2.7201240000000002</c:v>
                </c:pt>
                <c:pt idx="891">
                  <c:v>2.7408570000000001</c:v>
                </c:pt>
                <c:pt idx="892">
                  <c:v>2.7204039999999998</c:v>
                </c:pt>
                <c:pt idx="893">
                  <c:v>2.6811430000000001</c:v>
                </c:pt>
                <c:pt idx="894">
                  <c:v>2.6903570000000001</c:v>
                </c:pt>
                <c:pt idx="895">
                  <c:v>2.6604950000000001</c:v>
                </c:pt>
                <c:pt idx="896">
                  <c:v>2.6387939999999999</c:v>
                </c:pt>
                <c:pt idx="897">
                  <c:v>2.6001539999999999</c:v>
                </c:pt>
                <c:pt idx="898">
                  <c:v>2.5709070000000001</c:v>
                </c:pt>
                <c:pt idx="899">
                  <c:v>2.5725709999999999</c:v>
                </c:pt>
                <c:pt idx="900">
                  <c:v>2.5727139999999999</c:v>
                </c:pt>
                <c:pt idx="901">
                  <c:v>2.5841210000000001</c:v>
                </c:pt>
                <c:pt idx="902">
                  <c:v>2.5749040000000001</c:v>
                </c:pt>
                <c:pt idx="903">
                  <c:v>2.5637799999999999</c:v>
                </c:pt>
                <c:pt idx="904">
                  <c:v>2.5835710000000001</c:v>
                </c:pt>
                <c:pt idx="905">
                  <c:v>2.6511209999999998</c:v>
                </c:pt>
                <c:pt idx="906">
                  <c:v>2.6425550000000002</c:v>
                </c:pt>
                <c:pt idx="907">
                  <c:v>2.6020379999999999</c:v>
                </c:pt>
                <c:pt idx="908">
                  <c:v>2.6015160000000002</c:v>
                </c:pt>
                <c:pt idx="909">
                  <c:v>2.6425770000000002</c:v>
                </c:pt>
                <c:pt idx="910">
                  <c:v>2.6933790000000002</c:v>
                </c:pt>
                <c:pt idx="911">
                  <c:v>2.6994950000000002</c:v>
                </c:pt>
                <c:pt idx="912">
                  <c:v>2.6789420000000002</c:v>
                </c:pt>
                <c:pt idx="913">
                  <c:v>2.6997360000000001</c:v>
                </c:pt>
                <c:pt idx="914">
                  <c:v>2.7080470000000001</c:v>
                </c:pt>
                <c:pt idx="915">
                  <c:v>2.718159</c:v>
                </c:pt>
                <c:pt idx="916">
                  <c:v>2.708272</c:v>
                </c:pt>
                <c:pt idx="917">
                  <c:v>2.7076920000000002</c:v>
                </c:pt>
                <c:pt idx="918">
                  <c:v>2.707802</c:v>
                </c:pt>
                <c:pt idx="919">
                  <c:v>2.7174290000000001</c:v>
                </c:pt>
                <c:pt idx="920">
                  <c:v>2.7489479999999999</c:v>
                </c:pt>
                <c:pt idx="921">
                  <c:v>2.7583519999999999</c:v>
                </c:pt>
                <c:pt idx="922">
                  <c:v>2.7313079999999998</c:v>
                </c:pt>
                <c:pt idx="923">
                  <c:v>2.7121430000000002</c:v>
                </c:pt>
                <c:pt idx="924">
                  <c:v>2.7125140000000001</c:v>
                </c:pt>
                <c:pt idx="925">
                  <c:v>2.7282860000000002</c:v>
                </c:pt>
                <c:pt idx="926">
                  <c:v>2.7098490000000002</c:v>
                </c:pt>
                <c:pt idx="927">
                  <c:v>2.712154</c:v>
                </c:pt>
                <c:pt idx="928">
                  <c:v>2.813008</c:v>
                </c:pt>
                <c:pt idx="929">
                  <c:v>2.783379</c:v>
                </c:pt>
                <c:pt idx="930">
                  <c:v>2.7872249999999998</c:v>
                </c:pt>
                <c:pt idx="931">
                  <c:v>2.7973629999999998</c:v>
                </c:pt>
                <c:pt idx="932">
                  <c:v>2.7974999999999999</c:v>
                </c:pt>
                <c:pt idx="933">
                  <c:v>2.8988100000000001</c:v>
                </c:pt>
                <c:pt idx="934">
                  <c:v>2.8904779999999999</c:v>
                </c:pt>
                <c:pt idx="935">
                  <c:v>2.8306239999999998</c:v>
                </c:pt>
                <c:pt idx="936">
                  <c:v>2.763077</c:v>
                </c:pt>
                <c:pt idx="937">
                  <c:v>2.8032309999999998</c:v>
                </c:pt>
                <c:pt idx="938">
                  <c:v>2.8313519999999999</c:v>
                </c:pt>
                <c:pt idx="939">
                  <c:v>2.7607140000000001</c:v>
                </c:pt>
                <c:pt idx="940">
                  <c:v>2.7392859999999999</c:v>
                </c:pt>
                <c:pt idx="941">
                  <c:v>2.7386349999999999</c:v>
                </c:pt>
                <c:pt idx="942">
                  <c:v>2.737187</c:v>
                </c:pt>
                <c:pt idx="943">
                  <c:v>2.7659750000000001</c:v>
                </c:pt>
                <c:pt idx="944">
                  <c:v>2.7769010000000001</c:v>
                </c:pt>
                <c:pt idx="945">
                  <c:v>2.8078319999999999</c:v>
                </c:pt>
                <c:pt idx="946">
                  <c:v>2.8071540000000001</c:v>
                </c:pt>
                <c:pt idx="947">
                  <c:v>2.7880910000000001</c:v>
                </c:pt>
                <c:pt idx="948">
                  <c:v>2.7476590000000001</c:v>
                </c:pt>
                <c:pt idx="949">
                  <c:v>2.8045</c:v>
                </c:pt>
                <c:pt idx="950">
                  <c:v>2.8262640000000001</c:v>
                </c:pt>
                <c:pt idx="951">
                  <c:v>2.817212</c:v>
                </c:pt>
                <c:pt idx="952">
                  <c:v>2.8281649999999998</c:v>
                </c:pt>
                <c:pt idx="953">
                  <c:v>2.8193820000000001</c:v>
                </c:pt>
                <c:pt idx="954">
                  <c:v>2.8178299999999998</c:v>
                </c:pt>
                <c:pt idx="955">
                  <c:v>2.818797</c:v>
                </c:pt>
                <c:pt idx="956">
                  <c:v>2.8206150000000001</c:v>
                </c:pt>
                <c:pt idx="957">
                  <c:v>2.7907470000000001</c:v>
                </c:pt>
                <c:pt idx="958">
                  <c:v>2.7811430000000001</c:v>
                </c:pt>
                <c:pt idx="959">
                  <c:v>2.8229950000000001</c:v>
                </c:pt>
                <c:pt idx="960">
                  <c:v>2.851407</c:v>
                </c:pt>
                <c:pt idx="961">
                  <c:v>2.890673</c:v>
                </c:pt>
                <c:pt idx="962">
                  <c:v>2.9425379999999999</c:v>
                </c:pt>
                <c:pt idx="963">
                  <c:v>3.0133019999999999</c:v>
                </c:pt>
                <c:pt idx="964">
                  <c:v>3.1369229999999999</c:v>
                </c:pt>
                <c:pt idx="965">
                  <c:v>3.0762689999999999</c:v>
                </c:pt>
                <c:pt idx="966">
                  <c:v>3.0563820000000002</c:v>
                </c:pt>
                <c:pt idx="967">
                  <c:v>3.068511</c:v>
                </c:pt>
                <c:pt idx="968">
                  <c:v>3.0177309999999999</c:v>
                </c:pt>
                <c:pt idx="969">
                  <c:v>3.2951429999999999</c:v>
                </c:pt>
                <c:pt idx="970">
                  <c:v>3.4689230000000002</c:v>
                </c:pt>
                <c:pt idx="971">
                  <c:v>3.622665</c:v>
                </c:pt>
                <c:pt idx="972">
                  <c:v>3.6482969999999999</c:v>
                </c:pt>
                <c:pt idx="973">
                  <c:v>3.4492690000000001</c:v>
                </c:pt>
                <c:pt idx="974">
                  <c:v>3.4174859999999998</c:v>
                </c:pt>
                <c:pt idx="975">
                  <c:v>3.2912309999999998</c:v>
                </c:pt>
                <c:pt idx="976">
                  <c:v>3.4494419999999999</c:v>
                </c:pt>
                <c:pt idx="977">
                  <c:v>3.5177990000000001</c:v>
                </c:pt>
                <c:pt idx="978">
                  <c:v>3.443489</c:v>
                </c:pt>
                <c:pt idx="979">
                  <c:v>3.4035579999999999</c:v>
                </c:pt>
                <c:pt idx="980">
                  <c:v>3.3645710000000002</c:v>
                </c:pt>
                <c:pt idx="981">
                  <c:v>3.3957389999999998</c:v>
                </c:pt>
                <c:pt idx="982">
                  <c:v>3.3786809999999998</c:v>
                </c:pt>
                <c:pt idx="983">
                  <c:v>3.317393</c:v>
                </c:pt>
                <c:pt idx="984">
                  <c:v>3.360385</c:v>
                </c:pt>
                <c:pt idx="985">
                  <c:v>3.3433929999999998</c:v>
                </c:pt>
                <c:pt idx="986">
                  <c:v>3.3347359999999999</c:v>
                </c:pt>
                <c:pt idx="987">
                  <c:v>3.283887</c:v>
                </c:pt>
                <c:pt idx="988">
                  <c:v>3.2449889999999999</c:v>
                </c:pt>
                <c:pt idx="989">
                  <c:v>3.2851149999999998</c:v>
                </c:pt>
                <c:pt idx="990">
                  <c:v>3.2991760000000001</c:v>
                </c:pt>
                <c:pt idx="991">
                  <c:v>3.2907199999999999</c:v>
                </c:pt>
                <c:pt idx="992">
                  <c:v>3.261857</c:v>
                </c:pt>
                <c:pt idx="993">
                  <c:v>3.278</c:v>
                </c:pt>
                <c:pt idx="994">
                  <c:v>3.2781319999999998</c:v>
                </c:pt>
                <c:pt idx="995">
                  <c:v>3.226505</c:v>
                </c:pt>
                <c:pt idx="996">
                  <c:v>3.2035909999999999</c:v>
                </c:pt>
                <c:pt idx="997">
                  <c:v>3.177775</c:v>
                </c:pt>
                <c:pt idx="998">
                  <c:v>3.2370770000000002</c:v>
                </c:pt>
                <c:pt idx="999">
                  <c:v>3.2431429999999999</c:v>
                </c:pt>
                <c:pt idx="1000">
                  <c:v>3.2435710000000002</c:v>
                </c:pt>
                <c:pt idx="1001">
                  <c:v>3.071275</c:v>
                </c:pt>
                <c:pt idx="1002">
                  <c:v>3.1304289999999999</c:v>
                </c:pt>
                <c:pt idx="1003">
                  <c:v>3.0378850000000002</c:v>
                </c:pt>
                <c:pt idx="1004">
                  <c:v>3.0291320000000002</c:v>
                </c:pt>
                <c:pt idx="1005">
                  <c:v>3.0308079999999999</c:v>
                </c:pt>
                <c:pt idx="1006">
                  <c:v>3.0989149999999999</c:v>
                </c:pt>
                <c:pt idx="1007">
                  <c:v>3.1559560000000002</c:v>
                </c:pt>
                <c:pt idx="1008">
                  <c:v>3.1850960000000001</c:v>
                </c:pt>
                <c:pt idx="1009">
                  <c:v>3.14317</c:v>
                </c:pt>
                <c:pt idx="1010">
                  <c:v>3.1794639999999998</c:v>
                </c:pt>
                <c:pt idx="1011">
                  <c:v>3.2374999999999998</c:v>
                </c:pt>
                <c:pt idx="1012">
                  <c:v>3.199821</c:v>
                </c:pt>
                <c:pt idx="1013">
                  <c:v>3.1232310000000001</c:v>
                </c:pt>
                <c:pt idx="1014">
                  <c:v>3.1890990000000001</c:v>
                </c:pt>
                <c:pt idx="1015">
                  <c:v>3.2474509999999999</c:v>
                </c:pt>
                <c:pt idx="1016">
                  <c:v>3.2565300000000001</c:v>
                </c:pt>
                <c:pt idx="1017">
                  <c:v>3.2077909999999998</c:v>
                </c:pt>
                <c:pt idx="1018">
                  <c:v>3.2077909999999998</c:v>
                </c:pt>
                <c:pt idx="1019">
                  <c:v>3.166865</c:v>
                </c:pt>
                <c:pt idx="1020">
                  <c:v>3.081429</c:v>
                </c:pt>
                <c:pt idx="1021">
                  <c:v>3.08975</c:v>
                </c:pt>
                <c:pt idx="1022">
                  <c:v>3.0699230000000002</c:v>
                </c:pt>
                <c:pt idx="1023">
                  <c:v>3.0934339999999998</c:v>
                </c:pt>
                <c:pt idx="1024">
                  <c:v>3.1425000000000001</c:v>
                </c:pt>
                <c:pt idx="1025">
                  <c:v>3.1315599999999999</c:v>
                </c:pt>
                <c:pt idx="1026">
                  <c:v>3.1809620000000001</c:v>
                </c:pt>
                <c:pt idx="1027">
                  <c:v>3.2154889999999998</c:v>
                </c:pt>
                <c:pt idx="1028">
                  <c:v>3.2711209999999999</c:v>
                </c:pt>
                <c:pt idx="1029">
                  <c:v>3.2646730000000002</c:v>
                </c:pt>
                <c:pt idx="1030">
                  <c:v>3.2836919999999998</c:v>
                </c:pt>
                <c:pt idx="1031">
                  <c:v>3.2820109999999998</c:v>
                </c:pt>
                <c:pt idx="1032">
                  <c:v>3.236764</c:v>
                </c:pt>
                <c:pt idx="1033">
                  <c:v>3.2059259999999998</c:v>
                </c:pt>
                <c:pt idx="1034">
                  <c:v>3.2063959999999998</c:v>
                </c:pt>
                <c:pt idx="1035">
                  <c:v>3.2730489999999999</c:v>
                </c:pt>
                <c:pt idx="1036">
                  <c:v>3.308516</c:v>
                </c:pt>
                <c:pt idx="1037">
                  <c:v>3.278654</c:v>
                </c:pt>
                <c:pt idx="1038">
                  <c:v>3.2311429999999999</c:v>
                </c:pt>
                <c:pt idx="1039">
                  <c:v>3.2315710000000002</c:v>
                </c:pt>
                <c:pt idx="1040">
                  <c:v>3.303407</c:v>
                </c:pt>
                <c:pt idx="1041">
                  <c:v>3.320668</c:v>
                </c:pt>
                <c:pt idx="1042">
                  <c:v>3.292462</c:v>
                </c:pt>
                <c:pt idx="1043">
                  <c:v>3.2749730000000001</c:v>
                </c:pt>
                <c:pt idx="1044">
                  <c:v>3.297758</c:v>
                </c:pt>
                <c:pt idx="1045">
                  <c:v>3.3530660000000001</c:v>
                </c:pt>
                <c:pt idx="1046">
                  <c:v>3.355604</c:v>
                </c:pt>
                <c:pt idx="1047">
                  <c:v>3.3733080000000002</c:v>
                </c:pt>
                <c:pt idx="1048">
                  <c:v>3.3258570000000001</c:v>
                </c:pt>
                <c:pt idx="1049">
                  <c:v>3.343791</c:v>
                </c:pt>
                <c:pt idx="1050">
                  <c:v>3.389011</c:v>
                </c:pt>
                <c:pt idx="1051">
                  <c:v>3.405437</c:v>
                </c:pt>
                <c:pt idx="1052">
                  <c:v>3.425538</c:v>
                </c:pt>
                <c:pt idx="1053">
                  <c:v>3.40564</c:v>
                </c:pt>
                <c:pt idx="1054">
                  <c:v>3.4022199999999998</c:v>
                </c:pt>
                <c:pt idx="1055">
                  <c:v>3.457335</c:v>
                </c:pt>
                <c:pt idx="1056">
                  <c:v>3.4036759999999999</c:v>
                </c:pt>
                <c:pt idx="1057">
                  <c:v>3.4387500000000002</c:v>
                </c:pt>
                <c:pt idx="1058">
                  <c:v>3.4075600000000001</c:v>
                </c:pt>
                <c:pt idx="1059">
                  <c:v>3.4465379999999999</c:v>
                </c:pt>
                <c:pt idx="1060">
                  <c:v>3.4003960000000002</c:v>
                </c:pt>
                <c:pt idx="1061">
                  <c:v>3.3991920000000002</c:v>
                </c:pt>
                <c:pt idx="1062">
                  <c:v>3.3705270000000001</c:v>
                </c:pt>
                <c:pt idx="1063">
                  <c:v>3.3532860000000002</c:v>
                </c:pt>
                <c:pt idx="1064">
                  <c:v>3.372074</c:v>
                </c:pt>
                <c:pt idx="1065">
                  <c:v>3.343429</c:v>
                </c:pt>
                <c:pt idx="1066">
                  <c:v>3.3296350000000001</c:v>
                </c:pt>
                <c:pt idx="1067">
                  <c:v>3.3901279999999998</c:v>
                </c:pt>
                <c:pt idx="1068">
                  <c:v>3.3946519999999998</c:v>
                </c:pt>
                <c:pt idx="1069">
                  <c:v>3.424725</c:v>
                </c:pt>
                <c:pt idx="1070">
                  <c:v>3.407848</c:v>
                </c:pt>
                <c:pt idx="1071">
                  <c:v>3.3779490000000001</c:v>
                </c:pt>
                <c:pt idx="1072">
                  <c:v>3.3624179999999999</c:v>
                </c:pt>
                <c:pt idx="1073">
                  <c:v>3.3683519999999998</c:v>
                </c:pt>
                <c:pt idx="1074">
                  <c:v>3.3940480000000002</c:v>
                </c:pt>
                <c:pt idx="1075">
                  <c:v>3.3629669999999998</c:v>
                </c:pt>
                <c:pt idx="1076">
                  <c:v>3.3945970000000001</c:v>
                </c:pt>
                <c:pt idx="1077">
                  <c:v>3.3991579999999999</c:v>
                </c:pt>
                <c:pt idx="1078">
                  <c:v>3.4358240000000002</c:v>
                </c:pt>
                <c:pt idx="1079">
                  <c:v>3.4703849999999998</c:v>
                </c:pt>
                <c:pt idx="1080">
                  <c:v>3.484963</c:v>
                </c:pt>
                <c:pt idx="1081">
                  <c:v>3.4561899999999999</c:v>
                </c:pt>
                <c:pt idx="1082">
                  <c:v>3.4198629999999999</c:v>
                </c:pt>
                <c:pt idx="1083">
                  <c:v>3.3681320000000001</c:v>
                </c:pt>
                <c:pt idx="1084">
                  <c:v>3.2937180000000001</c:v>
                </c:pt>
                <c:pt idx="1085">
                  <c:v>3.2792859999999999</c:v>
                </c:pt>
                <c:pt idx="1086">
                  <c:v>3.229762</c:v>
                </c:pt>
                <c:pt idx="1087">
                  <c:v>3.2152750000000001</c:v>
                </c:pt>
                <c:pt idx="1088">
                  <c:v>3.255385</c:v>
                </c:pt>
                <c:pt idx="1089">
                  <c:v>3.246245</c:v>
                </c:pt>
                <c:pt idx="1090">
                  <c:v>3.2465199999999999</c:v>
                </c:pt>
                <c:pt idx="1091">
                  <c:v>3.2312729999999998</c:v>
                </c:pt>
                <c:pt idx="1092">
                  <c:v>3.2207140000000001</c:v>
                </c:pt>
                <c:pt idx="1093">
                  <c:v>3.2508330000000001</c:v>
                </c:pt>
                <c:pt idx="1094">
                  <c:v>3.246264</c:v>
                </c:pt>
                <c:pt idx="1095">
                  <c:v>3.2718769999999999</c:v>
                </c:pt>
                <c:pt idx="1096">
                  <c:v>3.2861539999999998</c:v>
                </c:pt>
                <c:pt idx="1097">
                  <c:v>3.2615479999999999</c:v>
                </c:pt>
                <c:pt idx="1098">
                  <c:v>3.3021790000000002</c:v>
                </c:pt>
                <c:pt idx="1099">
                  <c:v>3.3665379999999998</c:v>
                </c:pt>
                <c:pt idx="1100">
                  <c:v>3.4225819999999998</c:v>
                </c:pt>
                <c:pt idx="1101">
                  <c:v>3.4078940000000002</c:v>
                </c:pt>
                <c:pt idx="1102">
                  <c:v>3.347985</c:v>
                </c:pt>
                <c:pt idx="1103">
                  <c:v>3.3376920000000001</c:v>
                </c:pt>
                <c:pt idx="1104">
                  <c:v>3.3081680000000002</c:v>
                </c:pt>
                <c:pt idx="1105">
                  <c:v>3.308443</c:v>
                </c:pt>
                <c:pt idx="1106">
                  <c:v>3.348535</c:v>
                </c:pt>
                <c:pt idx="1107">
                  <c:v>3.3337639999999999</c:v>
                </c:pt>
                <c:pt idx="1108">
                  <c:v>3.2789739999999998</c:v>
                </c:pt>
                <c:pt idx="1109">
                  <c:v>3.244405</c:v>
                </c:pt>
                <c:pt idx="1110">
                  <c:v>3.204542</c:v>
                </c:pt>
                <c:pt idx="1111">
                  <c:v>3.1145879999999999</c:v>
                </c:pt>
                <c:pt idx="1112">
                  <c:v>3.1194139999999999</c:v>
                </c:pt>
                <c:pt idx="1113">
                  <c:v>3.0845509999999998</c:v>
                </c:pt>
                <c:pt idx="1114">
                  <c:v>3.1096699999999999</c:v>
                </c:pt>
                <c:pt idx="1115">
                  <c:v>3.1298349999999999</c:v>
                </c:pt>
                <c:pt idx="1116">
                  <c:v>3.2098900000000001</c:v>
                </c:pt>
                <c:pt idx="1117">
                  <c:v>3.184936</c:v>
                </c:pt>
                <c:pt idx="1118">
                  <c:v>3.1850000000000001</c:v>
                </c:pt>
                <c:pt idx="1119">
                  <c:v>3.1200730000000001</c:v>
                </c:pt>
                <c:pt idx="1120">
                  <c:v>3.150293</c:v>
                </c:pt>
                <c:pt idx="1121">
                  <c:v>3.2003659999999998</c:v>
                </c:pt>
                <c:pt idx="1122">
                  <c:v>3.20044</c:v>
                </c:pt>
                <c:pt idx="1123">
                  <c:v>3.1605129999999999</c:v>
                </c:pt>
                <c:pt idx="1124">
                  <c:v>3.0859519999999998</c:v>
                </c:pt>
                <c:pt idx="1125">
                  <c:v>3.0712090000000001</c:v>
                </c:pt>
                <c:pt idx="1126">
                  <c:v>3.1510989999999999</c:v>
                </c:pt>
                <c:pt idx="1127">
                  <c:v>3.1211899999999999</c:v>
                </c:pt>
                <c:pt idx="1128">
                  <c:v>3.1564100000000002</c:v>
                </c:pt>
                <c:pt idx="1129">
                  <c:v>3.1470600000000002</c:v>
                </c:pt>
                <c:pt idx="1130">
                  <c:v>3.177473</c:v>
                </c:pt>
                <c:pt idx="1131">
                  <c:v>3.147262</c:v>
                </c:pt>
                <c:pt idx="1132">
                  <c:v>3.1718320000000002</c:v>
                </c:pt>
                <c:pt idx="1133">
                  <c:v>3.206731</c:v>
                </c:pt>
                <c:pt idx="1134">
                  <c:v>3.217619</c:v>
                </c:pt>
                <c:pt idx="1135">
                  <c:v>3.2179760000000002</c:v>
                </c:pt>
                <c:pt idx="1136">
                  <c:v>3.2433329999999998</c:v>
                </c:pt>
                <c:pt idx="1137">
                  <c:v>3.2077200000000001</c:v>
                </c:pt>
                <c:pt idx="1138">
                  <c:v>3.223077</c:v>
                </c:pt>
                <c:pt idx="1139">
                  <c:v>3.1726559999999999</c:v>
                </c:pt>
                <c:pt idx="1140">
                  <c:v>3.1535160000000002</c:v>
                </c:pt>
                <c:pt idx="1141">
                  <c:v>3.173022</c:v>
                </c:pt>
                <c:pt idx="1142">
                  <c:v>3.1584249999999998</c:v>
                </c:pt>
                <c:pt idx="1143">
                  <c:v>3.1332049999999998</c:v>
                </c:pt>
                <c:pt idx="1144">
                  <c:v>3.1379670000000002</c:v>
                </c:pt>
                <c:pt idx="1145">
                  <c:v>3.1082139999999998</c:v>
                </c:pt>
                <c:pt idx="1146">
                  <c:v>3.1282969999999999</c:v>
                </c:pt>
                <c:pt idx="1147">
                  <c:v>3.098379</c:v>
                </c:pt>
                <c:pt idx="1148">
                  <c:v>3.1184620000000001</c:v>
                </c:pt>
                <c:pt idx="1149">
                  <c:v>3.1739380000000001</c:v>
                </c:pt>
                <c:pt idx="1150">
                  <c:v>3.1742119999999998</c:v>
                </c:pt>
                <c:pt idx="1151">
                  <c:v>3.1543040000000002</c:v>
                </c:pt>
                <c:pt idx="1152">
                  <c:v>3.1189559999999998</c:v>
                </c:pt>
                <c:pt idx="1153">
                  <c:v>3.109038</c:v>
                </c:pt>
                <c:pt idx="1154">
                  <c:v>3.109121</c:v>
                </c:pt>
                <c:pt idx="1155">
                  <c:v>3.113883</c:v>
                </c:pt>
              </c:numCache>
            </c:numRef>
          </c:val>
          <c:smooth val="0"/>
          <c:extLst xmlns:c16r2="http://schemas.microsoft.com/office/drawing/2015/06/chart">
            <c:ext xmlns:c16="http://schemas.microsoft.com/office/drawing/2014/chart" uri="{C3380CC4-5D6E-409C-BE32-E72D297353CC}">
              <c16:uniqueId val="{00000001-568C-486B-988B-AE5EE8EC038D}"/>
            </c:ext>
          </c:extLst>
        </c:ser>
        <c:ser>
          <c:idx val="2"/>
          <c:order val="2"/>
          <c:spPr>
            <a:ln w="28575" cap="rnd">
              <a:solidFill>
                <a:schemeClr val="accent3"/>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PowerPoint]Hoja1'!$E$3:$E$1158</c:f>
              <c:numCache>
                <c:formatCode>General</c:formatCode>
                <c:ptCount val="1156"/>
                <c:pt idx="0">
                  <c:v>4.51</c:v>
                </c:pt>
                <c:pt idx="1">
                  <c:v>4.5</c:v>
                </c:pt>
                <c:pt idx="2">
                  <c:v>4.49</c:v>
                </c:pt>
                <c:pt idx="3">
                  <c:v>4.49</c:v>
                </c:pt>
                <c:pt idx="4">
                  <c:v>4.4800000000000004</c:v>
                </c:pt>
                <c:pt idx="5">
                  <c:v>4.47</c:v>
                </c:pt>
                <c:pt idx="6">
                  <c:v>4.46</c:v>
                </c:pt>
                <c:pt idx="7">
                  <c:v>4.5</c:v>
                </c:pt>
                <c:pt idx="8">
                  <c:v>4.5</c:v>
                </c:pt>
                <c:pt idx="9">
                  <c:v>4.5</c:v>
                </c:pt>
                <c:pt idx="10">
                  <c:v>4.5</c:v>
                </c:pt>
                <c:pt idx="11">
                  <c:v>4.5</c:v>
                </c:pt>
                <c:pt idx="12">
                  <c:v>4.51</c:v>
                </c:pt>
                <c:pt idx="13">
                  <c:v>4.5</c:v>
                </c:pt>
                <c:pt idx="14">
                  <c:v>4.5</c:v>
                </c:pt>
                <c:pt idx="15">
                  <c:v>4.5</c:v>
                </c:pt>
                <c:pt idx="16">
                  <c:v>4.5</c:v>
                </c:pt>
                <c:pt idx="17">
                  <c:v>4.5</c:v>
                </c:pt>
                <c:pt idx="18">
                  <c:v>4.49</c:v>
                </c:pt>
                <c:pt idx="19">
                  <c:v>4.4800000000000004</c:v>
                </c:pt>
                <c:pt idx="20">
                  <c:v>4.47</c:v>
                </c:pt>
                <c:pt idx="21">
                  <c:v>4.49</c:v>
                </c:pt>
                <c:pt idx="22">
                  <c:v>4.5</c:v>
                </c:pt>
                <c:pt idx="23">
                  <c:v>4.5</c:v>
                </c:pt>
                <c:pt idx="24">
                  <c:v>4.5</c:v>
                </c:pt>
                <c:pt idx="25">
                  <c:v>4.5</c:v>
                </c:pt>
                <c:pt idx="26">
                  <c:v>4.5</c:v>
                </c:pt>
                <c:pt idx="27">
                  <c:v>4.49</c:v>
                </c:pt>
                <c:pt idx="28">
                  <c:v>4.49</c:v>
                </c:pt>
                <c:pt idx="29">
                  <c:v>4.49</c:v>
                </c:pt>
                <c:pt idx="30">
                  <c:v>4.49</c:v>
                </c:pt>
                <c:pt idx="31">
                  <c:v>4.49</c:v>
                </c:pt>
                <c:pt idx="32">
                  <c:v>4.49</c:v>
                </c:pt>
                <c:pt idx="33">
                  <c:v>4.49</c:v>
                </c:pt>
                <c:pt idx="34">
                  <c:v>4.49</c:v>
                </c:pt>
                <c:pt idx="35">
                  <c:v>4.49</c:v>
                </c:pt>
                <c:pt idx="36">
                  <c:v>4.5</c:v>
                </c:pt>
                <c:pt idx="37">
                  <c:v>4.5</c:v>
                </c:pt>
                <c:pt idx="38">
                  <c:v>4.5</c:v>
                </c:pt>
                <c:pt idx="39">
                  <c:v>4.51</c:v>
                </c:pt>
                <c:pt idx="40">
                  <c:v>4.5199999999999996</c:v>
                </c:pt>
                <c:pt idx="41">
                  <c:v>4.51</c:v>
                </c:pt>
                <c:pt idx="42">
                  <c:v>4.51</c:v>
                </c:pt>
                <c:pt idx="43">
                  <c:v>4.51</c:v>
                </c:pt>
                <c:pt idx="44">
                  <c:v>4.51</c:v>
                </c:pt>
                <c:pt idx="45">
                  <c:v>4.5</c:v>
                </c:pt>
                <c:pt idx="46">
                  <c:v>4.01</c:v>
                </c:pt>
                <c:pt idx="47">
                  <c:v>4.01</c:v>
                </c:pt>
                <c:pt idx="48">
                  <c:v>4.01</c:v>
                </c:pt>
                <c:pt idx="49">
                  <c:v>4</c:v>
                </c:pt>
                <c:pt idx="50">
                  <c:v>4</c:v>
                </c:pt>
                <c:pt idx="51">
                  <c:v>4.04</c:v>
                </c:pt>
                <c:pt idx="52">
                  <c:v>4.01</c:v>
                </c:pt>
                <c:pt idx="53">
                  <c:v>4.01</c:v>
                </c:pt>
                <c:pt idx="54">
                  <c:v>4.01</c:v>
                </c:pt>
                <c:pt idx="55">
                  <c:v>4.01</c:v>
                </c:pt>
                <c:pt idx="56">
                  <c:v>4.0199999999999996</c:v>
                </c:pt>
                <c:pt idx="57">
                  <c:v>4.05</c:v>
                </c:pt>
                <c:pt idx="58">
                  <c:v>4.07</c:v>
                </c:pt>
                <c:pt idx="59">
                  <c:v>4.01</c:v>
                </c:pt>
                <c:pt idx="60">
                  <c:v>4.01</c:v>
                </c:pt>
                <c:pt idx="61">
                  <c:v>4.04</c:v>
                </c:pt>
                <c:pt idx="62">
                  <c:v>4.04</c:v>
                </c:pt>
                <c:pt idx="63">
                  <c:v>4.0199999999999996</c:v>
                </c:pt>
                <c:pt idx="64">
                  <c:v>4.03</c:v>
                </c:pt>
                <c:pt idx="65">
                  <c:v>4.03</c:v>
                </c:pt>
                <c:pt idx="66">
                  <c:v>4.0199999999999996</c:v>
                </c:pt>
                <c:pt idx="67">
                  <c:v>4.0199999999999996</c:v>
                </c:pt>
                <c:pt idx="68">
                  <c:v>4.01</c:v>
                </c:pt>
                <c:pt idx="69">
                  <c:v>4.0199999999999996</c:v>
                </c:pt>
                <c:pt idx="70">
                  <c:v>4.0199999999999996</c:v>
                </c:pt>
                <c:pt idx="71">
                  <c:v>4.01</c:v>
                </c:pt>
                <c:pt idx="72">
                  <c:v>4.01</c:v>
                </c:pt>
                <c:pt idx="73">
                  <c:v>4.0199999999999996</c:v>
                </c:pt>
                <c:pt idx="74">
                  <c:v>4.0199999999999996</c:v>
                </c:pt>
                <c:pt idx="75">
                  <c:v>4.01</c:v>
                </c:pt>
                <c:pt idx="76">
                  <c:v>4.01</c:v>
                </c:pt>
                <c:pt idx="77">
                  <c:v>4.0199999999999996</c:v>
                </c:pt>
                <c:pt idx="78">
                  <c:v>4.0199999999999996</c:v>
                </c:pt>
                <c:pt idx="79">
                  <c:v>4.0199999999999996</c:v>
                </c:pt>
                <c:pt idx="80">
                  <c:v>4.0599999999999996</c:v>
                </c:pt>
                <c:pt idx="81">
                  <c:v>4.03</c:v>
                </c:pt>
                <c:pt idx="82">
                  <c:v>4.0199999999999996</c:v>
                </c:pt>
                <c:pt idx="83">
                  <c:v>4.0199999999999996</c:v>
                </c:pt>
                <c:pt idx="84">
                  <c:v>4.0199999999999996</c:v>
                </c:pt>
                <c:pt idx="85">
                  <c:v>4.0199999999999996</c:v>
                </c:pt>
                <c:pt idx="86">
                  <c:v>4.0199999999999996</c:v>
                </c:pt>
                <c:pt idx="87">
                  <c:v>4.0199999999999996</c:v>
                </c:pt>
                <c:pt idx="88">
                  <c:v>4.0199999999999996</c:v>
                </c:pt>
                <c:pt idx="89">
                  <c:v>4.0199999999999996</c:v>
                </c:pt>
                <c:pt idx="90">
                  <c:v>4.03</c:v>
                </c:pt>
                <c:pt idx="91">
                  <c:v>4.03</c:v>
                </c:pt>
                <c:pt idx="92">
                  <c:v>4.03</c:v>
                </c:pt>
                <c:pt idx="93">
                  <c:v>4.0199999999999996</c:v>
                </c:pt>
                <c:pt idx="94">
                  <c:v>4.03</c:v>
                </c:pt>
                <c:pt idx="95">
                  <c:v>4.0199999999999996</c:v>
                </c:pt>
                <c:pt idx="96">
                  <c:v>4.01</c:v>
                </c:pt>
                <c:pt idx="97">
                  <c:v>4.01</c:v>
                </c:pt>
                <c:pt idx="98">
                  <c:v>4.01</c:v>
                </c:pt>
                <c:pt idx="99">
                  <c:v>4.0199999999999996</c:v>
                </c:pt>
                <c:pt idx="100">
                  <c:v>4.03</c:v>
                </c:pt>
                <c:pt idx="101">
                  <c:v>4.0199999999999996</c:v>
                </c:pt>
                <c:pt idx="102">
                  <c:v>4.07</c:v>
                </c:pt>
                <c:pt idx="103">
                  <c:v>4.03</c:v>
                </c:pt>
                <c:pt idx="104">
                  <c:v>4.0199999999999996</c:v>
                </c:pt>
                <c:pt idx="105">
                  <c:v>4.0199999999999996</c:v>
                </c:pt>
                <c:pt idx="106">
                  <c:v>4.03</c:v>
                </c:pt>
                <c:pt idx="107">
                  <c:v>4.03</c:v>
                </c:pt>
                <c:pt idx="108">
                  <c:v>4.03</c:v>
                </c:pt>
                <c:pt idx="109">
                  <c:v>4.0199999999999996</c:v>
                </c:pt>
                <c:pt idx="110">
                  <c:v>4.0199999999999996</c:v>
                </c:pt>
                <c:pt idx="111">
                  <c:v>4.0199999999999996</c:v>
                </c:pt>
                <c:pt idx="112">
                  <c:v>4.03</c:v>
                </c:pt>
                <c:pt idx="113">
                  <c:v>4.0199999999999996</c:v>
                </c:pt>
                <c:pt idx="114">
                  <c:v>4.0199999999999996</c:v>
                </c:pt>
                <c:pt idx="115">
                  <c:v>4.0199999999999996</c:v>
                </c:pt>
                <c:pt idx="116">
                  <c:v>4.0199999999999996</c:v>
                </c:pt>
                <c:pt idx="117">
                  <c:v>4.01</c:v>
                </c:pt>
                <c:pt idx="118">
                  <c:v>4.01</c:v>
                </c:pt>
                <c:pt idx="119">
                  <c:v>4</c:v>
                </c:pt>
                <c:pt idx="120">
                  <c:v>3.99</c:v>
                </c:pt>
                <c:pt idx="121">
                  <c:v>4</c:v>
                </c:pt>
                <c:pt idx="122">
                  <c:v>4.05</c:v>
                </c:pt>
                <c:pt idx="123">
                  <c:v>4.01</c:v>
                </c:pt>
                <c:pt idx="124">
                  <c:v>4.01</c:v>
                </c:pt>
                <c:pt idx="125">
                  <c:v>4.01</c:v>
                </c:pt>
                <c:pt idx="126">
                  <c:v>4.01</c:v>
                </c:pt>
                <c:pt idx="127">
                  <c:v>4.0199999999999996</c:v>
                </c:pt>
                <c:pt idx="128">
                  <c:v>4.01</c:v>
                </c:pt>
                <c:pt idx="129">
                  <c:v>4.01</c:v>
                </c:pt>
                <c:pt idx="130">
                  <c:v>4.01</c:v>
                </c:pt>
                <c:pt idx="131">
                  <c:v>4.01</c:v>
                </c:pt>
                <c:pt idx="132">
                  <c:v>4.01</c:v>
                </c:pt>
                <c:pt idx="133">
                  <c:v>4.01</c:v>
                </c:pt>
                <c:pt idx="134">
                  <c:v>4.01</c:v>
                </c:pt>
                <c:pt idx="135">
                  <c:v>4.01</c:v>
                </c:pt>
                <c:pt idx="136">
                  <c:v>4.01</c:v>
                </c:pt>
                <c:pt idx="137">
                  <c:v>4.01</c:v>
                </c:pt>
                <c:pt idx="138">
                  <c:v>4.01</c:v>
                </c:pt>
                <c:pt idx="139">
                  <c:v>4.01</c:v>
                </c:pt>
                <c:pt idx="140">
                  <c:v>4</c:v>
                </c:pt>
                <c:pt idx="141">
                  <c:v>4</c:v>
                </c:pt>
                <c:pt idx="142">
                  <c:v>4</c:v>
                </c:pt>
                <c:pt idx="143">
                  <c:v>4</c:v>
                </c:pt>
                <c:pt idx="144">
                  <c:v>4</c:v>
                </c:pt>
                <c:pt idx="145">
                  <c:v>4.0199999999999996</c:v>
                </c:pt>
                <c:pt idx="146">
                  <c:v>4.01</c:v>
                </c:pt>
                <c:pt idx="147">
                  <c:v>4.01</c:v>
                </c:pt>
                <c:pt idx="148">
                  <c:v>4.01</c:v>
                </c:pt>
                <c:pt idx="149">
                  <c:v>4.01</c:v>
                </c:pt>
                <c:pt idx="150">
                  <c:v>4.01</c:v>
                </c:pt>
                <c:pt idx="151">
                  <c:v>4.01</c:v>
                </c:pt>
                <c:pt idx="152">
                  <c:v>4.01</c:v>
                </c:pt>
                <c:pt idx="153">
                  <c:v>4.01</c:v>
                </c:pt>
                <c:pt idx="154">
                  <c:v>4</c:v>
                </c:pt>
                <c:pt idx="155">
                  <c:v>4</c:v>
                </c:pt>
                <c:pt idx="156">
                  <c:v>4</c:v>
                </c:pt>
                <c:pt idx="157">
                  <c:v>4</c:v>
                </c:pt>
                <c:pt idx="158">
                  <c:v>4.01</c:v>
                </c:pt>
                <c:pt idx="159">
                  <c:v>4.01</c:v>
                </c:pt>
                <c:pt idx="160">
                  <c:v>4.01</c:v>
                </c:pt>
                <c:pt idx="161">
                  <c:v>4.01</c:v>
                </c:pt>
                <c:pt idx="162">
                  <c:v>4.01</c:v>
                </c:pt>
                <c:pt idx="163">
                  <c:v>4.01</c:v>
                </c:pt>
                <c:pt idx="164">
                  <c:v>4.01</c:v>
                </c:pt>
                <c:pt idx="165">
                  <c:v>4.01</c:v>
                </c:pt>
                <c:pt idx="166">
                  <c:v>4.01</c:v>
                </c:pt>
                <c:pt idx="167">
                  <c:v>4.0199999999999996</c:v>
                </c:pt>
                <c:pt idx="168">
                  <c:v>4.01</c:v>
                </c:pt>
                <c:pt idx="169">
                  <c:v>4.0199999999999996</c:v>
                </c:pt>
                <c:pt idx="170">
                  <c:v>4.01</c:v>
                </c:pt>
                <c:pt idx="171">
                  <c:v>4.01</c:v>
                </c:pt>
                <c:pt idx="172">
                  <c:v>3.76</c:v>
                </c:pt>
                <c:pt idx="173">
                  <c:v>3.76</c:v>
                </c:pt>
                <c:pt idx="174">
                  <c:v>3.77</c:v>
                </c:pt>
                <c:pt idx="175">
                  <c:v>3.77</c:v>
                </c:pt>
                <c:pt idx="176">
                  <c:v>3.77</c:v>
                </c:pt>
                <c:pt idx="177">
                  <c:v>3.77</c:v>
                </c:pt>
                <c:pt idx="178">
                  <c:v>3.77</c:v>
                </c:pt>
                <c:pt idx="179">
                  <c:v>3.77</c:v>
                </c:pt>
                <c:pt idx="180">
                  <c:v>3.77</c:v>
                </c:pt>
                <c:pt idx="181">
                  <c:v>3.76</c:v>
                </c:pt>
                <c:pt idx="182">
                  <c:v>3.76</c:v>
                </c:pt>
                <c:pt idx="183">
                  <c:v>3.77</c:v>
                </c:pt>
                <c:pt idx="184">
                  <c:v>3.77</c:v>
                </c:pt>
                <c:pt idx="185">
                  <c:v>3.77</c:v>
                </c:pt>
                <c:pt idx="186">
                  <c:v>3.77</c:v>
                </c:pt>
                <c:pt idx="187">
                  <c:v>3.82</c:v>
                </c:pt>
                <c:pt idx="188">
                  <c:v>3.7800000000000002</c:v>
                </c:pt>
                <c:pt idx="189">
                  <c:v>3.79</c:v>
                </c:pt>
                <c:pt idx="190">
                  <c:v>3.7800000000000002</c:v>
                </c:pt>
                <c:pt idx="191">
                  <c:v>3.7800000000000002</c:v>
                </c:pt>
                <c:pt idx="192">
                  <c:v>3.77</c:v>
                </c:pt>
                <c:pt idx="193">
                  <c:v>3.77</c:v>
                </c:pt>
                <c:pt idx="194">
                  <c:v>3.77</c:v>
                </c:pt>
                <c:pt idx="195">
                  <c:v>3.77</c:v>
                </c:pt>
                <c:pt idx="196">
                  <c:v>3.77</c:v>
                </c:pt>
                <c:pt idx="197">
                  <c:v>3.77</c:v>
                </c:pt>
                <c:pt idx="198">
                  <c:v>3.77</c:v>
                </c:pt>
                <c:pt idx="199">
                  <c:v>3.7800000000000002</c:v>
                </c:pt>
                <c:pt idx="200">
                  <c:v>3.77</c:v>
                </c:pt>
                <c:pt idx="201">
                  <c:v>3.7800000000000002</c:v>
                </c:pt>
                <c:pt idx="202">
                  <c:v>3.77</c:v>
                </c:pt>
                <c:pt idx="203">
                  <c:v>3.7800000000000002</c:v>
                </c:pt>
                <c:pt idx="204">
                  <c:v>3.8</c:v>
                </c:pt>
                <c:pt idx="205">
                  <c:v>3.81</c:v>
                </c:pt>
                <c:pt idx="206">
                  <c:v>3.5300000000000002</c:v>
                </c:pt>
                <c:pt idx="207">
                  <c:v>3.5300000000000002</c:v>
                </c:pt>
                <c:pt idx="208">
                  <c:v>3.54</c:v>
                </c:pt>
                <c:pt idx="209">
                  <c:v>3.5300000000000002</c:v>
                </c:pt>
                <c:pt idx="210">
                  <c:v>3.59</c:v>
                </c:pt>
                <c:pt idx="211">
                  <c:v>3.54</c:v>
                </c:pt>
                <c:pt idx="212">
                  <c:v>3.54</c:v>
                </c:pt>
                <c:pt idx="213">
                  <c:v>3.55</c:v>
                </c:pt>
                <c:pt idx="214">
                  <c:v>3.56</c:v>
                </c:pt>
                <c:pt idx="215">
                  <c:v>3.57</c:v>
                </c:pt>
                <c:pt idx="216">
                  <c:v>3.58</c:v>
                </c:pt>
                <c:pt idx="217">
                  <c:v>3.59</c:v>
                </c:pt>
                <c:pt idx="218">
                  <c:v>3.59</c:v>
                </c:pt>
                <c:pt idx="219">
                  <c:v>3.61</c:v>
                </c:pt>
                <c:pt idx="220">
                  <c:v>3.6</c:v>
                </c:pt>
                <c:pt idx="221">
                  <c:v>3.63</c:v>
                </c:pt>
                <c:pt idx="222">
                  <c:v>3.59</c:v>
                </c:pt>
                <c:pt idx="223">
                  <c:v>3.6</c:v>
                </c:pt>
                <c:pt idx="224">
                  <c:v>3.55</c:v>
                </c:pt>
                <c:pt idx="225">
                  <c:v>3.5300000000000002</c:v>
                </c:pt>
                <c:pt idx="226">
                  <c:v>3.5300000000000002</c:v>
                </c:pt>
                <c:pt idx="227">
                  <c:v>3.5300000000000002</c:v>
                </c:pt>
                <c:pt idx="228">
                  <c:v>3.5300000000000002</c:v>
                </c:pt>
                <c:pt idx="229">
                  <c:v>3.54</c:v>
                </c:pt>
                <c:pt idx="230">
                  <c:v>3.62</c:v>
                </c:pt>
                <c:pt idx="231">
                  <c:v>3.55</c:v>
                </c:pt>
                <c:pt idx="232">
                  <c:v>3.58</c:v>
                </c:pt>
                <c:pt idx="233">
                  <c:v>3.62</c:v>
                </c:pt>
                <c:pt idx="234">
                  <c:v>3.64</c:v>
                </c:pt>
                <c:pt idx="235">
                  <c:v>3.58</c:v>
                </c:pt>
                <c:pt idx="236">
                  <c:v>3.56</c:v>
                </c:pt>
                <c:pt idx="237">
                  <c:v>3.6</c:v>
                </c:pt>
                <c:pt idx="238">
                  <c:v>3.67</c:v>
                </c:pt>
                <c:pt idx="239">
                  <c:v>3.69</c:v>
                </c:pt>
                <c:pt idx="240">
                  <c:v>3.68</c:v>
                </c:pt>
                <c:pt idx="241">
                  <c:v>3.65</c:v>
                </c:pt>
                <c:pt idx="242">
                  <c:v>3.56</c:v>
                </c:pt>
                <c:pt idx="243">
                  <c:v>3.55</c:v>
                </c:pt>
                <c:pt idx="244">
                  <c:v>3.55</c:v>
                </c:pt>
                <c:pt idx="245">
                  <c:v>3.61</c:v>
                </c:pt>
                <c:pt idx="246">
                  <c:v>3.69</c:v>
                </c:pt>
                <c:pt idx="247">
                  <c:v>3.66</c:v>
                </c:pt>
                <c:pt idx="248">
                  <c:v>3.66</c:v>
                </c:pt>
                <c:pt idx="249">
                  <c:v>3.66</c:v>
                </c:pt>
                <c:pt idx="250">
                  <c:v>3.68</c:v>
                </c:pt>
                <c:pt idx="251">
                  <c:v>3.59</c:v>
                </c:pt>
                <c:pt idx="252">
                  <c:v>3.55</c:v>
                </c:pt>
                <c:pt idx="253">
                  <c:v>3.52</c:v>
                </c:pt>
                <c:pt idx="254">
                  <c:v>3.5</c:v>
                </c:pt>
                <c:pt idx="255">
                  <c:v>3.48</c:v>
                </c:pt>
                <c:pt idx="256">
                  <c:v>3.4699999999999998</c:v>
                </c:pt>
                <c:pt idx="257">
                  <c:v>3.4699999999999998</c:v>
                </c:pt>
                <c:pt idx="258">
                  <c:v>3.4699999999999998</c:v>
                </c:pt>
                <c:pt idx="259">
                  <c:v>3.4699999999999998</c:v>
                </c:pt>
                <c:pt idx="260">
                  <c:v>3.4699999999999998</c:v>
                </c:pt>
                <c:pt idx="261">
                  <c:v>3.48</c:v>
                </c:pt>
                <c:pt idx="262">
                  <c:v>3.5</c:v>
                </c:pt>
                <c:pt idx="263">
                  <c:v>3.49</c:v>
                </c:pt>
                <c:pt idx="264">
                  <c:v>3.5</c:v>
                </c:pt>
                <c:pt idx="265">
                  <c:v>3.5300000000000002</c:v>
                </c:pt>
                <c:pt idx="266">
                  <c:v>3.5300000000000002</c:v>
                </c:pt>
                <c:pt idx="267">
                  <c:v>3.55</c:v>
                </c:pt>
                <c:pt idx="268">
                  <c:v>3.54</c:v>
                </c:pt>
                <c:pt idx="269">
                  <c:v>3.52</c:v>
                </c:pt>
                <c:pt idx="270">
                  <c:v>3.5</c:v>
                </c:pt>
                <c:pt idx="271">
                  <c:v>3.51</c:v>
                </c:pt>
                <c:pt idx="272">
                  <c:v>3.5300000000000002</c:v>
                </c:pt>
                <c:pt idx="273">
                  <c:v>3.51</c:v>
                </c:pt>
                <c:pt idx="274">
                  <c:v>3.51</c:v>
                </c:pt>
                <c:pt idx="275">
                  <c:v>3.51</c:v>
                </c:pt>
                <c:pt idx="276">
                  <c:v>3.5</c:v>
                </c:pt>
                <c:pt idx="277">
                  <c:v>3.51</c:v>
                </c:pt>
                <c:pt idx="278">
                  <c:v>3.51</c:v>
                </c:pt>
                <c:pt idx="279">
                  <c:v>3.51</c:v>
                </c:pt>
                <c:pt idx="280">
                  <c:v>3.51</c:v>
                </c:pt>
                <c:pt idx="281">
                  <c:v>3.51</c:v>
                </c:pt>
                <c:pt idx="282">
                  <c:v>3.51</c:v>
                </c:pt>
                <c:pt idx="283">
                  <c:v>3.51</c:v>
                </c:pt>
                <c:pt idx="284">
                  <c:v>3.51</c:v>
                </c:pt>
                <c:pt idx="285">
                  <c:v>3.52</c:v>
                </c:pt>
                <c:pt idx="286">
                  <c:v>3.52</c:v>
                </c:pt>
                <c:pt idx="287">
                  <c:v>3.52</c:v>
                </c:pt>
                <c:pt idx="288">
                  <c:v>3.52</c:v>
                </c:pt>
                <c:pt idx="289">
                  <c:v>3.5300000000000002</c:v>
                </c:pt>
                <c:pt idx="290">
                  <c:v>3.5300000000000002</c:v>
                </c:pt>
                <c:pt idx="291">
                  <c:v>3.6</c:v>
                </c:pt>
                <c:pt idx="292">
                  <c:v>3.5300000000000002</c:v>
                </c:pt>
                <c:pt idx="293">
                  <c:v>3.51</c:v>
                </c:pt>
                <c:pt idx="294">
                  <c:v>3.51</c:v>
                </c:pt>
                <c:pt idx="295">
                  <c:v>3.52</c:v>
                </c:pt>
                <c:pt idx="296">
                  <c:v>3.51</c:v>
                </c:pt>
                <c:pt idx="297">
                  <c:v>3.51</c:v>
                </c:pt>
                <c:pt idx="298">
                  <c:v>3.51</c:v>
                </c:pt>
                <c:pt idx="299">
                  <c:v>3.52</c:v>
                </c:pt>
                <c:pt idx="300">
                  <c:v>3.51</c:v>
                </c:pt>
                <c:pt idx="301">
                  <c:v>3.54</c:v>
                </c:pt>
                <c:pt idx="302">
                  <c:v>3.51</c:v>
                </c:pt>
                <c:pt idx="303">
                  <c:v>3.52</c:v>
                </c:pt>
                <c:pt idx="304">
                  <c:v>3.52</c:v>
                </c:pt>
                <c:pt idx="305">
                  <c:v>3.52</c:v>
                </c:pt>
                <c:pt idx="306">
                  <c:v>3.52</c:v>
                </c:pt>
                <c:pt idx="307">
                  <c:v>3.51</c:v>
                </c:pt>
                <c:pt idx="308">
                  <c:v>3.51</c:v>
                </c:pt>
                <c:pt idx="309">
                  <c:v>3.51</c:v>
                </c:pt>
                <c:pt idx="310">
                  <c:v>3.52</c:v>
                </c:pt>
                <c:pt idx="311">
                  <c:v>3.56</c:v>
                </c:pt>
                <c:pt idx="312">
                  <c:v>3.51</c:v>
                </c:pt>
                <c:pt idx="313">
                  <c:v>3.5300000000000002</c:v>
                </c:pt>
                <c:pt idx="314">
                  <c:v>3.55</c:v>
                </c:pt>
                <c:pt idx="315">
                  <c:v>3.55</c:v>
                </c:pt>
                <c:pt idx="316">
                  <c:v>3.54</c:v>
                </c:pt>
                <c:pt idx="317">
                  <c:v>3.54</c:v>
                </c:pt>
                <c:pt idx="318">
                  <c:v>3.54</c:v>
                </c:pt>
                <c:pt idx="319">
                  <c:v>3.54</c:v>
                </c:pt>
                <c:pt idx="320">
                  <c:v>3.54</c:v>
                </c:pt>
                <c:pt idx="321">
                  <c:v>3.54</c:v>
                </c:pt>
                <c:pt idx="322">
                  <c:v>3.55</c:v>
                </c:pt>
                <c:pt idx="323">
                  <c:v>3.57</c:v>
                </c:pt>
                <c:pt idx="324">
                  <c:v>3.5300000000000002</c:v>
                </c:pt>
                <c:pt idx="325">
                  <c:v>3.52</c:v>
                </c:pt>
                <c:pt idx="326">
                  <c:v>3.51</c:v>
                </c:pt>
                <c:pt idx="327">
                  <c:v>3.51</c:v>
                </c:pt>
                <c:pt idx="328">
                  <c:v>3.51</c:v>
                </c:pt>
                <c:pt idx="329">
                  <c:v>3.51</c:v>
                </c:pt>
                <c:pt idx="330">
                  <c:v>3.52</c:v>
                </c:pt>
                <c:pt idx="331">
                  <c:v>3.57</c:v>
                </c:pt>
                <c:pt idx="332">
                  <c:v>3.5300000000000002</c:v>
                </c:pt>
                <c:pt idx="333">
                  <c:v>3.52</c:v>
                </c:pt>
                <c:pt idx="334">
                  <c:v>3.5300000000000002</c:v>
                </c:pt>
                <c:pt idx="335">
                  <c:v>3.54</c:v>
                </c:pt>
                <c:pt idx="336">
                  <c:v>3.54</c:v>
                </c:pt>
                <c:pt idx="337">
                  <c:v>3.5300000000000002</c:v>
                </c:pt>
                <c:pt idx="338">
                  <c:v>3.52</c:v>
                </c:pt>
                <c:pt idx="339">
                  <c:v>3.5300000000000002</c:v>
                </c:pt>
                <c:pt idx="340">
                  <c:v>3.5300000000000002</c:v>
                </c:pt>
                <c:pt idx="341">
                  <c:v>3.54</c:v>
                </c:pt>
                <c:pt idx="342">
                  <c:v>3.54</c:v>
                </c:pt>
                <c:pt idx="343">
                  <c:v>3.5300000000000002</c:v>
                </c:pt>
                <c:pt idx="344">
                  <c:v>3.52</c:v>
                </c:pt>
                <c:pt idx="345">
                  <c:v>3.52</c:v>
                </c:pt>
                <c:pt idx="346">
                  <c:v>3.5300000000000002</c:v>
                </c:pt>
                <c:pt idx="347">
                  <c:v>3.5300000000000002</c:v>
                </c:pt>
                <c:pt idx="348">
                  <c:v>3.5300000000000002</c:v>
                </c:pt>
                <c:pt idx="349">
                  <c:v>3.5300000000000002</c:v>
                </c:pt>
                <c:pt idx="350">
                  <c:v>3.5300000000000002</c:v>
                </c:pt>
                <c:pt idx="351">
                  <c:v>3.5300000000000002</c:v>
                </c:pt>
                <c:pt idx="352">
                  <c:v>3.56</c:v>
                </c:pt>
                <c:pt idx="353">
                  <c:v>3.5300000000000002</c:v>
                </c:pt>
                <c:pt idx="354">
                  <c:v>3.54</c:v>
                </c:pt>
                <c:pt idx="355">
                  <c:v>3.54</c:v>
                </c:pt>
                <c:pt idx="356">
                  <c:v>3.54</c:v>
                </c:pt>
                <c:pt idx="357">
                  <c:v>3.04</c:v>
                </c:pt>
                <c:pt idx="358">
                  <c:v>3.04</c:v>
                </c:pt>
                <c:pt idx="359">
                  <c:v>3.04</c:v>
                </c:pt>
                <c:pt idx="360">
                  <c:v>3.05</c:v>
                </c:pt>
                <c:pt idx="361">
                  <c:v>3.06</c:v>
                </c:pt>
                <c:pt idx="362">
                  <c:v>3.08</c:v>
                </c:pt>
                <c:pt idx="363">
                  <c:v>3.06</c:v>
                </c:pt>
                <c:pt idx="364">
                  <c:v>3.08</c:v>
                </c:pt>
                <c:pt idx="365">
                  <c:v>3.08</c:v>
                </c:pt>
                <c:pt idx="366">
                  <c:v>3.06</c:v>
                </c:pt>
                <c:pt idx="367">
                  <c:v>3.05</c:v>
                </c:pt>
                <c:pt idx="368">
                  <c:v>3.03</c:v>
                </c:pt>
                <c:pt idx="369">
                  <c:v>3.03</c:v>
                </c:pt>
                <c:pt idx="370">
                  <c:v>3.02</c:v>
                </c:pt>
                <c:pt idx="371">
                  <c:v>3.03</c:v>
                </c:pt>
                <c:pt idx="372">
                  <c:v>3.03</c:v>
                </c:pt>
                <c:pt idx="373">
                  <c:v>3.08</c:v>
                </c:pt>
                <c:pt idx="374">
                  <c:v>3.04</c:v>
                </c:pt>
                <c:pt idx="375">
                  <c:v>3.04</c:v>
                </c:pt>
                <c:pt idx="376">
                  <c:v>3.03</c:v>
                </c:pt>
                <c:pt idx="377">
                  <c:v>3.03</c:v>
                </c:pt>
                <c:pt idx="378">
                  <c:v>3.03</c:v>
                </c:pt>
                <c:pt idx="379">
                  <c:v>3.02</c:v>
                </c:pt>
                <c:pt idx="380">
                  <c:v>3.02</c:v>
                </c:pt>
                <c:pt idx="381">
                  <c:v>3.02</c:v>
                </c:pt>
                <c:pt idx="382">
                  <c:v>3.02</c:v>
                </c:pt>
                <c:pt idx="383">
                  <c:v>3.02</c:v>
                </c:pt>
                <c:pt idx="384">
                  <c:v>3.02</c:v>
                </c:pt>
                <c:pt idx="385">
                  <c:v>3.02</c:v>
                </c:pt>
                <c:pt idx="386">
                  <c:v>3.02</c:v>
                </c:pt>
                <c:pt idx="387">
                  <c:v>3.02</c:v>
                </c:pt>
                <c:pt idx="388">
                  <c:v>3.02</c:v>
                </c:pt>
                <c:pt idx="389">
                  <c:v>3.02</c:v>
                </c:pt>
                <c:pt idx="390">
                  <c:v>3.02</c:v>
                </c:pt>
                <c:pt idx="391">
                  <c:v>3.02</c:v>
                </c:pt>
                <c:pt idx="392">
                  <c:v>3.02</c:v>
                </c:pt>
                <c:pt idx="393">
                  <c:v>3.02</c:v>
                </c:pt>
                <c:pt idx="394">
                  <c:v>3.02</c:v>
                </c:pt>
                <c:pt idx="395">
                  <c:v>3.02</c:v>
                </c:pt>
                <c:pt idx="396">
                  <c:v>3.06</c:v>
                </c:pt>
                <c:pt idx="397">
                  <c:v>3.03</c:v>
                </c:pt>
                <c:pt idx="398">
                  <c:v>3.03</c:v>
                </c:pt>
                <c:pt idx="399">
                  <c:v>3.05</c:v>
                </c:pt>
                <c:pt idx="400">
                  <c:v>3.07</c:v>
                </c:pt>
                <c:pt idx="401">
                  <c:v>3.06</c:v>
                </c:pt>
                <c:pt idx="402">
                  <c:v>3.05</c:v>
                </c:pt>
                <c:pt idx="403">
                  <c:v>3.04</c:v>
                </c:pt>
                <c:pt idx="404">
                  <c:v>3.04</c:v>
                </c:pt>
                <c:pt idx="405">
                  <c:v>3.04</c:v>
                </c:pt>
                <c:pt idx="406">
                  <c:v>3.03</c:v>
                </c:pt>
                <c:pt idx="407">
                  <c:v>3.04</c:v>
                </c:pt>
                <c:pt idx="408">
                  <c:v>3.04</c:v>
                </c:pt>
                <c:pt idx="409">
                  <c:v>3.05</c:v>
                </c:pt>
                <c:pt idx="410">
                  <c:v>3.05</c:v>
                </c:pt>
                <c:pt idx="411">
                  <c:v>3.07</c:v>
                </c:pt>
                <c:pt idx="412">
                  <c:v>3.07</c:v>
                </c:pt>
                <c:pt idx="413">
                  <c:v>3.06</c:v>
                </c:pt>
                <c:pt idx="414">
                  <c:v>3.04</c:v>
                </c:pt>
                <c:pt idx="415">
                  <c:v>3.04</c:v>
                </c:pt>
                <c:pt idx="416">
                  <c:v>3.04</c:v>
                </c:pt>
                <c:pt idx="417">
                  <c:v>3.1</c:v>
                </c:pt>
                <c:pt idx="418">
                  <c:v>3.04</c:v>
                </c:pt>
                <c:pt idx="419">
                  <c:v>3.04</c:v>
                </c:pt>
                <c:pt idx="420">
                  <c:v>3.04</c:v>
                </c:pt>
                <c:pt idx="421">
                  <c:v>3.04</c:v>
                </c:pt>
                <c:pt idx="422">
                  <c:v>3.04</c:v>
                </c:pt>
                <c:pt idx="423">
                  <c:v>3.03</c:v>
                </c:pt>
                <c:pt idx="424">
                  <c:v>3.02</c:v>
                </c:pt>
                <c:pt idx="425">
                  <c:v>3.02</c:v>
                </c:pt>
                <c:pt idx="426">
                  <c:v>3.02</c:v>
                </c:pt>
                <c:pt idx="427">
                  <c:v>3.02</c:v>
                </c:pt>
                <c:pt idx="428">
                  <c:v>3.03</c:v>
                </c:pt>
                <c:pt idx="429">
                  <c:v>3.02</c:v>
                </c:pt>
                <c:pt idx="430">
                  <c:v>3.01</c:v>
                </c:pt>
                <c:pt idx="431">
                  <c:v>3.01</c:v>
                </c:pt>
                <c:pt idx="432">
                  <c:v>3.01</c:v>
                </c:pt>
                <c:pt idx="433">
                  <c:v>3</c:v>
                </c:pt>
                <c:pt idx="434">
                  <c:v>2.99</c:v>
                </c:pt>
                <c:pt idx="435">
                  <c:v>2.99</c:v>
                </c:pt>
                <c:pt idx="436">
                  <c:v>2.99</c:v>
                </c:pt>
                <c:pt idx="437">
                  <c:v>2.99</c:v>
                </c:pt>
                <c:pt idx="438">
                  <c:v>3.07</c:v>
                </c:pt>
                <c:pt idx="439">
                  <c:v>3.01</c:v>
                </c:pt>
                <c:pt idx="440">
                  <c:v>3.04</c:v>
                </c:pt>
                <c:pt idx="441">
                  <c:v>3.05</c:v>
                </c:pt>
                <c:pt idx="442">
                  <c:v>3.03</c:v>
                </c:pt>
                <c:pt idx="443">
                  <c:v>3.03</c:v>
                </c:pt>
                <c:pt idx="444">
                  <c:v>3.03</c:v>
                </c:pt>
                <c:pt idx="445">
                  <c:v>3.03</c:v>
                </c:pt>
                <c:pt idx="446">
                  <c:v>3.03</c:v>
                </c:pt>
                <c:pt idx="447">
                  <c:v>3.03</c:v>
                </c:pt>
                <c:pt idx="448">
                  <c:v>3.03</c:v>
                </c:pt>
                <c:pt idx="449">
                  <c:v>3.04</c:v>
                </c:pt>
                <c:pt idx="450">
                  <c:v>3.03</c:v>
                </c:pt>
                <c:pt idx="451">
                  <c:v>3.05</c:v>
                </c:pt>
                <c:pt idx="452">
                  <c:v>3.06</c:v>
                </c:pt>
                <c:pt idx="453">
                  <c:v>3.04</c:v>
                </c:pt>
                <c:pt idx="454">
                  <c:v>3.04</c:v>
                </c:pt>
                <c:pt idx="455">
                  <c:v>3.03</c:v>
                </c:pt>
                <c:pt idx="456">
                  <c:v>3.03</c:v>
                </c:pt>
                <c:pt idx="457">
                  <c:v>3.04</c:v>
                </c:pt>
                <c:pt idx="458">
                  <c:v>3.05</c:v>
                </c:pt>
                <c:pt idx="459">
                  <c:v>3.03</c:v>
                </c:pt>
                <c:pt idx="460">
                  <c:v>3.05</c:v>
                </c:pt>
                <c:pt idx="461">
                  <c:v>3.08</c:v>
                </c:pt>
                <c:pt idx="462">
                  <c:v>3.06</c:v>
                </c:pt>
                <c:pt idx="463">
                  <c:v>3.07</c:v>
                </c:pt>
                <c:pt idx="464">
                  <c:v>3.04</c:v>
                </c:pt>
                <c:pt idx="465">
                  <c:v>3.04</c:v>
                </c:pt>
                <c:pt idx="466">
                  <c:v>3.04</c:v>
                </c:pt>
                <c:pt idx="467">
                  <c:v>3.05</c:v>
                </c:pt>
                <c:pt idx="468">
                  <c:v>3.06</c:v>
                </c:pt>
                <c:pt idx="469">
                  <c:v>3.06</c:v>
                </c:pt>
                <c:pt idx="470">
                  <c:v>3.06</c:v>
                </c:pt>
                <c:pt idx="471">
                  <c:v>3.07</c:v>
                </c:pt>
                <c:pt idx="472">
                  <c:v>3.06</c:v>
                </c:pt>
                <c:pt idx="473">
                  <c:v>3.07</c:v>
                </c:pt>
                <c:pt idx="474">
                  <c:v>3.06</c:v>
                </c:pt>
                <c:pt idx="475">
                  <c:v>3.04</c:v>
                </c:pt>
                <c:pt idx="476">
                  <c:v>3.04</c:v>
                </c:pt>
                <c:pt idx="477">
                  <c:v>3.03</c:v>
                </c:pt>
                <c:pt idx="478">
                  <c:v>3.03</c:v>
                </c:pt>
                <c:pt idx="479">
                  <c:v>3.04</c:v>
                </c:pt>
                <c:pt idx="480">
                  <c:v>3.05</c:v>
                </c:pt>
                <c:pt idx="481">
                  <c:v>3.03</c:v>
                </c:pt>
                <c:pt idx="482">
                  <c:v>3.04</c:v>
                </c:pt>
                <c:pt idx="483">
                  <c:v>3.03</c:v>
                </c:pt>
                <c:pt idx="484">
                  <c:v>3.03</c:v>
                </c:pt>
                <c:pt idx="485">
                  <c:v>3.04</c:v>
                </c:pt>
                <c:pt idx="486">
                  <c:v>3.04</c:v>
                </c:pt>
                <c:pt idx="487">
                  <c:v>3.04</c:v>
                </c:pt>
                <c:pt idx="488">
                  <c:v>3.05</c:v>
                </c:pt>
                <c:pt idx="489">
                  <c:v>3.07</c:v>
                </c:pt>
                <c:pt idx="490">
                  <c:v>3.07</c:v>
                </c:pt>
                <c:pt idx="491">
                  <c:v>3.08</c:v>
                </c:pt>
                <c:pt idx="492">
                  <c:v>3.1</c:v>
                </c:pt>
                <c:pt idx="493">
                  <c:v>3.09</c:v>
                </c:pt>
                <c:pt idx="494">
                  <c:v>3.1</c:v>
                </c:pt>
                <c:pt idx="495">
                  <c:v>3.1</c:v>
                </c:pt>
                <c:pt idx="496">
                  <c:v>3.1</c:v>
                </c:pt>
                <c:pt idx="497">
                  <c:v>3.15</c:v>
                </c:pt>
                <c:pt idx="498">
                  <c:v>3.12</c:v>
                </c:pt>
                <c:pt idx="499">
                  <c:v>3.12</c:v>
                </c:pt>
                <c:pt idx="500">
                  <c:v>3.11</c:v>
                </c:pt>
                <c:pt idx="501">
                  <c:v>3.22</c:v>
                </c:pt>
                <c:pt idx="502">
                  <c:v>3.15</c:v>
                </c:pt>
                <c:pt idx="503">
                  <c:v>3.1</c:v>
                </c:pt>
                <c:pt idx="504">
                  <c:v>3.05</c:v>
                </c:pt>
                <c:pt idx="505">
                  <c:v>3.03</c:v>
                </c:pt>
                <c:pt idx="506">
                  <c:v>3.02</c:v>
                </c:pt>
                <c:pt idx="507">
                  <c:v>3.03</c:v>
                </c:pt>
                <c:pt idx="508">
                  <c:v>3.02</c:v>
                </c:pt>
                <c:pt idx="509">
                  <c:v>3.02</c:v>
                </c:pt>
                <c:pt idx="510">
                  <c:v>3.03</c:v>
                </c:pt>
                <c:pt idx="511">
                  <c:v>3.03</c:v>
                </c:pt>
                <c:pt idx="512">
                  <c:v>3.03</c:v>
                </c:pt>
                <c:pt idx="513">
                  <c:v>3.02</c:v>
                </c:pt>
                <c:pt idx="514">
                  <c:v>3.02</c:v>
                </c:pt>
                <c:pt idx="515">
                  <c:v>3.03</c:v>
                </c:pt>
                <c:pt idx="516">
                  <c:v>3.02</c:v>
                </c:pt>
                <c:pt idx="517">
                  <c:v>3.01</c:v>
                </c:pt>
                <c:pt idx="518">
                  <c:v>3.03</c:v>
                </c:pt>
                <c:pt idx="519">
                  <c:v>3.02</c:v>
                </c:pt>
                <c:pt idx="520">
                  <c:v>3.03</c:v>
                </c:pt>
                <c:pt idx="521">
                  <c:v>3.01</c:v>
                </c:pt>
                <c:pt idx="522">
                  <c:v>3.07</c:v>
                </c:pt>
                <c:pt idx="523">
                  <c:v>3.03</c:v>
                </c:pt>
                <c:pt idx="524">
                  <c:v>3.07</c:v>
                </c:pt>
                <c:pt idx="525">
                  <c:v>3.04</c:v>
                </c:pt>
                <c:pt idx="526">
                  <c:v>3.05</c:v>
                </c:pt>
                <c:pt idx="527">
                  <c:v>3.05</c:v>
                </c:pt>
                <c:pt idx="528">
                  <c:v>3.05</c:v>
                </c:pt>
                <c:pt idx="529">
                  <c:v>3.07</c:v>
                </c:pt>
                <c:pt idx="530">
                  <c:v>3.07</c:v>
                </c:pt>
                <c:pt idx="531">
                  <c:v>3.08</c:v>
                </c:pt>
                <c:pt idx="532">
                  <c:v>3.08</c:v>
                </c:pt>
                <c:pt idx="533">
                  <c:v>3.06</c:v>
                </c:pt>
                <c:pt idx="534">
                  <c:v>3.07</c:v>
                </c:pt>
                <c:pt idx="535">
                  <c:v>3.06</c:v>
                </c:pt>
                <c:pt idx="536">
                  <c:v>3.06</c:v>
                </c:pt>
                <c:pt idx="537">
                  <c:v>3.04</c:v>
                </c:pt>
                <c:pt idx="538">
                  <c:v>3.04</c:v>
                </c:pt>
                <c:pt idx="539">
                  <c:v>3.04</c:v>
                </c:pt>
                <c:pt idx="540">
                  <c:v>3.05</c:v>
                </c:pt>
                <c:pt idx="541">
                  <c:v>3.09</c:v>
                </c:pt>
                <c:pt idx="542">
                  <c:v>3.06</c:v>
                </c:pt>
                <c:pt idx="543">
                  <c:v>3.11</c:v>
                </c:pt>
                <c:pt idx="544">
                  <c:v>3.07</c:v>
                </c:pt>
                <c:pt idx="545">
                  <c:v>3.06</c:v>
                </c:pt>
                <c:pt idx="546">
                  <c:v>3.07</c:v>
                </c:pt>
                <c:pt idx="547">
                  <c:v>3.06</c:v>
                </c:pt>
                <c:pt idx="548">
                  <c:v>3.08</c:v>
                </c:pt>
                <c:pt idx="549">
                  <c:v>3.09</c:v>
                </c:pt>
                <c:pt idx="550">
                  <c:v>3.07</c:v>
                </c:pt>
                <c:pt idx="551">
                  <c:v>3.1</c:v>
                </c:pt>
                <c:pt idx="552">
                  <c:v>3.08</c:v>
                </c:pt>
                <c:pt idx="553">
                  <c:v>3.1</c:v>
                </c:pt>
                <c:pt idx="554">
                  <c:v>3.08</c:v>
                </c:pt>
                <c:pt idx="555">
                  <c:v>3.05</c:v>
                </c:pt>
                <c:pt idx="556">
                  <c:v>3.06</c:v>
                </c:pt>
                <c:pt idx="557">
                  <c:v>3.07</c:v>
                </c:pt>
                <c:pt idx="558">
                  <c:v>3.06</c:v>
                </c:pt>
                <c:pt idx="559">
                  <c:v>3.06</c:v>
                </c:pt>
                <c:pt idx="560">
                  <c:v>3.06</c:v>
                </c:pt>
                <c:pt idx="561">
                  <c:v>3.09</c:v>
                </c:pt>
                <c:pt idx="562">
                  <c:v>3.13</c:v>
                </c:pt>
                <c:pt idx="563">
                  <c:v>3.14</c:v>
                </c:pt>
                <c:pt idx="564">
                  <c:v>3.11</c:v>
                </c:pt>
                <c:pt idx="565">
                  <c:v>3.07</c:v>
                </c:pt>
                <c:pt idx="566">
                  <c:v>3.06</c:v>
                </c:pt>
                <c:pt idx="567">
                  <c:v>3.06</c:v>
                </c:pt>
                <c:pt idx="568">
                  <c:v>3.05</c:v>
                </c:pt>
                <c:pt idx="569">
                  <c:v>3.05</c:v>
                </c:pt>
                <c:pt idx="570">
                  <c:v>3.05</c:v>
                </c:pt>
                <c:pt idx="571">
                  <c:v>3.05</c:v>
                </c:pt>
                <c:pt idx="572">
                  <c:v>3.05</c:v>
                </c:pt>
                <c:pt idx="573">
                  <c:v>3.05</c:v>
                </c:pt>
                <c:pt idx="574">
                  <c:v>3.04</c:v>
                </c:pt>
                <c:pt idx="575">
                  <c:v>3.04</c:v>
                </c:pt>
                <c:pt idx="576">
                  <c:v>3.04</c:v>
                </c:pt>
                <c:pt idx="577">
                  <c:v>3</c:v>
                </c:pt>
                <c:pt idx="578">
                  <c:v>2.99</c:v>
                </c:pt>
                <c:pt idx="579">
                  <c:v>2.99</c:v>
                </c:pt>
                <c:pt idx="580">
                  <c:v>2.99</c:v>
                </c:pt>
                <c:pt idx="581">
                  <c:v>2.99</c:v>
                </c:pt>
                <c:pt idx="582">
                  <c:v>3.07</c:v>
                </c:pt>
                <c:pt idx="583">
                  <c:v>3.01</c:v>
                </c:pt>
                <c:pt idx="584">
                  <c:v>3.05</c:v>
                </c:pt>
                <c:pt idx="585">
                  <c:v>3.01</c:v>
                </c:pt>
                <c:pt idx="586">
                  <c:v>3.01</c:v>
                </c:pt>
                <c:pt idx="587">
                  <c:v>3</c:v>
                </c:pt>
                <c:pt idx="588">
                  <c:v>3.01</c:v>
                </c:pt>
                <c:pt idx="589">
                  <c:v>3</c:v>
                </c:pt>
                <c:pt idx="590">
                  <c:v>3.01</c:v>
                </c:pt>
                <c:pt idx="591">
                  <c:v>3.02</c:v>
                </c:pt>
                <c:pt idx="592">
                  <c:v>3.02</c:v>
                </c:pt>
                <c:pt idx="593">
                  <c:v>3.03</c:v>
                </c:pt>
                <c:pt idx="594">
                  <c:v>3.02</c:v>
                </c:pt>
                <c:pt idx="595">
                  <c:v>3.02</c:v>
                </c:pt>
                <c:pt idx="596">
                  <c:v>3.01</c:v>
                </c:pt>
                <c:pt idx="597">
                  <c:v>2.99</c:v>
                </c:pt>
                <c:pt idx="598">
                  <c:v>3</c:v>
                </c:pt>
                <c:pt idx="599">
                  <c:v>2.99</c:v>
                </c:pt>
                <c:pt idx="600">
                  <c:v>2.99</c:v>
                </c:pt>
                <c:pt idx="601">
                  <c:v>3.02</c:v>
                </c:pt>
                <c:pt idx="602">
                  <c:v>3.09</c:v>
                </c:pt>
                <c:pt idx="603">
                  <c:v>3.03</c:v>
                </c:pt>
                <c:pt idx="604">
                  <c:v>3.07</c:v>
                </c:pt>
                <c:pt idx="605">
                  <c:v>3.07</c:v>
                </c:pt>
                <c:pt idx="606">
                  <c:v>3.09</c:v>
                </c:pt>
                <c:pt idx="607">
                  <c:v>3.1</c:v>
                </c:pt>
                <c:pt idx="608">
                  <c:v>3.1</c:v>
                </c:pt>
                <c:pt idx="609">
                  <c:v>3.1</c:v>
                </c:pt>
                <c:pt idx="610">
                  <c:v>3.09</c:v>
                </c:pt>
                <c:pt idx="611">
                  <c:v>3.04</c:v>
                </c:pt>
                <c:pt idx="612">
                  <c:v>3.08</c:v>
                </c:pt>
                <c:pt idx="613">
                  <c:v>3.1</c:v>
                </c:pt>
                <c:pt idx="614">
                  <c:v>3.14</c:v>
                </c:pt>
                <c:pt idx="615">
                  <c:v>3.13</c:v>
                </c:pt>
                <c:pt idx="616">
                  <c:v>3.13</c:v>
                </c:pt>
                <c:pt idx="617">
                  <c:v>3.12</c:v>
                </c:pt>
                <c:pt idx="618">
                  <c:v>3.07</c:v>
                </c:pt>
                <c:pt idx="619">
                  <c:v>3.07</c:v>
                </c:pt>
                <c:pt idx="620">
                  <c:v>3.08</c:v>
                </c:pt>
                <c:pt idx="621">
                  <c:v>3.09</c:v>
                </c:pt>
                <c:pt idx="622">
                  <c:v>3.11</c:v>
                </c:pt>
                <c:pt idx="623">
                  <c:v>3.16</c:v>
                </c:pt>
                <c:pt idx="624">
                  <c:v>3.32</c:v>
                </c:pt>
                <c:pt idx="625">
                  <c:v>3.1</c:v>
                </c:pt>
                <c:pt idx="626">
                  <c:v>3.08</c:v>
                </c:pt>
                <c:pt idx="627">
                  <c:v>3.13</c:v>
                </c:pt>
                <c:pt idx="628">
                  <c:v>3.19</c:v>
                </c:pt>
                <c:pt idx="629">
                  <c:v>3.15</c:v>
                </c:pt>
                <c:pt idx="630">
                  <c:v>3.15</c:v>
                </c:pt>
                <c:pt idx="631">
                  <c:v>3.07</c:v>
                </c:pt>
                <c:pt idx="632">
                  <c:v>3.05</c:v>
                </c:pt>
                <c:pt idx="633">
                  <c:v>3.06</c:v>
                </c:pt>
                <c:pt idx="634">
                  <c:v>3.09</c:v>
                </c:pt>
                <c:pt idx="635">
                  <c:v>3.06</c:v>
                </c:pt>
                <c:pt idx="636">
                  <c:v>3.06</c:v>
                </c:pt>
                <c:pt idx="637">
                  <c:v>3.1</c:v>
                </c:pt>
                <c:pt idx="638">
                  <c:v>3.09</c:v>
                </c:pt>
                <c:pt idx="639">
                  <c:v>3.1</c:v>
                </c:pt>
                <c:pt idx="640">
                  <c:v>3.11</c:v>
                </c:pt>
                <c:pt idx="641">
                  <c:v>3.04</c:v>
                </c:pt>
                <c:pt idx="642">
                  <c:v>3.05</c:v>
                </c:pt>
                <c:pt idx="643">
                  <c:v>3.06</c:v>
                </c:pt>
                <c:pt idx="644">
                  <c:v>3.08</c:v>
                </c:pt>
                <c:pt idx="645">
                  <c:v>3.08</c:v>
                </c:pt>
                <c:pt idx="646">
                  <c:v>3.11</c:v>
                </c:pt>
                <c:pt idx="647">
                  <c:v>3.18</c:v>
                </c:pt>
                <c:pt idx="648">
                  <c:v>3.07</c:v>
                </c:pt>
                <c:pt idx="649">
                  <c:v>3.06</c:v>
                </c:pt>
                <c:pt idx="650">
                  <c:v>3.06</c:v>
                </c:pt>
                <c:pt idx="651">
                  <c:v>3.08</c:v>
                </c:pt>
                <c:pt idx="652">
                  <c:v>3.11</c:v>
                </c:pt>
                <c:pt idx="653">
                  <c:v>3.13</c:v>
                </c:pt>
                <c:pt idx="654">
                  <c:v>3.17</c:v>
                </c:pt>
                <c:pt idx="655">
                  <c:v>3.24</c:v>
                </c:pt>
                <c:pt idx="656">
                  <c:v>3.09</c:v>
                </c:pt>
                <c:pt idx="657">
                  <c:v>3.05</c:v>
                </c:pt>
                <c:pt idx="658">
                  <c:v>3.04</c:v>
                </c:pt>
                <c:pt idx="659">
                  <c:v>3.03</c:v>
                </c:pt>
                <c:pt idx="660">
                  <c:v>3.02</c:v>
                </c:pt>
                <c:pt idx="661">
                  <c:v>3.02</c:v>
                </c:pt>
                <c:pt idx="662">
                  <c:v>3.02</c:v>
                </c:pt>
                <c:pt idx="663">
                  <c:v>3.03</c:v>
                </c:pt>
                <c:pt idx="664">
                  <c:v>3.03</c:v>
                </c:pt>
                <c:pt idx="665">
                  <c:v>3.04</c:v>
                </c:pt>
                <c:pt idx="666">
                  <c:v>3.05</c:v>
                </c:pt>
                <c:pt idx="667">
                  <c:v>3.07</c:v>
                </c:pt>
                <c:pt idx="668">
                  <c:v>3.17</c:v>
                </c:pt>
                <c:pt idx="669">
                  <c:v>3.1</c:v>
                </c:pt>
                <c:pt idx="670">
                  <c:v>3.16</c:v>
                </c:pt>
                <c:pt idx="671">
                  <c:v>3.19</c:v>
                </c:pt>
                <c:pt idx="672">
                  <c:v>3.07</c:v>
                </c:pt>
                <c:pt idx="673">
                  <c:v>3.04</c:v>
                </c:pt>
                <c:pt idx="674">
                  <c:v>3.04</c:v>
                </c:pt>
                <c:pt idx="675">
                  <c:v>3.04</c:v>
                </c:pt>
                <c:pt idx="676">
                  <c:v>3.05</c:v>
                </c:pt>
                <c:pt idx="677">
                  <c:v>3.06</c:v>
                </c:pt>
                <c:pt idx="678">
                  <c:v>3.07</c:v>
                </c:pt>
                <c:pt idx="679">
                  <c:v>3.1</c:v>
                </c:pt>
                <c:pt idx="680">
                  <c:v>3.05</c:v>
                </c:pt>
                <c:pt idx="681">
                  <c:v>3.04</c:v>
                </c:pt>
                <c:pt idx="682">
                  <c:v>3.04</c:v>
                </c:pt>
                <c:pt idx="683">
                  <c:v>3.03</c:v>
                </c:pt>
                <c:pt idx="684">
                  <c:v>3.04</c:v>
                </c:pt>
                <c:pt idx="685">
                  <c:v>3.04</c:v>
                </c:pt>
                <c:pt idx="686">
                  <c:v>3.04</c:v>
                </c:pt>
                <c:pt idx="687">
                  <c:v>3.04</c:v>
                </c:pt>
                <c:pt idx="688">
                  <c:v>3.04</c:v>
                </c:pt>
                <c:pt idx="689">
                  <c:v>3.08</c:v>
                </c:pt>
                <c:pt idx="690">
                  <c:v>3.06</c:v>
                </c:pt>
                <c:pt idx="691">
                  <c:v>3.08</c:v>
                </c:pt>
                <c:pt idx="692">
                  <c:v>3.04</c:v>
                </c:pt>
                <c:pt idx="693">
                  <c:v>3.04</c:v>
                </c:pt>
                <c:pt idx="694">
                  <c:v>3.04</c:v>
                </c:pt>
                <c:pt idx="695">
                  <c:v>3.02</c:v>
                </c:pt>
                <c:pt idx="696">
                  <c:v>3</c:v>
                </c:pt>
                <c:pt idx="697">
                  <c:v>2.99</c:v>
                </c:pt>
                <c:pt idx="698">
                  <c:v>3</c:v>
                </c:pt>
                <c:pt idx="699">
                  <c:v>3.03</c:v>
                </c:pt>
                <c:pt idx="700">
                  <c:v>3.03</c:v>
                </c:pt>
                <c:pt idx="701">
                  <c:v>3.03</c:v>
                </c:pt>
                <c:pt idx="702">
                  <c:v>3.03</c:v>
                </c:pt>
                <c:pt idx="703">
                  <c:v>3.04</c:v>
                </c:pt>
                <c:pt idx="704">
                  <c:v>3.05</c:v>
                </c:pt>
                <c:pt idx="705">
                  <c:v>3.03</c:v>
                </c:pt>
                <c:pt idx="706">
                  <c:v>3.02</c:v>
                </c:pt>
                <c:pt idx="707">
                  <c:v>3.03</c:v>
                </c:pt>
                <c:pt idx="708">
                  <c:v>3.06</c:v>
                </c:pt>
                <c:pt idx="709">
                  <c:v>3.07</c:v>
                </c:pt>
                <c:pt idx="710">
                  <c:v>3.09</c:v>
                </c:pt>
                <c:pt idx="711">
                  <c:v>3.19</c:v>
                </c:pt>
                <c:pt idx="712">
                  <c:v>3.07</c:v>
                </c:pt>
                <c:pt idx="713">
                  <c:v>3.07</c:v>
                </c:pt>
                <c:pt idx="714">
                  <c:v>3.14</c:v>
                </c:pt>
                <c:pt idx="715">
                  <c:v>3.09</c:v>
                </c:pt>
                <c:pt idx="716">
                  <c:v>3.07</c:v>
                </c:pt>
                <c:pt idx="717">
                  <c:v>3.08</c:v>
                </c:pt>
                <c:pt idx="718">
                  <c:v>3.14</c:v>
                </c:pt>
                <c:pt idx="719">
                  <c:v>3.15</c:v>
                </c:pt>
                <c:pt idx="720">
                  <c:v>3.06</c:v>
                </c:pt>
                <c:pt idx="721">
                  <c:v>3.05</c:v>
                </c:pt>
                <c:pt idx="722">
                  <c:v>3.05</c:v>
                </c:pt>
                <c:pt idx="723">
                  <c:v>3.06</c:v>
                </c:pt>
                <c:pt idx="724">
                  <c:v>3.04</c:v>
                </c:pt>
                <c:pt idx="725">
                  <c:v>3.04</c:v>
                </c:pt>
                <c:pt idx="726">
                  <c:v>3.03</c:v>
                </c:pt>
                <c:pt idx="727">
                  <c:v>3.03</c:v>
                </c:pt>
                <c:pt idx="728">
                  <c:v>3.03</c:v>
                </c:pt>
                <c:pt idx="729">
                  <c:v>3.02</c:v>
                </c:pt>
                <c:pt idx="730">
                  <c:v>3.13</c:v>
                </c:pt>
                <c:pt idx="731">
                  <c:v>3.08</c:v>
                </c:pt>
                <c:pt idx="732">
                  <c:v>3.13</c:v>
                </c:pt>
                <c:pt idx="733">
                  <c:v>3.1</c:v>
                </c:pt>
                <c:pt idx="734">
                  <c:v>3.12</c:v>
                </c:pt>
                <c:pt idx="735">
                  <c:v>3.18</c:v>
                </c:pt>
                <c:pt idx="736">
                  <c:v>3.38</c:v>
                </c:pt>
                <c:pt idx="737">
                  <c:v>3.16</c:v>
                </c:pt>
                <c:pt idx="738">
                  <c:v>3.09</c:v>
                </c:pt>
                <c:pt idx="739">
                  <c:v>3.01</c:v>
                </c:pt>
                <c:pt idx="740">
                  <c:v>3.01</c:v>
                </c:pt>
                <c:pt idx="741">
                  <c:v>3.06</c:v>
                </c:pt>
                <c:pt idx="742">
                  <c:v>3.34</c:v>
                </c:pt>
                <c:pt idx="743">
                  <c:v>3.55</c:v>
                </c:pt>
                <c:pt idx="744">
                  <c:v>3.34</c:v>
                </c:pt>
                <c:pt idx="745">
                  <c:v>3.33</c:v>
                </c:pt>
                <c:pt idx="746">
                  <c:v>3.33</c:v>
                </c:pt>
                <c:pt idx="747">
                  <c:v>3.37</c:v>
                </c:pt>
                <c:pt idx="748">
                  <c:v>3.45</c:v>
                </c:pt>
                <c:pt idx="749">
                  <c:v>3.33</c:v>
                </c:pt>
                <c:pt idx="750">
                  <c:v>3.27</c:v>
                </c:pt>
                <c:pt idx="751">
                  <c:v>3.2800000000000002</c:v>
                </c:pt>
                <c:pt idx="752">
                  <c:v>3.32</c:v>
                </c:pt>
                <c:pt idx="753">
                  <c:v>3.31</c:v>
                </c:pt>
                <c:pt idx="754">
                  <c:v>3.36</c:v>
                </c:pt>
                <c:pt idx="755">
                  <c:v>3.33</c:v>
                </c:pt>
                <c:pt idx="756">
                  <c:v>3.3</c:v>
                </c:pt>
                <c:pt idx="757">
                  <c:v>3.27</c:v>
                </c:pt>
                <c:pt idx="758">
                  <c:v>3.24</c:v>
                </c:pt>
                <c:pt idx="759">
                  <c:v>3.24</c:v>
                </c:pt>
                <c:pt idx="760">
                  <c:v>3.24</c:v>
                </c:pt>
                <c:pt idx="761">
                  <c:v>3.23</c:v>
                </c:pt>
                <c:pt idx="762">
                  <c:v>3.23</c:v>
                </c:pt>
                <c:pt idx="763">
                  <c:v>3.24</c:v>
                </c:pt>
                <c:pt idx="764">
                  <c:v>3.26</c:v>
                </c:pt>
                <c:pt idx="765">
                  <c:v>3.33</c:v>
                </c:pt>
                <c:pt idx="766">
                  <c:v>3.29</c:v>
                </c:pt>
                <c:pt idx="767">
                  <c:v>3.25</c:v>
                </c:pt>
                <c:pt idx="768">
                  <c:v>3.25</c:v>
                </c:pt>
                <c:pt idx="769">
                  <c:v>3.2800000000000002</c:v>
                </c:pt>
                <c:pt idx="770">
                  <c:v>3.3</c:v>
                </c:pt>
                <c:pt idx="771">
                  <c:v>3.26</c:v>
                </c:pt>
                <c:pt idx="772">
                  <c:v>3.35</c:v>
                </c:pt>
                <c:pt idx="773">
                  <c:v>3.29</c:v>
                </c:pt>
                <c:pt idx="774">
                  <c:v>3.2800000000000002</c:v>
                </c:pt>
                <c:pt idx="775">
                  <c:v>3.27</c:v>
                </c:pt>
                <c:pt idx="776">
                  <c:v>3.26</c:v>
                </c:pt>
                <c:pt idx="777">
                  <c:v>3.25</c:v>
                </c:pt>
                <c:pt idx="778">
                  <c:v>3.25</c:v>
                </c:pt>
                <c:pt idx="779">
                  <c:v>3.25</c:v>
                </c:pt>
                <c:pt idx="780">
                  <c:v>3.27</c:v>
                </c:pt>
                <c:pt idx="781">
                  <c:v>3.27</c:v>
                </c:pt>
                <c:pt idx="782">
                  <c:v>3.27</c:v>
                </c:pt>
                <c:pt idx="783">
                  <c:v>3.25</c:v>
                </c:pt>
                <c:pt idx="784">
                  <c:v>3.26</c:v>
                </c:pt>
                <c:pt idx="785">
                  <c:v>3.81</c:v>
                </c:pt>
                <c:pt idx="786">
                  <c:v>3.81</c:v>
                </c:pt>
                <c:pt idx="787">
                  <c:v>3.83</c:v>
                </c:pt>
                <c:pt idx="788">
                  <c:v>3.79</c:v>
                </c:pt>
                <c:pt idx="789">
                  <c:v>3.77</c:v>
                </c:pt>
                <c:pt idx="790">
                  <c:v>3.77</c:v>
                </c:pt>
                <c:pt idx="791">
                  <c:v>3.82</c:v>
                </c:pt>
                <c:pt idx="792">
                  <c:v>3.92</c:v>
                </c:pt>
                <c:pt idx="793">
                  <c:v>3.83</c:v>
                </c:pt>
                <c:pt idx="794">
                  <c:v>3.86</c:v>
                </c:pt>
                <c:pt idx="795">
                  <c:v>3.8</c:v>
                </c:pt>
                <c:pt idx="796">
                  <c:v>3.79</c:v>
                </c:pt>
                <c:pt idx="797">
                  <c:v>3.77</c:v>
                </c:pt>
                <c:pt idx="798">
                  <c:v>3.76</c:v>
                </c:pt>
                <c:pt idx="799">
                  <c:v>3.76</c:v>
                </c:pt>
                <c:pt idx="800">
                  <c:v>3.77</c:v>
                </c:pt>
                <c:pt idx="801">
                  <c:v>3.76</c:v>
                </c:pt>
                <c:pt idx="802">
                  <c:v>3.77</c:v>
                </c:pt>
                <c:pt idx="803">
                  <c:v>3.76</c:v>
                </c:pt>
                <c:pt idx="804">
                  <c:v>3.7800000000000002</c:v>
                </c:pt>
                <c:pt idx="805">
                  <c:v>3.8</c:v>
                </c:pt>
                <c:pt idx="806">
                  <c:v>3.83</c:v>
                </c:pt>
                <c:pt idx="807">
                  <c:v>3.85</c:v>
                </c:pt>
                <c:pt idx="808">
                  <c:v>3.8</c:v>
                </c:pt>
                <c:pt idx="809">
                  <c:v>3.77</c:v>
                </c:pt>
                <c:pt idx="810">
                  <c:v>3.75</c:v>
                </c:pt>
                <c:pt idx="811">
                  <c:v>3.76</c:v>
                </c:pt>
                <c:pt idx="812">
                  <c:v>3.81</c:v>
                </c:pt>
                <c:pt idx="813">
                  <c:v>3.75</c:v>
                </c:pt>
                <c:pt idx="814">
                  <c:v>3.75</c:v>
                </c:pt>
                <c:pt idx="815">
                  <c:v>3.71</c:v>
                </c:pt>
                <c:pt idx="816">
                  <c:v>3.63</c:v>
                </c:pt>
                <c:pt idx="817">
                  <c:v>3.63</c:v>
                </c:pt>
                <c:pt idx="818">
                  <c:v>3.66</c:v>
                </c:pt>
                <c:pt idx="819">
                  <c:v>3.75</c:v>
                </c:pt>
                <c:pt idx="820">
                  <c:v>3.76</c:v>
                </c:pt>
                <c:pt idx="821">
                  <c:v>3.76</c:v>
                </c:pt>
                <c:pt idx="822">
                  <c:v>3.76</c:v>
                </c:pt>
                <c:pt idx="823">
                  <c:v>3.76</c:v>
                </c:pt>
                <c:pt idx="824">
                  <c:v>3.75</c:v>
                </c:pt>
                <c:pt idx="825">
                  <c:v>3.76</c:v>
                </c:pt>
                <c:pt idx="826">
                  <c:v>3.77</c:v>
                </c:pt>
                <c:pt idx="827">
                  <c:v>3.74</c:v>
                </c:pt>
                <c:pt idx="828">
                  <c:v>3.76</c:v>
                </c:pt>
                <c:pt idx="829">
                  <c:v>3.79</c:v>
                </c:pt>
                <c:pt idx="830">
                  <c:v>3.85</c:v>
                </c:pt>
                <c:pt idx="831">
                  <c:v>3.89</c:v>
                </c:pt>
                <c:pt idx="832">
                  <c:v>3.86</c:v>
                </c:pt>
                <c:pt idx="833">
                  <c:v>3.9699999999999998</c:v>
                </c:pt>
                <c:pt idx="834">
                  <c:v>3.85</c:v>
                </c:pt>
                <c:pt idx="835">
                  <c:v>3.89</c:v>
                </c:pt>
                <c:pt idx="836">
                  <c:v>3.85</c:v>
                </c:pt>
                <c:pt idx="837">
                  <c:v>3.79</c:v>
                </c:pt>
                <c:pt idx="838">
                  <c:v>3.75</c:v>
                </c:pt>
                <c:pt idx="839">
                  <c:v>3.71</c:v>
                </c:pt>
                <c:pt idx="840">
                  <c:v>3.8</c:v>
                </c:pt>
                <c:pt idx="841">
                  <c:v>3.82</c:v>
                </c:pt>
                <c:pt idx="842">
                  <c:v>3.83</c:v>
                </c:pt>
                <c:pt idx="843">
                  <c:v>3.85</c:v>
                </c:pt>
                <c:pt idx="844">
                  <c:v>3.84</c:v>
                </c:pt>
                <c:pt idx="845">
                  <c:v>3.84</c:v>
                </c:pt>
                <c:pt idx="846">
                  <c:v>3.79</c:v>
                </c:pt>
                <c:pt idx="847">
                  <c:v>3.8</c:v>
                </c:pt>
                <c:pt idx="848">
                  <c:v>3.77</c:v>
                </c:pt>
                <c:pt idx="849">
                  <c:v>3.73</c:v>
                </c:pt>
                <c:pt idx="850">
                  <c:v>3.67</c:v>
                </c:pt>
                <c:pt idx="851">
                  <c:v>3.7</c:v>
                </c:pt>
                <c:pt idx="852">
                  <c:v>3.74</c:v>
                </c:pt>
                <c:pt idx="853">
                  <c:v>3.8</c:v>
                </c:pt>
                <c:pt idx="854">
                  <c:v>3.85</c:v>
                </c:pt>
                <c:pt idx="855">
                  <c:v>3.9699999999999998</c:v>
                </c:pt>
                <c:pt idx="856">
                  <c:v>3.83</c:v>
                </c:pt>
                <c:pt idx="857">
                  <c:v>3.99</c:v>
                </c:pt>
                <c:pt idx="858">
                  <c:v>4.0599999999999996</c:v>
                </c:pt>
                <c:pt idx="859">
                  <c:v>3.85</c:v>
                </c:pt>
                <c:pt idx="860">
                  <c:v>3.79</c:v>
                </c:pt>
                <c:pt idx="861">
                  <c:v>3.7800000000000002</c:v>
                </c:pt>
                <c:pt idx="862">
                  <c:v>3.77</c:v>
                </c:pt>
                <c:pt idx="863">
                  <c:v>3.83</c:v>
                </c:pt>
                <c:pt idx="864">
                  <c:v>3.84</c:v>
                </c:pt>
                <c:pt idx="865">
                  <c:v>3.85</c:v>
                </c:pt>
                <c:pt idx="866">
                  <c:v>3.85</c:v>
                </c:pt>
                <c:pt idx="867">
                  <c:v>3.7800000000000002</c:v>
                </c:pt>
                <c:pt idx="868">
                  <c:v>3.74</c:v>
                </c:pt>
                <c:pt idx="869">
                  <c:v>3.77</c:v>
                </c:pt>
                <c:pt idx="870">
                  <c:v>3.77</c:v>
                </c:pt>
                <c:pt idx="871">
                  <c:v>3.7800000000000002</c:v>
                </c:pt>
                <c:pt idx="872">
                  <c:v>3.7800000000000002</c:v>
                </c:pt>
                <c:pt idx="873">
                  <c:v>3.83</c:v>
                </c:pt>
                <c:pt idx="874">
                  <c:v>3.82</c:v>
                </c:pt>
                <c:pt idx="875">
                  <c:v>3.8</c:v>
                </c:pt>
                <c:pt idx="876">
                  <c:v>3.8</c:v>
                </c:pt>
                <c:pt idx="877">
                  <c:v>3.95</c:v>
                </c:pt>
                <c:pt idx="878">
                  <c:v>4.2699999999999996</c:v>
                </c:pt>
                <c:pt idx="879">
                  <c:v>4.25</c:v>
                </c:pt>
                <c:pt idx="880">
                  <c:v>4.25</c:v>
                </c:pt>
                <c:pt idx="881">
                  <c:v>4.25</c:v>
                </c:pt>
                <c:pt idx="882">
                  <c:v>4.25</c:v>
                </c:pt>
                <c:pt idx="883">
                  <c:v>4.26</c:v>
                </c:pt>
                <c:pt idx="884">
                  <c:v>4.26</c:v>
                </c:pt>
                <c:pt idx="885">
                  <c:v>4.26</c:v>
                </c:pt>
                <c:pt idx="886">
                  <c:v>4.26</c:v>
                </c:pt>
                <c:pt idx="887">
                  <c:v>4.26</c:v>
                </c:pt>
                <c:pt idx="888">
                  <c:v>4.26</c:v>
                </c:pt>
                <c:pt idx="889">
                  <c:v>4.26</c:v>
                </c:pt>
                <c:pt idx="890">
                  <c:v>4.26</c:v>
                </c:pt>
                <c:pt idx="891">
                  <c:v>4.26</c:v>
                </c:pt>
                <c:pt idx="892">
                  <c:v>4.26</c:v>
                </c:pt>
                <c:pt idx="893">
                  <c:v>4.26</c:v>
                </c:pt>
                <c:pt idx="894">
                  <c:v>4.26</c:v>
                </c:pt>
                <c:pt idx="895">
                  <c:v>4.26</c:v>
                </c:pt>
                <c:pt idx="896">
                  <c:v>4.2699999999999996</c:v>
                </c:pt>
                <c:pt idx="897">
                  <c:v>4.29</c:v>
                </c:pt>
                <c:pt idx="898">
                  <c:v>4.37</c:v>
                </c:pt>
                <c:pt idx="899">
                  <c:v>4.34</c:v>
                </c:pt>
                <c:pt idx="900">
                  <c:v>4.3099999999999996</c:v>
                </c:pt>
                <c:pt idx="901">
                  <c:v>4.29</c:v>
                </c:pt>
                <c:pt idx="902">
                  <c:v>4.29</c:v>
                </c:pt>
                <c:pt idx="903">
                  <c:v>4.29</c:v>
                </c:pt>
                <c:pt idx="904">
                  <c:v>4.3</c:v>
                </c:pt>
                <c:pt idx="905">
                  <c:v>4.3099999999999996</c:v>
                </c:pt>
                <c:pt idx="906">
                  <c:v>4.3</c:v>
                </c:pt>
                <c:pt idx="907">
                  <c:v>4.29</c:v>
                </c:pt>
                <c:pt idx="908">
                  <c:v>4.29</c:v>
                </c:pt>
                <c:pt idx="909">
                  <c:v>4.3</c:v>
                </c:pt>
                <c:pt idx="910">
                  <c:v>4.3</c:v>
                </c:pt>
                <c:pt idx="911">
                  <c:v>4.28</c:v>
                </c:pt>
                <c:pt idx="912">
                  <c:v>4.2699999999999996</c:v>
                </c:pt>
                <c:pt idx="913">
                  <c:v>4.28</c:v>
                </c:pt>
                <c:pt idx="914">
                  <c:v>4.2699999999999996</c:v>
                </c:pt>
                <c:pt idx="915">
                  <c:v>4.2699999999999996</c:v>
                </c:pt>
                <c:pt idx="916">
                  <c:v>4.3</c:v>
                </c:pt>
                <c:pt idx="917">
                  <c:v>4.28</c:v>
                </c:pt>
                <c:pt idx="918">
                  <c:v>4.28</c:v>
                </c:pt>
                <c:pt idx="919">
                  <c:v>4.2699999999999996</c:v>
                </c:pt>
                <c:pt idx="920">
                  <c:v>4.29</c:v>
                </c:pt>
                <c:pt idx="921">
                  <c:v>4.32</c:v>
                </c:pt>
                <c:pt idx="922">
                  <c:v>4.3099999999999996</c:v>
                </c:pt>
                <c:pt idx="923">
                  <c:v>4.32</c:v>
                </c:pt>
                <c:pt idx="924">
                  <c:v>4.3099999999999996</c:v>
                </c:pt>
                <c:pt idx="925">
                  <c:v>4.33</c:v>
                </c:pt>
                <c:pt idx="926">
                  <c:v>4.32</c:v>
                </c:pt>
                <c:pt idx="927">
                  <c:v>4.33</c:v>
                </c:pt>
                <c:pt idx="928">
                  <c:v>4.32</c:v>
                </c:pt>
                <c:pt idx="929">
                  <c:v>4.32</c:v>
                </c:pt>
                <c:pt idx="930">
                  <c:v>4.3099999999999996</c:v>
                </c:pt>
                <c:pt idx="931">
                  <c:v>4.32</c:v>
                </c:pt>
                <c:pt idx="932">
                  <c:v>4.38</c:v>
                </c:pt>
                <c:pt idx="933">
                  <c:v>4.32</c:v>
                </c:pt>
                <c:pt idx="934">
                  <c:v>4.28</c:v>
                </c:pt>
                <c:pt idx="935">
                  <c:v>4.2699999999999996</c:v>
                </c:pt>
                <c:pt idx="936">
                  <c:v>4.25</c:v>
                </c:pt>
                <c:pt idx="937">
                  <c:v>4.24</c:v>
                </c:pt>
                <c:pt idx="938">
                  <c:v>4.25</c:v>
                </c:pt>
                <c:pt idx="939">
                  <c:v>4.25</c:v>
                </c:pt>
                <c:pt idx="940">
                  <c:v>4.25</c:v>
                </c:pt>
                <c:pt idx="941">
                  <c:v>4.3899999999999997</c:v>
                </c:pt>
                <c:pt idx="942">
                  <c:v>4.8899999999999997</c:v>
                </c:pt>
                <c:pt idx="943">
                  <c:v>4.79</c:v>
                </c:pt>
                <c:pt idx="944">
                  <c:v>4.78</c:v>
                </c:pt>
                <c:pt idx="945">
                  <c:v>4.7699999999999996</c:v>
                </c:pt>
                <c:pt idx="946">
                  <c:v>4.75</c:v>
                </c:pt>
                <c:pt idx="947">
                  <c:v>4.7699999999999996</c:v>
                </c:pt>
                <c:pt idx="948">
                  <c:v>4.7699999999999996</c:v>
                </c:pt>
                <c:pt idx="949">
                  <c:v>4.78</c:v>
                </c:pt>
                <c:pt idx="950">
                  <c:v>4.78</c:v>
                </c:pt>
                <c:pt idx="951">
                  <c:v>4.7699999999999996</c:v>
                </c:pt>
                <c:pt idx="952">
                  <c:v>4.7699999999999996</c:v>
                </c:pt>
                <c:pt idx="953">
                  <c:v>4.76</c:v>
                </c:pt>
                <c:pt idx="954">
                  <c:v>4.7699999999999996</c:v>
                </c:pt>
                <c:pt idx="955">
                  <c:v>4.7699999999999996</c:v>
                </c:pt>
                <c:pt idx="956">
                  <c:v>4.76</c:v>
                </c:pt>
                <c:pt idx="957">
                  <c:v>4.7699999999999996</c:v>
                </c:pt>
                <c:pt idx="958">
                  <c:v>4.76</c:v>
                </c:pt>
                <c:pt idx="959">
                  <c:v>4.7699999999999996</c:v>
                </c:pt>
                <c:pt idx="960">
                  <c:v>4.76</c:v>
                </c:pt>
                <c:pt idx="961">
                  <c:v>4.7699999999999996</c:v>
                </c:pt>
                <c:pt idx="962">
                  <c:v>4.7699999999999996</c:v>
                </c:pt>
                <c:pt idx="963">
                  <c:v>4.83</c:v>
                </c:pt>
                <c:pt idx="964">
                  <c:v>4.79</c:v>
                </c:pt>
                <c:pt idx="965">
                  <c:v>4.8</c:v>
                </c:pt>
                <c:pt idx="966">
                  <c:v>4.83</c:v>
                </c:pt>
                <c:pt idx="967">
                  <c:v>4.8</c:v>
                </c:pt>
                <c:pt idx="968">
                  <c:v>4.9000000000000004</c:v>
                </c:pt>
                <c:pt idx="969">
                  <c:v>4.88</c:v>
                </c:pt>
                <c:pt idx="970">
                  <c:v>4.75</c:v>
                </c:pt>
                <c:pt idx="971">
                  <c:v>4.7699999999999996</c:v>
                </c:pt>
                <c:pt idx="972">
                  <c:v>4.7699999999999996</c:v>
                </c:pt>
                <c:pt idx="973">
                  <c:v>4.7699999999999996</c:v>
                </c:pt>
                <c:pt idx="974">
                  <c:v>4.76</c:v>
                </c:pt>
                <c:pt idx="975">
                  <c:v>5.09</c:v>
                </c:pt>
                <c:pt idx="976">
                  <c:v>5.26</c:v>
                </c:pt>
                <c:pt idx="977">
                  <c:v>5.25</c:v>
                </c:pt>
                <c:pt idx="978">
                  <c:v>5.2</c:v>
                </c:pt>
                <c:pt idx="979">
                  <c:v>5.24</c:v>
                </c:pt>
                <c:pt idx="980">
                  <c:v>5.25</c:v>
                </c:pt>
                <c:pt idx="981">
                  <c:v>5.26</c:v>
                </c:pt>
                <c:pt idx="982">
                  <c:v>5.27</c:v>
                </c:pt>
                <c:pt idx="983">
                  <c:v>5.3</c:v>
                </c:pt>
                <c:pt idx="984">
                  <c:v>5.27</c:v>
                </c:pt>
                <c:pt idx="985">
                  <c:v>5.27</c:v>
                </c:pt>
                <c:pt idx="986">
                  <c:v>5.27</c:v>
                </c:pt>
                <c:pt idx="987">
                  <c:v>5.26</c:v>
                </c:pt>
                <c:pt idx="988">
                  <c:v>5.26</c:v>
                </c:pt>
                <c:pt idx="989">
                  <c:v>5.27</c:v>
                </c:pt>
                <c:pt idx="990">
                  <c:v>5.28</c:v>
                </c:pt>
                <c:pt idx="991">
                  <c:v>5.29</c:v>
                </c:pt>
                <c:pt idx="992">
                  <c:v>5.45</c:v>
                </c:pt>
                <c:pt idx="993">
                  <c:v>5.79</c:v>
                </c:pt>
                <c:pt idx="994">
                  <c:v>5.82</c:v>
                </c:pt>
                <c:pt idx="995">
                  <c:v>5.8</c:v>
                </c:pt>
                <c:pt idx="996">
                  <c:v>5.8</c:v>
                </c:pt>
                <c:pt idx="997">
                  <c:v>5.79</c:v>
                </c:pt>
                <c:pt idx="998">
                  <c:v>5.78</c:v>
                </c:pt>
                <c:pt idx="999">
                  <c:v>5.75</c:v>
                </c:pt>
                <c:pt idx="1000">
                  <c:v>5.78</c:v>
                </c:pt>
                <c:pt idx="1001">
                  <c:v>5.79</c:v>
                </c:pt>
                <c:pt idx="1002">
                  <c:v>5.78</c:v>
                </c:pt>
                <c:pt idx="1003">
                  <c:v>5.77</c:v>
                </c:pt>
                <c:pt idx="1004">
                  <c:v>5.74</c:v>
                </c:pt>
                <c:pt idx="1005">
                  <c:v>5.76</c:v>
                </c:pt>
                <c:pt idx="1006">
                  <c:v>5.78</c:v>
                </c:pt>
                <c:pt idx="1007">
                  <c:v>5.77</c:v>
                </c:pt>
                <c:pt idx="1008">
                  <c:v>5.76</c:v>
                </c:pt>
                <c:pt idx="1009">
                  <c:v>5.76</c:v>
                </c:pt>
                <c:pt idx="1010">
                  <c:v>5.76</c:v>
                </c:pt>
                <c:pt idx="1011">
                  <c:v>5.75</c:v>
                </c:pt>
                <c:pt idx="1012">
                  <c:v>5.75</c:v>
                </c:pt>
                <c:pt idx="1013">
                  <c:v>5.77</c:v>
                </c:pt>
                <c:pt idx="1014">
                  <c:v>5.82</c:v>
                </c:pt>
                <c:pt idx="1015">
                  <c:v>5.8</c:v>
                </c:pt>
                <c:pt idx="1016">
                  <c:v>5.76</c:v>
                </c:pt>
                <c:pt idx="1017">
                  <c:v>5.77</c:v>
                </c:pt>
                <c:pt idx="1018">
                  <c:v>5.77</c:v>
                </c:pt>
                <c:pt idx="1019">
                  <c:v>5.77</c:v>
                </c:pt>
                <c:pt idx="1020">
                  <c:v>5.78</c:v>
                </c:pt>
                <c:pt idx="1021">
                  <c:v>5.77</c:v>
                </c:pt>
                <c:pt idx="1022">
                  <c:v>5.78</c:v>
                </c:pt>
                <c:pt idx="1023">
                  <c:v>5.8</c:v>
                </c:pt>
                <c:pt idx="1024">
                  <c:v>5.78</c:v>
                </c:pt>
                <c:pt idx="1025">
                  <c:v>5.76</c:v>
                </c:pt>
                <c:pt idx="1026">
                  <c:v>5.75</c:v>
                </c:pt>
                <c:pt idx="1027">
                  <c:v>5.82</c:v>
                </c:pt>
                <c:pt idx="1028">
                  <c:v>5.8</c:v>
                </c:pt>
                <c:pt idx="1029">
                  <c:v>5.82</c:v>
                </c:pt>
                <c:pt idx="1030">
                  <c:v>5.82</c:v>
                </c:pt>
                <c:pt idx="1031">
                  <c:v>5.79</c:v>
                </c:pt>
                <c:pt idx="1032">
                  <c:v>5.82</c:v>
                </c:pt>
                <c:pt idx="1033">
                  <c:v>6.28</c:v>
                </c:pt>
                <c:pt idx="1034">
                  <c:v>6.29</c:v>
                </c:pt>
                <c:pt idx="1035">
                  <c:v>6.28</c:v>
                </c:pt>
                <c:pt idx="1036">
                  <c:v>6.26</c:v>
                </c:pt>
                <c:pt idx="1037">
                  <c:v>6.21</c:v>
                </c:pt>
                <c:pt idx="1038">
                  <c:v>6.21</c:v>
                </c:pt>
                <c:pt idx="1039">
                  <c:v>6.23</c:v>
                </c:pt>
                <c:pt idx="1040">
                  <c:v>6.26</c:v>
                </c:pt>
                <c:pt idx="1041">
                  <c:v>6.26</c:v>
                </c:pt>
                <c:pt idx="1042">
                  <c:v>6.27</c:v>
                </c:pt>
                <c:pt idx="1043">
                  <c:v>6.27</c:v>
                </c:pt>
                <c:pt idx="1044">
                  <c:v>6.28</c:v>
                </c:pt>
                <c:pt idx="1045">
                  <c:v>6.29</c:v>
                </c:pt>
                <c:pt idx="1046">
                  <c:v>6.32</c:v>
                </c:pt>
                <c:pt idx="1047">
                  <c:v>6.31</c:v>
                </c:pt>
                <c:pt idx="1048">
                  <c:v>6.3</c:v>
                </c:pt>
                <c:pt idx="1049">
                  <c:v>6.29</c:v>
                </c:pt>
                <c:pt idx="1050">
                  <c:v>6.29</c:v>
                </c:pt>
                <c:pt idx="1051">
                  <c:v>6.3</c:v>
                </c:pt>
                <c:pt idx="1052">
                  <c:v>6.3</c:v>
                </c:pt>
                <c:pt idx="1053">
                  <c:v>6.33</c:v>
                </c:pt>
                <c:pt idx="1054">
                  <c:v>6.33</c:v>
                </c:pt>
                <c:pt idx="1055">
                  <c:v>6.4</c:v>
                </c:pt>
                <c:pt idx="1056">
                  <c:v>6.49</c:v>
                </c:pt>
                <c:pt idx="1057">
                  <c:v>6.32</c:v>
                </c:pt>
                <c:pt idx="1058">
                  <c:v>6.26</c:v>
                </c:pt>
                <c:pt idx="1059">
                  <c:v>6.21</c:v>
                </c:pt>
                <c:pt idx="1060">
                  <c:v>6.29</c:v>
                </c:pt>
                <c:pt idx="1061">
                  <c:v>6.2</c:v>
                </c:pt>
                <c:pt idx="1062">
                  <c:v>6.08</c:v>
                </c:pt>
                <c:pt idx="1063">
                  <c:v>6.24</c:v>
                </c:pt>
                <c:pt idx="1064">
                  <c:v>6.26</c:v>
                </c:pt>
                <c:pt idx="1065">
                  <c:v>6.26</c:v>
                </c:pt>
                <c:pt idx="1066">
                  <c:v>6.49</c:v>
                </c:pt>
                <c:pt idx="1067">
                  <c:v>6.59</c:v>
                </c:pt>
                <c:pt idx="1068">
                  <c:v>6.66</c:v>
                </c:pt>
                <c:pt idx="1069">
                  <c:v>6.74</c:v>
                </c:pt>
                <c:pt idx="1070">
                  <c:v>6.66</c:v>
                </c:pt>
                <c:pt idx="1071">
                  <c:v>6.45</c:v>
                </c:pt>
                <c:pt idx="1072">
                  <c:v>6.46</c:v>
                </c:pt>
                <c:pt idx="1073">
                  <c:v>6.52</c:v>
                </c:pt>
                <c:pt idx="1074">
                  <c:v>6.6</c:v>
                </c:pt>
                <c:pt idx="1075">
                  <c:v>6.6</c:v>
                </c:pt>
                <c:pt idx="1076">
                  <c:v>6.45</c:v>
                </c:pt>
                <c:pt idx="1077">
                  <c:v>6.42</c:v>
                </c:pt>
                <c:pt idx="1078">
                  <c:v>6.51</c:v>
                </c:pt>
                <c:pt idx="1079">
                  <c:v>6.53</c:v>
                </c:pt>
                <c:pt idx="1080">
                  <c:v>6.62</c:v>
                </c:pt>
                <c:pt idx="1081">
                  <c:v>6.67</c:v>
                </c:pt>
                <c:pt idx="1082">
                  <c:v>6.73</c:v>
                </c:pt>
                <c:pt idx="1083">
                  <c:v>6.53</c:v>
                </c:pt>
                <c:pt idx="1084">
                  <c:v>6.49</c:v>
                </c:pt>
                <c:pt idx="1085">
                  <c:v>6.6899999999999995</c:v>
                </c:pt>
                <c:pt idx="1086">
                  <c:v>6.72</c:v>
                </c:pt>
                <c:pt idx="1087">
                  <c:v>6.52</c:v>
                </c:pt>
                <c:pt idx="1088">
                  <c:v>6.47</c:v>
                </c:pt>
                <c:pt idx="1089">
                  <c:v>6.48</c:v>
                </c:pt>
                <c:pt idx="1090">
                  <c:v>6.49</c:v>
                </c:pt>
                <c:pt idx="1091">
                  <c:v>6.54</c:v>
                </c:pt>
                <c:pt idx="1092">
                  <c:v>6.53</c:v>
                </c:pt>
                <c:pt idx="1093">
                  <c:v>6.55</c:v>
                </c:pt>
                <c:pt idx="1094">
                  <c:v>6.55</c:v>
                </c:pt>
                <c:pt idx="1095">
                  <c:v>6.55</c:v>
                </c:pt>
                <c:pt idx="1096">
                  <c:v>6.51</c:v>
                </c:pt>
                <c:pt idx="1097">
                  <c:v>6.48</c:v>
                </c:pt>
                <c:pt idx="1098">
                  <c:v>6.55</c:v>
                </c:pt>
                <c:pt idx="1099">
                  <c:v>6.76</c:v>
                </c:pt>
                <c:pt idx="1100">
                  <c:v>6.7</c:v>
                </c:pt>
                <c:pt idx="1101">
                  <c:v>6.65</c:v>
                </c:pt>
                <c:pt idx="1102">
                  <c:v>6.8</c:v>
                </c:pt>
                <c:pt idx="1103">
                  <c:v>6.82</c:v>
                </c:pt>
                <c:pt idx="1104">
                  <c:v>6.78</c:v>
                </c:pt>
                <c:pt idx="1105">
                  <c:v>6.8100000000000005</c:v>
                </c:pt>
                <c:pt idx="1106">
                  <c:v>6.77</c:v>
                </c:pt>
                <c:pt idx="1107">
                  <c:v>6.83</c:v>
                </c:pt>
                <c:pt idx="1108">
                  <c:v>6.85</c:v>
                </c:pt>
                <c:pt idx="1109">
                  <c:v>6.79</c:v>
                </c:pt>
                <c:pt idx="1110">
                  <c:v>6.83</c:v>
                </c:pt>
                <c:pt idx="1111">
                  <c:v>6.83</c:v>
                </c:pt>
                <c:pt idx="1112">
                  <c:v>6.76</c:v>
                </c:pt>
                <c:pt idx="1113">
                  <c:v>6.74</c:v>
                </c:pt>
                <c:pt idx="1114">
                  <c:v>6.75</c:v>
                </c:pt>
                <c:pt idx="1115">
                  <c:v>6.76</c:v>
                </c:pt>
                <c:pt idx="1116">
                  <c:v>6.77</c:v>
                </c:pt>
                <c:pt idx="1117">
                  <c:v>6.77</c:v>
                </c:pt>
                <c:pt idx="1118">
                  <c:v>6.86</c:v>
                </c:pt>
                <c:pt idx="1119">
                  <c:v>6.89</c:v>
                </c:pt>
                <c:pt idx="1120">
                  <c:v>6.74</c:v>
                </c:pt>
                <c:pt idx="1121">
                  <c:v>6.72</c:v>
                </c:pt>
                <c:pt idx="1122">
                  <c:v>6.73</c:v>
                </c:pt>
                <c:pt idx="1123">
                  <c:v>6.93</c:v>
                </c:pt>
                <c:pt idx="1124">
                  <c:v>6.98</c:v>
                </c:pt>
                <c:pt idx="1125">
                  <c:v>6.98</c:v>
                </c:pt>
                <c:pt idx="1126">
                  <c:v>6.95</c:v>
                </c:pt>
                <c:pt idx="1127">
                  <c:v>6.9399999999999995</c:v>
                </c:pt>
                <c:pt idx="1128">
                  <c:v>7</c:v>
                </c:pt>
                <c:pt idx="1129">
                  <c:v>7.09</c:v>
                </c:pt>
                <c:pt idx="1130">
                  <c:v>7.1</c:v>
                </c:pt>
                <c:pt idx="1131">
                  <c:v>7.16</c:v>
                </c:pt>
                <c:pt idx="1132">
                  <c:v>7.01</c:v>
                </c:pt>
                <c:pt idx="1133">
                  <c:v>7.02</c:v>
                </c:pt>
                <c:pt idx="1134">
                  <c:v>7.02</c:v>
                </c:pt>
                <c:pt idx="1135">
                  <c:v>7.02</c:v>
                </c:pt>
                <c:pt idx="1136">
                  <c:v>7.06</c:v>
                </c:pt>
                <c:pt idx="1137">
                  <c:v>7.07</c:v>
                </c:pt>
                <c:pt idx="1138">
                  <c:v>7.1</c:v>
                </c:pt>
                <c:pt idx="1139">
                  <c:v>7.08</c:v>
                </c:pt>
                <c:pt idx="1140">
                  <c:v>7.01</c:v>
                </c:pt>
                <c:pt idx="1141">
                  <c:v>7.03</c:v>
                </c:pt>
                <c:pt idx="1142">
                  <c:v>7.09</c:v>
                </c:pt>
                <c:pt idx="1143">
                  <c:v>7.06</c:v>
                </c:pt>
                <c:pt idx="1144">
                  <c:v>7.03</c:v>
                </c:pt>
                <c:pt idx="1145">
                  <c:v>7.02</c:v>
                </c:pt>
                <c:pt idx="1146">
                  <c:v>7.03</c:v>
                </c:pt>
                <c:pt idx="1147">
                  <c:v>7.04</c:v>
                </c:pt>
                <c:pt idx="1148">
                  <c:v>7.09</c:v>
                </c:pt>
                <c:pt idx="1149">
                  <c:v>7.06</c:v>
                </c:pt>
                <c:pt idx="1150">
                  <c:v>7.1</c:v>
                </c:pt>
                <c:pt idx="1151">
                  <c:v>7.1</c:v>
                </c:pt>
                <c:pt idx="1152">
                  <c:v>7.09</c:v>
                </c:pt>
                <c:pt idx="1153">
                  <c:v>7.03</c:v>
                </c:pt>
                <c:pt idx="1154">
                  <c:v>7.03</c:v>
                </c:pt>
                <c:pt idx="1155">
                  <c:v>7.04</c:v>
                </c:pt>
              </c:numCache>
            </c:numRef>
          </c:val>
          <c:smooth val="0"/>
          <c:extLst xmlns:c16r2="http://schemas.microsoft.com/office/drawing/2015/06/chart">
            <c:ext xmlns:c16="http://schemas.microsoft.com/office/drawing/2014/chart" uri="{C3380CC4-5D6E-409C-BE32-E72D297353CC}">
              <c16:uniqueId val="{00000002-568C-486B-988B-AE5EE8EC038D}"/>
            </c:ext>
          </c:extLst>
        </c:ser>
        <c:dLbls>
          <c:showLegendKey val="0"/>
          <c:showVal val="0"/>
          <c:showCatName val="0"/>
          <c:showSerName val="0"/>
          <c:showPercent val="0"/>
          <c:showBubbleSize val="0"/>
        </c:dLbls>
        <c:marker val="1"/>
        <c:smooth val="0"/>
        <c:axId val="62256640"/>
        <c:axId val="62258176"/>
      </c:lineChart>
      <c:lineChart>
        <c:grouping val="standard"/>
        <c:varyColors val="0"/>
        <c:ser>
          <c:idx val="3"/>
          <c:order val="3"/>
          <c:spPr>
            <a:ln w="47625" cap="rnd">
              <a:solidFill>
                <a:srgbClr val="C00000"/>
              </a:solidFill>
              <a:prstDash val="sysDash"/>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PowerPoint]Hoja1'!$F$3:$F$1158</c:f>
              <c:numCache>
                <c:formatCode>General</c:formatCode>
                <c:ptCount val="115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10049271.769999998</c:v>
                </c:pt>
                <c:pt idx="383">
                  <c:v>10003279.689999999</c:v>
                </c:pt>
                <c:pt idx="384">
                  <c:v>59995889.720000006</c:v>
                </c:pt>
                <c:pt idx="385">
                  <c:v>59995314.68</c:v>
                </c:pt>
                <c:pt idx="386">
                  <c:v>60016295.030000001</c:v>
                </c:pt>
                <c:pt idx="387">
                  <c:v>60030236.300000004</c:v>
                </c:pt>
                <c:pt idx="388">
                  <c:v>60051027.550000004</c:v>
                </c:pt>
                <c:pt idx="389">
                  <c:v>60080415.060000002</c:v>
                </c:pt>
                <c:pt idx="390">
                  <c:v>60035441.610000007</c:v>
                </c:pt>
                <c:pt idx="391">
                  <c:v>2059800377.5100002</c:v>
                </c:pt>
                <c:pt idx="392">
                  <c:v>2061011044.7400002</c:v>
                </c:pt>
                <c:pt idx="393">
                  <c:v>2060118310.9300001</c:v>
                </c:pt>
                <c:pt idx="394">
                  <c:v>2059977525.8900001</c:v>
                </c:pt>
                <c:pt idx="395">
                  <c:v>2057634966.95</c:v>
                </c:pt>
                <c:pt idx="396">
                  <c:v>4054627980.0299997</c:v>
                </c:pt>
                <c:pt idx="397">
                  <c:v>4056937712.6200008</c:v>
                </c:pt>
                <c:pt idx="398">
                  <c:v>4056692355.9400001</c:v>
                </c:pt>
                <c:pt idx="399">
                  <c:v>4052020491.9299998</c:v>
                </c:pt>
                <c:pt idx="400">
                  <c:v>4055260255.9599996</c:v>
                </c:pt>
                <c:pt idx="401">
                  <c:v>6059628578.6499996</c:v>
                </c:pt>
                <c:pt idx="402">
                  <c:v>6062208323.8000011</c:v>
                </c:pt>
                <c:pt idx="403">
                  <c:v>6066385103.8399992</c:v>
                </c:pt>
                <c:pt idx="404">
                  <c:v>6067353619.4300003</c:v>
                </c:pt>
                <c:pt idx="405">
                  <c:v>6064037999.1900005</c:v>
                </c:pt>
                <c:pt idx="406">
                  <c:v>8065254403.0299997</c:v>
                </c:pt>
                <c:pt idx="407">
                  <c:v>8071039477.6799994</c:v>
                </c:pt>
                <c:pt idx="408">
                  <c:v>8072114892.4699993</c:v>
                </c:pt>
                <c:pt idx="409">
                  <c:v>8072929744.5699997</c:v>
                </c:pt>
                <c:pt idx="410">
                  <c:v>8069634245.8899994</c:v>
                </c:pt>
                <c:pt idx="411">
                  <c:v>10070787600.08</c:v>
                </c:pt>
                <c:pt idx="412">
                  <c:v>10076120091.590002</c:v>
                </c:pt>
                <c:pt idx="413">
                  <c:v>10073320503.459999</c:v>
                </c:pt>
                <c:pt idx="414">
                  <c:v>10065637319.129999</c:v>
                </c:pt>
                <c:pt idx="415">
                  <c:v>10069956374.16</c:v>
                </c:pt>
                <c:pt idx="416">
                  <c:v>12071516919.040001</c:v>
                </c:pt>
                <c:pt idx="417">
                  <c:v>12072013929.889999</c:v>
                </c:pt>
                <c:pt idx="418">
                  <c:v>12075847276.209999</c:v>
                </c:pt>
                <c:pt idx="419">
                  <c:v>12074719539.539997</c:v>
                </c:pt>
                <c:pt idx="420">
                  <c:v>12095851411.239998</c:v>
                </c:pt>
                <c:pt idx="421">
                  <c:v>14104631534.25</c:v>
                </c:pt>
                <c:pt idx="422">
                  <c:v>14117792472.820002</c:v>
                </c:pt>
                <c:pt idx="423">
                  <c:v>14118080286.530001</c:v>
                </c:pt>
                <c:pt idx="424">
                  <c:v>14121146397.200001</c:v>
                </c:pt>
                <c:pt idx="425">
                  <c:v>14124584501.51</c:v>
                </c:pt>
                <c:pt idx="426">
                  <c:v>15127559800.65</c:v>
                </c:pt>
                <c:pt idx="427">
                  <c:v>15113487395.710001</c:v>
                </c:pt>
                <c:pt idx="428">
                  <c:v>15078422283.370001</c:v>
                </c:pt>
                <c:pt idx="429">
                  <c:v>18389840072.709999</c:v>
                </c:pt>
                <c:pt idx="430">
                  <c:v>18382385185.139996</c:v>
                </c:pt>
                <c:pt idx="431">
                  <c:v>18392376831.629997</c:v>
                </c:pt>
                <c:pt idx="432">
                  <c:v>21366074567.099998</c:v>
                </c:pt>
                <c:pt idx="433">
                  <c:v>21370308795.580002</c:v>
                </c:pt>
                <c:pt idx="434">
                  <c:v>21370618124.760002</c:v>
                </c:pt>
                <c:pt idx="435">
                  <c:v>21353197729.84</c:v>
                </c:pt>
                <c:pt idx="436">
                  <c:v>21298750944.950001</c:v>
                </c:pt>
                <c:pt idx="437">
                  <c:v>24229979422.169998</c:v>
                </c:pt>
                <c:pt idx="438">
                  <c:v>24276919816.48</c:v>
                </c:pt>
                <c:pt idx="439">
                  <c:v>24310864195.199997</c:v>
                </c:pt>
                <c:pt idx="440">
                  <c:v>24355457158.459999</c:v>
                </c:pt>
                <c:pt idx="441">
                  <c:v>24345528052.080002</c:v>
                </c:pt>
                <c:pt idx="442">
                  <c:v>27375522894.080002</c:v>
                </c:pt>
                <c:pt idx="443">
                  <c:v>27376958811.140003</c:v>
                </c:pt>
                <c:pt idx="444">
                  <c:v>27419663545.790001</c:v>
                </c:pt>
                <c:pt idx="445">
                  <c:v>27389764946.860001</c:v>
                </c:pt>
                <c:pt idx="446">
                  <c:v>27369467114.279999</c:v>
                </c:pt>
                <c:pt idx="447">
                  <c:v>30381118533.459999</c:v>
                </c:pt>
                <c:pt idx="448">
                  <c:v>30385784993.360001</c:v>
                </c:pt>
                <c:pt idx="449">
                  <c:v>30374905296.630001</c:v>
                </c:pt>
                <c:pt idx="450">
                  <c:v>30323628954.470005</c:v>
                </c:pt>
                <c:pt idx="451">
                  <c:v>30343538218.399998</c:v>
                </c:pt>
                <c:pt idx="452">
                  <c:v>30391469517.280003</c:v>
                </c:pt>
                <c:pt idx="453">
                  <c:v>30408087983.380001</c:v>
                </c:pt>
                <c:pt idx="454">
                  <c:v>30426678890.259998</c:v>
                </c:pt>
                <c:pt idx="455">
                  <c:v>30435854456.509998</c:v>
                </c:pt>
                <c:pt idx="456">
                  <c:v>30499739787.119995</c:v>
                </c:pt>
                <c:pt idx="457">
                  <c:v>30531598452.579998</c:v>
                </c:pt>
                <c:pt idx="458">
                  <c:v>30537313363.300003</c:v>
                </c:pt>
                <c:pt idx="459">
                  <c:v>30535499303.470001</c:v>
                </c:pt>
                <c:pt idx="460">
                  <c:v>30467823282.52</c:v>
                </c:pt>
                <c:pt idx="461">
                  <c:v>30474930671.649998</c:v>
                </c:pt>
                <c:pt idx="462">
                  <c:v>30428434752.680004</c:v>
                </c:pt>
                <c:pt idx="463">
                  <c:v>30449352652.830006</c:v>
                </c:pt>
                <c:pt idx="464">
                  <c:v>30445643669.890003</c:v>
                </c:pt>
                <c:pt idx="465">
                  <c:v>30426228358.740002</c:v>
                </c:pt>
                <c:pt idx="466">
                  <c:v>30477809576.160004</c:v>
                </c:pt>
                <c:pt idx="467">
                  <c:v>30456632474.530003</c:v>
                </c:pt>
                <c:pt idx="468">
                  <c:v>30458350306.439995</c:v>
                </c:pt>
                <c:pt idx="469">
                  <c:v>30470575939.91</c:v>
                </c:pt>
                <c:pt idx="470">
                  <c:v>30475419402.09</c:v>
                </c:pt>
                <c:pt idx="471">
                  <c:v>30509933274.829998</c:v>
                </c:pt>
                <c:pt idx="472">
                  <c:v>30538407271.34</c:v>
                </c:pt>
                <c:pt idx="473">
                  <c:v>30518645481.800003</c:v>
                </c:pt>
                <c:pt idx="474">
                  <c:v>30514985536.789997</c:v>
                </c:pt>
                <c:pt idx="475">
                  <c:v>30572384559.359997</c:v>
                </c:pt>
                <c:pt idx="476">
                  <c:v>30622543154.240005</c:v>
                </c:pt>
                <c:pt idx="477">
                  <c:v>30652370101.360001</c:v>
                </c:pt>
                <c:pt idx="478">
                  <c:v>30668197492.560001</c:v>
                </c:pt>
                <c:pt idx="479">
                  <c:v>30647513194.900002</c:v>
                </c:pt>
                <c:pt idx="480">
                  <c:v>30655489724.400002</c:v>
                </c:pt>
                <c:pt idx="481">
                  <c:v>30637349078.610004</c:v>
                </c:pt>
                <c:pt idx="482">
                  <c:v>30545086207.950001</c:v>
                </c:pt>
                <c:pt idx="483">
                  <c:v>30550360129.210003</c:v>
                </c:pt>
                <c:pt idx="484">
                  <c:v>30541652603.399998</c:v>
                </c:pt>
                <c:pt idx="485">
                  <c:v>30513381283.580002</c:v>
                </c:pt>
                <c:pt idx="486">
                  <c:v>30504426940.579998</c:v>
                </c:pt>
                <c:pt idx="487">
                  <c:v>30524419704.850002</c:v>
                </c:pt>
                <c:pt idx="488">
                  <c:v>30496134462.27</c:v>
                </c:pt>
                <c:pt idx="489">
                  <c:v>30509893271.549999</c:v>
                </c:pt>
                <c:pt idx="490">
                  <c:v>30470104282.110004</c:v>
                </c:pt>
                <c:pt idx="491">
                  <c:v>35402982651.420006</c:v>
                </c:pt>
                <c:pt idx="492">
                  <c:v>35503360697</c:v>
                </c:pt>
                <c:pt idx="493">
                  <c:v>35592774163.809998</c:v>
                </c:pt>
                <c:pt idx="494">
                  <c:v>35691442688.529999</c:v>
                </c:pt>
                <c:pt idx="495">
                  <c:v>40706447621.329994</c:v>
                </c:pt>
                <c:pt idx="496">
                  <c:v>40725870943.620003</c:v>
                </c:pt>
                <c:pt idx="497">
                  <c:v>40713543919.459999</c:v>
                </c:pt>
                <c:pt idx="498">
                  <c:v>40772026226.629997</c:v>
                </c:pt>
                <c:pt idx="499">
                  <c:v>40741698622.629997</c:v>
                </c:pt>
                <c:pt idx="500">
                  <c:v>40739096665.900009</c:v>
                </c:pt>
                <c:pt idx="501">
                  <c:v>40757358771.25</c:v>
                </c:pt>
                <c:pt idx="502">
                  <c:v>40786510922.499992</c:v>
                </c:pt>
                <c:pt idx="503">
                  <c:v>40738966365.149994</c:v>
                </c:pt>
                <c:pt idx="504">
                  <c:v>40689286737.690002</c:v>
                </c:pt>
                <c:pt idx="505">
                  <c:v>40726487860.510002</c:v>
                </c:pt>
                <c:pt idx="506">
                  <c:v>40781797868.360001</c:v>
                </c:pt>
                <c:pt idx="507">
                  <c:v>40775955798.989998</c:v>
                </c:pt>
                <c:pt idx="508">
                  <c:v>40785879018.689995</c:v>
                </c:pt>
                <c:pt idx="509">
                  <c:v>40785408515.309998</c:v>
                </c:pt>
                <c:pt idx="510">
                  <c:v>40839362345.099998</c:v>
                </c:pt>
                <c:pt idx="511">
                  <c:v>40880483014.590004</c:v>
                </c:pt>
                <c:pt idx="512">
                  <c:v>40980042909.660004</c:v>
                </c:pt>
                <c:pt idx="513">
                  <c:v>40996234798.900002</c:v>
                </c:pt>
                <c:pt idx="514">
                  <c:v>40995258522.18</c:v>
                </c:pt>
                <c:pt idx="515">
                  <c:v>40989241860.169998</c:v>
                </c:pt>
                <c:pt idx="516">
                  <c:v>40921776475.990005</c:v>
                </c:pt>
                <c:pt idx="517">
                  <c:v>40977196588.960007</c:v>
                </c:pt>
                <c:pt idx="518">
                  <c:v>41055318581.230003</c:v>
                </c:pt>
                <c:pt idx="519">
                  <c:v>41031431954.449997</c:v>
                </c:pt>
                <c:pt idx="520">
                  <c:v>41060256350.020004</c:v>
                </c:pt>
                <c:pt idx="521">
                  <c:v>41059135251.400002</c:v>
                </c:pt>
                <c:pt idx="522">
                  <c:v>41001864172.309998</c:v>
                </c:pt>
                <c:pt idx="523">
                  <c:v>40885989487.789993</c:v>
                </c:pt>
                <c:pt idx="524">
                  <c:v>40895495973.849998</c:v>
                </c:pt>
                <c:pt idx="525">
                  <c:v>40901024102.830002</c:v>
                </c:pt>
                <c:pt idx="526">
                  <c:v>40772710755.850006</c:v>
                </c:pt>
                <c:pt idx="527">
                  <c:v>40747207269.039993</c:v>
                </c:pt>
                <c:pt idx="528">
                  <c:v>40708246455.060005</c:v>
                </c:pt>
                <c:pt idx="529">
                  <c:v>40686335615.700005</c:v>
                </c:pt>
                <c:pt idx="530">
                  <c:v>40782164822.939995</c:v>
                </c:pt>
                <c:pt idx="531">
                  <c:v>40814702639.389999</c:v>
                </c:pt>
                <c:pt idx="532">
                  <c:v>40780914395.460007</c:v>
                </c:pt>
                <c:pt idx="533">
                  <c:v>40729792589.809998</c:v>
                </c:pt>
                <c:pt idx="534">
                  <c:v>40814361445.580002</c:v>
                </c:pt>
                <c:pt idx="535">
                  <c:v>40778515447.099998</c:v>
                </c:pt>
                <c:pt idx="536">
                  <c:v>40833618427.470001</c:v>
                </c:pt>
                <c:pt idx="537">
                  <c:v>40869983536.169998</c:v>
                </c:pt>
                <c:pt idx="538">
                  <c:v>40895921886.939995</c:v>
                </c:pt>
                <c:pt idx="539">
                  <c:v>40882037715.639999</c:v>
                </c:pt>
                <c:pt idx="540">
                  <c:v>40888606348.970001</c:v>
                </c:pt>
                <c:pt idx="541">
                  <c:v>40873559061.400009</c:v>
                </c:pt>
                <c:pt idx="542">
                  <c:v>40807220639.480003</c:v>
                </c:pt>
                <c:pt idx="543">
                  <c:v>40701503120.860001</c:v>
                </c:pt>
                <c:pt idx="544">
                  <c:v>40698484855.979996</c:v>
                </c:pt>
                <c:pt idx="545">
                  <c:v>40665501591.580002</c:v>
                </c:pt>
                <c:pt idx="546">
                  <c:v>40497607185.379997</c:v>
                </c:pt>
                <c:pt idx="547">
                  <c:v>40404901800.940002</c:v>
                </c:pt>
                <c:pt idx="548">
                  <c:v>40423794881.090004</c:v>
                </c:pt>
                <c:pt idx="549">
                  <c:v>40539113665.860001</c:v>
                </c:pt>
                <c:pt idx="550">
                  <c:v>40481656289.100006</c:v>
                </c:pt>
                <c:pt idx="551">
                  <c:v>40414568568.260002</c:v>
                </c:pt>
                <c:pt idx="552">
                  <c:v>40507906135.32</c:v>
                </c:pt>
                <c:pt idx="553">
                  <c:v>40722314296.940002</c:v>
                </c:pt>
                <c:pt idx="554">
                  <c:v>40657898280.280006</c:v>
                </c:pt>
                <c:pt idx="555">
                  <c:v>40805239049.720009</c:v>
                </c:pt>
                <c:pt idx="556">
                  <c:v>40843435689.629997</c:v>
                </c:pt>
                <c:pt idx="557">
                  <c:v>40815854040.400002</c:v>
                </c:pt>
                <c:pt idx="558">
                  <c:v>40727608250.720001</c:v>
                </c:pt>
                <c:pt idx="559">
                  <c:v>40684658380.459999</c:v>
                </c:pt>
                <c:pt idx="560">
                  <c:v>45658372631.26001</c:v>
                </c:pt>
                <c:pt idx="561">
                  <c:v>45626279652.580002</c:v>
                </c:pt>
                <c:pt idx="562">
                  <c:v>45655425317.68</c:v>
                </c:pt>
                <c:pt idx="563">
                  <c:v>45715691059.75</c:v>
                </c:pt>
                <c:pt idx="564">
                  <c:v>45803367342.269997</c:v>
                </c:pt>
                <c:pt idx="565">
                  <c:v>45837811917.020004</c:v>
                </c:pt>
                <c:pt idx="566">
                  <c:v>45858926858.799995</c:v>
                </c:pt>
                <c:pt idx="567">
                  <c:v>45878832769.670006</c:v>
                </c:pt>
                <c:pt idx="568">
                  <c:v>45883532324.150002</c:v>
                </c:pt>
                <c:pt idx="569">
                  <c:v>45890393701.350006</c:v>
                </c:pt>
                <c:pt idx="570">
                  <c:v>45923451891.769997</c:v>
                </c:pt>
                <c:pt idx="571">
                  <c:v>45987580901.910004</c:v>
                </c:pt>
                <c:pt idx="572">
                  <c:v>45978816003.749992</c:v>
                </c:pt>
                <c:pt idx="573">
                  <c:v>45972128824.119995</c:v>
                </c:pt>
                <c:pt idx="574">
                  <c:v>45921906478.659996</c:v>
                </c:pt>
                <c:pt idx="575">
                  <c:v>45881531540.650002</c:v>
                </c:pt>
                <c:pt idx="576">
                  <c:v>45871952222.160004</c:v>
                </c:pt>
                <c:pt idx="577">
                  <c:v>45884761611.25</c:v>
                </c:pt>
                <c:pt idx="578">
                  <c:v>45918954221.740005</c:v>
                </c:pt>
                <c:pt idx="579">
                  <c:v>45873812301.329994</c:v>
                </c:pt>
                <c:pt idx="580">
                  <c:v>45821137406.049995</c:v>
                </c:pt>
                <c:pt idx="581">
                  <c:v>45811966067.759995</c:v>
                </c:pt>
                <c:pt idx="582">
                  <c:v>45791210481.330002</c:v>
                </c:pt>
                <c:pt idx="583">
                  <c:v>45716037550.110001</c:v>
                </c:pt>
                <c:pt idx="584">
                  <c:v>45590208517.309998</c:v>
                </c:pt>
                <c:pt idx="585">
                  <c:v>45544110340.900002</c:v>
                </c:pt>
                <c:pt idx="586">
                  <c:v>45658293775.150002</c:v>
                </c:pt>
                <c:pt idx="587">
                  <c:v>45836988134.879997</c:v>
                </c:pt>
                <c:pt idx="588">
                  <c:v>45731790205.009995</c:v>
                </c:pt>
                <c:pt idx="589">
                  <c:v>45708042953.849998</c:v>
                </c:pt>
                <c:pt idx="590">
                  <c:v>45672931262.089996</c:v>
                </c:pt>
                <c:pt idx="591">
                  <c:v>45748536463.989998</c:v>
                </c:pt>
                <c:pt idx="592">
                  <c:v>45902193571.889999</c:v>
                </c:pt>
                <c:pt idx="593">
                  <c:v>45852536007.07</c:v>
                </c:pt>
                <c:pt idx="594">
                  <c:v>45835468184.739998</c:v>
                </c:pt>
                <c:pt idx="595">
                  <c:v>45893442152.720009</c:v>
                </c:pt>
                <c:pt idx="596">
                  <c:v>45886710023.749992</c:v>
                </c:pt>
                <c:pt idx="597">
                  <c:v>45848543814.909996</c:v>
                </c:pt>
                <c:pt idx="598">
                  <c:v>45832765505.73999</c:v>
                </c:pt>
                <c:pt idx="599">
                  <c:v>45915561117.560005</c:v>
                </c:pt>
                <c:pt idx="600">
                  <c:v>45937149487.43</c:v>
                </c:pt>
                <c:pt idx="601">
                  <c:v>45978366798.509995</c:v>
                </c:pt>
                <c:pt idx="602">
                  <c:v>45911414425.030006</c:v>
                </c:pt>
                <c:pt idx="603">
                  <c:v>45770774020.830002</c:v>
                </c:pt>
                <c:pt idx="604">
                  <c:v>45725908304.880005</c:v>
                </c:pt>
                <c:pt idx="605">
                  <c:v>45698921892.610008</c:v>
                </c:pt>
                <c:pt idx="606">
                  <c:v>45686520734.629997</c:v>
                </c:pt>
                <c:pt idx="607">
                  <c:v>45458325875.610001</c:v>
                </c:pt>
                <c:pt idx="608">
                  <c:v>45494760840.179993</c:v>
                </c:pt>
                <c:pt idx="609">
                  <c:v>45515239468.650002</c:v>
                </c:pt>
                <c:pt idx="610">
                  <c:v>45545528094.630005</c:v>
                </c:pt>
                <c:pt idx="611">
                  <c:v>45715200546.139999</c:v>
                </c:pt>
                <c:pt idx="612">
                  <c:v>45707100510</c:v>
                </c:pt>
                <c:pt idx="613">
                  <c:v>45684907281.759995</c:v>
                </c:pt>
                <c:pt idx="614">
                  <c:v>45653333184.200005</c:v>
                </c:pt>
                <c:pt idx="615">
                  <c:v>45669635003.5</c:v>
                </c:pt>
                <c:pt idx="616">
                  <c:v>45778072244.100006</c:v>
                </c:pt>
                <c:pt idx="617">
                  <c:v>45872216880.75</c:v>
                </c:pt>
                <c:pt idx="618">
                  <c:v>45819875213.390007</c:v>
                </c:pt>
                <c:pt idx="619">
                  <c:v>45830106384.730003</c:v>
                </c:pt>
                <c:pt idx="620">
                  <c:v>45899818026.519997</c:v>
                </c:pt>
                <c:pt idx="621">
                  <c:v>45864206723.350006</c:v>
                </c:pt>
                <c:pt idx="622">
                  <c:v>45806794116.199997</c:v>
                </c:pt>
                <c:pt idx="623">
                  <c:v>45882489708.139992</c:v>
                </c:pt>
                <c:pt idx="624">
                  <c:v>45922759298.339996</c:v>
                </c:pt>
                <c:pt idx="625">
                  <c:v>45870119790.880005</c:v>
                </c:pt>
                <c:pt idx="626">
                  <c:v>45953083754.619995</c:v>
                </c:pt>
                <c:pt idx="627">
                  <c:v>46023948424.769997</c:v>
                </c:pt>
                <c:pt idx="628">
                  <c:v>46062181200.349991</c:v>
                </c:pt>
                <c:pt idx="629">
                  <c:v>46095839949.989998</c:v>
                </c:pt>
                <c:pt idx="630">
                  <c:v>46100764960.840004</c:v>
                </c:pt>
                <c:pt idx="631">
                  <c:v>45998454207.209999</c:v>
                </c:pt>
                <c:pt idx="632">
                  <c:v>46019257330.150002</c:v>
                </c:pt>
                <c:pt idx="633">
                  <c:v>46046002949.830002</c:v>
                </c:pt>
                <c:pt idx="634">
                  <c:v>46082108627.660004</c:v>
                </c:pt>
                <c:pt idx="635">
                  <c:v>46109451021.889999</c:v>
                </c:pt>
                <c:pt idx="636">
                  <c:v>46114139670.150002</c:v>
                </c:pt>
                <c:pt idx="637">
                  <c:v>46140610682</c:v>
                </c:pt>
                <c:pt idx="638">
                  <c:v>46101998377.260002</c:v>
                </c:pt>
                <c:pt idx="639">
                  <c:v>46065654503.920006</c:v>
                </c:pt>
                <c:pt idx="640">
                  <c:v>46026231843.119995</c:v>
                </c:pt>
                <c:pt idx="641">
                  <c:v>46035901566.709999</c:v>
                </c:pt>
                <c:pt idx="642">
                  <c:v>45971559973.059998</c:v>
                </c:pt>
                <c:pt idx="643">
                  <c:v>45994008381.769997</c:v>
                </c:pt>
                <c:pt idx="644">
                  <c:v>46016440651.230003</c:v>
                </c:pt>
                <c:pt idx="645">
                  <c:v>46029953472.970001</c:v>
                </c:pt>
                <c:pt idx="646">
                  <c:v>46044780774.490005</c:v>
                </c:pt>
                <c:pt idx="647">
                  <c:v>46122107374.720001</c:v>
                </c:pt>
                <c:pt idx="648">
                  <c:v>46122530095.049995</c:v>
                </c:pt>
                <c:pt idx="649">
                  <c:v>46032154699.110001</c:v>
                </c:pt>
                <c:pt idx="650">
                  <c:v>45957257094.940002</c:v>
                </c:pt>
                <c:pt idx="651">
                  <c:v>45973871368.830002</c:v>
                </c:pt>
                <c:pt idx="652">
                  <c:v>46074129453.230003</c:v>
                </c:pt>
                <c:pt idx="653">
                  <c:v>46006918516.470001</c:v>
                </c:pt>
                <c:pt idx="654">
                  <c:v>46050521709.25</c:v>
                </c:pt>
                <c:pt idx="655">
                  <c:v>46084344555.630005</c:v>
                </c:pt>
                <c:pt idx="656">
                  <c:v>46058284544.190002</c:v>
                </c:pt>
                <c:pt idx="657">
                  <c:v>46100796134.090012</c:v>
                </c:pt>
                <c:pt idx="658">
                  <c:v>46100248271.709999</c:v>
                </c:pt>
                <c:pt idx="659">
                  <c:v>46064930682.389992</c:v>
                </c:pt>
                <c:pt idx="660">
                  <c:v>46079815111.699997</c:v>
                </c:pt>
                <c:pt idx="661">
                  <c:v>46105742977.729988</c:v>
                </c:pt>
                <c:pt idx="662">
                  <c:v>46063712444.109993</c:v>
                </c:pt>
                <c:pt idx="663">
                  <c:v>45950484640</c:v>
                </c:pt>
                <c:pt idx="664">
                  <c:v>45918688252.309998</c:v>
                </c:pt>
                <c:pt idx="665">
                  <c:v>45942958367.650002</c:v>
                </c:pt>
                <c:pt idx="666">
                  <c:v>46063768798.870003</c:v>
                </c:pt>
                <c:pt idx="667">
                  <c:v>46091524811.189995</c:v>
                </c:pt>
                <c:pt idx="668">
                  <c:v>46079113883.099998</c:v>
                </c:pt>
                <c:pt idx="669">
                  <c:v>46015935690.510002</c:v>
                </c:pt>
                <c:pt idx="670">
                  <c:v>46021569427.699997</c:v>
                </c:pt>
                <c:pt idx="671">
                  <c:v>48102807731.029999</c:v>
                </c:pt>
                <c:pt idx="672">
                  <c:v>51128362640.649994</c:v>
                </c:pt>
                <c:pt idx="673">
                  <c:v>51113884630.620003</c:v>
                </c:pt>
                <c:pt idx="674">
                  <c:v>51086088275.469994</c:v>
                </c:pt>
                <c:pt idx="675">
                  <c:v>51128468708.729996</c:v>
                </c:pt>
                <c:pt idx="676">
                  <c:v>51154701247.650002</c:v>
                </c:pt>
                <c:pt idx="677">
                  <c:v>51201609780.169998</c:v>
                </c:pt>
                <c:pt idx="678">
                  <c:v>51142225021.299995</c:v>
                </c:pt>
                <c:pt idx="679">
                  <c:v>51094376662.919998</c:v>
                </c:pt>
                <c:pt idx="680">
                  <c:v>51295839355.809998</c:v>
                </c:pt>
                <c:pt idx="681">
                  <c:v>51367473579.030006</c:v>
                </c:pt>
                <c:pt idx="682">
                  <c:v>51315383584.610001</c:v>
                </c:pt>
                <c:pt idx="683">
                  <c:v>51340352364.330002</c:v>
                </c:pt>
                <c:pt idx="684">
                  <c:v>51264299446.75</c:v>
                </c:pt>
                <c:pt idx="685">
                  <c:v>51233491253.130005</c:v>
                </c:pt>
                <c:pt idx="686">
                  <c:v>51143870426.529999</c:v>
                </c:pt>
                <c:pt idx="687">
                  <c:v>51131930376.210007</c:v>
                </c:pt>
                <c:pt idx="688">
                  <c:v>51172732332.360008</c:v>
                </c:pt>
                <c:pt idx="689">
                  <c:v>51211100501.230003</c:v>
                </c:pt>
                <c:pt idx="690">
                  <c:v>51235961207.719994</c:v>
                </c:pt>
                <c:pt idx="691">
                  <c:v>51347854865.950005</c:v>
                </c:pt>
                <c:pt idx="692">
                  <c:v>51360483612.320007</c:v>
                </c:pt>
                <c:pt idx="693">
                  <c:v>51456134208.059998</c:v>
                </c:pt>
                <c:pt idx="694">
                  <c:v>51507790486.870003</c:v>
                </c:pt>
                <c:pt idx="695">
                  <c:v>51520150774.219994</c:v>
                </c:pt>
                <c:pt idx="696">
                  <c:v>51488462171.720001</c:v>
                </c:pt>
                <c:pt idx="697">
                  <c:v>51419783109.349998</c:v>
                </c:pt>
                <c:pt idx="698">
                  <c:v>51412462530.760002</c:v>
                </c:pt>
                <c:pt idx="699">
                  <c:v>51503862305.139999</c:v>
                </c:pt>
                <c:pt idx="700">
                  <c:v>51601668687.810005</c:v>
                </c:pt>
                <c:pt idx="701">
                  <c:v>51699118352.270004</c:v>
                </c:pt>
                <c:pt idx="702">
                  <c:v>51718117568.159996</c:v>
                </c:pt>
                <c:pt idx="703">
                  <c:v>51698972680.440002</c:v>
                </c:pt>
                <c:pt idx="704">
                  <c:v>51720269188.220001</c:v>
                </c:pt>
                <c:pt idx="705">
                  <c:v>51768689076.450005</c:v>
                </c:pt>
                <c:pt idx="706">
                  <c:v>51739318195.120003</c:v>
                </c:pt>
                <c:pt idx="707">
                  <c:v>51739888997.43</c:v>
                </c:pt>
                <c:pt idx="708">
                  <c:v>51758674730.560005</c:v>
                </c:pt>
                <c:pt idx="709">
                  <c:v>51710621825.959999</c:v>
                </c:pt>
                <c:pt idx="710">
                  <c:v>51556669202.779999</c:v>
                </c:pt>
                <c:pt idx="711">
                  <c:v>51595817885.350006</c:v>
                </c:pt>
                <c:pt idx="712">
                  <c:v>51520879408.979996</c:v>
                </c:pt>
                <c:pt idx="713">
                  <c:v>51500968326.68</c:v>
                </c:pt>
                <c:pt idx="714">
                  <c:v>51481567093.970001</c:v>
                </c:pt>
                <c:pt idx="715">
                  <c:v>51395854768.489998</c:v>
                </c:pt>
                <c:pt idx="716">
                  <c:v>51272081123.089996</c:v>
                </c:pt>
                <c:pt idx="717">
                  <c:v>51320929697.679993</c:v>
                </c:pt>
                <c:pt idx="718">
                  <c:v>51271475014.290001</c:v>
                </c:pt>
                <c:pt idx="719">
                  <c:v>51278385338.599998</c:v>
                </c:pt>
                <c:pt idx="720">
                  <c:v>51318380026.440002</c:v>
                </c:pt>
                <c:pt idx="721">
                  <c:v>51368766361.32</c:v>
                </c:pt>
                <c:pt idx="722">
                  <c:v>51427857216.189995</c:v>
                </c:pt>
                <c:pt idx="723">
                  <c:v>51498388321.139999</c:v>
                </c:pt>
                <c:pt idx="724">
                  <c:v>51529608638.239998</c:v>
                </c:pt>
                <c:pt idx="725">
                  <c:v>51529395033.500008</c:v>
                </c:pt>
                <c:pt idx="726">
                  <c:v>51427140683.75</c:v>
                </c:pt>
                <c:pt idx="727">
                  <c:v>51338814353.799995</c:v>
                </c:pt>
                <c:pt idx="728">
                  <c:v>51244525040.870003</c:v>
                </c:pt>
                <c:pt idx="729">
                  <c:v>50830214437.68</c:v>
                </c:pt>
                <c:pt idx="730">
                  <c:v>50811872238.600006</c:v>
                </c:pt>
                <c:pt idx="731">
                  <c:v>50845668618.660004</c:v>
                </c:pt>
                <c:pt idx="732">
                  <c:v>50718743619.580002</c:v>
                </c:pt>
                <c:pt idx="733">
                  <c:v>50650200629.790001</c:v>
                </c:pt>
                <c:pt idx="734">
                  <c:v>50791832702.450005</c:v>
                </c:pt>
                <c:pt idx="735">
                  <c:v>50761477742.369995</c:v>
                </c:pt>
                <c:pt idx="736">
                  <c:v>50597276693.470001</c:v>
                </c:pt>
                <c:pt idx="737">
                  <c:v>50554697127.209999</c:v>
                </c:pt>
                <c:pt idx="738">
                  <c:v>50445733538.489998</c:v>
                </c:pt>
                <c:pt idx="739">
                  <c:v>50374242576.029991</c:v>
                </c:pt>
                <c:pt idx="740">
                  <c:v>50375636559.360001</c:v>
                </c:pt>
                <c:pt idx="741">
                  <c:v>50557055252.169998</c:v>
                </c:pt>
                <c:pt idx="742">
                  <c:v>50656311915.379997</c:v>
                </c:pt>
                <c:pt idx="743">
                  <c:v>50810991036.509995</c:v>
                </c:pt>
                <c:pt idx="744">
                  <c:v>50839478327.660004</c:v>
                </c:pt>
                <c:pt idx="745">
                  <c:v>50848121898.779999</c:v>
                </c:pt>
                <c:pt idx="746">
                  <c:v>50763718116.760002</c:v>
                </c:pt>
                <c:pt idx="747">
                  <c:v>50795749202.68</c:v>
                </c:pt>
                <c:pt idx="748">
                  <c:v>50818167162.420006</c:v>
                </c:pt>
                <c:pt idx="749">
                  <c:v>50819619298.040001</c:v>
                </c:pt>
                <c:pt idx="750">
                  <c:v>50672808257.910004</c:v>
                </c:pt>
                <c:pt idx="751">
                  <c:v>50655094537.849998</c:v>
                </c:pt>
                <c:pt idx="752">
                  <c:v>50704847719.789993</c:v>
                </c:pt>
                <c:pt idx="753">
                  <c:v>50778550057.080002</c:v>
                </c:pt>
                <c:pt idx="754">
                  <c:v>50801683132.829994</c:v>
                </c:pt>
                <c:pt idx="755">
                  <c:v>50843225332.580009</c:v>
                </c:pt>
                <c:pt idx="756">
                  <c:v>50803396147.830002</c:v>
                </c:pt>
                <c:pt idx="757">
                  <c:v>50902206761.68</c:v>
                </c:pt>
                <c:pt idx="758">
                  <c:v>50907290999.709999</c:v>
                </c:pt>
                <c:pt idx="759">
                  <c:v>50913843324.75</c:v>
                </c:pt>
                <c:pt idx="760">
                  <c:v>50910655510.229996</c:v>
                </c:pt>
                <c:pt idx="761">
                  <c:v>50892064021.810005</c:v>
                </c:pt>
                <c:pt idx="762">
                  <c:v>50670162185.879997</c:v>
                </c:pt>
                <c:pt idx="763">
                  <c:v>50655445664.419998</c:v>
                </c:pt>
                <c:pt idx="764">
                  <c:v>50707573873.159996</c:v>
                </c:pt>
                <c:pt idx="765">
                  <c:v>50587518946.210007</c:v>
                </c:pt>
                <c:pt idx="766">
                  <c:v>50662672256.559998</c:v>
                </c:pt>
                <c:pt idx="767">
                  <c:v>50756075035.650002</c:v>
                </c:pt>
                <c:pt idx="768">
                  <c:v>50772912181.980003</c:v>
                </c:pt>
                <c:pt idx="769">
                  <c:v>50832195624.660004</c:v>
                </c:pt>
                <c:pt idx="770">
                  <c:v>50878157728.940002</c:v>
                </c:pt>
                <c:pt idx="771">
                  <c:v>50917256487.369995</c:v>
                </c:pt>
                <c:pt idx="772">
                  <c:v>51147391537.830002</c:v>
                </c:pt>
                <c:pt idx="773">
                  <c:v>51025609396.970001</c:v>
                </c:pt>
                <c:pt idx="774">
                  <c:v>51149984290.690002</c:v>
                </c:pt>
                <c:pt idx="775">
                  <c:v>51177989331.980003</c:v>
                </c:pt>
                <c:pt idx="776">
                  <c:v>51111209963.25</c:v>
                </c:pt>
                <c:pt idx="777">
                  <c:v>51031055915.129997</c:v>
                </c:pt>
                <c:pt idx="778">
                  <c:v>51019505081.690002</c:v>
                </c:pt>
                <c:pt idx="779">
                  <c:v>51081179732.209999</c:v>
                </c:pt>
                <c:pt idx="780">
                  <c:v>50997477621.980003</c:v>
                </c:pt>
                <c:pt idx="781">
                  <c:v>51074257031.339996</c:v>
                </c:pt>
                <c:pt idx="782">
                  <c:v>51168972515.940002</c:v>
                </c:pt>
                <c:pt idx="783">
                  <c:v>51135355524.210007</c:v>
                </c:pt>
                <c:pt idx="784">
                  <c:v>51125776104.07</c:v>
                </c:pt>
                <c:pt idx="785">
                  <c:v>51115080677.059998</c:v>
                </c:pt>
                <c:pt idx="786">
                  <c:v>51026387713.980003</c:v>
                </c:pt>
                <c:pt idx="787">
                  <c:v>51036843535.379997</c:v>
                </c:pt>
                <c:pt idx="788">
                  <c:v>50901391154.480003</c:v>
                </c:pt>
                <c:pt idx="789">
                  <c:v>50981606288.57</c:v>
                </c:pt>
                <c:pt idx="790">
                  <c:v>51018780193.709999</c:v>
                </c:pt>
                <c:pt idx="791">
                  <c:v>51001796784.260002</c:v>
                </c:pt>
                <c:pt idx="792">
                  <c:v>51046109505.839996</c:v>
                </c:pt>
                <c:pt idx="793">
                  <c:v>51004583057.909996</c:v>
                </c:pt>
                <c:pt idx="794">
                  <c:v>50996203240.529999</c:v>
                </c:pt>
                <c:pt idx="795">
                  <c:v>50970154825.670006</c:v>
                </c:pt>
                <c:pt idx="796">
                  <c:v>51106283925.110001</c:v>
                </c:pt>
                <c:pt idx="797">
                  <c:v>51118069174.870003</c:v>
                </c:pt>
                <c:pt idx="798">
                  <c:v>51114718840.030006</c:v>
                </c:pt>
                <c:pt idx="799">
                  <c:v>51108945766.110001</c:v>
                </c:pt>
                <c:pt idx="800">
                  <c:v>51106849495.179993</c:v>
                </c:pt>
                <c:pt idx="801">
                  <c:v>51135555953.659996</c:v>
                </c:pt>
                <c:pt idx="802">
                  <c:v>51107224532.399994</c:v>
                </c:pt>
                <c:pt idx="803">
                  <c:v>51082383637.090004</c:v>
                </c:pt>
                <c:pt idx="804">
                  <c:v>51193390993.639999</c:v>
                </c:pt>
                <c:pt idx="805">
                  <c:v>51422062114.82</c:v>
                </c:pt>
                <c:pt idx="806">
                  <c:v>51481281655.020004</c:v>
                </c:pt>
                <c:pt idx="807">
                  <c:v>51434248046.609993</c:v>
                </c:pt>
                <c:pt idx="808">
                  <c:v>51416543066.910004</c:v>
                </c:pt>
                <c:pt idx="809">
                  <c:v>51438376085.359993</c:v>
                </c:pt>
                <c:pt idx="810">
                  <c:v>51526198979.779999</c:v>
                </c:pt>
                <c:pt idx="811">
                  <c:v>51677181457.379997</c:v>
                </c:pt>
                <c:pt idx="812">
                  <c:v>51630436027.970009</c:v>
                </c:pt>
                <c:pt idx="813">
                  <c:v>51642983895.759995</c:v>
                </c:pt>
                <c:pt idx="814">
                  <c:v>51762605328.619995</c:v>
                </c:pt>
                <c:pt idx="815">
                  <c:v>51721899502.520004</c:v>
                </c:pt>
                <c:pt idx="816">
                  <c:v>51710435832.860001</c:v>
                </c:pt>
                <c:pt idx="817">
                  <c:v>51619991269.029999</c:v>
                </c:pt>
                <c:pt idx="818">
                  <c:v>51661679007.260002</c:v>
                </c:pt>
                <c:pt idx="819">
                  <c:v>51662332667.269997</c:v>
                </c:pt>
                <c:pt idx="820">
                  <c:v>51788398157.400002</c:v>
                </c:pt>
                <c:pt idx="821">
                  <c:v>51769359910.360001</c:v>
                </c:pt>
                <c:pt idx="822">
                  <c:v>51825490815.75</c:v>
                </c:pt>
                <c:pt idx="823">
                  <c:v>51974186777.379997</c:v>
                </c:pt>
                <c:pt idx="824">
                  <c:v>51999967836.279999</c:v>
                </c:pt>
                <c:pt idx="825">
                  <c:v>51945191518.989998</c:v>
                </c:pt>
                <c:pt idx="826">
                  <c:v>51913112487.149994</c:v>
                </c:pt>
                <c:pt idx="827">
                  <c:v>51836137993.989998</c:v>
                </c:pt>
                <c:pt idx="828">
                  <c:v>51899788613.629997</c:v>
                </c:pt>
                <c:pt idx="829">
                  <c:v>51915658182.139999</c:v>
                </c:pt>
                <c:pt idx="830">
                  <c:v>51926286159.129997</c:v>
                </c:pt>
                <c:pt idx="831">
                  <c:v>51922554399.549995</c:v>
                </c:pt>
                <c:pt idx="832">
                  <c:v>51991366739.390007</c:v>
                </c:pt>
                <c:pt idx="833">
                  <c:v>51982691190.220001</c:v>
                </c:pt>
                <c:pt idx="834">
                  <c:v>51988233764.710007</c:v>
                </c:pt>
                <c:pt idx="835">
                  <c:v>51958874185.68</c:v>
                </c:pt>
                <c:pt idx="836">
                  <c:v>51933421180.830002</c:v>
                </c:pt>
                <c:pt idx="837">
                  <c:v>51910244897.509995</c:v>
                </c:pt>
                <c:pt idx="838">
                  <c:v>51960649518.620003</c:v>
                </c:pt>
                <c:pt idx="839">
                  <c:v>51944414064.900002</c:v>
                </c:pt>
                <c:pt idx="840">
                  <c:v>51925583620.93</c:v>
                </c:pt>
                <c:pt idx="841">
                  <c:v>51921461775.599998</c:v>
                </c:pt>
                <c:pt idx="842">
                  <c:v>51979571737.080002</c:v>
                </c:pt>
                <c:pt idx="843">
                  <c:v>51974911084.07</c:v>
                </c:pt>
                <c:pt idx="844">
                  <c:v>51861370658.060005</c:v>
                </c:pt>
                <c:pt idx="845">
                  <c:v>51807464844.610008</c:v>
                </c:pt>
                <c:pt idx="846">
                  <c:v>51730633288.659996</c:v>
                </c:pt>
                <c:pt idx="847">
                  <c:v>51636985734.240005</c:v>
                </c:pt>
                <c:pt idx="848">
                  <c:v>51660038450.100006</c:v>
                </c:pt>
                <c:pt idx="849">
                  <c:v>51531082079.119995</c:v>
                </c:pt>
                <c:pt idx="850">
                  <c:v>51575410188.980003</c:v>
                </c:pt>
                <c:pt idx="851">
                  <c:v>51616977961.399994</c:v>
                </c:pt>
                <c:pt idx="852">
                  <c:v>51739187277.050003</c:v>
                </c:pt>
                <c:pt idx="853">
                  <c:v>51743817776.399994</c:v>
                </c:pt>
                <c:pt idx="854">
                  <c:v>51718470203.020004</c:v>
                </c:pt>
                <c:pt idx="855">
                  <c:v>51685787112.240005</c:v>
                </c:pt>
                <c:pt idx="856">
                  <c:v>51718406178.610001</c:v>
                </c:pt>
                <c:pt idx="857">
                  <c:v>51678741577.769997</c:v>
                </c:pt>
                <c:pt idx="858">
                  <c:v>51810809659.849998</c:v>
                </c:pt>
                <c:pt idx="859">
                  <c:v>51769578731.980003</c:v>
                </c:pt>
                <c:pt idx="860">
                  <c:v>51856506844.110001</c:v>
                </c:pt>
                <c:pt idx="861">
                  <c:v>52019007538.280006</c:v>
                </c:pt>
                <c:pt idx="862">
                  <c:v>52053167451.68</c:v>
                </c:pt>
                <c:pt idx="863">
                  <c:v>51906165721.189995</c:v>
                </c:pt>
                <c:pt idx="864">
                  <c:v>51790780462.730003</c:v>
                </c:pt>
                <c:pt idx="865">
                  <c:v>51750199776.620003</c:v>
                </c:pt>
                <c:pt idx="866">
                  <c:v>51926813452.949997</c:v>
                </c:pt>
                <c:pt idx="867">
                  <c:v>51894109999.550003</c:v>
                </c:pt>
                <c:pt idx="868">
                  <c:v>51969545716.309998</c:v>
                </c:pt>
                <c:pt idx="869">
                  <c:v>52074654648.639999</c:v>
                </c:pt>
                <c:pt idx="870">
                  <c:v>52047746570.260002</c:v>
                </c:pt>
                <c:pt idx="871">
                  <c:v>52011017717.160004</c:v>
                </c:pt>
                <c:pt idx="872">
                  <c:v>52101279921.410004</c:v>
                </c:pt>
                <c:pt idx="873">
                  <c:v>52073460279.139999</c:v>
                </c:pt>
                <c:pt idx="874">
                  <c:v>52040405725.750008</c:v>
                </c:pt>
                <c:pt idx="875">
                  <c:v>52160498252.980003</c:v>
                </c:pt>
                <c:pt idx="876">
                  <c:v>52309836060.329994</c:v>
                </c:pt>
                <c:pt idx="877">
                  <c:v>52371876833.240005</c:v>
                </c:pt>
                <c:pt idx="878">
                  <c:v>52379744482</c:v>
                </c:pt>
                <c:pt idx="879">
                  <c:v>52355134616.300003</c:v>
                </c:pt>
                <c:pt idx="880">
                  <c:v>52375900982.120003</c:v>
                </c:pt>
                <c:pt idx="881">
                  <c:v>52426065277.340004</c:v>
                </c:pt>
                <c:pt idx="882">
                  <c:v>52383997790.439995</c:v>
                </c:pt>
                <c:pt idx="883">
                  <c:v>52611049781.289993</c:v>
                </c:pt>
                <c:pt idx="884">
                  <c:v>52615237291.43</c:v>
                </c:pt>
                <c:pt idx="885">
                  <c:v>52625452872.480003</c:v>
                </c:pt>
                <c:pt idx="886">
                  <c:v>52605063101.859993</c:v>
                </c:pt>
                <c:pt idx="887">
                  <c:v>52577293650.729996</c:v>
                </c:pt>
                <c:pt idx="888">
                  <c:v>52441703968.389999</c:v>
                </c:pt>
                <c:pt idx="889">
                  <c:v>52473402454.389999</c:v>
                </c:pt>
                <c:pt idx="890">
                  <c:v>52541472275.219994</c:v>
                </c:pt>
                <c:pt idx="891">
                  <c:v>52532232905.759995</c:v>
                </c:pt>
                <c:pt idx="892">
                  <c:v>52575936356.669998</c:v>
                </c:pt>
                <c:pt idx="893">
                  <c:v>52687868319.120003</c:v>
                </c:pt>
                <c:pt idx="894">
                  <c:v>52669831300.130005</c:v>
                </c:pt>
                <c:pt idx="895">
                  <c:v>52702930426.640007</c:v>
                </c:pt>
                <c:pt idx="896">
                  <c:v>52713942737.970001</c:v>
                </c:pt>
                <c:pt idx="897">
                  <c:v>52723941429.289993</c:v>
                </c:pt>
                <c:pt idx="898">
                  <c:v>52765293979.829994</c:v>
                </c:pt>
                <c:pt idx="899">
                  <c:v>52723849005.660004</c:v>
                </c:pt>
                <c:pt idx="900">
                  <c:v>52673096206.980003</c:v>
                </c:pt>
                <c:pt idx="901">
                  <c:v>52636970159.279999</c:v>
                </c:pt>
                <c:pt idx="902">
                  <c:v>52675922395.510002</c:v>
                </c:pt>
                <c:pt idx="903">
                  <c:v>52812549775.799995</c:v>
                </c:pt>
                <c:pt idx="904">
                  <c:v>52868866498.830002</c:v>
                </c:pt>
                <c:pt idx="905">
                  <c:v>52842437947.099998</c:v>
                </c:pt>
                <c:pt idx="906">
                  <c:v>52864813025.5</c:v>
                </c:pt>
                <c:pt idx="907">
                  <c:v>52992776116.560005</c:v>
                </c:pt>
                <c:pt idx="908">
                  <c:v>53048382387.680008</c:v>
                </c:pt>
                <c:pt idx="909">
                  <c:v>53041642811.080002</c:v>
                </c:pt>
                <c:pt idx="910">
                  <c:v>53008409189.169998</c:v>
                </c:pt>
                <c:pt idx="911">
                  <c:v>53002242593.730003</c:v>
                </c:pt>
                <c:pt idx="912">
                  <c:v>53068124124.039993</c:v>
                </c:pt>
                <c:pt idx="913">
                  <c:v>53026429755.309998</c:v>
                </c:pt>
                <c:pt idx="914">
                  <c:v>53007699414.639999</c:v>
                </c:pt>
                <c:pt idx="915">
                  <c:v>52980573581.129997</c:v>
                </c:pt>
                <c:pt idx="916">
                  <c:v>53021854652.380005</c:v>
                </c:pt>
                <c:pt idx="917">
                  <c:v>53052206780.200005</c:v>
                </c:pt>
                <c:pt idx="918">
                  <c:v>53093538526.020004</c:v>
                </c:pt>
                <c:pt idx="919">
                  <c:v>53092642500.769997</c:v>
                </c:pt>
                <c:pt idx="920">
                  <c:v>53027059378.540001</c:v>
                </c:pt>
                <c:pt idx="921">
                  <c:v>53031112773.189995</c:v>
                </c:pt>
                <c:pt idx="922">
                  <c:v>53041548332.950005</c:v>
                </c:pt>
                <c:pt idx="923">
                  <c:v>53103867012.550003</c:v>
                </c:pt>
                <c:pt idx="924">
                  <c:v>53118931412.330002</c:v>
                </c:pt>
                <c:pt idx="925">
                  <c:v>53204233619.68</c:v>
                </c:pt>
                <c:pt idx="926">
                  <c:v>53226763956.290001</c:v>
                </c:pt>
                <c:pt idx="927">
                  <c:v>53190459638.070007</c:v>
                </c:pt>
                <c:pt idx="928">
                  <c:v>52909418758.379997</c:v>
                </c:pt>
                <c:pt idx="929">
                  <c:v>52917267102.730011</c:v>
                </c:pt>
                <c:pt idx="930">
                  <c:v>52809582197.859993</c:v>
                </c:pt>
                <c:pt idx="931">
                  <c:v>52800562186.239998</c:v>
                </c:pt>
                <c:pt idx="932">
                  <c:v>52787885202.369995</c:v>
                </c:pt>
                <c:pt idx="933">
                  <c:v>52589678505.480003</c:v>
                </c:pt>
                <c:pt idx="934">
                  <c:v>52611988954.979996</c:v>
                </c:pt>
                <c:pt idx="935">
                  <c:v>52790961842.010002</c:v>
                </c:pt>
                <c:pt idx="936">
                  <c:v>52934745989.140007</c:v>
                </c:pt>
                <c:pt idx="937">
                  <c:v>52793698151.150002</c:v>
                </c:pt>
                <c:pt idx="938">
                  <c:v>52722657176.590004</c:v>
                </c:pt>
                <c:pt idx="939">
                  <c:v>52947391882.329994</c:v>
                </c:pt>
                <c:pt idx="940">
                  <c:v>53016699691.339996</c:v>
                </c:pt>
                <c:pt idx="941">
                  <c:v>53016049440.199997</c:v>
                </c:pt>
                <c:pt idx="942">
                  <c:v>53017968598.370003</c:v>
                </c:pt>
                <c:pt idx="943">
                  <c:v>53040622246.160004</c:v>
                </c:pt>
                <c:pt idx="944">
                  <c:v>52965437812.029999</c:v>
                </c:pt>
                <c:pt idx="945">
                  <c:v>52914985734.82</c:v>
                </c:pt>
                <c:pt idx="946">
                  <c:v>52972817538.599998</c:v>
                </c:pt>
                <c:pt idx="947">
                  <c:v>53022542875.210007</c:v>
                </c:pt>
                <c:pt idx="948">
                  <c:v>57184974170.900002</c:v>
                </c:pt>
                <c:pt idx="949">
                  <c:v>57098582683.030006</c:v>
                </c:pt>
                <c:pt idx="950">
                  <c:v>57050549194.019997</c:v>
                </c:pt>
                <c:pt idx="951">
                  <c:v>57109595744.230003</c:v>
                </c:pt>
                <c:pt idx="952">
                  <c:v>61144802759.18</c:v>
                </c:pt>
                <c:pt idx="953">
                  <c:v>61177621888.82</c:v>
                </c:pt>
                <c:pt idx="954">
                  <c:v>61232099497.909996</c:v>
                </c:pt>
                <c:pt idx="955">
                  <c:v>65230349530.730011</c:v>
                </c:pt>
                <c:pt idx="956">
                  <c:v>69178266552.959991</c:v>
                </c:pt>
                <c:pt idx="957">
                  <c:v>69248242759.069992</c:v>
                </c:pt>
                <c:pt idx="958">
                  <c:v>69266588885.110016</c:v>
                </c:pt>
                <c:pt idx="959">
                  <c:v>69152566251.899994</c:v>
                </c:pt>
                <c:pt idx="960">
                  <c:v>73077271137.810013</c:v>
                </c:pt>
                <c:pt idx="961">
                  <c:v>76927406392.500015</c:v>
                </c:pt>
                <c:pt idx="962">
                  <c:v>76803728620.679993</c:v>
                </c:pt>
                <c:pt idx="963">
                  <c:v>76809047198.729996</c:v>
                </c:pt>
                <c:pt idx="964">
                  <c:v>76291218782.579987</c:v>
                </c:pt>
                <c:pt idx="965">
                  <c:v>80469552717.929993</c:v>
                </c:pt>
                <c:pt idx="966">
                  <c:v>80645105993.160004</c:v>
                </c:pt>
                <c:pt idx="967">
                  <c:v>80861932580.640015</c:v>
                </c:pt>
                <c:pt idx="968">
                  <c:v>81157901943.97998</c:v>
                </c:pt>
                <c:pt idx="969">
                  <c:v>79681402614.440002</c:v>
                </c:pt>
                <c:pt idx="970">
                  <c:v>78256015332.179993</c:v>
                </c:pt>
                <c:pt idx="971">
                  <c:v>77722066100.820007</c:v>
                </c:pt>
                <c:pt idx="972">
                  <c:v>77682931552.919998</c:v>
                </c:pt>
                <c:pt idx="973">
                  <c:v>78403197118.690002</c:v>
                </c:pt>
                <c:pt idx="974">
                  <c:v>78518665378.550003</c:v>
                </c:pt>
                <c:pt idx="975">
                  <c:v>82731767076.840012</c:v>
                </c:pt>
                <c:pt idx="976">
                  <c:v>84913749120.389999</c:v>
                </c:pt>
                <c:pt idx="977">
                  <c:v>84759421206.25</c:v>
                </c:pt>
                <c:pt idx="978">
                  <c:v>84776766544.759995</c:v>
                </c:pt>
                <c:pt idx="979">
                  <c:v>84809684324.200012</c:v>
                </c:pt>
                <c:pt idx="980">
                  <c:v>85047766741.009995</c:v>
                </c:pt>
                <c:pt idx="981">
                  <c:v>90147398990.310013</c:v>
                </c:pt>
                <c:pt idx="982">
                  <c:v>90256223777.309998</c:v>
                </c:pt>
                <c:pt idx="983">
                  <c:v>90327129911.650009</c:v>
                </c:pt>
                <c:pt idx="984">
                  <c:v>90177264608.970001</c:v>
                </c:pt>
                <c:pt idx="985">
                  <c:v>90196127721.889999</c:v>
                </c:pt>
                <c:pt idx="986">
                  <c:v>90317600875.640015</c:v>
                </c:pt>
                <c:pt idx="987">
                  <c:v>90514490446.940002</c:v>
                </c:pt>
                <c:pt idx="988">
                  <c:v>90763167435.919998</c:v>
                </c:pt>
                <c:pt idx="989">
                  <c:v>90789254574.079987</c:v>
                </c:pt>
                <c:pt idx="990">
                  <c:v>90590237097.880005</c:v>
                </c:pt>
                <c:pt idx="991">
                  <c:v>90716835738.680008</c:v>
                </c:pt>
                <c:pt idx="992">
                  <c:v>90759923350.169998</c:v>
                </c:pt>
                <c:pt idx="993">
                  <c:v>90735408766.939987</c:v>
                </c:pt>
                <c:pt idx="994">
                  <c:v>90565987402.020004</c:v>
                </c:pt>
                <c:pt idx="995">
                  <c:v>90842065706.539993</c:v>
                </c:pt>
                <c:pt idx="996">
                  <c:v>90864813342.940018</c:v>
                </c:pt>
                <c:pt idx="997">
                  <c:v>90846274867.030014</c:v>
                </c:pt>
                <c:pt idx="998">
                  <c:v>90496455634.820007</c:v>
                </c:pt>
                <c:pt idx="999">
                  <c:v>90501736337.87001</c:v>
                </c:pt>
                <c:pt idx="1000">
                  <c:v>90528950032.630005</c:v>
                </c:pt>
                <c:pt idx="1001">
                  <c:v>90410464363.570007</c:v>
                </c:pt>
                <c:pt idx="1002">
                  <c:v>90340204817.130005</c:v>
                </c:pt>
                <c:pt idx="1003">
                  <c:v>90636017386.76001</c:v>
                </c:pt>
                <c:pt idx="1004">
                  <c:v>90727121026.049988</c:v>
                </c:pt>
                <c:pt idx="1005">
                  <c:v>90779387310.559998</c:v>
                </c:pt>
                <c:pt idx="1006">
                  <c:v>90506794270.460007</c:v>
                </c:pt>
                <c:pt idx="1007">
                  <c:v>90399668891.789993</c:v>
                </c:pt>
                <c:pt idx="1008">
                  <c:v>90126280520.589996</c:v>
                </c:pt>
                <c:pt idx="1009">
                  <c:v>90486476164.100006</c:v>
                </c:pt>
                <c:pt idx="1010">
                  <c:v>90366627013.919998</c:v>
                </c:pt>
                <c:pt idx="1011">
                  <c:v>90134157743.149994</c:v>
                </c:pt>
                <c:pt idx="1012">
                  <c:v>90362476585.199997</c:v>
                </c:pt>
                <c:pt idx="1013">
                  <c:v>90680516156.899994</c:v>
                </c:pt>
                <c:pt idx="1014">
                  <c:v>90622224650.340012</c:v>
                </c:pt>
                <c:pt idx="1015">
                  <c:v>90492320899.559998</c:v>
                </c:pt>
                <c:pt idx="1016">
                  <c:v>90472451374.889984</c:v>
                </c:pt>
                <c:pt idx="1017">
                  <c:v>90540101773.480011</c:v>
                </c:pt>
                <c:pt idx="1018">
                  <c:v>90540101773.480011</c:v>
                </c:pt>
                <c:pt idx="1019">
                  <c:v>90621957278.110001</c:v>
                </c:pt>
                <c:pt idx="1020">
                  <c:v>96878557169.710007</c:v>
                </c:pt>
                <c:pt idx="1021">
                  <c:v>97026175003.449997</c:v>
                </c:pt>
                <c:pt idx="1022">
                  <c:v>97086956723.220001</c:v>
                </c:pt>
                <c:pt idx="1023">
                  <c:v>96965623842.650009</c:v>
                </c:pt>
                <c:pt idx="1024">
                  <c:v>96964606936.080002</c:v>
                </c:pt>
                <c:pt idx="1025">
                  <c:v>97073442109.320007</c:v>
                </c:pt>
                <c:pt idx="1026">
                  <c:v>97087304839.449997</c:v>
                </c:pt>
                <c:pt idx="1027">
                  <c:v>97197826587.929993</c:v>
                </c:pt>
                <c:pt idx="1028">
                  <c:v>97146273017.059998</c:v>
                </c:pt>
                <c:pt idx="1029">
                  <c:v>97126211921.259995</c:v>
                </c:pt>
                <c:pt idx="1030">
                  <c:v>97083014578.809998</c:v>
                </c:pt>
                <c:pt idx="1031">
                  <c:v>97346874263.169998</c:v>
                </c:pt>
                <c:pt idx="1032">
                  <c:v>97612484821.62001</c:v>
                </c:pt>
                <c:pt idx="1033">
                  <c:v>97806426978.419998</c:v>
                </c:pt>
                <c:pt idx="1034">
                  <c:v>97976644804.01001</c:v>
                </c:pt>
                <c:pt idx="1035">
                  <c:v>97787012496.939987</c:v>
                </c:pt>
                <c:pt idx="1036">
                  <c:v>97642098675.850006</c:v>
                </c:pt>
                <c:pt idx="1037">
                  <c:v>97679271567.460007</c:v>
                </c:pt>
                <c:pt idx="1038">
                  <c:v>97724796650.319992</c:v>
                </c:pt>
                <c:pt idx="1039">
                  <c:v>97797353518.75</c:v>
                </c:pt>
                <c:pt idx="1040">
                  <c:v>97915599256.869995</c:v>
                </c:pt>
                <c:pt idx="1041">
                  <c:v>97891855463.450012</c:v>
                </c:pt>
                <c:pt idx="1042">
                  <c:v>98075384009.830002</c:v>
                </c:pt>
                <c:pt idx="1043">
                  <c:v>98044968252.190002</c:v>
                </c:pt>
                <c:pt idx="1044">
                  <c:v>97951686474.860001</c:v>
                </c:pt>
                <c:pt idx="1045">
                  <c:v>97762645518.399994</c:v>
                </c:pt>
                <c:pt idx="1046">
                  <c:v>97919188765.309998</c:v>
                </c:pt>
                <c:pt idx="1047">
                  <c:v>97772791463.76001</c:v>
                </c:pt>
                <c:pt idx="1048">
                  <c:v>98102145027.710007</c:v>
                </c:pt>
                <c:pt idx="1049">
                  <c:v>98110388792.829987</c:v>
                </c:pt>
                <c:pt idx="1050">
                  <c:v>98126998520.770004</c:v>
                </c:pt>
                <c:pt idx="1051">
                  <c:v>98093891145.680008</c:v>
                </c:pt>
                <c:pt idx="1052">
                  <c:v>97966786502.770004</c:v>
                </c:pt>
                <c:pt idx="1053">
                  <c:v>98077502821.219986</c:v>
                </c:pt>
                <c:pt idx="1054">
                  <c:v>98198147483.550003</c:v>
                </c:pt>
                <c:pt idx="1055">
                  <c:v>98093119196.579987</c:v>
                </c:pt>
                <c:pt idx="1056">
                  <c:v>98410980433.409988</c:v>
                </c:pt>
                <c:pt idx="1057">
                  <c:v>98335370644.410004</c:v>
                </c:pt>
                <c:pt idx="1058">
                  <c:v>98530399778.449997</c:v>
                </c:pt>
                <c:pt idx="1059">
                  <c:v>98585232130.459991</c:v>
                </c:pt>
                <c:pt idx="1060">
                  <c:v>98788204070.439987</c:v>
                </c:pt>
                <c:pt idx="1061">
                  <c:v>98988001694.529999</c:v>
                </c:pt>
                <c:pt idx="1062">
                  <c:v>99075976959.459991</c:v>
                </c:pt>
                <c:pt idx="1063">
                  <c:v>99102905668.970001</c:v>
                </c:pt>
                <c:pt idx="1064">
                  <c:v>98958357361.210007</c:v>
                </c:pt>
                <c:pt idx="1065">
                  <c:v>99177762212.509995</c:v>
                </c:pt>
                <c:pt idx="1066">
                  <c:v>99344530005.600006</c:v>
                </c:pt>
                <c:pt idx="1067">
                  <c:v>99327337436.829987</c:v>
                </c:pt>
                <c:pt idx="1068">
                  <c:v>99252792608.039993</c:v>
                </c:pt>
                <c:pt idx="1069">
                  <c:v>104187506512.55</c:v>
                </c:pt>
                <c:pt idx="1070">
                  <c:v>104336163496.62</c:v>
                </c:pt>
                <c:pt idx="1071">
                  <c:v>104282750755.28</c:v>
                </c:pt>
                <c:pt idx="1072">
                  <c:v>104353350656.34999</c:v>
                </c:pt>
                <c:pt idx="1073">
                  <c:v>104247359642.98999</c:v>
                </c:pt>
                <c:pt idx="1074">
                  <c:v>104187055365.21001</c:v>
                </c:pt>
                <c:pt idx="1075">
                  <c:v>104245311366.33002</c:v>
                </c:pt>
                <c:pt idx="1076">
                  <c:v>104349806668.5</c:v>
                </c:pt>
                <c:pt idx="1077">
                  <c:v>104409585205.26001</c:v>
                </c:pt>
                <c:pt idx="1078">
                  <c:v>104321708213.12999</c:v>
                </c:pt>
                <c:pt idx="1079">
                  <c:v>104219770273.40001</c:v>
                </c:pt>
                <c:pt idx="1080">
                  <c:v>104183061585.12</c:v>
                </c:pt>
                <c:pt idx="1081">
                  <c:v>104331323749.16</c:v>
                </c:pt>
                <c:pt idx="1082">
                  <c:v>104405470702.37001</c:v>
                </c:pt>
                <c:pt idx="1083">
                  <c:v>104456842294.48</c:v>
                </c:pt>
                <c:pt idx="1084">
                  <c:v>104637045213.85001</c:v>
                </c:pt>
                <c:pt idx="1085">
                  <c:v>104726532003.75999</c:v>
                </c:pt>
                <c:pt idx="1086">
                  <c:v>105012968749.69</c:v>
                </c:pt>
                <c:pt idx="1087">
                  <c:v>105020907762.08</c:v>
                </c:pt>
                <c:pt idx="1088">
                  <c:v>104878482021.48</c:v>
                </c:pt>
                <c:pt idx="1089">
                  <c:v>105033495204.95</c:v>
                </c:pt>
                <c:pt idx="1090">
                  <c:v>105023794238.63</c:v>
                </c:pt>
                <c:pt idx="1091">
                  <c:v>104986931972.33</c:v>
                </c:pt>
                <c:pt idx="1092">
                  <c:v>105006771620.14999</c:v>
                </c:pt>
                <c:pt idx="1093">
                  <c:v>105019224813.03</c:v>
                </c:pt>
                <c:pt idx="1094">
                  <c:v>105107336332.05</c:v>
                </c:pt>
                <c:pt idx="1095">
                  <c:v>105166545861.10001</c:v>
                </c:pt>
                <c:pt idx="1096">
                  <c:v>105245611848.05</c:v>
                </c:pt>
                <c:pt idx="1097">
                  <c:v>105306046491.06998</c:v>
                </c:pt>
                <c:pt idx="1098">
                  <c:v>105078446323.36</c:v>
                </c:pt>
                <c:pt idx="1099">
                  <c:v>104944862928.10001</c:v>
                </c:pt>
                <c:pt idx="1100">
                  <c:v>104841024273.27002</c:v>
                </c:pt>
                <c:pt idx="1101">
                  <c:v>104822050804.75</c:v>
                </c:pt>
                <c:pt idx="1102">
                  <c:v>105004806784.31001</c:v>
                </c:pt>
                <c:pt idx="1103">
                  <c:v>104988480342.67999</c:v>
                </c:pt>
                <c:pt idx="1104">
                  <c:v>105107914017.79999</c:v>
                </c:pt>
                <c:pt idx="1105">
                  <c:v>105121988925.15001</c:v>
                </c:pt>
                <c:pt idx="1106">
                  <c:v>104980204953.85001</c:v>
                </c:pt>
                <c:pt idx="1107">
                  <c:v>105026386959.69</c:v>
                </c:pt>
                <c:pt idx="1108">
                  <c:v>105267070891.56</c:v>
                </c:pt>
                <c:pt idx="1109">
                  <c:v>105463110177.28999</c:v>
                </c:pt>
                <c:pt idx="1110">
                  <c:v>105720468260.75</c:v>
                </c:pt>
                <c:pt idx="1111">
                  <c:v>111564873800.23</c:v>
                </c:pt>
                <c:pt idx="1112">
                  <c:v>115481833511.01001</c:v>
                </c:pt>
                <c:pt idx="1113">
                  <c:v>119682233117.21001</c:v>
                </c:pt>
                <c:pt idx="1114">
                  <c:v>123673424621.34</c:v>
                </c:pt>
                <c:pt idx="1115">
                  <c:v>123609494131.81001</c:v>
                </c:pt>
                <c:pt idx="1116">
                  <c:v>123560840004.79001</c:v>
                </c:pt>
                <c:pt idx="1117">
                  <c:v>123821694224.72</c:v>
                </c:pt>
                <c:pt idx="1118">
                  <c:v>123918898780.27</c:v>
                </c:pt>
                <c:pt idx="1119">
                  <c:v>124275735003.94</c:v>
                </c:pt>
                <c:pt idx="1120">
                  <c:v>124269341226.87</c:v>
                </c:pt>
                <c:pt idx="1121">
                  <c:v>124106826108.11</c:v>
                </c:pt>
                <c:pt idx="1122">
                  <c:v>124058867984.87999</c:v>
                </c:pt>
                <c:pt idx="1123">
                  <c:v>124502387682.47</c:v>
                </c:pt>
                <c:pt idx="1124">
                  <c:v>124801349643.97</c:v>
                </c:pt>
                <c:pt idx="1125">
                  <c:v>124908107800.48999</c:v>
                </c:pt>
                <c:pt idx="1126">
                  <c:v>124588211786.92</c:v>
                </c:pt>
                <c:pt idx="1127">
                  <c:v>124830990994.27</c:v>
                </c:pt>
                <c:pt idx="1128">
                  <c:v>124637037527.12001</c:v>
                </c:pt>
                <c:pt idx="1129">
                  <c:v>124557586535.87</c:v>
                </c:pt>
                <c:pt idx="1130">
                  <c:v>124473918528.34</c:v>
                </c:pt>
                <c:pt idx="1131">
                  <c:v>124633804505.12001</c:v>
                </c:pt>
                <c:pt idx="1132">
                  <c:v>124682406358.43001</c:v>
                </c:pt>
                <c:pt idx="1133">
                  <c:v>124502148508.59999</c:v>
                </c:pt>
                <c:pt idx="1134">
                  <c:v>124550631170.86</c:v>
                </c:pt>
                <c:pt idx="1135">
                  <c:v>124646840856.95001</c:v>
                </c:pt>
                <c:pt idx="1136">
                  <c:v>124557704206.89</c:v>
                </c:pt>
                <c:pt idx="1137">
                  <c:v>124678093209.12001</c:v>
                </c:pt>
                <c:pt idx="1138">
                  <c:v>124638279549.11</c:v>
                </c:pt>
                <c:pt idx="1139">
                  <c:v>124834473289.75</c:v>
                </c:pt>
                <c:pt idx="1140">
                  <c:v>124889528500.05</c:v>
                </c:pt>
                <c:pt idx="1141">
                  <c:v>124806279304.87001</c:v>
                </c:pt>
                <c:pt idx="1142">
                  <c:v>124796184346.3</c:v>
                </c:pt>
                <c:pt idx="1143">
                  <c:v>124877393338.75</c:v>
                </c:pt>
                <c:pt idx="1144">
                  <c:v>124841362059.84001</c:v>
                </c:pt>
                <c:pt idx="1145">
                  <c:v>124841362059.84001</c:v>
                </c:pt>
                <c:pt idx="1146">
                  <c:v>124841362059.84001</c:v>
                </c:pt>
                <c:pt idx="1147">
                  <c:v>124841362059.84001</c:v>
                </c:pt>
                <c:pt idx="1148">
                  <c:v>124841362059.84001</c:v>
                </c:pt>
                <c:pt idx="1149">
                  <c:v>124841362059.84001</c:v>
                </c:pt>
                <c:pt idx="1150">
                  <c:v>124841362059.84001</c:v>
                </c:pt>
                <c:pt idx="1151">
                  <c:v>124841362059.84001</c:v>
                </c:pt>
                <c:pt idx="1152">
                  <c:v>124841362059.84001</c:v>
                </c:pt>
                <c:pt idx="1153">
                  <c:v>124841362059.84001</c:v>
                </c:pt>
                <c:pt idx="1154">
                  <c:v>124841362059.84001</c:v>
                </c:pt>
                <c:pt idx="1155">
                  <c:v>124841362059.84001</c:v>
                </c:pt>
              </c:numCache>
            </c:numRef>
          </c:val>
          <c:smooth val="0"/>
          <c:extLst xmlns:c16r2="http://schemas.microsoft.com/office/drawing/2015/06/chart">
            <c:ext xmlns:c16="http://schemas.microsoft.com/office/drawing/2014/chart" uri="{C3380CC4-5D6E-409C-BE32-E72D297353CC}">
              <c16:uniqueId val="{00000003-568C-486B-988B-AE5EE8EC038D}"/>
            </c:ext>
          </c:extLst>
        </c:ser>
        <c:dLbls>
          <c:showLegendKey val="0"/>
          <c:showVal val="0"/>
          <c:showCatName val="0"/>
          <c:showSerName val="0"/>
          <c:showPercent val="0"/>
          <c:showBubbleSize val="0"/>
        </c:dLbls>
        <c:marker val="1"/>
        <c:smooth val="0"/>
        <c:axId val="62655104"/>
        <c:axId val="62653184"/>
      </c:lineChart>
      <c:dateAx>
        <c:axId val="62256640"/>
        <c:scaling>
          <c:orientation val="minMax"/>
          <c:min val="41811"/>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2258176"/>
        <c:crosses val="autoZero"/>
        <c:auto val="1"/>
        <c:lblOffset val="100"/>
        <c:baseTimeUnit val="days"/>
      </c:dateAx>
      <c:valAx>
        <c:axId val="62258176"/>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2256640"/>
        <c:crosses val="autoZero"/>
        <c:crossBetween val="between"/>
      </c:valAx>
      <c:valAx>
        <c:axId val="6265318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C00000"/>
                </a:solidFill>
                <a:latin typeface="Century Gothic" panose="020B0502020202020204" pitchFamily="34" charset="0"/>
                <a:ea typeface="+mn-ea"/>
                <a:cs typeface="+mn-cs"/>
              </a:defRPr>
            </a:pPr>
            <a:endParaRPr lang="es-MX"/>
          </a:p>
        </c:txPr>
        <c:crossAx val="62655104"/>
        <c:crosses val="max"/>
        <c:crossBetween val="between"/>
        <c:dispUnits>
          <c:builtInUnit val="billions"/>
          <c:dispUnitsLbl>
            <c:layout>
              <c:manualLayout>
                <c:xMode val="edge"/>
                <c:yMode val="edge"/>
                <c:x val="0.94730298691820602"/>
                <c:y val="0.38412299091544377"/>
              </c:manualLayout>
            </c:layout>
            <c:tx>
              <c:rich>
                <a:bodyPr rot="-5400000" spcFirstLastPara="1" vertOverflow="ellipsis" vert="horz" wrap="square" anchor="ctr" anchorCtr="1"/>
                <a:lstStyle/>
                <a:p>
                  <a:pPr>
                    <a:defRPr sz="1000" b="0" i="0" u="none" strike="noStrike" kern="1200" baseline="0">
                      <a:solidFill>
                        <a:srgbClr val="C00000"/>
                      </a:solidFill>
                      <a:latin typeface="Century Gothic" panose="020B0502020202020204" pitchFamily="34" charset="0"/>
                      <a:ea typeface="+mn-ea"/>
                      <a:cs typeface="+mn-cs"/>
                    </a:defRPr>
                  </a:pPr>
                  <a:r>
                    <a:rPr lang="es-MX">
                      <a:solidFill>
                        <a:srgbClr val="C00000"/>
                      </a:solidFill>
                    </a:rPr>
                    <a:t>mmdp</a:t>
                  </a:r>
                </a:p>
              </c:rich>
            </c:tx>
            <c:spPr>
              <a:noFill/>
              <a:ln>
                <a:noFill/>
              </a:ln>
              <a:effectLst/>
            </c:spPr>
          </c:dispUnitsLbl>
        </c:dispUnits>
      </c:valAx>
      <c:dateAx>
        <c:axId val="62655104"/>
        <c:scaling>
          <c:orientation val="minMax"/>
        </c:scaling>
        <c:delete val="1"/>
        <c:axPos val="b"/>
        <c:numFmt formatCode="m/d/yyyy" sourceLinked="1"/>
        <c:majorTickMark val="out"/>
        <c:minorTickMark val="none"/>
        <c:tickLblPos val="nextTo"/>
        <c:crossAx val="62653184"/>
        <c:crosses val="autoZero"/>
        <c:auto val="1"/>
        <c:lblOffset val="100"/>
        <c:baseTimeUnit val="days"/>
      </c:date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Comparativo de tasas en México </a:t>
            </a: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PowerPoint]Hoja1'!$C$3:$C$1158</c:f>
              <c:numCache>
                <c:formatCode>0.00</c:formatCode>
                <c:ptCount val="1156"/>
                <c:pt idx="0">
                  <c:v>5.4385709999999996</c:v>
                </c:pt>
                <c:pt idx="1">
                  <c:v>5.4487180000000004</c:v>
                </c:pt>
                <c:pt idx="2">
                  <c:v>5.4988640000000002</c:v>
                </c:pt>
                <c:pt idx="3">
                  <c:v>5.4756410000000004</c:v>
                </c:pt>
                <c:pt idx="4">
                  <c:v>5.4920879999999999</c:v>
                </c:pt>
                <c:pt idx="5">
                  <c:v>5.4495969999999998</c:v>
                </c:pt>
                <c:pt idx="6">
                  <c:v>5.4197439999999997</c:v>
                </c:pt>
                <c:pt idx="7">
                  <c:v>5.4198899999999997</c:v>
                </c:pt>
                <c:pt idx="8">
                  <c:v>5.387912</c:v>
                </c:pt>
                <c:pt idx="9">
                  <c:v>5.3604760000000002</c:v>
                </c:pt>
                <c:pt idx="10">
                  <c:v>5.3544510000000001</c:v>
                </c:pt>
                <c:pt idx="11">
                  <c:v>5.3346150000000003</c:v>
                </c:pt>
                <c:pt idx="12">
                  <c:v>5.1947799999999997</c:v>
                </c:pt>
                <c:pt idx="13">
                  <c:v>5.0995970000000002</c:v>
                </c:pt>
                <c:pt idx="14">
                  <c:v>5.1436260000000003</c:v>
                </c:pt>
                <c:pt idx="15">
                  <c:v>5.0879120000000002</c:v>
                </c:pt>
                <c:pt idx="16">
                  <c:v>5.0879490000000001</c:v>
                </c:pt>
                <c:pt idx="17">
                  <c:v>5.1279849999999998</c:v>
                </c:pt>
                <c:pt idx="18">
                  <c:v>5.1702380000000003</c:v>
                </c:pt>
                <c:pt idx="19">
                  <c:v>5.1340659999999998</c:v>
                </c:pt>
                <c:pt idx="20">
                  <c:v>5.1381680000000003</c:v>
                </c:pt>
                <c:pt idx="21">
                  <c:v>5.1487179999999997</c:v>
                </c:pt>
                <c:pt idx="22">
                  <c:v>5.066484</c:v>
                </c:pt>
                <c:pt idx="23">
                  <c:v>5.0251650000000003</c:v>
                </c:pt>
                <c:pt idx="24">
                  <c:v>5.0252749999999997</c:v>
                </c:pt>
                <c:pt idx="25">
                  <c:v>5.1153849999999998</c:v>
                </c:pt>
                <c:pt idx="26">
                  <c:v>5.1127469999999997</c:v>
                </c:pt>
                <c:pt idx="27">
                  <c:v>5.0829120000000003</c:v>
                </c:pt>
                <c:pt idx="28">
                  <c:v>5.042967</c:v>
                </c:pt>
                <c:pt idx="29">
                  <c:v>5.037363</c:v>
                </c:pt>
                <c:pt idx="30">
                  <c:v>5.061795</c:v>
                </c:pt>
                <c:pt idx="31">
                  <c:v>5.0618860000000003</c:v>
                </c:pt>
                <c:pt idx="32">
                  <c:v>5.0577290000000001</c:v>
                </c:pt>
                <c:pt idx="33">
                  <c:v>5.0522530000000003</c:v>
                </c:pt>
                <c:pt idx="34">
                  <c:v>5.0678749999999999</c:v>
                </c:pt>
                <c:pt idx="35">
                  <c:v>5.0524360000000001</c:v>
                </c:pt>
                <c:pt idx="36">
                  <c:v>5.0180220000000002</c:v>
                </c:pt>
                <c:pt idx="37">
                  <c:v>5.0182419999999999</c:v>
                </c:pt>
                <c:pt idx="38">
                  <c:v>5.0937359999999998</c:v>
                </c:pt>
                <c:pt idx="39">
                  <c:v>5.0837909999999997</c:v>
                </c:pt>
                <c:pt idx="40">
                  <c:v>5.078462</c:v>
                </c:pt>
                <c:pt idx="41">
                  <c:v>5.0485350000000002</c:v>
                </c:pt>
                <c:pt idx="42">
                  <c:v>5.0040659999999999</c:v>
                </c:pt>
                <c:pt idx="43">
                  <c:v>4.9935349999999996</c:v>
                </c:pt>
                <c:pt idx="44">
                  <c:v>4.9736260000000003</c:v>
                </c:pt>
                <c:pt idx="45">
                  <c:v>4.9384620000000004</c:v>
                </c:pt>
                <c:pt idx="46">
                  <c:v>4.9695239999999998</c:v>
                </c:pt>
                <c:pt idx="47">
                  <c:v>4.9744510000000002</c:v>
                </c:pt>
                <c:pt idx="48">
                  <c:v>4.8696700000000002</c:v>
                </c:pt>
                <c:pt idx="49">
                  <c:v>4.8545600000000002</c:v>
                </c:pt>
                <c:pt idx="50">
                  <c:v>4.8997440000000001</c:v>
                </c:pt>
                <c:pt idx="51">
                  <c:v>4.9497799999999996</c:v>
                </c:pt>
                <c:pt idx="52">
                  <c:v>4.9348900000000002</c:v>
                </c:pt>
                <c:pt idx="53">
                  <c:v>4.9399629999999997</c:v>
                </c:pt>
                <c:pt idx="54">
                  <c:v>4.9450000000000003</c:v>
                </c:pt>
                <c:pt idx="55">
                  <c:v>4.9550549999999998</c:v>
                </c:pt>
                <c:pt idx="56">
                  <c:v>5.0053660000000004</c:v>
                </c:pt>
                <c:pt idx="57">
                  <c:v>4.9852749999999997</c:v>
                </c:pt>
                <c:pt idx="58">
                  <c:v>4.9604400000000002</c:v>
                </c:pt>
                <c:pt idx="59">
                  <c:v>4.9612090000000002</c:v>
                </c:pt>
                <c:pt idx="60">
                  <c:v>4.9713190000000003</c:v>
                </c:pt>
                <c:pt idx="61">
                  <c:v>4.9714289999999997</c:v>
                </c:pt>
                <c:pt idx="62">
                  <c:v>4.9115380000000002</c:v>
                </c:pt>
                <c:pt idx="63">
                  <c:v>4.8169230000000001</c:v>
                </c:pt>
                <c:pt idx="64">
                  <c:v>4.747967</c:v>
                </c:pt>
                <c:pt idx="65">
                  <c:v>4.6927839999999996</c:v>
                </c:pt>
                <c:pt idx="66">
                  <c:v>4.7075639999999996</c:v>
                </c:pt>
                <c:pt idx="67">
                  <c:v>4.722308</c:v>
                </c:pt>
                <c:pt idx="68">
                  <c:v>4.7470150000000002</c:v>
                </c:pt>
                <c:pt idx="69">
                  <c:v>4.7672889999999999</c:v>
                </c:pt>
                <c:pt idx="70">
                  <c:v>4.7073809999999998</c:v>
                </c:pt>
                <c:pt idx="71">
                  <c:v>4.6874729999999998</c:v>
                </c:pt>
                <c:pt idx="72">
                  <c:v>4.6185900000000002</c:v>
                </c:pt>
                <c:pt idx="73">
                  <c:v>4.5687179999999996</c:v>
                </c:pt>
                <c:pt idx="74">
                  <c:v>4.5246890000000004</c:v>
                </c:pt>
                <c:pt idx="75">
                  <c:v>4.5892309999999998</c:v>
                </c:pt>
                <c:pt idx="76">
                  <c:v>4.5649819999999997</c:v>
                </c:pt>
                <c:pt idx="77">
                  <c:v>4.5494870000000001</c:v>
                </c:pt>
                <c:pt idx="78">
                  <c:v>4.5139560000000003</c:v>
                </c:pt>
                <c:pt idx="79">
                  <c:v>4.5585709999999997</c:v>
                </c:pt>
                <c:pt idx="80">
                  <c:v>4.5043959999999998</c:v>
                </c:pt>
                <c:pt idx="81">
                  <c:v>4.4903849999999998</c:v>
                </c:pt>
                <c:pt idx="82">
                  <c:v>4.5747249999999999</c:v>
                </c:pt>
                <c:pt idx="83">
                  <c:v>4.5892119999999998</c:v>
                </c:pt>
                <c:pt idx="84">
                  <c:v>4.5351650000000001</c:v>
                </c:pt>
                <c:pt idx="85">
                  <c:v>4.5011539999999997</c:v>
                </c:pt>
                <c:pt idx="86">
                  <c:v>4.457179</c:v>
                </c:pt>
                <c:pt idx="87">
                  <c:v>4.58141</c:v>
                </c:pt>
                <c:pt idx="88">
                  <c:v>4.6258239999999997</c:v>
                </c:pt>
                <c:pt idx="89">
                  <c:v>4.6399999999999997</c:v>
                </c:pt>
                <c:pt idx="90">
                  <c:v>4.674029</c:v>
                </c:pt>
                <c:pt idx="91">
                  <c:v>4.5861539999999996</c:v>
                </c:pt>
                <c:pt idx="92">
                  <c:v>4.6902200000000001</c:v>
                </c:pt>
                <c:pt idx="93">
                  <c:v>4.7465929999999998</c:v>
                </c:pt>
                <c:pt idx="94">
                  <c:v>4.7467030000000001</c:v>
                </c:pt>
                <c:pt idx="95">
                  <c:v>4.914542</c:v>
                </c:pt>
                <c:pt idx="96">
                  <c:v>4.986923</c:v>
                </c:pt>
                <c:pt idx="97">
                  <c:v>5.1208609999999997</c:v>
                </c:pt>
                <c:pt idx="98">
                  <c:v>5.1311359999999997</c:v>
                </c:pt>
                <c:pt idx="99">
                  <c:v>5.1974729999999996</c:v>
                </c:pt>
                <c:pt idx="100">
                  <c:v>5.3238459999999996</c:v>
                </c:pt>
                <c:pt idx="101">
                  <c:v>5.4039739999999998</c:v>
                </c:pt>
                <c:pt idx="102">
                  <c:v>5.4404029999999999</c:v>
                </c:pt>
                <c:pt idx="103">
                  <c:v>5.4499079999999998</c:v>
                </c:pt>
                <c:pt idx="104">
                  <c:v>5.218242</c:v>
                </c:pt>
                <c:pt idx="105">
                  <c:v>5.318352</c:v>
                </c:pt>
                <c:pt idx="106">
                  <c:v>5.3520510000000003</c:v>
                </c:pt>
                <c:pt idx="107">
                  <c:v>5.4285709999999998</c:v>
                </c:pt>
                <c:pt idx="108">
                  <c:v>5.5713189999999999</c:v>
                </c:pt>
                <c:pt idx="109">
                  <c:v>5.5120149999999999</c:v>
                </c:pt>
                <c:pt idx="110">
                  <c:v>5.422161</c:v>
                </c:pt>
                <c:pt idx="111">
                  <c:v>5.2757690000000004</c:v>
                </c:pt>
                <c:pt idx="112">
                  <c:v>5.225568</c:v>
                </c:pt>
                <c:pt idx="113">
                  <c:v>5.3295050000000002</c:v>
                </c:pt>
                <c:pt idx="114">
                  <c:v>5.4661900000000001</c:v>
                </c:pt>
                <c:pt idx="115">
                  <c:v>5.5664290000000003</c:v>
                </c:pt>
                <c:pt idx="116">
                  <c:v>5.9633330000000004</c:v>
                </c:pt>
                <c:pt idx="117">
                  <c:v>6.0769599999999997</c:v>
                </c:pt>
                <c:pt idx="118">
                  <c:v>6.0773989999999998</c:v>
                </c:pt>
                <c:pt idx="119">
                  <c:v>6.1575819999999997</c:v>
                </c:pt>
                <c:pt idx="120">
                  <c:v>6.1813190000000002</c:v>
                </c:pt>
                <c:pt idx="121">
                  <c:v>5.9579490000000002</c:v>
                </c:pt>
                <c:pt idx="122">
                  <c:v>5.8417579999999996</c:v>
                </c:pt>
                <c:pt idx="123">
                  <c:v>5.6961539999999999</c:v>
                </c:pt>
                <c:pt idx="124">
                  <c:v>5.7488640000000002</c:v>
                </c:pt>
                <c:pt idx="125">
                  <c:v>5.8690480000000003</c:v>
                </c:pt>
                <c:pt idx="126">
                  <c:v>5.9030769999999997</c:v>
                </c:pt>
                <c:pt idx="127">
                  <c:v>6.0663549999999997</c:v>
                </c:pt>
                <c:pt idx="128">
                  <c:v>5.9569599999999996</c:v>
                </c:pt>
                <c:pt idx="129">
                  <c:v>5.8641759999999996</c:v>
                </c:pt>
                <c:pt idx="130">
                  <c:v>5.9062640000000002</c:v>
                </c:pt>
                <c:pt idx="131">
                  <c:v>5.7893590000000001</c:v>
                </c:pt>
                <c:pt idx="132">
                  <c:v>5.7824179999999998</c:v>
                </c:pt>
                <c:pt idx="133">
                  <c:v>5.7827469999999996</c:v>
                </c:pt>
                <c:pt idx="134">
                  <c:v>5.7628570000000003</c:v>
                </c:pt>
                <c:pt idx="135">
                  <c:v>5.6901279999999996</c:v>
                </c:pt>
                <c:pt idx="136">
                  <c:v>5.771795</c:v>
                </c:pt>
                <c:pt idx="137">
                  <c:v>5.8119779999999999</c:v>
                </c:pt>
                <c:pt idx="138">
                  <c:v>5.7452750000000004</c:v>
                </c:pt>
                <c:pt idx="139">
                  <c:v>5.6881680000000001</c:v>
                </c:pt>
                <c:pt idx="140">
                  <c:v>5.8237360000000002</c:v>
                </c:pt>
                <c:pt idx="141">
                  <c:v>5.8992310000000003</c:v>
                </c:pt>
                <c:pt idx="142">
                  <c:v>5.9193040000000003</c:v>
                </c:pt>
                <c:pt idx="143">
                  <c:v>6.0390480000000002</c:v>
                </c:pt>
                <c:pt idx="144">
                  <c:v>6.063993</c:v>
                </c:pt>
                <c:pt idx="145">
                  <c:v>5.9967579999999998</c:v>
                </c:pt>
                <c:pt idx="146">
                  <c:v>6.0543589999999998</c:v>
                </c:pt>
                <c:pt idx="147">
                  <c:v>5.841996</c:v>
                </c:pt>
                <c:pt idx="148">
                  <c:v>5.8026010000000001</c:v>
                </c:pt>
                <c:pt idx="149">
                  <c:v>5.9077469999999996</c:v>
                </c:pt>
                <c:pt idx="150">
                  <c:v>5.887912</c:v>
                </c:pt>
                <c:pt idx="151">
                  <c:v>5.8180769999999997</c:v>
                </c:pt>
                <c:pt idx="152">
                  <c:v>5.7906589999999998</c:v>
                </c:pt>
                <c:pt idx="153">
                  <c:v>5.8487359999999997</c:v>
                </c:pt>
                <c:pt idx="154">
                  <c:v>5.9935900000000002</c:v>
                </c:pt>
                <c:pt idx="155">
                  <c:v>6.0837180000000002</c:v>
                </c:pt>
                <c:pt idx="156">
                  <c:v>6.1115380000000004</c:v>
                </c:pt>
                <c:pt idx="157">
                  <c:v>6.1993960000000001</c:v>
                </c:pt>
                <c:pt idx="158">
                  <c:v>6.352125</c:v>
                </c:pt>
                <c:pt idx="159">
                  <c:v>6.2444870000000003</c:v>
                </c:pt>
                <c:pt idx="160">
                  <c:v>6.2824179999999998</c:v>
                </c:pt>
                <c:pt idx="161">
                  <c:v>6.2803849999999999</c:v>
                </c:pt>
                <c:pt idx="162">
                  <c:v>6.1548720000000001</c:v>
                </c:pt>
                <c:pt idx="163">
                  <c:v>6.2510440000000003</c:v>
                </c:pt>
                <c:pt idx="164">
                  <c:v>6.2932969999999999</c:v>
                </c:pt>
                <c:pt idx="165">
                  <c:v>6.4113740000000004</c:v>
                </c:pt>
                <c:pt idx="166">
                  <c:v>6.3635900000000003</c:v>
                </c:pt>
                <c:pt idx="167">
                  <c:v>6.3617030000000003</c:v>
                </c:pt>
                <c:pt idx="168">
                  <c:v>6.4102199999999998</c:v>
                </c:pt>
                <c:pt idx="169">
                  <c:v>6.5184430000000004</c:v>
                </c:pt>
                <c:pt idx="170">
                  <c:v>6.4905860000000004</c:v>
                </c:pt>
                <c:pt idx="171">
                  <c:v>6.5607689999999996</c:v>
                </c:pt>
                <c:pt idx="172">
                  <c:v>6.3347619999999996</c:v>
                </c:pt>
                <c:pt idx="173">
                  <c:v>6.2978019999999999</c:v>
                </c:pt>
                <c:pt idx="174">
                  <c:v>6.3361900000000002</c:v>
                </c:pt>
                <c:pt idx="175">
                  <c:v>6.2828020000000002</c:v>
                </c:pt>
                <c:pt idx="176">
                  <c:v>6.1858969999999998</c:v>
                </c:pt>
                <c:pt idx="177">
                  <c:v>6.0862449999999999</c:v>
                </c:pt>
                <c:pt idx="178">
                  <c:v>6.0925269999999996</c:v>
                </c:pt>
                <c:pt idx="179">
                  <c:v>5.9112450000000001</c:v>
                </c:pt>
                <c:pt idx="180">
                  <c:v>5.7783329999999999</c:v>
                </c:pt>
                <c:pt idx="181">
                  <c:v>5.8170330000000003</c:v>
                </c:pt>
                <c:pt idx="182">
                  <c:v>5.9449449999999997</c:v>
                </c:pt>
                <c:pt idx="183">
                  <c:v>5.9184979999999996</c:v>
                </c:pt>
                <c:pt idx="184">
                  <c:v>5.938205</c:v>
                </c:pt>
                <c:pt idx="185">
                  <c:v>6.0330769999999996</c:v>
                </c:pt>
                <c:pt idx="186">
                  <c:v>6.0417579999999997</c:v>
                </c:pt>
                <c:pt idx="187">
                  <c:v>6.0653480000000002</c:v>
                </c:pt>
                <c:pt idx="188">
                  <c:v>6.0355309999999998</c:v>
                </c:pt>
                <c:pt idx="189">
                  <c:v>6.0071430000000001</c:v>
                </c:pt>
                <c:pt idx="190">
                  <c:v>5.9488459999999996</c:v>
                </c:pt>
                <c:pt idx="191">
                  <c:v>5.9291210000000003</c:v>
                </c:pt>
                <c:pt idx="192">
                  <c:v>5.9272710000000002</c:v>
                </c:pt>
                <c:pt idx="193">
                  <c:v>6.014176</c:v>
                </c:pt>
                <c:pt idx="194">
                  <c:v>6.0578940000000001</c:v>
                </c:pt>
                <c:pt idx="195">
                  <c:v>5.978205</c:v>
                </c:pt>
                <c:pt idx="196">
                  <c:v>5.8847250000000004</c:v>
                </c:pt>
                <c:pt idx="197">
                  <c:v>5.9046149999999997</c:v>
                </c:pt>
                <c:pt idx="198">
                  <c:v>5.9838100000000001</c:v>
                </c:pt>
                <c:pt idx="199">
                  <c:v>5.8465569999999998</c:v>
                </c:pt>
                <c:pt idx="200">
                  <c:v>5.7180770000000001</c:v>
                </c:pt>
                <c:pt idx="201">
                  <c:v>5.7318319999999998</c:v>
                </c:pt>
                <c:pt idx="202">
                  <c:v>5.8205489999999998</c:v>
                </c:pt>
                <c:pt idx="203">
                  <c:v>5.7219410000000002</c:v>
                </c:pt>
                <c:pt idx="204">
                  <c:v>5.7043410000000003</c:v>
                </c:pt>
                <c:pt idx="205">
                  <c:v>5.726667</c:v>
                </c:pt>
                <c:pt idx="206">
                  <c:v>5.7079120000000003</c:v>
                </c:pt>
                <c:pt idx="207">
                  <c:v>5.8566669999999998</c:v>
                </c:pt>
                <c:pt idx="208">
                  <c:v>5.9569229999999997</c:v>
                </c:pt>
                <c:pt idx="209">
                  <c:v>5.940842</c:v>
                </c:pt>
                <c:pt idx="210">
                  <c:v>6.0565379999999998</c:v>
                </c:pt>
                <c:pt idx="211">
                  <c:v>6.054176</c:v>
                </c:pt>
                <c:pt idx="212">
                  <c:v>6.0135160000000001</c:v>
                </c:pt>
                <c:pt idx="213">
                  <c:v>6.1538830000000004</c:v>
                </c:pt>
                <c:pt idx="214">
                  <c:v>6.1642489999999999</c:v>
                </c:pt>
                <c:pt idx="215">
                  <c:v>6.1146149999999997</c:v>
                </c:pt>
                <c:pt idx="216">
                  <c:v>6.2542309999999999</c:v>
                </c:pt>
                <c:pt idx="217">
                  <c:v>6.3553850000000001</c:v>
                </c:pt>
                <c:pt idx="218">
                  <c:v>6.2957689999999999</c:v>
                </c:pt>
                <c:pt idx="219">
                  <c:v>6.2954949999999998</c:v>
                </c:pt>
                <c:pt idx="220">
                  <c:v>6.2265379999999997</c:v>
                </c:pt>
                <c:pt idx="221">
                  <c:v>6.2081679999999997</c:v>
                </c:pt>
                <c:pt idx="222">
                  <c:v>6.1317579999999996</c:v>
                </c:pt>
                <c:pt idx="223">
                  <c:v>6.153626</c:v>
                </c:pt>
                <c:pt idx="224">
                  <c:v>6.250769</c:v>
                </c:pt>
                <c:pt idx="225">
                  <c:v>6.2410990000000002</c:v>
                </c:pt>
                <c:pt idx="226">
                  <c:v>6.3020880000000004</c:v>
                </c:pt>
                <c:pt idx="227">
                  <c:v>6.244103</c:v>
                </c:pt>
                <c:pt idx="228">
                  <c:v>6.2139559999999996</c:v>
                </c:pt>
                <c:pt idx="229">
                  <c:v>6.164231</c:v>
                </c:pt>
                <c:pt idx="230">
                  <c:v>6.2348720000000002</c:v>
                </c:pt>
                <c:pt idx="231">
                  <c:v>6.3653300000000002</c:v>
                </c:pt>
                <c:pt idx="232">
                  <c:v>6.4044319999999999</c:v>
                </c:pt>
                <c:pt idx="233">
                  <c:v>6.4542310000000001</c:v>
                </c:pt>
                <c:pt idx="234">
                  <c:v>6.4446149999999998</c:v>
                </c:pt>
                <c:pt idx="235">
                  <c:v>6.3354759999999999</c:v>
                </c:pt>
                <c:pt idx="236">
                  <c:v>6.326886</c:v>
                </c:pt>
                <c:pt idx="237">
                  <c:v>6.3371979999999999</c:v>
                </c:pt>
                <c:pt idx="238">
                  <c:v>6.457363</c:v>
                </c:pt>
                <c:pt idx="239">
                  <c:v>6.3972530000000001</c:v>
                </c:pt>
                <c:pt idx="240">
                  <c:v>6.4285709999999998</c:v>
                </c:pt>
                <c:pt idx="241">
                  <c:v>6.4091209999999998</c:v>
                </c:pt>
                <c:pt idx="242">
                  <c:v>6.3995050000000004</c:v>
                </c:pt>
                <c:pt idx="243">
                  <c:v>6.39</c:v>
                </c:pt>
                <c:pt idx="244">
                  <c:v>6.2699730000000002</c:v>
                </c:pt>
                <c:pt idx="245">
                  <c:v>6.38</c:v>
                </c:pt>
                <c:pt idx="246">
                  <c:v>6.5197250000000002</c:v>
                </c:pt>
                <c:pt idx="247">
                  <c:v>6.5298080000000001</c:v>
                </c:pt>
                <c:pt idx="248">
                  <c:v>6.4697800000000001</c:v>
                </c:pt>
                <c:pt idx="249">
                  <c:v>6.4296980000000001</c:v>
                </c:pt>
                <c:pt idx="250">
                  <c:v>6.4393409999999998</c:v>
                </c:pt>
                <c:pt idx="251">
                  <c:v>6.3696149999999996</c:v>
                </c:pt>
                <c:pt idx="252">
                  <c:v>6.3004119999999997</c:v>
                </c:pt>
                <c:pt idx="253">
                  <c:v>6.35</c:v>
                </c:pt>
                <c:pt idx="254">
                  <c:v>6.340522</c:v>
                </c:pt>
                <c:pt idx="255">
                  <c:v>6.4305490000000001</c:v>
                </c:pt>
                <c:pt idx="256">
                  <c:v>6.4805770000000003</c:v>
                </c:pt>
                <c:pt idx="257">
                  <c:v>6.3712090000000003</c:v>
                </c:pt>
                <c:pt idx="258">
                  <c:v>6.3613739999999996</c:v>
                </c:pt>
                <c:pt idx="259">
                  <c:v>6.430714</c:v>
                </c:pt>
                <c:pt idx="260">
                  <c:v>6.4607419999999998</c:v>
                </c:pt>
                <c:pt idx="261">
                  <c:v>6.4023079999999997</c:v>
                </c:pt>
                <c:pt idx="262">
                  <c:v>6.3331869999999997</c:v>
                </c:pt>
                <c:pt idx="263">
                  <c:v>6.3561540000000001</c:v>
                </c:pt>
                <c:pt idx="264">
                  <c:v>6.4436260000000001</c:v>
                </c:pt>
                <c:pt idx="265">
                  <c:v>6.4546700000000001</c:v>
                </c:pt>
                <c:pt idx="266">
                  <c:v>6.4357689999999996</c:v>
                </c:pt>
                <c:pt idx="267">
                  <c:v>6.5159339999999997</c:v>
                </c:pt>
                <c:pt idx="268">
                  <c:v>6.5042859999999996</c:v>
                </c:pt>
                <c:pt idx="269">
                  <c:v>6.4454950000000002</c:v>
                </c:pt>
                <c:pt idx="270">
                  <c:v>6.5456320000000003</c:v>
                </c:pt>
                <c:pt idx="271">
                  <c:v>6.5880770000000002</c:v>
                </c:pt>
                <c:pt idx="272">
                  <c:v>6.5870879999999996</c:v>
                </c:pt>
                <c:pt idx="273">
                  <c:v>6.6464559999999997</c:v>
                </c:pt>
                <c:pt idx="274">
                  <c:v>6.5179119999999999</c:v>
                </c:pt>
                <c:pt idx="275">
                  <c:v>6.4307689999999997</c:v>
                </c:pt>
                <c:pt idx="276">
                  <c:v>6.320989</c:v>
                </c:pt>
                <c:pt idx="277">
                  <c:v>6.3316480000000004</c:v>
                </c:pt>
                <c:pt idx="278">
                  <c:v>6.3318680000000001</c:v>
                </c:pt>
                <c:pt idx="279">
                  <c:v>6.3520880000000002</c:v>
                </c:pt>
                <c:pt idx="280">
                  <c:v>6.2907690000000001</c:v>
                </c:pt>
                <c:pt idx="281">
                  <c:v>6.2993959999999998</c:v>
                </c:pt>
                <c:pt idx="282">
                  <c:v>6.3082419999999999</c:v>
                </c:pt>
                <c:pt idx="283">
                  <c:v>6.2817309999999997</c:v>
                </c:pt>
                <c:pt idx="284">
                  <c:v>6.3836259999999996</c:v>
                </c:pt>
                <c:pt idx="285">
                  <c:v>6.3421149999999997</c:v>
                </c:pt>
                <c:pt idx="286">
                  <c:v>6.2923080000000002</c:v>
                </c:pt>
                <c:pt idx="287">
                  <c:v>6.2747250000000001</c:v>
                </c:pt>
                <c:pt idx="288">
                  <c:v>6.2749449999999998</c:v>
                </c:pt>
                <c:pt idx="289">
                  <c:v>6.2851650000000001</c:v>
                </c:pt>
                <c:pt idx="290">
                  <c:v>6.275385</c:v>
                </c:pt>
                <c:pt idx="291">
                  <c:v>6.2836540000000003</c:v>
                </c:pt>
                <c:pt idx="292">
                  <c:v>6.3042309999999997</c:v>
                </c:pt>
                <c:pt idx="293">
                  <c:v>6.2644229999999999</c:v>
                </c:pt>
                <c:pt idx="294">
                  <c:v>6.224615</c:v>
                </c:pt>
                <c:pt idx="295">
                  <c:v>6.2205769999999996</c:v>
                </c:pt>
                <c:pt idx="296">
                  <c:v>6.2707139999999999</c:v>
                </c:pt>
                <c:pt idx="297">
                  <c:v>6.2511260000000002</c:v>
                </c:pt>
                <c:pt idx="298">
                  <c:v>6.2035159999999996</c:v>
                </c:pt>
                <c:pt idx="299">
                  <c:v>6.2114010000000004</c:v>
                </c:pt>
                <c:pt idx="300">
                  <c:v>6.211538</c:v>
                </c:pt>
                <c:pt idx="301">
                  <c:v>6.1516760000000001</c:v>
                </c:pt>
                <c:pt idx="302">
                  <c:v>6.1122249999999996</c:v>
                </c:pt>
                <c:pt idx="303">
                  <c:v>6.2148349999999999</c:v>
                </c:pt>
                <c:pt idx="304">
                  <c:v>6.2925000000000004</c:v>
                </c:pt>
                <c:pt idx="305">
                  <c:v>6.2351650000000003</c:v>
                </c:pt>
                <c:pt idx="306">
                  <c:v>6.2478300000000004</c:v>
                </c:pt>
                <c:pt idx="307">
                  <c:v>6.2052750000000003</c:v>
                </c:pt>
                <c:pt idx="308">
                  <c:v>6.1553300000000002</c:v>
                </c:pt>
                <c:pt idx="309">
                  <c:v>6.0953850000000003</c:v>
                </c:pt>
                <c:pt idx="310">
                  <c:v>6.1554399999999996</c:v>
                </c:pt>
                <c:pt idx="311">
                  <c:v>6.1656040000000001</c:v>
                </c:pt>
                <c:pt idx="312">
                  <c:v>6.1856590000000002</c:v>
                </c:pt>
                <c:pt idx="313">
                  <c:v>6.2585709999999999</c:v>
                </c:pt>
                <c:pt idx="314">
                  <c:v>6.2444230000000003</c:v>
                </c:pt>
                <c:pt idx="315">
                  <c:v>6.181648</c:v>
                </c:pt>
                <c:pt idx="316">
                  <c:v>6.128984</c:v>
                </c:pt>
                <c:pt idx="317">
                  <c:v>6.1090660000000003</c:v>
                </c:pt>
                <c:pt idx="318">
                  <c:v>6.1291479999999998</c:v>
                </c:pt>
                <c:pt idx="319">
                  <c:v>6.0892309999999998</c:v>
                </c:pt>
                <c:pt idx="320">
                  <c:v>6.0724179999999999</c:v>
                </c:pt>
                <c:pt idx="321">
                  <c:v>6.136374</c:v>
                </c:pt>
                <c:pt idx="322">
                  <c:v>6.1628569999999998</c:v>
                </c:pt>
                <c:pt idx="323">
                  <c:v>6.1629670000000001</c:v>
                </c:pt>
                <c:pt idx="324">
                  <c:v>6.2035159999999996</c:v>
                </c:pt>
                <c:pt idx="325">
                  <c:v>6.2236260000000003</c:v>
                </c:pt>
                <c:pt idx="326">
                  <c:v>6.1803020000000002</c:v>
                </c:pt>
                <c:pt idx="327">
                  <c:v>6.1807689999999997</c:v>
                </c:pt>
                <c:pt idx="328">
                  <c:v>6.2074449999999999</c:v>
                </c:pt>
                <c:pt idx="329">
                  <c:v>6.2278570000000002</c:v>
                </c:pt>
                <c:pt idx="330">
                  <c:v>6.2079950000000004</c:v>
                </c:pt>
                <c:pt idx="331">
                  <c:v>6.1681319999999999</c:v>
                </c:pt>
                <c:pt idx="332">
                  <c:v>6.1084069999999997</c:v>
                </c:pt>
                <c:pt idx="333">
                  <c:v>6.1088190000000004</c:v>
                </c:pt>
                <c:pt idx="334">
                  <c:v>6.0427470000000003</c:v>
                </c:pt>
                <c:pt idx="335">
                  <c:v>5.9990930000000002</c:v>
                </c:pt>
                <c:pt idx="336">
                  <c:v>5.8607690000000003</c:v>
                </c:pt>
                <c:pt idx="337">
                  <c:v>5.9209889999999996</c:v>
                </c:pt>
                <c:pt idx="338">
                  <c:v>5.9437360000000004</c:v>
                </c:pt>
                <c:pt idx="339">
                  <c:v>5.8539009999999996</c:v>
                </c:pt>
                <c:pt idx="340">
                  <c:v>5.7960989999999999</c:v>
                </c:pt>
                <c:pt idx="341">
                  <c:v>5.8082690000000001</c:v>
                </c:pt>
                <c:pt idx="342">
                  <c:v>5.8403299999999998</c:v>
                </c:pt>
                <c:pt idx="343">
                  <c:v>5.8407419999999997</c:v>
                </c:pt>
                <c:pt idx="344">
                  <c:v>5.8692310000000001</c:v>
                </c:pt>
                <c:pt idx="345">
                  <c:v>5.8568129999999998</c:v>
                </c:pt>
                <c:pt idx="346">
                  <c:v>5.8511540000000002</c:v>
                </c:pt>
                <c:pt idx="347">
                  <c:v>5.8455490000000001</c:v>
                </c:pt>
                <c:pt idx="348">
                  <c:v>5.8760440000000003</c:v>
                </c:pt>
                <c:pt idx="349">
                  <c:v>5.8518410000000003</c:v>
                </c:pt>
                <c:pt idx="350">
                  <c:v>5.7863740000000004</c:v>
                </c:pt>
                <c:pt idx="351">
                  <c:v>5.7665379999999997</c:v>
                </c:pt>
                <c:pt idx="352">
                  <c:v>5.7967029999999999</c:v>
                </c:pt>
                <c:pt idx="353">
                  <c:v>5.8717309999999996</c:v>
                </c:pt>
                <c:pt idx="354">
                  <c:v>5.9528020000000001</c:v>
                </c:pt>
                <c:pt idx="355">
                  <c:v>5.9629399999999997</c:v>
                </c:pt>
                <c:pt idx="356">
                  <c:v>5.9023079999999997</c:v>
                </c:pt>
                <c:pt idx="357">
                  <c:v>5.588571</c:v>
                </c:pt>
                <c:pt idx="358">
                  <c:v>5.6436260000000003</c:v>
                </c:pt>
                <c:pt idx="359">
                  <c:v>5.6937639999999998</c:v>
                </c:pt>
                <c:pt idx="360">
                  <c:v>5.6591209999999998</c:v>
                </c:pt>
                <c:pt idx="361">
                  <c:v>5.6544230000000004</c:v>
                </c:pt>
                <c:pt idx="362">
                  <c:v>5.679341</c:v>
                </c:pt>
                <c:pt idx="363">
                  <c:v>5.7196699999999998</c:v>
                </c:pt>
                <c:pt idx="364">
                  <c:v>5.8148350000000004</c:v>
                </c:pt>
                <c:pt idx="365">
                  <c:v>5.7749730000000001</c:v>
                </c:pt>
                <c:pt idx="366">
                  <c:v>5.7149999999999999</c:v>
                </c:pt>
                <c:pt idx="367">
                  <c:v>5.7000549999999999</c:v>
                </c:pt>
                <c:pt idx="368">
                  <c:v>5.66533</c:v>
                </c:pt>
                <c:pt idx="369">
                  <c:v>5.6605489999999996</c:v>
                </c:pt>
                <c:pt idx="370">
                  <c:v>5.6506590000000001</c:v>
                </c:pt>
                <c:pt idx="371">
                  <c:v>5.6555770000000001</c:v>
                </c:pt>
                <c:pt idx="372">
                  <c:v>5.655659</c:v>
                </c:pt>
                <c:pt idx="373">
                  <c:v>5.6659069999999998</c:v>
                </c:pt>
                <c:pt idx="374">
                  <c:v>5.7106589999999997</c:v>
                </c:pt>
                <c:pt idx="375">
                  <c:v>5.7814290000000002</c:v>
                </c:pt>
                <c:pt idx="376">
                  <c:v>5.7415380000000003</c:v>
                </c:pt>
                <c:pt idx="377">
                  <c:v>5.7370599999999996</c:v>
                </c:pt>
                <c:pt idx="378">
                  <c:v>5.7319779999999998</c:v>
                </c:pt>
                <c:pt idx="379">
                  <c:v>5.686566</c:v>
                </c:pt>
                <c:pt idx="380">
                  <c:v>5.6966479999999997</c:v>
                </c:pt>
                <c:pt idx="381">
                  <c:v>5.6823079999999999</c:v>
                </c:pt>
                <c:pt idx="382">
                  <c:v>5.6724180000000004</c:v>
                </c:pt>
                <c:pt idx="383">
                  <c:v>5.7070600000000002</c:v>
                </c:pt>
                <c:pt idx="384">
                  <c:v>5.6971429999999996</c:v>
                </c:pt>
                <c:pt idx="385">
                  <c:v>5.677225</c:v>
                </c:pt>
                <c:pt idx="386">
                  <c:v>5.6330770000000001</c:v>
                </c:pt>
                <c:pt idx="387">
                  <c:v>5.6473899999999997</c:v>
                </c:pt>
                <c:pt idx="388">
                  <c:v>5.627637</c:v>
                </c:pt>
                <c:pt idx="389">
                  <c:v>5.6036260000000002</c:v>
                </c:pt>
                <c:pt idx="390">
                  <c:v>5.5937359999999998</c:v>
                </c:pt>
                <c:pt idx="391">
                  <c:v>5.6238460000000003</c:v>
                </c:pt>
                <c:pt idx="392">
                  <c:v>5.6099449999999997</c:v>
                </c:pt>
                <c:pt idx="393">
                  <c:v>5.6342860000000003</c:v>
                </c:pt>
                <c:pt idx="394">
                  <c:v>5.6304949999999998</c:v>
                </c:pt>
                <c:pt idx="395">
                  <c:v>5.7106320000000004</c:v>
                </c:pt>
                <c:pt idx="396">
                  <c:v>5.8084619999999996</c:v>
                </c:pt>
                <c:pt idx="397">
                  <c:v>5.7747250000000001</c:v>
                </c:pt>
                <c:pt idx="398">
                  <c:v>5.7813189999999999</c:v>
                </c:pt>
                <c:pt idx="399">
                  <c:v>5.847747</c:v>
                </c:pt>
                <c:pt idx="400">
                  <c:v>5.781593</c:v>
                </c:pt>
                <c:pt idx="401">
                  <c:v>5.7553850000000004</c:v>
                </c:pt>
                <c:pt idx="402">
                  <c:v>5.7491209999999997</c:v>
                </c:pt>
                <c:pt idx="403">
                  <c:v>5.7058239999999998</c:v>
                </c:pt>
                <c:pt idx="404">
                  <c:v>5.689451</c:v>
                </c:pt>
                <c:pt idx="405">
                  <c:v>5.689533</c:v>
                </c:pt>
                <c:pt idx="406">
                  <c:v>5.6726919999999996</c:v>
                </c:pt>
                <c:pt idx="407">
                  <c:v>5.6228300000000004</c:v>
                </c:pt>
                <c:pt idx="408">
                  <c:v>5.6432419999999999</c:v>
                </c:pt>
                <c:pt idx="409">
                  <c:v>5.6633789999999999</c:v>
                </c:pt>
                <c:pt idx="410">
                  <c:v>5.7168130000000001</c:v>
                </c:pt>
                <c:pt idx="411">
                  <c:v>5.7336539999999996</c:v>
                </c:pt>
                <c:pt idx="412">
                  <c:v>5.7870330000000001</c:v>
                </c:pt>
                <c:pt idx="413">
                  <c:v>5.7905220000000002</c:v>
                </c:pt>
                <c:pt idx="414">
                  <c:v>5.7906040000000001</c:v>
                </c:pt>
                <c:pt idx="415">
                  <c:v>5.7375819999999997</c:v>
                </c:pt>
                <c:pt idx="416">
                  <c:v>5.7007690000000002</c:v>
                </c:pt>
                <c:pt idx="417">
                  <c:v>5.6978020000000003</c:v>
                </c:pt>
                <c:pt idx="418">
                  <c:v>5.6910990000000004</c:v>
                </c:pt>
                <c:pt idx="419">
                  <c:v>5.7411810000000001</c:v>
                </c:pt>
                <c:pt idx="420">
                  <c:v>5.7383519999999999</c:v>
                </c:pt>
                <c:pt idx="421">
                  <c:v>5.7513459999999998</c:v>
                </c:pt>
                <c:pt idx="422">
                  <c:v>5.7285709999999996</c:v>
                </c:pt>
                <c:pt idx="423">
                  <c:v>5.7889010000000001</c:v>
                </c:pt>
                <c:pt idx="424">
                  <c:v>5.861758</c:v>
                </c:pt>
                <c:pt idx="425">
                  <c:v>5.8445600000000004</c:v>
                </c:pt>
                <c:pt idx="426">
                  <c:v>5.8646149999999997</c:v>
                </c:pt>
                <c:pt idx="427">
                  <c:v>5.9346699999999997</c:v>
                </c:pt>
                <c:pt idx="428">
                  <c:v>5.9548350000000001</c:v>
                </c:pt>
                <c:pt idx="429">
                  <c:v>5.8873629999999997</c:v>
                </c:pt>
                <c:pt idx="430">
                  <c:v>5.9175000000000004</c:v>
                </c:pt>
                <c:pt idx="431">
                  <c:v>5.9001099999999997</c:v>
                </c:pt>
                <c:pt idx="432">
                  <c:v>5.9228300000000003</c:v>
                </c:pt>
                <c:pt idx="433">
                  <c:v>5.9429119999999998</c:v>
                </c:pt>
                <c:pt idx="434">
                  <c:v>5.9929949999999996</c:v>
                </c:pt>
                <c:pt idx="435">
                  <c:v>5.9907690000000002</c:v>
                </c:pt>
                <c:pt idx="436">
                  <c:v>6.0885990000000003</c:v>
                </c:pt>
                <c:pt idx="437">
                  <c:v>6.1512089999999997</c:v>
                </c:pt>
                <c:pt idx="438">
                  <c:v>6.0834890000000001</c:v>
                </c:pt>
                <c:pt idx="439">
                  <c:v>6.0635709999999996</c:v>
                </c:pt>
                <c:pt idx="440">
                  <c:v>5.9936540000000003</c:v>
                </c:pt>
                <c:pt idx="441">
                  <c:v>6.0337360000000002</c:v>
                </c:pt>
                <c:pt idx="442">
                  <c:v>5.9959889999999998</c:v>
                </c:pt>
                <c:pt idx="443">
                  <c:v>5.9860439999999997</c:v>
                </c:pt>
                <c:pt idx="444">
                  <c:v>5.9241479999999997</c:v>
                </c:pt>
                <c:pt idx="445">
                  <c:v>5.8942310000000004</c:v>
                </c:pt>
                <c:pt idx="446">
                  <c:v>5.9043130000000001</c:v>
                </c:pt>
                <c:pt idx="447">
                  <c:v>5.8527469999999999</c:v>
                </c:pt>
                <c:pt idx="448">
                  <c:v>5.7946429999999998</c:v>
                </c:pt>
                <c:pt idx="449">
                  <c:v>5.7347250000000001</c:v>
                </c:pt>
                <c:pt idx="450">
                  <c:v>5.8148080000000002</c:v>
                </c:pt>
                <c:pt idx="451">
                  <c:v>5.8565930000000002</c:v>
                </c:pt>
                <c:pt idx="452">
                  <c:v>5.8367579999999997</c:v>
                </c:pt>
                <c:pt idx="453">
                  <c:v>5.8752199999999997</c:v>
                </c:pt>
                <c:pt idx="454">
                  <c:v>5.916868</c:v>
                </c:pt>
                <c:pt idx="455">
                  <c:v>5.9053849999999999</c:v>
                </c:pt>
                <c:pt idx="456">
                  <c:v>5.8569779999999998</c:v>
                </c:pt>
                <c:pt idx="457">
                  <c:v>5.8357140000000003</c:v>
                </c:pt>
                <c:pt idx="458">
                  <c:v>5.7957970000000003</c:v>
                </c:pt>
                <c:pt idx="459">
                  <c:v>5.8358790000000003</c:v>
                </c:pt>
                <c:pt idx="460">
                  <c:v>5.8759620000000004</c:v>
                </c:pt>
                <c:pt idx="461">
                  <c:v>5.8773629999999999</c:v>
                </c:pt>
                <c:pt idx="462">
                  <c:v>5.9062910000000004</c:v>
                </c:pt>
                <c:pt idx="463">
                  <c:v>5.8851649999999998</c:v>
                </c:pt>
                <c:pt idx="464">
                  <c:v>5.9152750000000003</c:v>
                </c:pt>
                <c:pt idx="465">
                  <c:v>5.9165380000000001</c:v>
                </c:pt>
                <c:pt idx="466">
                  <c:v>5.8966209999999997</c:v>
                </c:pt>
                <c:pt idx="467">
                  <c:v>5.9368679999999996</c:v>
                </c:pt>
                <c:pt idx="468">
                  <c:v>5.9759339999999996</c:v>
                </c:pt>
                <c:pt idx="469">
                  <c:v>5.957033</c:v>
                </c:pt>
                <c:pt idx="470">
                  <c:v>5.9171149999999999</c:v>
                </c:pt>
                <c:pt idx="471">
                  <c:v>5.9071980000000002</c:v>
                </c:pt>
                <c:pt idx="472">
                  <c:v>5.8575270000000002</c:v>
                </c:pt>
                <c:pt idx="473">
                  <c:v>5.9084070000000004</c:v>
                </c:pt>
                <c:pt idx="474">
                  <c:v>5.9076919999999999</c:v>
                </c:pt>
                <c:pt idx="475">
                  <c:v>5.8370329999999999</c:v>
                </c:pt>
                <c:pt idx="476">
                  <c:v>5.7973629999999998</c:v>
                </c:pt>
                <c:pt idx="477">
                  <c:v>5.7674729999999998</c:v>
                </c:pt>
                <c:pt idx="478">
                  <c:v>5.7575820000000002</c:v>
                </c:pt>
                <c:pt idx="479">
                  <c:v>5.7782689999999999</c:v>
                </c:pt>
                <c:pt idx="480">
                  <c:v>5.7572530000000004</c:v>
                </c:pt>
                <c:pt idx="481">
                  <c:v>5.7681319999999996</c:v>
                </c:pt>
                <c:pt idx="482">
                  <c:v>5.917802</c:v>
                </c:pt>
                <c:pt idx="483">
                  <c:v>5.9287640000000001</c:v>
                </c:pt>
                <c:pt idx="484">
                  <c:v>5.8992310000000003</c:v>
                </c:pt>
                <c:pt idx="485">
                  <c:v>6.0089290000000002</c:v>
                </c:pt>
                <c:pt idx="486">
                  <c:v>6.0694509999999999</c:v>
                </c:pt>
                <c:pt idx="487">
                  <c:v>6.0495049999999999</c:v>
                </c:pt>
                <c:pt idx="488">
                  <c:v>6.0791209999999998</c:v>
                </c:pt>
                <c:pt idx="489">
                  <c:v>6.0792310000000001</c:v>
                </c:pt>
                <c:pt idx="490">
                  <c:v>6.1397529999999998</c:v>
                </c:pt>
                <c:pt idx="491">
                  <c:v>6.1698899999999997</c:v>
                </c:pt>
                <c:pt idx="492">
                  <c:v>6.0498900000000004</c:v>
                </c:pt>
                <c:pt idx="493">
                  <c:v>5.96</c:v>
                </c:pt>
                <c:pt idx="494">
                  <c:v>5.8602749999999997</c:v>
                </c:pt>
                <c:pt idx="495">
                  <c:v>5.8508789999999999</c:v>
                </c:pt>
                <c:pt idx="496">
                  <c:v>5.9110990000000001</c:v>
                </c:pt>
                <c:pt idx="497">
                  <c:v>5.9513850000000001</c:v>
                </c:pt>
                <c:pt idx="498">
                  <c:v>5.8920219999999999</c:v>
                </c:pt>
                <c:pt idx="499">
                  <c:v>5.9327800000000002</c:v>
                </c:pt>
                <c:pt idx="500">
                  <c:v>5.8736920000000001</c:v>
                </c:pt>
                <c:pt idx="501">
                  <c:v>5.8244290000000003</c:v>
                </c:pt>
                <c:pt idx="502">
                  <c:v>5.8149449999999998</c:v>
                </c:pt>
                <c:pt idx="503">
                  <c:v>5.8259340000000002</c:v>
                </c:pt>
                <c:pt idx="504">
                  <c:v>5.7660549999999997</c:v>
                </c:pt>
                <c:pt idx="505">
                  <c:v>5.6761540000000004</c:v>
                </c:pt>
                <c:pt idx="506">
                  <c:v>5.6157690000000002</c:v>
                </c:pt>
                <c:pt idx="507">
                  <c:v>5.6258020000000002</c:v>
                </c:pt>
                <c:pt idx="508">
                  <c:v>5.6465930000000002</c:v>
                </c:pt>
                <c:pt idx="509">
                  <c:v>5.6568569999999996</c:v>
                </c:pt>
                <c:pt idx="510">
                  <c:v>5.5762309999999999</c:v>
                </c:pt>
                <c:pt idx="511">
                  <c:v>5.4964620000000002</c:v>
                </c:pt>
                <c:pt idx="512">
                  <c:v>5.3960549999999996</c:v>
                </c:pt>
                <c:pt idx="513">
                  <c:v>5.3973849999999999</c:v>
                </c:pt>
                <c:pt idx="514">
                  <c:v>5.407978</c:v>
                </c:pt>
                <c:pt idx="515">
                  <c:v>5.457846</c:v>
                </c:pt>
                <c:pt idx="516">
                  <c:v>5.387308</c:v>
                </c:pt>
                <c:pt idx="517">
                  <c:v>5.3179119999999998</c:v>
                </c:pt>
                <c:pt idx="518">
                  <c:v>5.3090000000000002</c:v>
                </c:pt>
                <c:pt idx="519">
                  <c:v>5.2792310000000002</c:v>
                </c:pt>
                <c:pt idx="520">
                  <c:v>5.2003630000000003</c:v>
                </c:pt>
                <c:pt idx="521">
                  <c:v>5.2592309999999998</c:v>
                </c:pt>
                <c:pt idx="522">
                  <c:v>5.2403959999999996</c:v>
                </c:pt>
                <c:pt idx="523">
                  <c:v>5.382396</c:v>
                </c:pt>
                <c:pt idx="524">
                  <c:v>5.3816040000000003</c:v>
                </c:pt>
                <c:pt idx="525">
                  <c:v>5.4223850000000002</c:v>
                </c:pt>
                <c:pt idx="526">
                  <c:v>5.6337359999999999</c:v>
                </c:pt>
                <c:pt idx="527">
                  <c:v>5.6539780000000004</c:v>
                </c:pt>
                <c:pt idx="528">
                  <c:v>5.6966150000000004</c:v>
                </c:pt>
                <c:pt idx="529">
                  <c:v>5.7475269999999998</c:v>
                </c:pt>
                <c:pt idx="530">
                  <c:v>5.6790770000000004</c:v>
                </c:pt>
                <c:pt idx="531">
                  <c:v>5.6787910000000004</c:v>
                </c:pt>
                <c:pt idx="532">
                  <c:v>5.7197800000000001</c:v>
                </c:pt>
                <c:pt idx="533">
                  <c:v>5.7487690000000002</c:v>
                </c:pt>
                <c:pt idx="534">
                  <c:v>5.6583959999999998</c:v>
                </c:pt>
                <c:pt idx="535">
                  <c:v>5.6800769999999998</c:v>
                </c:pt>
                <c:pt idx="536">
                  <c:v>5.6289889999999998</c:v>
                </c:pt>
                <c:pt idx="537">
                  <c:v>5.579879</c:v>
                </c:pt>
                <c:pt idx="538">
                  <c:v>5.5601760000000002</c:v>
                </c:pt>
                <c:pt idx="539">
                  <c:v>5.6027469999999999</c:v>
                </c:pt>
                <c:pt idx="540">
                  <c:v>5.6130769999999997</c:v>
                </c:pt>
                <c:pt idx="541">
                  <c:v>5.6518459999999999</c:v>
                </c:pt>
                <c:pt idx="542">
                  <c:v>5.742769</c:v>
                </c:pt>
                <c:pt idx="543">
                  <c:v>5.8539009999999996</c:v>
                </c:pt>
                <c:pt idx="544">
                  <c:v>5.823385</c:v>
                </c:pt>
                <c:pt idx="545">
                  <c:v>5.844538</c:v>
                </c:pt>
                <c:pt idx="546">
                  <c:v>6.0148570000000001</c:v>
                </c:pt>
                <c:pt idx="547">
                  <c:v>6.1231429999999998</c:v>
                </c:pt>
                <c:pt idx="548">
                  <c:v>6.0925269999999996</c:v>
                </c:pt>
                <c:pt idx="549">
                  <c:v>5.9737140000000002</c:v>
                </c:pt>
                <c:pt idx="550">
                  <c:v>6.0540000000000003</c:v>
                </c:pt>
                <c:pt idx="551">
                  <c:v>6.1261539999999997</c:v>
                </c:pt>
                <c:pt idx="552">
                  <c:v>6.0454290000000004</c:v>
                </c:pt>
                <c:pt idx="553">
                  <c:v>5.8557139999999999</c:v>
                </c:pt>
                <c:pt idx="554">
                  <c:v>5.907</c:v>
                </c:pt>
                <c:pt idx="555">
                  <c:v>5.7442640000000003</c:v>
                </c:pt>
                <c:pt idx="556">
                  <c:v>5.7171430000000001</c:v>
                </c:pt>
                <c:pt idx="557">
                  <c:v>5.7284839999999999</c:v>
                </c:pt>
                <c:pt idx="558">
                  <c:v>5.7998459999999996</c:v>
                </c:pt>
                <c:pt idx="559">
                  <c:v>5.8733849999999999</c:v>
                </c:pt>
                <c:pt idx="560">
                  <c:v>5.9204619999999997</c:v>
                </c:pt>
                <c:pt idx="561">
                  <c:v>5.988022</c:v>
                </c:pt>
                <c:pt idx="562">
                  <c:v>5.9294289999999998</c:v>
                </c:pt>
                <c:pt idx="563">
                  <c:v>5.878571</c:v>
                </c:pt>
                <c:pt idx="564">
                  <c:v>5.7623410000000002</c:v>
                </c:pt>
                <c:pt idx="565">
                  <c:v>5.7138460000000002</c:v>
                </c:pt>
                <c:pt idx="566">
                  <c:v>5.6941540000000002</c:v>
                </c:pt>
                <c:pt idx="567">
                  <c:v>5.7444620000000004</c:v>
                </c:pt>
                <c:pt idx="568">
                  <c:v>5.7835270000000003</c:v>
                </c:pt>
                <c:pt idx="569">
                  <c:v>5.7831429999999999</c:v>
                </c:pt>
                <c:pt idx="570">
                  <c:v>5.7334290000000001</c:v>
                </c:pt>
                <c:pt idx="571">
                  <c:v>5.733714</c:v>
                </c:pt>
                <c:pt idx="572">
                  <c:v>5.734</c:v>
                </c:pt>
                <c:pt idx="573">
                  <c:v>5.7642860000000002</c:v>
                </c:pt>
                <c:pt idx="574">
                  <c:v>5.8351430000000004</c:v>
                </c:pt>
                <c:pt idx="575">
                  <c:v>5.8454290000000002</c:v>
                </c:pt>
                <c:pt idx="576">
                  <c:v>5.8757140000000003</c:v>
                </c:pt>
                <c:pt idx="577">
                  <c:v>5.8346150000000003</c:v>
                </c:pt>
                <c:pt idx="578">
                  <c:v>5.8134949999999996</c:v>
                </c:pt>
                <c:pt idx="579">
                  <c:v>5.8457140000000001</c:v>
                </c:pt>
                <c:pt idx="580">
                  <c:v>5.8845489999999998</c:v>
                </c:pt>
                <c:pt idx="581">
                  <c:v>5.8962640000000004</c:v>
                </c:pt>
                <c:pt idx="582">
                  <c:v>5.9465380000000003</c:v>
                </c:pt>
                <c:pt idx="583">
                  <c:v>6.0476369999999999</c:v>
                </c:pt>
                <c:pt idx="584">
                  <c:v>6.1179119999999996</c:v>
                </c:pt>
                <c:pt idx="585">
                  <c:v>6.1581869999999999</c:v>
                </c:pt>
                <c:pt idx="586">
                  <c:v>6.0669230000000001</c:v>
                </c:pt>
                <c:pt idx="587">
                  <c:v>5.9387359999999996</c:v>
                </c:pt>
                <c:pt idx="588">
                  <c:v>6.0311430000000001</c:v>
                </c:pt>
                <c:pt idx="589">
                  <c:v>6.0730219999999999</c:v>
                </c:pt>
                <c:pt idx="590">
                  <c:v>6.1017140000000003</c:v>
                </c:pt>
                <c:pt idx="591">
                  <c:v>6.0336150000000002</c:v>
                </c:pt>
                <c:pt idx="592">
                  <c:v>5.9155379999999997</c:v>
                </c:pt>
                <c:pt idx="593">
                  <c:v>5.9664619999999999</c:v>
                </c:pt>
                <c:pt idx="594">
                  <c:v>5.9650990000000004</c:v>
                </c:pt>
                <c:pt idx="595">
                  <c:v>5.9237140000000004</c:v>
                </c:pt>
                <c:pt idx="596">
                  <c:v>5.944</c:v>
                </c:pt>
                <c:pt idx="597">
                  <c:v>5.9759890000000002</c:v>
                </c:pt>
                <c:pt idx="598">
                  <c:v>5.9951429999999997</c:v>
                </c:pt>
                <c:pt idx="599">
                  <c:v>5.9554289999999996</c:v>
                </c:pt>
                <c:pt idx="600">
                  <c:v>5.9892310000000002</c:v>
                </c:pt>
                <c:pt idx="601">
                  <c:v>6.0295379999999996</c:v>
                </c:pt>
                <c:pt idx="602">
                  <c:v>6.0262859999999998</c:v>
                </c:pt>
                <c:pt idx="603">
                  <c:v>6.097143</c:v>
                </c:pt>
                <c:pt idx="604">
                  <c:v>6.1292530000000003</c:v>
                </c:pt>
                <c:pt idx="605">
                  <c:v>6.1758790000000001</c:v>
                </c:pt>
                <c:pt idx="606">
                  <c:v>6.1835380000000004</c:v>
                </c:pt>
                <c:pt idx="607">
                  <c:v>6.3301429999999996</c:v>
                </c:pt>
                <c:pt idx="608">
                  <c:v>6.2891430000000001</c:v>
                </c:pt>
                <c:pt idx="609">
                  <c:v>6.2875269999999999</c:v>
                </c:pt>
                <c:pt idx="610">
                  <c:v>6.3078019999999997</c:v>
                </c:pt>
                <c:pt idx="611">
                  <c:v>6.2261540000000002</c:v>
                </c:pt>
                <c:pt idx="612">
                  <c:v>6.2402860000000002</c:v>
                </c:pt>
                <c:pt idx="613">
                  <c:v>6.2211429999999996</c:v>
                </c:pt>
                <c:pt idx="614">
                  <c:v>6.2114289999999999</c:v>
                </c:pt>
                <c:pt idx="615">
                  <c:v>6.2017139999999999</c:v>
                </c:pt>
                <c:pt idx="616">
                  <c:v>6.1420000000000003</c:v>
                </c:pt>
                <c:pt idx="617">
                  <c:v>6.1022860000000003</c:v>
                </c:pt>
                <c:pt idx="618">
                  <c:v>6.153143</c:v>
                </c:pt>
                <c:pt idx="619">
                  <c:v>6.1734289999999996</c:v>
                </c:pt>
                <c:pt idx="620">
                  <c:v>6.1437140000000001</c:v>
                </c:pt>
                <c:pt idx="621">
                  <c:v>6.1619229999999998</c:v>
                </c:pt>
                <c:pt idx="622">
                  <c:v>6.2121979999999999</c:v>
                </c:pt>
                <c:pt idx="623">
                  <c:v>6.1251429999999996</c:v>
                </c:pt>
                <c:pt idx="624">
                  <c:v>6.105429</c:v>
                </c:pt>
                <c:pt idx="625">
                  <c:v>6.1778570000000004</c:v>
                </c:pt>
                <c:pt idx="626">
                  <c:v>6.1481539999999999</c:v>
                </c:pt>
                <c:pt idx="627">
                  <c:v>6.1206149999999999</c:v>
                </c:pt>
                <c:pt idx="628">
                  <c:v>6.0693409999999997</c:v>
                </c:pt>
                <c:pt idx="629">
                  <c:v>6.0418459999999996</c:v>
                </c:pt>
                <c:pt idx="630">
                  <c:v>5.995495</c:v>
                </c:pt>
                <c:pt idx="631">
                  <c:v>6.0413079999999999</c:v>
                </c:pt>
                <c:pt idx="632">
                  <c:v>6.0738019999999997</c:v>
                </c:pt>
                <c:pt idx="633">
                  <c:v>6.0568679999999997</c:v>
                </c:pt>
                <c:pt idx="634">
                  <c:v>6.0071430000000001</c:v>
                </c:pt>
                <c:pt idx="635">
                  <c:v>6.0074180000000004</c:v>
                </c:pt>
                <c:pt idx="636">
                  <c:v>6.04</c:v>
                </c:pt>
                <c:pt idx="637">
                  <c:v>6.0526039999999997</c:v>
                </c:pt>
                <c:pt idx="638">
                  <c:v>6.0911429999999998</c:v>
                </c:pt>
                <c:pt idx="639">
                  <c:v>6.1314289999999998</c:v>
                </c:pt>
                <c:pt idx="640">
                  <c:v>6.1617139999999999</c:v>
                </c:pt>
                <c:pt idx="641">
                  <c:v>6.1443849999999998</c:v>
                </c:pt>
                <c:pt idx="642">
                  <c:v>6.1922860000000002</c:v>
                </c:pt>
                <c:pt idx="643">
                  <c:v>6.1431430000000002</c:v>
                </c:pt>
                <c:pt idx="644">
                  <c:v>6.1385490000000003</c:v>
                </c:pt>
                <c:pt idx="645">
                  <c:v>6.1263629999999996</c:v>
                </c:pt>
                <c:pt idx="646">
                  <c:v>6.1239999999999997</c:v>
                </c:pt>
                <c:pt idx="647">
                  <c:v>6.0919230000000004</c:v>
                </c:pt>
                <c:pt idx="648">
                  <c:v>6.0651210000000004</c:v>
                </c:pt>
                <c:pt idx="649">
                  <c:v>6.1128460000000002</c:v>
                </c:pt>
                <c:pt idx="650">
                  <c:v>6.1456039999999996</c:v>
                </c:pt>
                <c:pt idx="651">
                  <c:v>6.118385</c:v>
                </c:pt>
                <c:pt idx="652">
                  <c:v>6.0637359999999996</c:v>
                </c:pt>
                <c:pt idx="653">
                  <c:v>6.1268130000000003</c:v>
                </c:pt>
                <c:pt idx="654">
                  <c:v>6.0770549999999997</c:v>
                </c:pt>
                <c:pt idx="655">
                  <c:v>6.0372969999999997</c:v>
                </c:pt>
                <c:pt idx="656">
                  <c:v>6.0675379999999999</c:v>
                </c:pt>
                <c:pt idx="657">
                  <c:v>6.0477800000000004</c:v>
                </c:pt>
                <c:pt idx="658">
                  <c:v>6.0585050000000003</c:v>
                </c:pt>
                <c:pt idx="659">
                  <c:v>6.1087470000000001</c:v>
                </c:pt>
                <c:pt idx="660">
                  <c:v>6.0916699999999997</c:v>
                </c:pt>
                <c:pt idx="661">
                  <c:v>6.0646149999999999</c:v>
                </c:pt>
                <c:pt idx="662">
                  <c:v>6.102176</c:v>
                </c:pt>
                <c:pt idx="663">
                  <c:v>6.1256700000000004</c:v>
                </c:pt>
                <c:pt idx="664">
                  <c:v>6.153187</c:v>
                </c:pt>
                <c:pt idx="665">
                  <c:v>6.18344</c:v>
                </c:pt>
                <c:pt idx="666">
                  <c:v>6.1336919999999999</c:v>
                </c:pt>
                <c:pt idx="667">
                  <c:v>6.1139450000000002</c:v>
                </c:pt>
                <c:pt idx="668">
                  <c:v>6.1247030000000002</c:v>
                </c:pt>
                <c:pt idx="669">
                  <c:v>6.1677799999999996</c:v>
                </c:pt>
                <c:pt idx="670">
                  <c:v>6.2108790000000003</c:v>
                </c:pt>
                <c:pt idx="671">
                  <c:v>6.1883080000000001</c:v>
                </c:pt>
                <c:pt idx="672">
                  <c:v>6.1757140000000001</c:v>
                </c:pt>
                <c:pt idx="673">
                  <c:v>6.1935820000000001</c:v>
                </c:pt>
                <c:pt idx="674">
                  <c:v>6.2325270000000002</c:v>
                </c:pt>
                <c:pt idx="675">
                  <c:v>6.1828019999999997</c:v>
                </c:pt>
                <c:pt idx="676">
                  <c:v>6.1730770000000001</c:v>
                </c:pt>
                <c:pt idx="677">
                  <c:v>6.1762860000000002</c:v>
                </c:pt>
                <c:pt idx="678">
                  <c:v>6.2241759999999999</c:v>
                </c:pt>
                <c:pt idx="679">
                  <c:v>6.2574290000000001</c:v>
                </c:pt>
                <c:pt idx="680">
                  <c:v>6.1550000000000002</c:v>
                </c:pt>
                <c:pt idx="681">
                  <c:v>6.0682859999999996</c:v>
                </c:pt>
                <c:pt idx="682">
                  <c:v>6.1060990000000004</c:v>
                </c:pt>
                <c:pt idx="683">
                  <c:v>6.082484</c:v>
                </c:pt>
                <c:pt idx="684">
                  <c:v>6.1419779999999999</c:v>
                </c:pt>
                <c:pt idx="685">
                  <c:v>6.1453850000000001</c:v>
                </c:pt>
                <c:pt idx="686">
                  <c:v>6.1826369999999997</c:v>
                </c:pt>
                <c:pt idx="687">
                  <c:v>6.1905049999999999</c:v>
                </c:pt>
                <c:pt idx="688">
                  <c:v>6.1670879999999997</c:v>
                </c:pt>
                <c:pt idx="689">
                  <c:v>6.1474289999999998</c:v>
                </c:pt>
                <c:pt idx="690">
                  <c:v>6.117769</c:v>
                </c:pt>
                <c:pt idx="691">
                  <c:v>6.0449450000000002</c:v>
                </c:pt>
                <c:pt idx="692">
                  <c:v>6.0527360000000003</c:v>
                </c:pt>
                <c:pt idx="693">
                  <c:v>6.0030549999999998</c:v>
                </c:pt>
                <c:pt idx="694">
                  <c:v>6.0065929999999996</c:v>
                </c:pt>
                <c:pt idx="695">
                  <c:v>5.986923</c:v>
                </c:pt>
                <c:pt idx="696">
                  <c:v>6.0334620000000001</c:v>
                </c:pt>
                <c:pt idx="697">
                  <c:v>6.0613409999999996</c:v>
                </c:pt>
                <c:pt idx="698">
                  <c:v>6.065143</c:v>
                </c:pt>
                <c:pt idx="699">
                  <c:v>6.0286809999999997</c:v>
                </c:pt>
                <c:pt idx="700">
                  <c:v>5.9858460000000004</c:v>
                </c:pt>
                <c:pt idx="701">
                  <c:v>5.9661980000000003</c:v>
                </c:pt>
                <c:pt idx="702">
                  <c:v>5.9806590000000002</c:v>
                </c:pt>
                <c:pt idx="703">
                  <c:v>6.0177800000000001</c:v>
                </c:pt>
                <c:pt idx="704">
                  <c:v>6.0081980000000001</c:v>
                </c:pt>
                <c:pt idx="705">
                  <c:v>5.9686149999999998</c:v>
                </c:pt>
                <c:pt idx="706">
                  <c:v>6.0090329999999996</c:v>
                </c:pt>
                <c:pt idx="707">
                  <c:v>6.0034289999999997</c:v>
                </c:pt>
                <c:pt idx="708">
                  <c:v>5.993824</c:v>
                </c:pt>
                <c:pt idx="709">
                  <c:v>6.0311209999999997</c:v>
                </c:pt>
                <c:pt idx="710">
                  <c:v>6.1246150000000004</c:v>
                </c:pt>
                <c:pt idx="711">
                  <c:v>6.1041759999999998</c:v>
                </c:pt>
                <c:pt idx="712">
                  <c:v>6.1354949999999997</c:v>
                </c:pt>
                <c:pt idx="713">
                  <c:v>6.1317139999999997</c:v>
                </c:pt>
                <c:pt idx="714">
                  <c:v>6.1219999999999999</c:v>
                </c:pt>
                <c:pt idx="715">
                  <c:v>6.1580880000000002</c:v>
                </c:pt>
                <c:pt idx="716">
                  <c:v>6.2088130000000001</c:v>
                </c:pt>
                <c:pt idx="717">
                  <c:v>6.1962419999999998</c:v>
                </c:pt>
                <c:pt idx="718">
                  <c:v>6.2265050000000004</c:v>
                </c:pt>
                <c:pt idx="719">
                  <c:v>6.2240000000000002</c:v>
                </c:pt>
                <c:pt idx="720">
                  <c:v>6.194286</c:v>
                </c:pt>
                <c:pt idx="721">
                  <c:v>6.1827690000000004</c:v>
                </c:pt>
                <c:pt idx="722">
                  <c:v>6.1583519999999998</c:v>
                </c:pt>
                <c:pt idx="723">
                  <c:v>6.1433850000000003</c:v>
                </c:pt>
                <c:pt idx="724">
                  <c:v>6.1336919999999999</c:v>
                </c:pt>
                <c:pt idx="725">
                  <c:v>6.1346150000000002</c:v>
                </c:pt>
                <c:pt idx="726">
                  <c:v>6.1474289999999998</c:v>
                </c:pt>
                <c:pt idx="727">
                  <c:v>6.1877139999999997</c:v>
                </c:pt>
                <c:pt idx="728">
                  <c:v>6.1879999999999997</c:v>
                </c:pt>
                <c:pt idx="729">
                  <c:v>6.1858459999999997</c:v>
                </c:pt>
                <c:pt idx="730">
                  <c:v>6.1843959999999996</c:v>
                </c:pt>
                <c:pt idx="731">
                  <c:v>6.1423740000000002</c:v>
                </c:pt>
                <c:pt idx="732">
                  <c:v>6.1727249999999998</c:v>
                </c:pt>
                <c:pt idx="733">
                  <c:v>6.275385</c:v>
                </c:pt>
                <c:pt idx="734">
                  <c:v>6.2380000000000004</c:v>
                </c:pt>
                <c:pt idx="735">
                  <c:v>6.2367030000000003</c:v>
                </c:pt>
                <c:pt idx="736">
                  <c:v>6.289231</c:v>
                </c:pt>
                <c:pt idx="737">
                  <c:v>6.2617139999999996</c:v>
                </c:pt>
                <c:pt idx="738">
                  <c:v>6.3276919999999999</c:v>
                </c:pt>
                <c:pt idx="739">
                  <c:v>6.3780219999999996</c:v>
                </c:pt>
                <c:pt idx="740">
                  <c:v>6.3590109999999997</c:v>
                </c:pt>
                <c:pt idx="741">
                  <c:v>6.3232090000000003</c:v>
                </c:pt>
                <c:pt idx="742">
                  <c:v>6.2656260000000001</c:v>
                </c:pt>
                <c:pt idx="743">
                  <c:v>6.1820000000000004</c:v>
                </c:pt>
                <c:pt idx="744">
                  <c:v>6.148352</c:v>
                </c:pt>
                <c:pt idx="745">
                  <c:v>6.1353629999999999</c:v>
                </c:pt>
                <c:pt idx="746">
                  <c:v>6.1878679999999999</c:v>
                </c:pt>
                <c:pt idx="747">
                  <c:v>6.2019780000000004</c:v>
                </c:pt>
                <c:pt idx="748">
                  <c:v>6.2004619999999999</c:v>
                </c:pt>
                <c:pt idx="749">
                  <c:v>6.1901099999999998</c:v>
                </c:pt>
                <c:pt idx="750">
                  <c:v>6.2722199999999999</c:v>
                </c:pt>
                <c:pt idx="751">
                  <c:v>6.2667140000000003</c:v>
                </c:pt>
                <c:pt idx="752">
                  <c:v>6.2329230000000004</c:v>
                </c:pt>
                <c:pt idx="753">
                  <c:v>6.1827249999999996</c:v>
                </c:pt>
                <c:pt idx="754">
                  <c:v>6.1730989999999997</c:v>
                </c:pt>
                <c:pt idx="755">
                  <c:v>6.1634729999999998</c:v>
                </c:pt>
                <c:pt idx="756">
                  <c:v>6.2023080000000004</c:v>
                </c:pt>
                <c:pt idx="757">
                  <c:v>6.1627029999999996</c:v>
                </c:pt>
                <c:pt idx="758">
                  <c:v>6.1809890000000003</c:v>
                </c:pt>
                <c:pt idx="759">
                  <c:v>6.1414289999999996</c:v>
                </c:pt>
                <c:pt idx="760">
                  <c:v>6.0932750000000002</c:v>
                </c:pt>
                <c:pt idx="761">
                  <c:v>6.1236920000000001</c:v>
                </c:pt>
                <c:pt idx="762">
                  <c:v>6.1941100000000002</c:v>
                </c:pt>
                <c:pt idx="763">
                  <c:v>6.2340660000000003</c:v>
                </c:pt>
                <c:pt idx="764">
                  <c:v>6.1845049999999997</c:v>
                </c:pt>
                <c:pt idx="765">
                  <c:v>6.224945</c:v>
                </c:pt>
                <c:pt idx="766">
                  <c:v>6.2178459999999998</c:v>
                </c:pt>
                <c:pt idx="767">
                  <c:v>6.207033</c:v>
                </c:pt>
                <c:pt idx="768">
                  <c:v>6.2171430000000001</c:v>
                </c:pt>
                <c:pt idx="769">
                  <c:v>6.1987030000000001</c:v>
                </c:pt>
                <c:pt idx="770">
                  <c:v>6.1691209999999996</c:v>
                </c:pt>
                <c:pt idx="771">
                  <c:v>6.1106150000000001</c:v>
                </c:pt>
                <c:pt idx="772">
                  <c:v>6.0099559999999999</c:v>
                </c:pt>
                <c:pt idx="773">
                  <c:v>6.0606590000000002</c:v>
                </c:pt>
                <c:pt idx="774">
                  <c:v>5.9439339999999996</c:v>
                </c:pt>
                <c:pt idx="775">
                  <c:v>5.9833850000000002</c:v>
                </c:pt>
                <c:pt idx="776">
                  <c:v>6.0428790000000001</c:v>
                </c:pt>
                <c:pt idx="777">
                  <c:v>6.0658019999999997</c:v>
                </c:pt>
                <c:pt idx="778">
                  <c:v>6.1153630000000003</c:v>
                </c:pt>
                <c:pt idx="779">
                  <c:v>6.0449669999999998</c:v>
                </c:pt>
                <c:pt idx="780">
                  <c:v>6.0961540000000003</c:v>
                </c:pt>
                <c:pt idx="781">
                  <c:v>6.0665490000000002</c:v>
                </c:pt>
                <c:pt idx="782">
                  <c:v>6.0370549999999996</c:v>
                </c:pt>
                <c:pt idx="783">
                  <c:v>6.0774730000000003</c:v>
                </c:pt>
                <c:pt idx="784">
                  <c:v>6.0704399999999996</c:v>
                </c:pt>
                <c:pt idx="785">
                  <c:v>6.0595379999999999</c:v>
                </c:pt>
                <c:pt idx="786">
                  <c:v>6.1005050000000001</c:v>
                </c:pt>
                <c:pt idx="787">
                  <c:v>6.0820879999999997</c:v>
                </c:pt>
                <c:pt idx="788">
                  <c:v>6.1329229999999999</c:v>
                </c:pt>
                <c:pt idx="789">
                  <c:v>6.0732309999999998</c:v>
                </c:pt>
                <c:pt idx="790">
                  <c:v>6.0439999999999996</c:v>
                </c:pt>
                <c:pt idx="791">
                  <c:v>6.1138459999999997</c:v>
                </c:pt>
                <c:pt idx="792">
                  <c:v>6.0943959999999997</c:v>
                </c:pt>
                <c:pt idx="793">
                  <c:v>6.1247249999999998</c:v>
                </c:pt>
                <c:pt idx="794">
                  <c:v>6.154725</c:v>
                </c:pt>
                <c:pt idx="795">
                  <c:v>6.1753850000000003</c:v>
                </c:pt>
                <c:pt idx="796">
                  <c:v>6.1257140000000003</c:v>
                </c:pt>
                <c:pt idx="797">
                  <c:v>6.1164839999999998</c:v>
                </c:pt>
                <c:pt idx="798">
                  <c:v>6.1466370000000001</c:v>
                </c:pt>
                <c:pt idx="799">
                  <c:v>6.1670109999999996</c:v>
                </c:pt>
                <c:pt idx="800">
                  <c:v>6.1675380000000004</c:v>
                </c:pt>
                <c:pt idx="801">
                  <c:v>6.1777579999999999</c:v>
                </c:pt>
                <c:pt idx="802">
                  <c:v>6.1790770000000004</c:v>
                </c:pt>
                <c:pt idx="803">
                  <c:v>6.1894289999999996</c:v>
                </c:pt>
                <c:pt idx="804">
                  <c:v>6.1196919999999997</c:v>
                </c:pt>
                <c:pt idx="805">
                  <c:v>5.97</c:v>
                </c:pt>
                <c:pt idx="806">
                  <c:v>5.9804399999999998</c:v>
                </c:pt>
                <c:pt idx="807">
                  <c:v>6.042198</c:v>
                </c:pt>
                <c:pt idx="808">
                  <c:v>6.0725049999999996</c:v>
                </c:pt>
                <c:pt idx="809">
                  <c:v>6.0548349999999997</c:v>
                </c:pt>
                <c:pt idx="810">
                  <c:v>6.0347470000000003</c:v>
                </c:pt>
                <c:pt idx="811">
                  <c:v>5.9454289999999999</c:v>
                </c:pt>
                <c:pt idx="812">
                  <c:v>5.9555379999999998</c:v>
                </c:pt>
                <c:pt idx="813">
                  <c:v>5.9662639999999998</c:v>
                </c:pt>
                <c:pt idx="814">
                  <c:v>5.8971210000000003</c:v>
                </c:pt>
                <c:pt idx="815">
                  <c:v>5.8970989999999999</c:v>
                </c:pt>
                <c:pt idx="816">
                  <c:v>5.9179120000000003</c:v>
                </c:pt>
                <c:pt idx="817">
                  <c:v>5.946923</c:v>
                </c:pt>
                <c:pt idx="818">
                  <c:v>5.9472529999999999</c:v>
                </c:pt>
                <c:pt idx="819">
                  <c:v>5.9393409999999998</c:v>
                </c:pt>
                <c:pt idx="820">
                  <c:v>5.8597140000000003</c:v>
                </c:pt>
                <c:pt idx="821">
                  <c:v>5.8989010000000004</c:v>
                </c:pt>
                <c:pt idx="822">
                  <c:v>5.8986150000000004</c:v>
                </c:pt>
                <c:pt idx="823">
                  <c:v>5.8089230000000001</c:v>
                </c:pt>
                <c:pt idx="824">
                  <c:v>5.8098460000000003</c:v>
                </c:pt>
                <c:pt idx="825">
                  <c:v>5.8308790000000004</c:v>
                </c:pt>
                <c:pt idx="826">
                  <c:v>5.8627029999999998</c:v>
                </c:pt>
                <c:pt idx="827">
                  <c:v>5.9330769999999999</c:v>
                </c:pt>
                <c:pt idx="828">
                  <c:v>5.9326590000000001</c:v>
                </c:pt>
                <c:pt idx="829">
                  <c:v>5.9045709999999998</c:v>
                </c:pt>
                <c:pt idx="830">
                  <c:v>5.8867029999999998</c:v>
                </c:pt>
                <c:pt idx="831">
                  <c:v>5.9153190000000002</c:v>
                </c:pt>
                <c:pt idx="832">
                  <c:v>5.8656920000000001</c:v>
                </c:pt>
                <c:pt idx="833">
                  <c:v>5.875121</c:v>
                </c:pt>
                <c:pt idx="834">
                  <c:v>5.8961759999999996</c:v>
                </c:pt>
                <c:pt idx="835">
                  <c:v>5.9044619999999997</c:v>
                </c:pt>
                <c:pt idx="836">
                  <c:v>5.9147689999999997</c:v>
                </c:pt>
                <c:pt idx="837">
                  <c:v>5.944</c:v>
                </c:pt>
                <c:pt idx="838">
                  <c:v>5.9164839999999996</c:v>
                </c:pt>
                <c:pt idx="839">
                  <c:v>5.9186370000000004</c:v>
                </c:pt>
                <c:pt idx="840">
                  <c:v>5.9301760000000003</c:v>
                </c:pt>
                <c:pt idx="841">
                  <c:v>5.9305490000000001</c:v>
                </c:pt>
                <c:pt idx="842">
                  <c:v>5.9121540000000001</c:v>
                </c:pt>
                <c:pt idx="843">
                  <c:v>5.9325489999999999</c:v>
                </c:pt>
                <c:pt idx="844">
                  <c:v>6.0050549999999996</c:v>
                </c:pt>
                <c:pt idx="845">
                  <c:v>6.0454730000000003</c:v>
                </c:pt>
                <c:pt idx="846">
                  <c:v>6.1058899999999996</c:v>
                </c:pt>
                <c:pt idx="847">
                  <c:v>6.1335379999999997</c:v>
                </c:pt>
                <c:pt idx="848">
                  <c:v>6.1253190000000002</c:v>
                </c:pt>
                <c:pt idx="849">
                  <c:v>6.215033</c:v>
                </c:pt>
                <c:pt idx="850">
                  <c:v>6.1939120000000001</c:v>
                </c:pt>
                <c:pt idx="851">
                  <c:v>6.1672969999999996</c:v>
                </c:pt>
                <c:pt idx="852">
                  <c:v>6.1092310000000003</c:v>
                </c:pt>
                <c:pt idx="853">
                  <c:v>6.1180880000000002</c:v>
                </c:pt>
                <c:pt idx="854">
                  <c:v>6.1676479999999998</c:v>
                </c:pt>
                <c:pt idx="855">
                  <c:v>6.176374</c:v>
                </c:pt>
                <c:pt idx="856">
                  <c:v>6.1750550000000004</c:v>
                </c:pt>
                <c:pt idx="857">
                  <c:v>6.2053849999999997</c:v>
                </c:pt>
                <c:pt idx="858">
                  <c:v>6.1491429999999996</c:v>
                </c:pt>
                <c:pt idx="859">
                  <c:v>6.1920440000000001</c:v>
                </c:pt>
                <c:pt idx="860">
                  <c:v>6.1442420000000002</c:v>
                </c:pt>
                <c:pt idx="861">
                  <c:v>6.052835</c:v>
                </c:pt>
                <c:pt idx="862">
                  <c:v>6.0369229999999998</c:v>
                </c:pt>
                <c:pt idx="863">
                  <c:v>6.1154950000000001</c:v>
                </c:pt>
                <c:pt idx="864">
                  <c:v>6.1786810000000001</c:v>
                </c:pt>
                <c:pt idx="865">
                  <c:v>6.1991209999999999</c:v>
                </c:pt>
                <c:pt idx="866">
                  <c:v>6.1015379999999997</c:v>
                </c:pt>
                <c:pt idx="867">
                  <c:v>6.1360000000000001</c:v>
                </c:pt>
                <c:pt idx="868">
                  <c:v>6.1084180000000003</c:v>
                </c:pt>
                <c:pt idx="869">
                  <c:v>6.0796700000000001</c:v>
                </c:pt>
                <c:pt idx="870">
                  <c:v>6.1137579999999998</c:v>
                </c:pt>
                <c:pt idx="871">
                  <c:v>6.128374</c:v>
                </c:pt>
                <c:pt idx="872">
                  <c:v>6.0909230000000001</c:v>
                </c:pt>
                <c:pt idx="873">
                  <c:v>6.0591650000000001</c:v>
                </c:pt>
                <c:pt idx="874">
                  <c:v>6.0503520000000002</c:v>
                </c:pt>
                <c:pt idx="875">
                  <c:v>6.0030109999999999</c:v>
                </c:pt>
                <c:pt idx="876">
                  <c:v>5.9388569999999996</c:v>
                </c:pt>
                <c:pt idx="877">
                  <c:v>5.9376920000000002</c:v>
                </c:pt>
                <c:pt idx="878">
                  <c:v>5.9309669999999999</c:v>
                </c:pt>
                <c:pt idx="879">
                  <c:v>5.9639559999999996</c:v>
                </c:pt>
                <c:pt idx="880">
                  <c:v>5.9514290000000001</c:v>
                </c:pt>
                <c:pt idx="881">
                  <c:v>5.9341540000000004</c:v>
                </c:pt>
                <c:pt idx="882">
                  <c:v>5.9644620000000002</c:v>
                </c:pt>
                <c:pt idx="883">
                  <c:v>5.8697359999999996</c:v>
                </c:pt>
                <c:pt idx="884">
                  <c:v>5.9082420000000004</c:v>
                </c:pt>
                <c:pt idx="885">
                  <c:v>5.9459999999999997</c:v>
                </c:pt>
                <c:pt idx="886">
                  <c:v>5.9514950000000004</c:v>
                </c:pt>
                <c:pt idx="887">
                  <c:v>5.9592309999999999</c:v>
                </c:pt>
                <c:pt idx="888">
                  <c:v>6.0395599999999998</c:v>
                </c:pt>
                <c:pt idx="889">
                  <c:v>6.037846</c:v>
                </c:pt>
                <c:pt idx="890">
                  <c:v>5.9954289999999997</c:v>
                </c:pt>
                <c:pt idx="891">
                  <c:v>6.0102200000000003</c:v>
                </c:pt>
                <c:pt idx="892">
                  <c:v>5.9859999999999998</c:v>
                </c:pt>
                <c:pt idx="893">
                  <c:v>5.9462859999999997</c:v>
                </c:pt>
                <c:pt idx="894">
                  <c:v>5.9571430000000003</c:v>
                </c:pt>
                <c:pt idx="895">
                  <c:v>5.9503079999999997</c:v>
                </c:pt>
                <c:pt idx="896">
                  <c:v>5.9577140000000002</c:v>
                </c:pt>
                <c:pt idx="897">
                  <c:v>5.965077</c:v>
                </c:pt>
                <c:pt idx="898">
                  <c:v>5.9653409999999996</c:v>
                </c:pt>
                <c:pt idx="899">
                  <c:v>6.006132</c:v>
                </c:pt>
                <c:pt idx="900">
                  <c:v>6.0433630000000003</c:v>
                </c:pt>
                <c:pt idx="901">
                  <c:v>6.0636039999999998</c:v>
                </c:pt>
                <c:pt idx="902">
                  <c:v>6.0469229999999996</c:v>
                </c:pt>
                <c:pt idx="903">
                  <c:v>5.9971870000000003</c:v>
                </c:pt>
                <c:pt idx="904">
                  <c:v>5.9411430000000003</c:v>
                </c:pt>
                <c:pt idx="905">
                  <c:v>5.934615</c:v>
                </c:pt>
                <c:pt idx="906">
                  <c:v>5.921341</c:v>
                </c:pt>
                <c:pt idx="907">
                  <c:v>5.8784619999999999</c:v>
                </c:pt>
                <c:pt idx="908">
                  <c:v>5.8755379999999997</c:v>
                </c:pt>
                <c:pt idx="909">
                  <c:v>5.8664620000000003</c:v>
                </c:pt>
                <c:pt idx="910">
                  <c:v>5.8534069999999998</c:v>
                </c:pt>
                <c:pt idx="911">
                  <c:v>5.836989</c:v>
                </c:pt>
                <c:pt idx="912">
                  <c:v>5.8272310000000003</c:v>
                </c:pt>
                <c:pt idx="913">
                  <c:v>5.8674730000000004</c:v>
                </c:pt>
                <c:pt idx="914">
                  <c:v>5.8847250000000004</c:v>
                </c:pt>
                <c:pt idx="915">
                  <c:v>5.9184400000000004</c:v>
                </c:pt>
                <c:pt idx="916">
                  <c:v>5.9016479999999998</c:v>
                </c:pt>
                <c:pt idx="917">
                  <c:v>5.8753849999999996</c:v>
                </c:pt>
                <c:pt idx="918">
                  <c:v>5.8656040000000003</c:v>
                </c:pt>
                <c:pt idx="919">
                  <c:v>5.8726370000000001</c:v>
                </c:pt>
                <c:pt idx="920">
                  <c:v>5.8901320000000004</c:v>
                </c:pt>
                <c:pt idx="921">
                  <c:v>5.870374</c:v>
                </c:pt>
                <c:pt idx="922">
                  <c:v>5.8832310000000003</c:v>
                </c:pt>
                <c:pt idx="923">
                  <c:v>5.8671430000000004</c:v>
                </c:pt>
                <c:pt idx="924">
                  <c:v>5.8678020000000002</c:v>
                </c:pt>
                <c:pt idx="925">
                  <c:v>5.815626</c:v>
                </c:pt>
                <c:pt idx="926">
                  <c:v>5.8258900000000002</c:v>
                </c:pt>
                <c:pt idx="927">
                  <c:v>5.8538459999999999</c:v>
                </c:pt>
                <c:pt idx="928">
                  <c:v>5.9764179999999998</c:v>
                </c:pt>
                <c:pt idx="929">
                  <c:v>5.9932749999999997</c:v>
                </c:pt>
                <c:pt idx="930">
                  <c:v>6.0535160000000001</c:v>
                </c:pt>
                <c:pt idx="931">
                  <c:v>6.0577360000000002</c:v>
                </c:pt>
                <c:pt idx="932">
                  <c:v>6.09</c:v>
                </c:pt>
                <c:pt idx="933">
                  <c:v>6.179055</c:v>
                </c:pt>
                <c:pt idx="934">
                  <c:v>6.1852090000000004</c:v>
                </c:pt>
                <c:pt idx="935">
                  <c:v>6.1147910000000003</c:v>
                </c:pt>
                <c:pt idx="936">
                  <c:v>6.0773849999999996</c:v>
                </c:pt>
                <c:pt idx="937">
                  <c:v>6.1675820000000003</c:v>
                </c:pt>
                <c:pt idx="938">
                  <c:v>6.2066590000000001</c:v>
                </c:pt>
                <c:pt idx="939">
                  <c:v>6.0854290000000004</c:v>
                </c:pt>
                <c:pt idx="940">
                  <c:v>6.0914289999999998</c:v>
                </c:pt>
                <c:pt idx="941">
                  <c:v>6.0789229999999996</c:v>
                </c:pt>
                <c:pt idx="942">
                  <c:v>6.1119560000000002</c:v>
                </c:pt>
                <c:pt idx="943">
                  <c:v>6.1027469999999999</c:v>
                </c:pt>
                <c:pt idx="944">
                  <c:v>6.1474289999999998</c:v>
                </c:pt>
                <c:pt idx="945">
                  <c:v>6.1721539999999999</c:v>
                </c:pt>
                <c:pt idx="946">
                  <c:v>6.1469230000000001</c:v>
                </c:pt>
                <c:pt idx="947">
                  <c:v>6.1582860000000004</c:v>
                </c:pt>
                <c:pt idx="948">
                  <c:v>6.0945929999999997</c:v>
                </c:pt>
                <c:pt idx="949">
                  <c:v>6.1194290000000002</c:v>
                </c:pt>
                <c:pt idx="950">
                  <c:v>6.1534950000000004</c:v>
                </c:pt>
                <c:pt idx="951">
                  <c:v>6.1146149999999997</c:v>
                </c:pt>
                <c:pt idx="952">
                  <c:v>6.1102860000000003</c:v>
                </c:pt>
                <c:pt idx="953">
                  <c:v>6.0964400000000003</c:v>
                </c:pt>
                <c:pt idx="954">
                  <c:v>6.0767030000000002</c:v>
                </c:pt>
                <c:pt idx="955">
                  <c:v>6.0917139999999996</c:v>
                </c:pt>
                <c:pt idx="956">
                  <c:v>6.1315379999999999</c:v>
                </c:pt>
                <c:pt idx="957">
                  <c:v>6.1274949999999997</c:v>
                </c:pt>
                <c:pt idx="958">
                  <c:v>6.1334289999999996</c:v>
                </c:pt>
                <c:pt idx="959">
                  <c:v>6.1785490000000003</c:v>
                </c:pt>
                <c:pt idx="960">
                  <c:v>6.2037139999999997</c:v>
                </c:pt>
                <c:pt idx="961">
                  <c:v>6.279077</c:v>
                </c:pt>
                <c:pt idx="962">
                  <c:v>6.3392309999999998</c:v>
                </c:pt>
                <c:pt idx="963">
                  <c:v>6.3151210000000004</c:v>
                </c:pt>
                <c:pt idx="964">
                  <c:v>6.4554289999999996</c:v>
                </c:pt>
                <c:pt idx="965">
                  <c:v>6.4009229999999997</c:v>
                </c:pt>
                <c:pt idx="966">
                  <c:v>6.3513849999999996</c:v>
                </c:pt>
                <c:pt idx="967">
                  <c:v>6.3026369999999998</c:v>
                </c:pt>
                <c:pt idx="968">
                  <c:v>6.2122419999999998</c:v>
                </c:pt>
                <c:pt idx="969">
                  <c:v>6.6629230000000002</c:v>
                </c:pt>
                <c:pt idx="970">
                  <c:v>7.1384619999999996</c:v>
                </c:pt>
                <c:pt idx="971">
                  <c:v>7.314044</c:v>
                </c:pt>
                <c:pt idx="972">
                  <c:v>7.3285049999999998</c:v>
                </c:pt>
                <c:pt idx="973">
                  <c:v>7.1187469999999999</c:v>
                </c:pt>
                <c:pt idx="974">
                  <c:v>7.1143520000000002</c:v>
                </c:pt>
                <c:pt idx="975">
                  <c:v>7.1153849999999998</c:v>
                </c:pt>
                <c:pt idx="976">
                  <c:v>7.3994730000000004</c:v>
                </c:pt>
                <c:pt idx="977">
                  <c:v>7.4559340000000001</c:v>
                </c:pt>
                <c:pt idx="978">
                  <c:v>7.4851650000000003</c:v>
                </c:pt>
                <c:pt idx="979">
                  <c:v>7.529846</c:v>
                </c:pt>
                <c:pt idx="980">
                  <c:v>7.4756039999999997</c:v>
                </c:pt>
                <c:pt idx="981">
                  <c:v>7.4018899999999999</c:v>
                </c:pt>
                <c:pt idx="982">
                  <c:v>7.3464840000000002</c:v>
                </c:pt>
                <c:pt idx="983">
                  <c:v>7.3010330000000003</c:v>
                </c:pt>
                <c:pt idx="984">
                  <c:v>7.3669229999999999</c:v>
                </c:pt>
                <c:pt idx="985">
                  <c:v>7.4014290000000003</c:v>
                </c:pt>
                <c:pt idx="986">
                  <c:v>7.3678020000000002</c:v>
                </c:pt>
                <c:pt idx="987">
                  <c:v>7.3280219999999998</c:v>
                </c:pt>
                <c:pt idx="988">
                  <c:v>7.2624180000000003</c:v>
                </c:pt>
                <c:pt idx="989">
                  <c:v>7.2726150000000001</c:v>
                </c:pt>
                <c:pt idx="990">
                  <c:v>7.3845489999999998</c:v>
                </c:pt>
                <c:pt idx="991">
                  <c:v>7.3595600000000001</c:v>
                </c:pt>
                <c:pt idx="992">
                  <c:v>7.3477139999999999</c:v>
                </c:pt>
                <c:pt idx="993">
                  <c:v>7.3520000000000003</c:v>
                </c:pt>
                <c:pt idx="994">
                  <c:v>7.4021540000000003</c:v>
                </c:pt>
                <c:pt idx="995">
                  <c:v>7.3230550000000001</c:v>
                </c:pt>
                <c:pt idx="996">
                  <c:v>7.3572090000000001</c:v>
                </c:pt>
                <c:pt idx="997">
                  <c:v>7.3535820000000003</c:v>
                </c:pt>
                <c:pt idx="998">
                  <c:v>7.4492310000000002</c:v>
                </c:pt>
                <c:pt idx="999">
                  <c:v>7.4694070000000004</c:v>
                </c:pt>
                <c:pt idx="1000">
                  <c:v>7.4699340000000003</c:v>
                </c:pt>
                <c:pt idx="1001">
                  <c:v>7.6213189999999997</c:v>
                </c:pt>
                <c:pt idx="1002">
                  <c:v>7.6491429999999996</c:v>
                </c:pt>
                <c:pt idx="1003">
                  <c:v>7.5746149999999997</c:v>
                </c:pt>
                <c:pt idx="1004">
                  <c:v>7.5159560000000001</c:v>
                </c:pt>
                <c:pt idx="1005">
                  <c:v>7.5203519999999999</c:v>
                </c:pt>
                <c:pt idx="1006">
                  <c:v>7.640593</c:v>
                </c:pt>
                <c:pt idx="1007">
                  <c:v>7.7143959999999998</c:v>
                </c:pt>
                <c:pt idx="1008">
                  <c:v>7.8346150000000003</c:v>
                </c:pt>
                <c:pt idx="1009">
                  <c:v>7.6948350000000003</c:v>
                </c:pt>
                <c:pt idx="1010">
                  <c:v>7.7220440000000004</c:v>
                </c:pt>
                <c:pt idx="1011">
                  <c:v>7.8122860000000003</c:v>
                </c:pt>
                <c:pt idx="1012">
                  <c:v>7.7325270000000002</c:v>
                </c:pt>
                <c:pt idx="1013">
                  <c:v>7.6526149999999999</c:v>
                </c:pt>
                <c:pt idx="1014">
                  <c:v>7.6529230000000004</c:v>
                </c:pt>
                <c:pt idx="1015">
                  <c:v>7.7138460000000002</c:v>
                </c:pt>
                <c:pt idx="1016">
                  <c:v>7.7143300000000004</c:v>
                </c:pt>
                <c:pt idx="1017">
                  <c:v>7.7944620000000002</c:v>
                </c:pt>
                <c:pt idx="1018">
                  <c:v>7.7944620000000002</c:v>
                </c:pt>
                <c:pt idx="1019">
                  <c:v>7.7679999999999998</c:v>
                </c:pt>
                <c:pt idx="1020">
                  <c:v>7.7082860000000002</c:v>
                </c:pt>
                <c:pt idx="1021">
                  <c:v>7.6591430000000003</c:v>
                </c:pt>
                <c:pt idx="1022">
                  <c:v>7.6825489999999999</c:v>
                </c:pt>
                <c:pt idx="1023">
                  <c:v>7.7059119999999997</c:v>
                </c:pt>
                <c:pt idx="1024">
                  <c:v>7.65</c:v>
                </c:pt>
                <c:pt idx="1025">
                  <c:v>7.608066</c:v>
                </c:pt>
                <c:pt idx="1026">
                  <c:v>7.5551649999999997</c:v>
                </c:pt>
                <c:pt idx="1027">
                  <c:v>7.4854950000000002</c:v>
                </c:pt>
                <c:pt idx="1028">
                  <c:v>7.4776040000000004</c:v>
                </c:pt>
                <c:pt idx="1029">
                  <c:v>7.4849230000000002</c:v>
                </c:pt>
                <c:pt idx="1030">
                  <c:v>7.5193849999999998</c:v>
                </c:pt>
                <c:pt idx="1031">
                  <c:v>7.469055</c:v>
                </c:pt>
                <c:pt idx="1032">
                  <c:v>7.3720879999999998</c:v>
                </c:pt>
                <c:pt idx="1033">
                  <c:v>7.385275</c:v>
                </c:pt>
                <c:pt idx="1034">
                  <c:v>7.3531870000000001</c:v>
                </c:pt>
                <c:pt idx="1035">
                  <c:v>7.4134070000000003</c:v>
                </c:pt>
                <c:pt idx="1036">
                  <c:v>7.4683520000000003</c:v>
                </c:pt>
                <c:pt idx="1037">
                  <c:v>7.4812310000000002</c:v>
                </c:pt>
                <c:pt idx="1038">
                  <c:v>7.4888789999999998</c:v>
                </c:pt>
                <c:pt idx="1039">
                  <c:v>7.4871429999999997</c:v>
                </c:pt>
                <c:pt idx="1040">
                  <c:v>7.4049670000000001</c:v>
                </c:pt>
                <c:pt idx="1041">
                  <c:v>7.3701980000000002</c:v>
                </c:pt>
                <c:pt idx="1042">
                  <c:v>7.320462</c:v>
                </c:pt>
                <c:pt idx="1043">
                  <c:v>7.3507249999999997</c:v>
                </c:pt>
                <c:pt idx="1044">
                  <c:v>7.4115159999999998</c:v>
                </c:pt>
                <c:pt idx="1045">
                  <c:v>7.474132</c:v>
                </c:pt>
                <c:pt idx="1046">
                  <c:v>7.4773849999999999</c:v>
                </c:pt>
                <c:pt idx="1047">
                  <c:v>7.4969229999999998</c:v>
                </c:pt>
                <c:pt idx="1048">
                  <c:v>7.3571429999999998</c:v>
                </c:pt>
                <c:pt idx="1049">
                  <c:v>7.4000219999999999</c:v>
                </c:pt>
                <c:pt idx="1050">
                  <c:v>7.3758239999999997</c:v>
                </c:pt>
                <c:pt idx="1051">
                  <c:v>7.3982419999999998</c:v>
                </c:pt>
                <c:pt idx="1052">
                  <c:v>7.4649229999999998</c:v>
                </c:pt>
                <c:pt idx="1053">
                  <c:v>7.4486809999999997</c:v>
                </c:pt>
                <c:pt idx="1054">
                  <c:v>7.4093410000000004</c:v>
                </c:pt>
                <c:pt idx="1055">
                  <c:v>7.4116039999999996</c:v>
                </c:pt>
                <c:pt idx="1056">
                  <c:v>7.337758</c:v>
                </c:pt>
                <c:pt idx="1057">
                  <c:v>7.3739999999999997</c:v>
                </c:pt>
                <c:pt idx="1058">
                  <c:v>7.3121980000000004</c:v>
                </c:pt>
                <c:pt idx="1059">
                  <c:v>7.2729889999999999</c:v>
                </c:pt>
                <c:pt idx="1060">
                  <c:v>7.2213190000000003</c:v>
                </c:pt>
                <c:pt idx="1061">
                  <c:v>7.1352310000000001</c:v>
                </c:pt>
                <c:pt idx="1062">
                  <c:v>7.1135820000000001</c:v>
                </c:pt>
                <c:pt idx="1063">
                  <c:v>7.1294510000000004</c:v>
                </c:pt>
                <c:pt idx="1064">
                  <c:v>7.2161099999999996</c:v>
                </c:pt>
                <c:pt idx="1065">
                  <c:v>7.1345710000000002</c:v>
                </c:pt>
                <c:pt idx="1066">
                  <c:v>7.0681539999999998</c:v>
                </c:pt>
                <c:pt idx="1067">
                  <c:v>7.083297</c:v>
                </c:pt>
                <c:pt idx="1068">
                  <c:v>7.1455599999999997</c:v>
                </c:pt>
                <c:pt idx="1069">
                  <c:v>7.1857579999999999</c:v>
                </c:pt>
                <c:pt idx="1070">
                  <c:v>7.1159559999999997</c:v>
                </c:pt>
                <c:pt idx="1071">
                  <c:v>7.1461540000000001</c:v>
                </c:pt>
                <c:pt idx="1072">
                  <c:v>7.1633190000000004</c:v>
                </c:pt>
                <c:pt idx="1073">
                  <c:v>7.2240440000000001</c:v>
                </c:pt>
                <c:pt idx="1074">
                  <c:v>7.2242860000000002</c:v>
                </c:pt>
                <c:pt idx="1075">
                  <c:v>7.1945269999999999</c:v>
                </c:pt>
                <c:pt idx="1076">
                  <c:v>7.1370329999999997</c:v>
                </c:pt>
                <c:pt idx="1077">
                  <c:v>7.1172529999999998</c:v>
                </c:pt>
                <c:pt idx="1078">
                  <c:v>7.1587249999999996</c:v>
                </c:pt>
                <c:pt idx="1079">
                  <c:v>7.2001540000000004</c:v>
                </c:pt>
                <c:pt idx="1080">
                  <c:v>7.2103299999999999</c:v>
                </c:pt>
                <c:pt idx="1081">
                  <c:v>7.2108569999999999</c:v>
                </c:pt>
                <c:pt idx="1082">
                  <c:v>7.2487909999999998</c:v>
                </c:pt>
                <c:pt idx="1083">
                  <c:v>7.2801099999999996</c:v>
                </c:pt>
                <c:pt idx="1084">
                  <c:v>7.2424619999999997</c:v>
                </c:pt>
                <c:pt idx="1085">
                  <c:v>7.2026149999999998</c:v>
                </c:pt>
                <c:pt idx="1086">
                  <c:v>7.1522639999999997</c:v>
                </c:pt>
                <c:pt idx="1087">
                  <c:v>7.1633849999999999</c:v>
                </c:pt>
                <c:pt idx="1088">
                  <c:v>7.2516920000000002</c:v>
                </c:pt>
                <c:pt idx="1089">
                  <c:v>7.2236919999999998</c:v>
                </c:pt>
                <c:pt idx="1090">
                  <c:v>7.2541539999999998</c:v>
                </c:pt>
                <c:pt idx="1091">
                  <c:v>7.2859340000000001</c:v>
                </c:pt>
                <c:pt idx="1092">
                  <c:v>7.2660439999999999</c:v>
                </c:pt>
                <c:pt idx="1093">
                  <c:v>7.2461539999999998</c:v>
                </c:pt>
                <c:pt idx="1094">
                  <c:v>7.1962640000000002</c:v>
                </c:pt>
                <c:pt idx="1095">
                  <c:v>7.1772749999999998</c:v>
                </c:pt>
                <c:pt idx="1096">
                  <c:v>7.1567030000000003</c:v>
                </c:pt>
                <c:pt idx="1097">
                  <c:v>7.1061759999999996</c:v>
                </c:pt>
                <c:pt idx="1098">
                  <c:v>7.2163079999999997</c:v>
                </c:pt>
                <c:pt idx="1099">
                  <c:v>7.2758459999999996</c:v>
                </c:pt>
                <c:pt idx="1100">
                  <c:v>7.3168350000000002</c:v>
                </c:pt>
                <c:pt idx="1101">
                  <c:v>7.3184839999999998</c:v>
                </c:pt>
                <c:pt idx="1102">
                  <c:v>7.3085490000000002</c:v>
                </c:pt>
                <c:pt idx="1103">
                  <c:v>7.3286150000000001</c:v>
                </c:pt>
                <c:pt idx="1104">
                  <c:v>7.2986810000000002</c:v>
                </c:pt>
                <c:pt idx="1105">
                  <c:v>7.3088790000000001</c:v>
                </c:pt>
                <c:pt idx="1106">
                  <c:v>7.3585929999999999</c:v>
                </c:pt>
                <c:pt idx="1107">
                  <c:v>7.3290110000000004</c:v>
                </c:pt>
                <c:pt idx="1108">
                  <c:v>7.2890769999999998</c:v>
                </c:pt>
                <c:pt idx="1109">
                  <c:v>7.2594289999999999</c:v>
                </c:pt>
                <c:pt idx="1110">
                  <c:v>7.1893409999999998</c:v>
                </c:pt>
                <c:pt idx="1111">
                  <c:v>7.0896039999999996</c:v>
                </c:pt>
                <c:pt idx="1112">
                  <c:v>7.1296480000000004</c:v>
                </c:pt>
                <c:pt idx="1113">
                  <c:v>7.0996920000000001</c:v>
                </c:pt>
                <c:pt idx="1114">
                  <c:v>7.0897360000000003</c:v>
                </c:pt>
                <c:pt idx="1115">
                  <c:v>7.119802</c:v>
                </c:pt>
                <c:pt idx="1116">
                  <c:v>7.0799560000000001</c:v>
                </c:pt>
                <c:pt idx="1117">
                  <c:v>6.9699780000000002</c:v>
                </c:pt>
                <c:pt idx="1118">
                  <c:v>6.94</c:v>
                </c:pt>
                <c:pt idx="1119">
                  <c:v>6.850041</c:v>
                </c:pt>
                <c:pt idx="1120">
                  <c:v>6.8802199999999996</c:v>
                </c:pt>
                <c:pt idx="1121">
                  <c:v>6.9302060000000001</c:v>
                </c:pt>
                <c:pt idx="1122">
                  <c:v>6.9602469999999999</c:v>
                </c:pt>
                <c:pt idx="1123">
                  <c:v>6.8008649999999999</c:v>
                </c:pt>
                <c:pt idx="1124">
                  <c:v>6.6907690000000004</c:v>
                </c:pt>
                <c:pt idx="1125">
                  <c:v>6.6610579999999997</c:v>
                </c:pt>
                <c:pt idx="1126">
                  <c:v>6.7408239999999999</c:v>
                </c:pt>
                <c:pt idx="1127">
                  <c:v>6.691071</c:v>
                </c:pt>
                <c:pt idx="1128">
                  <c:v>6.7411539999999999</c:v>
                </c:pt>
                <c:pt idx="1129">
                  <c:v>6.8014419999999998</c:v>
                </c:pt>
                <c:pt idx="1130">
                  <c:v>6.8619779999999997</c:v>
                </c:pt>
                <c:pt idx="1131">
                  <c:v>6.8323489999999998</c:v>
                </c:pt>
                <c:pt idx="1132">
                  <c:v>6.8221980000000002</c:v>
                </c:pt>
                <c:pt idx="1133">
                  <c:v>6.8525960000000001</c:v>
                </c:pt>
                <c:pt idx="1134">
                  <c:v>6.8233240000000004</c:v>
                </c:pt>
                <c:pt idx="1135">
                  <c:v>6.8141210000000001</c:v>
                </c:pt>
                <c:pt idx="1136">
                  <c:v>6.8346429999999998</c:v>
                </c:pt>
                <c:pt idx="1137">
                  <c:v>6.8048209999999996</c:v>
                </c:pt>
                <c:pt idx="1138">
                  <c:v>6.8346150000000003</c:v>
                </c:pt>
                <c:pt idx="1139">
                  <c:v>6.7943819999999997</c:v>
                </c:pt>
                <c:pt idx="1140">
                  <c:v>6.8143960000000003</c:v>
                </c:pt>
                <c:pt idx="1141">
                  <c:v>6.8245329999999997</c:v>
                </c:pt>
                <c:pt idx="1142">
                  <c:v>6.8451370000000002</c:v>
                </c:pt>
                <c:pt idx="1143">
                  <c:v>6.8362499999999997</c:v>
                </c:pt>
                <c:pt idx="1144">
                  <c:v>6.8464289999999997</c:v>
                </c:pt>
                <c:pt idx="1145">
                  <c:v>6.8664290000000001</c:v>
                </c:pt>
                <c:pt idx="1146">
                  <c:v>6.8854949999999997</c:v>
                </c:pt>
                <c:pt idx="1147">
                  <c:v>6.853942</c:v>
                </c:pt>
                <c:pt idx="1148">
                  <c:v>6.8634620000000002</c:v>
                </c:pt>
                <c:pt idx="1149">
                  <c:v>6.8741349999999999</c:v>
                </c:pt>
                <c:pt idx="1150">
                  <c:v>6.8650549999999999</c:v>
                </c:pt>
                <c:pt idx="1151">
                  <c:v>6.8745190000000003</c:v>
                </c:pt>
                <c:pt idx="1152">
                  <c:v>6.8652749999999996</c:v>
                </c:pt>
                <c:pt idx="1153">
                  <c:v>6.8453850000000003</c:v>
                </c:pt>
                <c:pt idx="1154">
                  <c:v>6.8748079999999998</c:v>
                </c:pt>
                <c:pt idx="1155">
                  <c:v>6.8758239999999997</c:v>
                </c:pt>
              </c:numCache>
            </c:numRef>
          </c:val>
          <c:smooth val="0"/>
          <c:extLst xmlns:c16r2="http://schemas.microsoft.com/office/drawing/2015/06/chart">
            <c:ext xmlns:c16="http://schemas.microsoft.com/office/drawing/2014/chart" uri="{C3380CC4-5D6E-409C-BE32-E72D297353CC}">
              <c16:uniqueId val="{00000000-EC3C-46E6-8E29-CBF6439ED277}"/>
            </c:ext>
          </c:extLst>
        </c:ser>
        <c:ser>
          <c:idx val="1"/>
          <c:order val="1"/>
          <c:spPr>
            <a:ln w="28575" cap="rnd">
              <a:solidFill>
                <a:srgbClr val="00B05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PowerPoint]Hoja1'!$D$3:$D$1158</c:f>
              <c:numCache>
                <c:formatCode>0.00</c:formatCode>
                <c:ptCount val="1156"/>
                <c:pt idx="0">
                  <c:v>1.520357</c:v>
                </c:pt>
                <c:pt idx="1">
                  <c:v>1.5903849999999999</c:v>
                </c:pt>
                <c:pt idx="2">
                  <c:v>1.630412</c:v>
                </c:pt>
                <c:pt idx="3">
                  <c:v>1.610495</c:v>
                </c:pt>
                <c:pt idx="4">
                  <c:v>1.6605220000000001</c:v>
                </c:pt>
                <c:pt idx="5">
                  <c:v>1.7005490000000001</c:v>
                </c:pt>
                <c:pt idx="6">
                  <c:v>1.700577</c:v>
                </c:pt>
                <c:pt idx="7">
                  <c:v>1.750604</c:v>
                </c:pt>
                <c:pt idx="8">
                  <c:v>1.7406870000000001</c:v>
                </c:pt>
                <c:pt idx="9">
                  <c:v>1.7207140000000001</c:v>
                </c:pt>
                <c:pt idx="10">
                  <c:v>1.680742</c:v>
                </c:pt>
                <c:pt idx="11">
                  <c:v>1.700769</c:v>
                </c:pt>
                <c:pt idx="12">
                  <c:v>1.6407970000000001</c:v>
                </c:pt>
                <c:pt idx="13">
                  <c:v>1.6008789999999999</c:v>
                </c:pt>
                <c:pt idx="14">
                  <c:v>1.6109070000000001</c:v>
                </c:pt>
                <c:pt idx="15">
                  <c:v>1.5809340000000001</c:v>
                </c:pt>
                <c:pt idx="16">
                  <c:v>1.570962</c:v>
                </c:pt>
                <c:pt idx="17">
                  <c:v>1.600989</c:v>
                </c:pt>
                <c:pt idx="18">
                  <c:v>1.6010709999999999</c:v>
                </c:pt>
                <c:pt idx="19">
                  <c:v>1.6110990000000001</c:v>
                </c:pt>
                <c:pt idx="20">
                  <c:v>1.601126</c:v>
                </c:pt>
                <c:pt idx="21">
                  <c:v>1.5711539999999999</c:v>
                </c:pt>
                <c:pt idx="22">
                  <c:v>1.5411809999999999</c:v>
                </c:pt>
                <c:pt idx="23">
                  <c:v>1.5012909999999999</c:v>
                </c:pt>
                <c:pt idx="24">
                  <c:v>1.5113190000000001</c:v>
                </c:pt>
                <c:pt idx="25">
                  <c:v>1.524038</c:v>
                </c:pt>
                <c:pt idx="26">
                  <c:v>1.5141210000000001</c:v>
                </c:pt>
                <c:pt idx="27">
                  <c:v>1.4443680000000001</c:v>
                </c:pt>
                <c:pt idx="28">
                  <c:v>1.4344509999999999</c:v>
                </c:pt>
                <c:pt idx="29">
                  <c:v>1.4945329999999999</c:v>
                </c:pt>
                <c:pt idx="30">
                  <c:v>1.5346150000000001</c:v>
                </c:pt>
                <c:pt idx="31">
                  <c:v>1.5346979999999999</c:v>
                </c:pt>
                <c:pt idx="32">
                  <c:v>1.534945</c:v>
                </c:pt>
                <c:pt idx="33">
                  <c:v>1.5550269999999999</c:v>
                </c:pt>
                <c:pt idx="34">
                  <c:v>1.58511</c:v>
                </c:pt>
                <c:pt idx="35">
                  <c:v>1.5651919999999999</c:v>
                </c:pt>
                <c:pt idx="36">
                  <c:v>1.4952749999999999</c:v>
                </c:pt>
                <c:pt idx="37">
                  <c:v>1.505522</c:v>
                </c:pt>
                <c:pt idx="38">
                  <c:v>1.595604</c:v>
                </c:pt>
                <c:pt idx="39">
                  <c:v>1.5756870000000001</c:v>
                </c:pt>
                <c:pt idx="40">
                  <c:v>1.5357689999999999</c:v>
                </c:pt>
                <c:pt idx="41">
                  <c:v>1.485852</c:v>
                </c:pt>
                <c:pt idx="42">
                  <c:v>1.466099</c:v>
                </c:pt>
                <c:pt idx="43">
                  <c:v>1.476181</c:v>
                </c:pt>
                <c:pt idx="44">
                  <c:v>1.506264</c:v>
                </c:pt>
                <c:pt idx="45">
                  <c:v>1.536346</c:v>
                </c:pt>
                <c:pt idx="46">
                  <c:v>1.5464290000000001</c:v>
                </c:pt>
                <c:pt idx="47">
                  <c:v>1.5166759999999999</c:v>
                </c:pt>
                <c:pt idx="48">
                  <c:v>1.436758</c:v>
                </c:pt>
                <c:pt idx="49">
                  <c:v>1.366841</c:v>
                </c:pt>
                <c:pt idx="50">
                  <c:v>1.4169229999999999</c:v>
                </c:pt>
                <c:pt idx="51">
                  <c:v>1.4370050000000001</c:v>
                </c:pt>
                <c:pt idx="52">
                  <c:v>1.397335</c:v>
                </c:pt>
                <c:pt idx="53">
                  <c:v>1.357418</c:v>
                </c:pt>
                <c:pt idx="54">
                  <c:v>1.3875</c:v>
                </c:pt>
                <c:pt idx="55">
                  <c:v>1.3575820000000001</c:v>
                </c:pt>
                <c:pt idx="56">
                  <c:v>1.3878299999999999</c:v>
                </c:pt>
                <c:pt idx="57">
                  <c:v>1.377912</c:v>
                </c:pt>
                <c:pt idx="58">
                  <c:v>1.337995</c:v>
                </c:pt>
                <c:pt idx="59">
                  <c:v>1.3584069999999999</c:v>
                </c:pt>
                <c:pt idx="60">
                  <c:v>1.4084890000000001</c:v>
                </c:pt>
                <c:pt idx="61">
                  <c:v>1.408571</c:v>
                </c:pt>
                <c:pt idx="62">
                  <c:v>1.368654</c:v>
                </c:pt>
                <c:pt idx="63">
                  <c:v>1.3032969999999999</c:v>
                </c:pt>
                <c:pt idx="64">
                  <c:v>1.2739560000000001</c:v>
                </c:pt>
                <c:pt idx="65">
                  <c:v>1.247198</c:v>
                </c:pt>
                <c:pt idx="66">
                  <c:v>1.2374449999999999</c:v>
                </c:pt>
                <c:pt idx="67">
                  <c:v>1.247692</c:v>
                </c:pt>
                <c:pt idx="68">
                  <c:v>1.2579400000000001</c:v>
                </c:pt>
                <c:pt idx="69">
                  <c:v>1.278681</c:v>
                </c:pt>
                <c:pt idx="70">
                  <c:v>1.2089289999999999</c:v>
                </c:pt>
                <c:pt idx="71">
                  <c:v>1.219176</c:v>
                </c:pt>
                <c:pt idx="72">
                  <c:v>1.2194229999999999</c:v>
                </c:pt>
                <c:pt idx="73">
                  <c:v>1.15967</c:v>
                </c:pt>
                <c:pt idx="74">
                  <c:v>1.1004119999999999</c:v>
                </c:pt>
                <c:pt idx="75">
                  <c:v>1.1406590000000001</c:v>
                </c:pt>
                <c:pt idx="76">
                  <c:v>1.1209070000000001</c:v>
                </c:pt>
                <c:pt idx="77">
                  <c:v>1.0707690000000001</c:v>
                </c:pt>
                <c:pt idx="78">
                  <c:v>1.1009340000000001</c:v>
                </c:pt>
                <c:pt idx="79">
                  <c:v>1.091429</c:v>
                </c:pt>
                <c:pt idx="80">
                  <c:v>0.99159299999999995</c:v>
                </c:pt>
                <c:pt idx="81">
                  <c:v>0.96192299999999997</c:v>
                </c:pt>
                <c:pt idx="82">
                  <c:v>0.94208800000000004</c:v>
                </c:pt>
                <c:pt idx="83">
                  <c:v>0.97258199999999995</c:v>
                </c:pt>
                <c:pt idx="84">
                  <c:v>0.97274700000000003</c:v>
                </c:pt>
                <c:pt idx="85">
                  <c:v>0.95291199999999998</c:v>
                </c:pt>
                <c:pt idx="86">
                  <c:v>0.97307699999999997</c:v>
                </c:pt>
                <c:pt idx="87">
                  <c:v>1.073242</c:v>
                </c:pt>
                <c:pt idx="88">
                  <c:v>1.1137360000000001</c:v>
                </c:pt>
                <c:pt idx="89">
                  <c:v>1.1739010000000001</c:v>
                </c:pt>
                <c:pt idx="90">
                  <c:v>1.1940660000000001</c:v>
                </c:pt>
                <c:pt idx="91">
                  <c:v>1.154231</c:v>
                </c:pt>
                <c:pt idx="92">
                  <c:v>1.224396</c:v>
                </c:pt>
                <c:pt idx="93">
                  <c:v>1.3048900000000001</c:v>
                </c:pt>
                <c:pt idx="94">
                  <c:v>1.3050550000000001</c:v>
                </c:pt>
                <c:pt idx="95">
                  <c:v>1.4352199999999999</c:v>
                </c:pt>
                <c:pt idx="96">
                  <c:v>1.3953850000000001</c:v>
                </c:pt>
                <c:pt idx="97">
                  <c:v>1.485549</c:v>
                </c:pt>
                <c:pt idx="98">
                  <c:v>1.4860439999999999</c:v>
                </c:pt>
                <c:pt idx="99">
                  <c:v>1.5462089999999999</c:v>
                </c:pt>
                <c:pt idx="100">
                  <c:v>1.656374</c:v>
                </c:pt>
                <c:pt idx="101">
                  <c:v>1.776538</c:v>
                </c:pt>
                <c:pt idx="102">
                  <c:v>1.840055</c:v>
                </c:pt>
                <c:pt idx="103">
                  <c:v>1.9107970000000001</c:v>
                </c:pt>
                <c:pt idx="104">
                  <c:v>1.691044</c:v>
                </c:pt>
                <c:pt idx="105">
                  <c:v>1.7612909999999999</c:v>
                </c:pt>
                <c:pt idx="106">
                  <c:v>1.751538</c:v>
                </c:pt>
                <c:pt idx="107">
                  <c:v>1.7517860000000001</c:v>
                </c:pt>
                <c:pt idx="108">
                  <c:v>1.862527</c:v>
                </c:pt>
                <c:pt idx="109">
                  <c:v>1.9027750000000001</c:v>
                </c:pt>
                <c:pt idx="110">
                  <c:v>1.903022</c:v>
                </c:pt>
                <c:pt idx="111">
                  <c:v>1.8832690000000001</c:v>
                </c:pt>
                <c:pt idx="112">
                  <c:v>1.8235159999999999</c:v>
                </c:pt>
                <c:pt idx="113">
                  <c:v>1.874258</c:v>
                </c:pt>
                <c:pt idx="114">
                  <c:v>1.9145049999999999</c:v>
                </c:pt>
                <c:pt idx="115">
                  <c:v>1.964753</c:v>
                </c:pt>
                <c:pt idx="116">
                  <c:v>2.375</c:v>
                </c:pt>
                <c:pt idx="117">
                  <c:v>2.3752469999999999</c:v>
                </c:pt>
                <c:pt idx="118">
                  <c:v>2.3859889999999999</c:v>
                </c:pt>
                <c:pt idx="119">
                  <c:v>2.2462360000000001</c:v>
                </c:pt>
                <c:pt idx="120">
                  <c:v>2.4364840000000001</c:v>
                </c:pt>
                <c:pt idx="121">
                  <c:v>2.3267310000000001</c:v>
                </c:pt>
                <c:pt idx="122">
                  <c:v>2.306978</c:v>
                </c:pt>
                <c:pt idx="123">
                  <c:v>2.1577199999999999</c:v>
                </c:pt>
                <c:pt idx="124">
                  <c:v>2.1579670000000002</c:v>
                </c:pt>
                <c:pt idx="125">
                  <c:v>2.1782140000000001</c:v>
                </c:pt>
                <c:pt idx="126">
                  <c:v>2.2184620000000002</c:v>
                </c:pt>
                <c:pt idx="127">
                  <c:v>2.2787090000000001</c:v>
                </c:pt>
                <c:pt idx="128">
                  <c:v>2.169451</c:v>
                </c:pt>
                <c:pt idx="129">
                  <c:v>2.1496979999999999</c:v>
                </c:pt>
                <c:pt idx="130">
                  <c:v>2.1699449999999998</c:v>
                </c:pt>
                <c:pt idx="131">
                  <c:v>2.050192</c:v>
                </c:pt>
                <c:pt idx="132">
                  <c:v>2.1004399999999999</c:v>
                </c:pt>
                <c:pt idx="133">
                  <c:v>2.0511810000000001</c:v>
                </c:pt>
                <c:pt idx="134">
                  <c:v>2.0514290000000002</c:v>
                </c:pt>
                <c:pt idx="135">
                  <c:v>2.0716760000000001</c:v>
                </c:pt>
                <c:pt idx="136">
                  <c:v>2.131923</c:v>
                </c:pt>
                <c:pt idx="137">
                  <c:v>2.1621700000000001</c:v>
                </c:pt>
                <c:pt idx="138">
                  <c:v>2.1029119999999999</c:v>
                </c:pt>
                <c:pt idx="139">
                  <c:v>2.053159</c:v>
                </c:pt>
                <c:pt idx="140">
                  <c:v>2.1734070000000001</c:v>
                </c:pt>
                <c:pt idx="141">
                  <c:v>2.193654</c:v>
                </c:pt>
                <c:pt idx="142">
                  <c:v>2.1739009999999999</c:v>
                </c:pt>
                <c:pt idx="143">
                  <c:v>2.2946430000000002</c:v>
                </c:pt>
                <c:pt idx="144">
                  <c:v>2.2248899999999998</c:v>
                </c:pt>
                <c:pt idx="145">
                  <c:v>2.1551369999999999</c:v>
                </c:pt>
                <c:pt idx="146">
                  <c:v>2.1553849999999999</c:v>
                </c:pt>
                <c:pt idx="147">
                  <c:v>2.0556320000000001</c:v>
                </c:pt>
                <c:pt idx="148">
                  <c:v>2.0263740000000001</c:v>
                </c:pt>
                <c:pt idx="149">
                  <c:v>2.0766209999999998</c:v>
                </c:pt>
                <c:pt idx="150">
                  <c:v>2.0268679999999999</c:v>
                </c:pt>
                <c:pt idx="151">
                  <c:v>1.9671149999999999</c:v>
                </c:pt>
                <c:pt idx="152">
                  <c:v>1.9173629999999999</c:v>
                </c:pt>
                <c:pt idx="153">
                  <c:v>1.928104</c:v>
                </c:pt>
                <c:pt idx="154">
                  <c:v>2.0283519999999999</c:v>
                </c:pt>
                <c:pt idx="155">
                  <c:v>2.0685989999999999</c:v>
                </c:pt>
                <c:pt idx="156">
                  <c:v>2.078846</c:v>
                </c:pt>
                <c:pt idx="157">
                  <c:v>2.0690930000000001</c:v>
                </c:pt>
                <c:pt idx="158">
                  <c:v>2.169835</c:v>
                </c:pt>
                <c:pt idx="159">
                  <c:v>2.0900820000000002</c:v>
                </c:pt>
                <c:pt idx="160">
                  <c:v>2.10033</c:v>
                </c:pt>
                <c:pt idx="161">
                  <c:v>2.156209</c:v>
                </c:pt>
                <c:pt idx="162">
                  <c:v>2.1008239999999998</c:v>
                </c:pt>
                <c:pt idx="163">
                  <c:v>2.1488070000000001</c:v>
                </c:pt>
                <c:pt idx="164">
                  <c:v>2.1855730000000002</c:v>
                </c:pt>
                <c:pt idx="165">
                  <c:v>2.218626</c:v>
                </c:pt>
                <c:pt idx="166">
                  <c:v>2.1623079999999999</c:v>
                </c:pt>
                <c:pt idx="167">
                  <c:v>2.159027</c:v>
                </c:pt>
                <c:pt idx="168">
                  <c:v>2.1718679999999999</c:v>
                </c:pt>
                <c:pt idx="169">
                  <c:v>2.2655419999999999</c:v>
                </c:pt>
                <c:pt idx="170">
                  <c:v>2.2716479999999999</c:v>
                </c:pt>
                <c:pt idx="171">
                  <c:v>2.3242310000000002</c:v>
                </c:pt>
                <c:pt idx="172">
                  <c:v>2.187551</c:v>
                </c:pt>
                <c:pt idx="173">
                  <c:v>2.1610990000000001</c:v>
                </c:pt>
                <c:pt idx="174">
                  <c:v>2.2229830000000002</c:v>
                </c:pt>
                <c:pt idx="175">
                  <c:v>2.2368450000000002</c:v>
                </c:pt>
                <c:pt idx="176">
                  <c:v>2.187802</c:v>
                </c:pt>
                <c:pt idx="177">
                  <c:v>2.1241840000000001</c:v>
                </c:pt>
                <c:pt idx="178">
                  <c:v>2.173108</c:v>
                </c:pt>
                <c:pt idx="179">
                  <c:v>2.0665460000000002</c:v>
                </c:pt>
                <c:pt idx="180">
                  <c:v>1.95</c:v>
                </c:pt>
                <c:pt idx="181">
                  <c:v>1.953579</c:v>
                </c:pt>
                <c:pt idx="182">
                  <c:v>2.0572059999999999</c:v>
                </c:pt>
                <c:pt idx="183">
                  <c:v>2.02</c:v>
                </c:pt>
                <c:pt idx="184">
                  <c:v>2.0263810000000002</c:v>
                </c:pt>
                <c:pt idx="185">
                  <c:v>2.049121</c:v>
                </c:pt>
                <c:pt idx="186">
                  <c:v>2.062732</c:v>
                </c:pt>
                <c:pt idx="187">
                  <c:v>2.0663420000000001</c:v>
                </c:pt>
                <c:pt idx="188">
                  <c:v>2.0790030000000002</c:v>
                </c:pt>
                <c:pt idx="189">
                  <c:v>2.0916329999999999</c:v>
                </c:pt>
                <c:pt idx="190">
                  <c:v>2.1052749999999998</c:v>
                </c:pt>
                <c:pt idx="191">
                  <c:v>2.0852430000000002</c:v>
                </c:pt>
                <c:pt idx="192">
                  <c:v>2.1114359999999999</c:v>
                </c:pt>
                <c:pt idx="193">
                  <c:v>2.113721</c:v>
                </c:pt>
                <c:pt idx="194">
                  <c:v>2.1750859999999999</c:v>
                </c:pt>
                <c:pt idx="195">
                  <c:v>2.1425269999999998</c:v>
                </c:pt>
                <c:pt idx="196">
                  <c:v>2.1037439999999998</c:v>
                </c:pt>
                <c:pt idx="197">
                  <c:v>2.1175350000000002</c:v>
                </c:pt>
                <c:pt idx="198">
                  <c:v>2.1386729999999998</c:v>
                </c:pt>
                <c:pt idx="199">
                  <c:v>2.0872999999999999</c:v>
                </c:pt>
                <c:pt idx="200">
                  <c:v>2.0210439999999998</c:v>
                </c:pt>
                <c:pt idx="201">
                  <c:v>2.0010050000000001</c:v>
                </c:pt>
                <c:pt idx="202">
                  <c:v>2.033242</c:v>
                </c:pt>
                <c:pt idx="203">
                  <c:v>1.9755259999999999</c:v>
                </c:pt>
                <c:pt idx="204">
                  <c:v>1.9454549999999999</c:v>
                </c:pt>
                <c:pt idx="205">
                  <c:v>1.961538</c:v>
                </c:pt>
                <c:pt idx="206">
                  <c:v>1.9276059999999999</c:v>
                </c:pt>
                <c:pt idx="207">
                  <c:v>1.977347</c:v>
                </c:pt>
                <c:pt idx="208">
                  <c:v>2.053375</c:v>
                </c:pt>
                <c:pt idx="209">
                  <c:v>2.0671740000000001</c:v>
                </c:pt>
                <c:pt idx="210">
                  <c:v>2.1831870000000002</c:v>
                </c:pt>
                <c:pt idx="211">
                  <c:v>2.1530930000000001</c:v>
                </c:pt>
                <c:pt idx="212">
                  <c:v>2.1228099999999999</c:v>
                </c:pt>
                <c:pt idx="213">
                  <c:v>2.201193</c:v>
                </c:pt>
                <c:pt idx="214">
                  <c:v>2.2249840000000001</c:v>
                </c:pt>
                <c:pt idx="215">
                  <c:v>2.2248350000000001</c:v>
                </c:pt>
                <c:pt idx="216">
                  <c:v>2.3307220000000002</c:v>
                </c:pt>
                <c:pt idx="217">
                  <c:v>2.3762639999999999</c:v>
                </c:pt>
                <c:pt idx="218">
                  <c:v>2.3480850000000002</c:v>
                </c:pt>
                <c:pt idx="219">
                  <c:v>2.375934</c:v>
                </c:pt>
                <c:pt idx="220">
                  <c:v>2.363791</c:v>
                </c:pt>
                <c:pt idx="221">
                  <c:v>2.3576609999999998</c:v>
                </c:pt>
                <c:pt idx="222">
                  <c:v>2.3270960000000001</c:v>
                </c:pt>
                <c:pt idx="223">
                  <c:v>2.3469540000000002</c:v>
                </c:pt>
                <c:pt idx="224">
                  <c:v>2.3727469999999999</c:v>
                </c:pt>
                <c:pt idx="225">
                  <c:v>2.3370410000000001</c:v>
                </c:pt>
                <c:pt idx="226">
                  <c:v>2.336735</c:v>
                </c:pt>
                <c:pt idx="227">
                  <c:v>2.3120020000000001</c:v>
                </c:pt>
                <c:pt idx="228">
                  <c:v>2.2483050000000002</c:v>
                </c:pt>
                <c:pt idx="229">
                  <c:v>2.1923080000000001</c:v>
                </c:pt>
                <c:pt idx="230">
                  <c:v>2.2763270000000002</c:v>
                </c:pt>
                <c:pt idx="231">
                  <c:v>2.3594110000000001</c:v>
                </c:pt>
                <c:pt idx="232">
                  <c:v>2.4401570000000001</c:v>
                </c:pt>
                <c:pt idx="233">
                  <c:v>2.4916330000000002</c:v>
                </c:pt>
                <c:pt idx="234">
                  <c:v>2.4321980000000001</c:v>
                </c:pt>
                <c:pt idx="235">
                  <c:v>2.4003060000000001</c:v>
                </c:pt>
                <c:pt idx="236">
                  <c:v>2.4153690000000001</c:v>
                </c:pt>
                <c:pt idx="237">
                  <c:v>2.4093330000000002</c:v>
                </c:pt>
                <c:pt idx="238">
                  <c:v>2.417535</c:v>
                </c:pt>
                <c:pt idx="239">
                  <c:v>2.4170799999999999</c:v>
                </c:pt>
                <c:pt idx="240">
                  <c:v>2.456232</c:v>
                </c:pt>
                <c:pt idx="241">
                  <c:v>2.4319000000000002</c:v>
                </c:pt>
                <c:pt idx="242">
                  <c:v>2.428776</c:v>
                </c:pt>
                <c:pt idx="243">
                  <c:v>2.4014289999999998</c:v>
                </c:pt>
                <c:pt idx="244">
                  <c:v>2.368312</c:v>
                </c:pt>
                <c:pt idx="245">
                  <c:v>2.3632179999999998</c:v>
                </c:pt>
                <c:pt idx="246">
                  <c:v>2.3759260000000002</c:v>
                </c:pt>
                <c:pt idx="247">
                  <c:v>2.4680770000000001</c:v>
                </c:pt>
                <c:pt idx="248">
                  <c:v>2.423454</c:v>
                </c:pt>
                <c:pt idx="249">
                  <c:v>2.3726060000000002</c:v>
                </c:pt>
                <c:pt idx="250">
                  <c:v>2.416703</c:v>
                </c:pt>
                <c:pt idx="251">
                  <c:v>2.3737360000000001</c:v>
                </c:pt>
                <c:pt idx="252">
                  <c:v>2.3155100000000002</c:v>
                </c:pt>
                <c:pt idx="253">
                  <c:v>2.3658869999999999</c:v>
                </c:pt>
                <c:pt idx="254">
                  <c:v>2.3468680000000002</c:v>
                </c:pt>
                <c:pt idx="255">
                  <c:v>2.411146</c:v>
                </c:pt>
                <c:pt idx="256">
                  <c:v>2.4365380000000001</c:v>
                </c:pt>
                <c:pt idx="257">
                  <c:v>2.4331239999999998</c:v>
                </c:pt>
                <c:pt idx="258">
                  <c:v>2.4517350000000002</c:v>
                </c:pt>
                <c:pt idx="259">
                  <c:v>2.4671430000000001</c:v>
                </c:pt>
                <c:pt idx="260">
                  <c:v>2.5070329999999998</c:v>
                </c:pt>
                <c:pt idx="261">
                  <c:v>2.4594510000000001</c:v>
                </c:pt>
                <c:pt idx="262">
                  <c:v>2.42584</c:v>
                </c:pt>
                <c:pt idx="263">
                  <c:v>2.425557</c:v>
                </c:pt>
                <c:pt idx="264">
                  <c:v>2.4191050000000001</c:v>
                </c:pt>
                <c:pt idx="265">
                  <c:v>2.414396</c:v>
                </c:pt>
                <c:pt idx="266">
                  <c:v>2.4415930000000001</c:v>
                </c:pt>
                <c:pt idx="267">
                  <c:v>2.5060440000000002</c:v>
                </c:pt>
                <c:pt idx="268">
                  <c:v>2.5681630000000002</c:v>
                </c:pt>
                <c:pt idx="269">
                  <c:v>2.6088070000000001</c:v>
                </c:pt>
                <c:pt idx="270">
                  <c:v>2.6286339999999999</c:v>
                </c:pt>
                <c:pt idx="271">
                  <c:v>2.6184620000000001</c:v>
                </c:pt>
                <c:pt idx="272">
                  <c:v>2.6229119999999999</c:v>
                </c:pt>
                <c:pt idx="273">
                  <c:v>2.6569069999999999</c:v>
                </c:pt>
                <c:pt idx="274">
                  <c:v>2.5967500000000001</c:v>
                </c:pt>
                <c:pt idx="275">
                  <c:v>2.5519229999999999</c:v>
                </c:pt>
                <c:pt idx="276">
                  <c:v>2.521115</c:v>
                </c:pt>
                <c:pt idx="277">
                  <c:v>2.5306670000000002</c:v>
                </c:pt>
                <c:pt idx="278">
                  <c:v>2.549356</c:v>
                </c:pt>
                <c:pt idx="279">
                  <c:v>2.5633910000000002</c:v>
                </c:pt>
                <c:pt idx="280">
                  <c:v>2.5463740000000001</c:v>
                </c:pt>
                <c:pt idx="281">
                  <c:v>2.5405340000000001</c:v>
                </c:pt>
                <c:pt idx="282">
                  <c:v>2.5304869999999999</c:v>
                </c:pt>
                <c:pt idx="283">
                  <c:v>2.490942</c:v>
                </c:pt>
                <c:pt idx="284">
                  <c:v>2.5065930000000001</c:v>
                </c:pt>
                <c:pt idx="285">
                  <c:v>2.5169779999999999</c:v>
                </c:pt>
                <c:pt idx="286">
                  <c:v>2.5321189999999998</c:v>
                </c:pt>
                <c:pt idx="287">
                  <c:v>2.5318839999999998</c:v>
                </c:pt>
                <c:pt idx="288">
                  <c:v>2.537347</c:v>
                </c:pt>
                <c:pt idx="289">
                  <c:v>2.5369000000000002</c:v>
                </c:pt>
                <c:pt idx="290">
                  <c:v>2.487473</c:v>
                </c:pt>
                <c:pt idx="291">
                  <c:v>2.4825119999999998</c:v>
                </c:pt>
                <c:pt idx="292">
                  <c:v>2.477268</c:v>
                </c:pt>
                <c:pt idx="293">
                  <c:v>2.4820090000000001</c:v>
                </c:pt>
                <c:pt idx="294">
                  <c:v>2.4970020000000002</c:v>
                </c:pt>
                <c:pt idx="295">
                  <c:v>2.5117579999999999</c:v>
                </c:pt>
                <c:pt idx="296">
                  <c:v>2.5316329999999998</c:v>
                </c:pt>
                <c:pt idx="297">
                  <c:v>2.5261770000000001</c:v>
                </c:pt>
                <c:pt idx="298">
                  <c:v>2.5011299999999999</c:v>
                </c:pt>
                <c:pt idx="299">
                  <c:v>2.4959419999999999</c:v>
                </c:pt>
                <c:pt idx="300">
                  <c:v>2.4706589999999999</c:v>
                </c:pt>
                <c:pt idx="301">
                  <c:v>2.4604710000000001</c:v>
                </c:pt>
                <c:pt idx="302">
                  <c:v>2.450126</c:v>
                </c:pt>
                <c:pt idx="303">
                  <c:v>2.5200629999999999</c:v>
                </c:pt>
                <c:pt idx="304">
                  <c:v>2.5750000000000002</c:v>
                </c:pt>
                <c:pt idx="305">
                  <c:v>2.5599059999999998</c:v>
                </c:pt>
                <c:pt idx="306">
                  <c:v>2.5645920000000002</c:v>
                </c:pt>
                <c:pt idx="307">
                  <c:v>2.534411</c:v>
                </c:pt>
                <c:pt idx="308">
                  <c:v>2.5143879999999998</c:v>
                </c:pt>
                <c:pt idx="309">
                  <c:v>2.4797799999999999</c:v>
                </c:pt>
                <c:pt idx="310">
                  <c:v>2.5358160000000001</c:v>
                </c:pt>
                <c:pt idx="311">
                  <c:v>2.5515539999999999</c:v>
                </c:pt>
                <c:pt idx="312">
                  <c:v>2.5716950000000001</c:v>
                </c:pt>
                <c:pt idx="313">
                  <c:v>2.6218370000000002</c:v>
                </c:pt>
                <c:pt idx="314">
                  <c:v>2.6417579999999998</c:v>
                </c:pt>
                <c:pt idx="315">
                  <c:v>2.5818840000000001</c:v>
                </c:pt>
                <c:pt idx="316">
                  <c:v>2.572543</c:v>
                </c:pt>
                <c:pt idx="317">
                  <c:v>2.5375350000000001</c:v>
                </c:pt>
                <c:pt idx="318">
                  <c:v>2.5225119999999999</c:v>
                </c:pt>
                <c:pt idx="319">
                  <c:v>2.5274730000000001</c:v>
                </c:pt>
                <c:pt idx="320">
                  <c:v>2.5327630000000001</c:v>
                </c:pt>
                <c:pt idx="321">
                  <c:v>2.5331399999999999</c:v>
                </c:pt>
                <c:pt idx="322">
                  <c:v>2.5332650000000001</c:v>
                </c:pt>
                <c:pt idx="323">
                  <c:v>2.5333909999999999</c:v>
                </c:pt>
                <c:pt idx="324">
                  <c:v>2.5387680000000001</c:v>
                </c:pt>
                <c:pt idx="325">
                  <c:v>2.6314760000000001</c:v>
                </c:pt>
                <c:pt idx="326">
                  <c:v>2.611672</c:v>
                </c:pt>
                <c:pt idx="327">
                  <c:v>2.5918679999999998</c:v>
                </c:pt>
                <c:pt idx="328">
                  <c:v>2.5679120000000002</c:v>
                </c:pt>
                <c:pt idx="329">
                  <c:v>2.5738780000000001</c:v>
                </c:pt>
                <c:pt idx="330">
                  <c:v>2.568791</c:v>
                </c:pt>
                <c:pt idx="331">
                  <c:v>2.5402979999999999</c:v>
                </c:pt>
                <c:pt idx="332">
                  <c:v>2.4994510000000001</c:v>
                </c:pt>
                <c:pt idx="333">
                  <c:v>2.5347490000000001</c:v>
                </c:pt>
                <c:pt idx="334">
                  <c:v>2.5256989999999999</c:v>
                </c:pt>
                <c:pt idx="335">
                  <c:v>2.4797959999999999</c:v>
                </c:pt>
                <c:pt idx="336">
                  <c:v>2.3592309999999999</c:v>
                </c:pt>
                <c:pt idx="337">
                  <c:v>2.375597</c:v>
                </c:pt>
                <c:pt idx="338">
                  <c:v>2.370816</c:v>
                </c:pt>
                <c:pt idx="339">
                  <c:v>2.3084769999999999</c:v>
                </c:pt>
                <c:pt idx="340">
                  <c:v>2.261476</c:v>
                </c:pt>
                <c:pt idx="341">
                  <c:v>2.276154</c:v>
                </c:pt>
                <c:pt idx="342">
                  <c:v>2.2699220000000002</c:v>
                </c:pt>
                <c:pt idx="343">
                  <c:v>2.2956509999999999</c:v>
                </c:pt>
                <c:pt idx="344">
                  <c:v>2.3669699999999998</c:v>
                </c:pt>
                <c:pt idx="345">
                  <c:v>2.3481399999999999</c:v>
                </c:pt>
                <c:pt idx="346">
                  <c:v>2.3373629999999999</c:v>
                </c:pt>
                <c:pt idx="347">
                  <c:v>2.2985639999999998</c:v>
                </c:pt>
                <c:pt idx="348">
                  <c:v>2.2991990000000002</c:v>
                </c:pt>
                <c:pt idx="349">
                  <c:v>2.284945</c:v>
                </c:pt>
                <c:pt idx="350">
                  <c:v>2.2507060000000001</c:v>
                </c:pt>
                <c:pt idx="351">
                  <c:v>2.2164839999999999</c:v>
                </c:pt>
                <c:pt idx="352">
                  <c:v>2.2322760000000001</c:v>
                </c:pt>
                <c:pt idx="353">
                  <c:v>2.2730060000000001</c:v>
                </c:pt>
                <c:pt idx="354">
                  <c:v>2.307661</c:v>
                </c:pt>
                <c:pt idx="355">
                  <c:v>2.3022999999999998</c:v>
                </c:pt>
                <c:pt idx="356">
                  <c:v>2.2725270000000002</c:v>
                </c:pt>
                <c:pt idx="357">
                  <c:v>2.0783670000000001</c:v>
                </c:pt>
                <c:pt idx="358">
                  <c:v>2.0834380000000001</c:v>
                </c:pt>
                <c:pt idx="359">
                  <c:v>2.0736659999999998</c:v>
                </c:pt>
                <c:pt idx="360">
                  <c:v>2.060848</c:v>
                </c:pt>
                <c:pt idx="361">
                  <c:v>2.0510989999999998</c:v>
                </c:pt>
                <c:pt idx="362">
                  <c:v>2.0756830000000002</c:v>
                </c:pt>
                <c:pt idx="363">
                  <c:v>2.1264129999999999</c:v>
                </c:pt>
                <c:pt idx="364">
                  <c:v>2.2509579999999998</c:v>
                </c:pt>
                <c:pt idx="365">
                  <c:v>2.2454869999999998</c:v>
                </c:pt>
                <c:pt idx="366">
                  <c:v>2.2514289999999999</c:v>
                </c:pt>
                <c:pt idx="367">
                  <c:v>2.2230530000000002</c:v>
                </c:pt>
                <c:pt idx="368">
                  <c:v>2.2178960000000001</c:v>
                </c:pt>
                <c:pt idx="369">
                  <c:v>2.2038380000000002</c:v>
                </c:pt>
                <c:pt idx="370">
                  <c:v>2.1925119999999998</c:v>
                </c:pt>
                <c:pt idx="371">
                  <c:v>2.1769229999999999</c:v>
                </c:pt>
                <c:pt idx="372">
                  <c:v>2.1744270000000001</c:v>
                </c:pt>
                <c:pt idx="373">
                  <c:v>2.186617</c:v>
                </c:pt>
                <c:pt idx="374">
                  <c:v>2.2335950000000002</c:v>
                </c:pt>
                <c:pt idx="375">
                  <c:v>2.3079589999999999</c:v>
                </c:pt>
                <c:pt idx="376">
                  <c:v>2.2523080000000002</c:v>
                </c:pt>
                <c:pt idx="377">
                  <c:v>2.2024729999999999</c:v>
                </c:pt>
                <c:pt idx="378">
                  <c:v>2.197111</c:v>
                </c:pt>
                <c:pt idx="379">
                  <c:v>2.178995</c:v>
                </c:pt>
                <c:pt idx="380">
                  <c:v>2.215039</c:v>
                </c:pt>
                <c:pt idx="381">
                  <c:v>2.2169780000000001</c:v>
                </c:pt>
                <c:pt idx="382">
                  <c:v>2.2412869999999998</c:v>
                </c:pt>
                <c:pt idx="383">
                  <c:v>2.2636729999999998</c:v>
                </c:pt>
                <c:pt idx="384">
                  <c:v>2.3034690000000002</c:v>
                </c:pt>
                <c:pt idx="385">
                  <c:v>2.2774179999999999</c:v>
                </c:pt>
                <c:pt idx="386">
                  <c:v>2.2314289999999999</c:v>
                </c:pt>
                <c:pt idx="387">
                  <c:v>2.251735</c:v>
                </c:pt>
                <c:pt idx="388">
                  <c:v>2.2347570000000001</c:v>
                </c:pt>
                <c:pt idx="389">
                  <c:v>2.203093</c:v>
                </c:pt>
                <c:pt idx="390">
                  <c:v>2.205416</c:v>
                </c:pt>
                <c:pt idx="391">
                  <c:v>2.201648</c:v>
                </c:pt>
                <c:pt idx="392">
                  <c:v>2.1839089999999999</c:v>
                </c:pt>
                <c:pt idx="393">
                  <c:v>2.2086730000000001</c:v>
                </c:pt>
                <c:pt idx="394">
                  <c:v>2.2029040000000002</c:v>
                </c:pt>
                <c:pt idx="395">
                  <c:v>2.2471190000000001</c:v>
                </c:pt>
                <c:pt idx="396">
                  <c:v>2.303407</c:v>
                </c:pt>
                <c:pt idx="397">
                  <c:v>2.2594509999999999</c:v>
                </c:pt>
                <c:pt idx="398">
                  <c:v>2.2640349999999998</c:v>
                </c:pt>
                <c:pt idx="399">
                  <c:v>2.31033</c:v>
                </c:pt>
                <c:pt idx="400">
                  <c:v>2.272732</c:v>
                </c:pt>
                <c:pt idx="401">
                  <c:v>2.2551649999999999</c:v>
                </c:pt>
                <c:pt idx="402">
                  <c:v>2.2576299999999998</c:v>
                </c:pt>
                <c:pt idx="403">
                  <c:v>2.2423000000000002</c:v>
                </c:pt>
                <c:pt idx="404">
                  <c:v>2.2248350000000001</c:v>
                </c:pt>
                <c:pt idx="405">
                  <c:v>2.2412559999999999</c:v>
                </c:pt>
                <c:pt idx="406">
                  <c:v>2.235385</c:v>
                </c:pt>
                <c:pt idx="407">
                  <c:v>2.191821</c:v>
                </c:pt>
                <c:pt idx="408">
                  <c:v>2.1864840000000001</c:v>
                </c:pt>
                <c:pt idx="409">
                  <c:v>2.1705649999999999</c:v>
                </c:pt>
                <c:pt idx="410">
                  <c:v>2.2146309999999998</c:v>
                </c:pt>
                <c:pt idx="411">
                  <c:v>2.2210990000000002</c:v>
                </c:pt>
                <c:pt idx="412">
                  <c:v>2.2437990000000001</c:v>
                </c:pt>
                <c:pt idx="413">
                  <c:v>2.2508870000000001</c:v>
                </c:pt>
                <c:pt idx="414">
                  <c:v>2.2636729999999998</c:v>
                </c:pt>
                <c:pt idx="415">
                  <c:v>2.2277239999999998</c:v>
                </c:pt>
                <c:pt idx="416">
                  <c:v>2.2117580000000001</c:v>
                </c:pt>
                <c:pt idx="417">
                  <c:v>2.2483200000000001</c:v>
                </c:pt>
                <c:pt idx="418">
                  <c:v>2.2229199999999998</c:v>
                </c:pt>
                <c:pt idx="419">
                  <c:v>2.2595130000000001</c:v>
                </c:pt>
                <c:pt idx="420">
                  <c:v>2.2298119999999999</c:v>
                </c:pt>
                <c:pt idx="421">
                  <c:v>2.2364289999999998</c:v>
                </c:pt>
                <c:pt idx="422">
                  <c:v>2.2467350000000001</c:v>
                </c:pt>
                <c:pt idx="423">
                  <c:v>2.294003</c:v>
                </c:pt>
                <c:pt idx="424">
                  <c:v>2.3570329999999999</c:v>
                </c:pt>
                <c:pt idx="425">
                  <c:v>2.3373629999999999</c:v>
                </c:pt>
                <c:pt idx="426">
                  <c:v>2.3213189999999999</c:v>
                </c:pt>
                <c:pt idx="427">
                  <c:v>2.365259</c:v>
                </c:pt>
                <c:pt idx="428">
                  <c:v>2.389796</c:v>
                </c:pt>
                <c:pt idx="429">
                  <c:v>2.3939870000000001</c:v>
                </c:pt>
                <c:pt idx="430">
                  <c:v>2.3921429999999999</c:v>
                </c:pt>
                <c:pt idx="431">
                  <c:v>2.378838</c:v>
                </c:pt>
                <c:pt idx="432">
                  <c:v>2.4031790000000002</c:v>
                </c:pt>
                <c:pt idx="433">
                  <c:v>2.4205019999999999</c:v>
                </c:pt>
                <c:pt idx="434">
                  <c:v>2.447794</c:v>
                </c:pt>
                <c:pt idx="435">
                  <c:v>2.441538</c:v>
                </c:pt>
                <c:pt idx="436">
                  <c:v>2.5082499999999999</c:v>
                </c:pt>
                <c:pt idx="437">
                  <c:v>2.6124179999999999</c:v>
                </c:pt>
                <c:pt idx="438">
                  <c:v>2.5787279999999999</c:v>
                </c:pt>
                <c:pt idx="439">
                  <c:v>2.5528569999999999</c:v>
                </c:pt>
                <c:pt idx="440">
                  <c:v>2.5230769999999998</c:v>
                </c:pt>
                <c:pt idx="441">
                  <c:v>2.5563889999999998</c:v>
                </c:pt>
                <c:pt idx="442">
                  <c:v>2.546805</c:v>
                </c:pt>
                <c:pt idx="443">
                  <c:v>2.533909</c:v>
                </c:pt>
                <c:pt idx="444">
                  <c:v>2.4941520000000001</c:v>
                </c:pt>
                <c:pt idx="445">
                  <c:v>2.4680219999999999</c:v>
                </c:pt>
                <c:pt idx="446">
                  <c:v>2.475031</c:v>
                </c:pt>
                <c:pt idx="447">
                  <c:v>2.4689950000000001</c:v>
                </c:pt>
                <c:pt idx="448">
                  <c:v>2.4458160000000002</c:v>
                </c:pt>
                <c:pt idx="449">
                  <c:v>2.416013</c:v>
                </c:pt>
                <c:pt idx="450">
                  <c:v>2.5262090000000001</c:v>
                </c:pt>
                <c:pt idx="451">
                  <c:v>2.5096859999999999</c:v>
                </c:pt>
                <c:pt idx="452">
                  <c:v>2.4737130000000001</c:v>
                </c:pt>
                <c:pt idx="453">
                  <c:v>2.4673159999999998</c:v>
                </c:pt>
                <c:pt idx="454">
                  <c:v>2.4676450000000001</c:v>
                </c:pt>
                <c:pt idx="455">
                  <c:v>2.4345050000000001</c:v>
                </c:pt>
                <c:pt idx="456">
                  <c:v>2.3914680000000001</c:v>
                </c:pt>
                <c:pt idx="457">
                  <c:v>2.3722449999999999</c:v>
                </c:pt>
                <c:pt idx="458">
                  <c:v>2.3859889999999999</c:v>
                </c:pt>
                <c:pt idx="459">
                  <c:v>2.4062640000000002</c:v>
                </c:pt>
                <c:pt idx="460">
                  <c:v>2.4465379999999999</c:v>
                </c:pt>
                <c:pt idx="461">
                  <c:v>2.4771109999999998</c:v>
                </c:pt>
                <c:pt idx="462">
                  <c:v>2.5312169999999998</c:v>
                </c:pt>
                <c:pt idx="463">
                  <c:v>2.5583049999999998</c:v>
                </c:pt>
                <c:pt idx="464">
                  <c:v>2.5717970000000001</c:v>
                </c:pt>
                <c:pt idx="465">
                  <c:v>2.6025269999999998</c:v>
                </c:pt>
                <c:pt idx="466">
                  <c:v>2.546484</c:v>
                </c:pt>
                <c:pt idx="467">
                  <c:v>2.5669390000000001</c:v>
                </c:pt>
                <c:pt idx="468">
                  <c:v>2.590392</c:v>
                </c:pt>
                <c:pt idx="469">
                  <c:v>2.58697</c:v>
                </c:pt>
                <c:pt idx="470">
                  <c:v>2.5903849999999999</c:v>
                </c:pt>
                <c:pt idx="471">
                  <c:v>2.5437829999999999</c:v>
                </c:pt>
                <c:pt idx="472">
                  <c:v>2.507943</c:v>
                </c:pt>
                <c:pt idx="473">
                  <c:v>2.5382030000000002</c:v>
                </c:pt>
                <c:pt idx="474">
                  <c:v>2.5353850000000002</c:v>
                </c:pt>
                <c:pt idx="475">
                  <c:v>2.4717899999999999</c:v>
                </c:pt>
                <c:pt idx="476">
                  <c:v>2.4194979999999999</c:v>
                </c:pt>
                <c:pt idx="477">
                  <c:v>2.4197570000000002</c:v>
                </c:pt>
                <c:pt idx="478">
                  <c:v>2.4200159999999999</c:v>
                </c:pt>
                <c:pt idx="479">
                  <c:v>2.4232969999999998</c:v>
                </c:pt>
                <c:pt idx="480">
                  <c:v>2.4475199999999999</c:v>
                </c:pt>
                <c:pt idx="481">
                  <c:v>2.4732729999999998</c:v>
                </c:pt>
                <c:pt idx="482">
                  <c:v>2.588587</c:v>
                </c:pt>
                <c:pt idx="483">
                  <c:v>2.6177790000000001</c:v>
                </c:pt>
                <c:pt idx="484">
                  <c:v>2.6280220000000001</c:v>
                </c:pt>
                <c:pt idx="485">
                  <c:v>2.695306</c:v>
                </c:pt>
                <c:pt idx="486">
                  <c:v>2.7301880000000001</c:v>
                </c:pt>
                <c:pt idx="487">
                  <c:v>2.7404549999999999</c:v>
                </c:pt>
                <c:pt idx="488">
                  <c:v>2.7636419999999999</c:v>
                </c:pt>
                <c:pt idx="489">
                  <c:v>2.7355489999999998</c:v>
                </c:pt>
                <c:pt idx="490">
                  <c:v>2.763579</c:v>
                </c:pt>
                <c:pt idx="491">
                  <c:v>2.800942</c:v>
                </c:pt>
                <c:pt idx="492">
                  <c:v>2.66832</c:v>
                </c:pt>
                <c:pt idx="493">
                  <c:v>2.5714290000000002</c:v>
                </c:pt>
                <c:pt idx="494">
                  <c:v>2.428823</c:v>
                </c:pt>
                <c:pt idx="495">
                  <c:v>2.4095759999999999</c:v>
                </c:pt>
                <c:pt idx="496">
                  <c:v>2.407009</c:v>
                </c:pt>
                <c:pt idx="497">
                  <c:v>2.4344579999999998</c:v>
                </c:pt>
                <c:pt idx="498">
                  <c:v>2.419403</c:v>
                </c:pt>
                <c:pt idx="499">
                  <c:v>2.5130219999999999</c:v>
                </c:pt>
                <c:pt idx="500">
                  <c:v>2.4932970000000001</c:v>
                </c:pt>
                <c:pt idx="501">
                  <c:v>2.516327</c:v>
                </c:pt>
                <c:pt idx="502">
                  <c:v>2.5013809999999999</c:v>
                </c:pt>
                <c:pt idx="503">
                  <c:v>2.5176609999999999</c:v>
                </c:pt>
                <c:pt idx="504">
                  <c:v>2.5479280000000002</c:v>
                </c:pt>
                <c:pt idx="505">
                  <c:v>2.5062950000000002</c:v>
                </c:pt>
                <c:pt idx="506">
                  <c:v>2.4692310000000002</c:v>
                </c:pt>
                <c:pt idx="507">
                  <c:v>2.4748350000000001</c:v>
                </c:pt>
                <c:pt idx="508">
                  <c:v>2.490173</c:v>
                </c:pt>
                <c:pt idx="509">
                  <c:v>2.5204080000000002</c:v>
                </c:pt>
                <c:pt idx="510">
                  <c:v>2.4859339999999999</c:v>
                </c:pt>
                <c:pt idx="511">
                  <c:v>2.473516</c:v>
                </c:pt>
                <c:pt idx="512">
                  <c:v>2.3742619999999999</c:v>
                </c:pt>
                <c:pt idx="513">
                  <c:v>2.3448509999999998</c:v>
                </c:pt>
                <c:pt idx="514">
                  <c:v>2.347645</c:v>
                </c:pt>
                <c:pt idx="515">
                  <c:v>2.3774730000000002</c:v>
                </c:pt>
                <c:pt idx="516">
                  <c:v>2.4509340000000002</c:v>
                </c:pt>
                <c:pt idx="517">
                  <c:v>2.415934</c:v>
                </c:pt>
                <c:pt idx="518">
                  <c:v>2.4187759999999998</c:v>
                </c:pt>
                <c:pt idx="519">
                  <c:v>2.4589639999999999</c:v>
                </c:pt>
                <c:pt idx="520">
                  <c:v>2.399152</c:v>
                </c:pt>
                <c:pt idx="521">
                  <c:v>2.3818679999999999</c:v>
                </c:pt>
                <c:pt idx="522">
                  <c:v>2.3544900000000002</c:v>
                </c:pt>
                <c:pt idx="523">
                  <c:v>2.4553060000000002</c:v>
                </c:pt>
                <c:pt idx="524">
                  <c:v>2.4105490000000001</c:v>
                </c:pt>
                <c:pt idx="525">
                  <c:v>2.3907690000000001</c:v>
                </c:pt>
                <c:pt idx="526">
                  <c:v>2.5385239999999998</c:v>
                </c:pt>
                <c:pt idx="527">
                  <c:v>2.5567660000000001</c:v>
                </c:pt>
                <c:pt idx="528">
                  <c:v>2.6394350000000002</c:v>
                </c:pt>
                <c:pt idx="529">
                  <c:v>2.6772369999999999</c:v>
                </c:pt>
                <c:pt idx="530">
                  <c:v>2.6123080000000001</c:v>
                </c:pt>
                <c:pt idx="531">
                  <c:v>2.552527</c:v>
                </c:pt>
                <c:pt idx="532">
                  <c:v>2.5708009999999999</c:v>
                </c:pt>
                <c:pt idx="533">
                  <c:v>2.6105420000000001</c:v>
                </c:pt>
                <c:pt idx="534">
                  <c:v>2.5336259999999999</c:v>
                </c:pt>
                <c:pt idx="535">
                  <c:v>2.576209</c:v>
                </c:pt>
                <c:pt idx="536">
                  <c:v>2.5511300000000001</c:v>
                </c:pt>
                <c:pt idx="537">
                  <c:v>2.549388</c:v>
                </c:pt>
                <c:pt idx="538">
                  <c:v>2.5572680000000001</c:v>
                </c:pt>
                <c:pt idx="539">
                  <c:v>2.536743</c:v>
                </c:pt>
                <c:pt idx="540">
                  <c:v>2.546923</c:v>
                </c:pt>
                <c:pt idx="541">
                  <c:v>2.5671040000000001</c:v>
                </c:pt>
                <c:pt idx="542">
                  <c:v>2.622198</c:v>
                </c:pt>
                <c:pt idx="543">
                  <c:v>2.7469000000000001</c:v>
                </c:pt>
                <c:pt idx="544">
                  <c:v>2.7325270000000002</c:v>
                </c:pt>
                <c:pt idx="545">
                  <c:v>2.7794509999999999</c:v>
                </c:pt>
                <c:pt idx="546">
                  <c:v>2.901837</c:v>
                </c:pt>
                <c:pt idx="547">
                  <c:v>2.9689009999999998</c:v>
                </c:pt>
                <c:pt idx="548">
                  <c:v>2.943438</c:v>
                </c:pt>
                <c:pt idx="549">
                  <c:v>2.8557380000000001</c:v>
                </c:pt>
                <c:pt idx="550">
                  <c:v>2.925824</c:v>
                </c:pt>
                <c:pt idx="551">
                  <c:v>3.021531</c:v>
                </c:pt>
                <c:pt idx="552">
                  <c:v>2.967622</c:v>
                </c:pt>
                <c:pt idx="553">
                  <c:v>2.8455889999999999</c:v>
                </c:pt>
                <c:pt idx="554">
                  <c:v>2.8735710000000001</c:v>
                </c:pt>
                <c:pt idx="555">
                  <c:v>2.7737050000000001</c:v>
                </c:pt>
                <c:pt idx="556">
                  <c:v>2.741994</c:v>
                </c:pt>
                <c:pt idx="557">
                  <c:v>2.7737210000000001</c:v>
                </c:pt>
                <c:pt idx="558">
                  <c:v>2.8259889999999999</c:v>
                </c:pt>
                <c:pt idx="559">
                  <c:v>2.8582420000000002</c:v>
                </c:pt>
                <c:pt idx="560">
                  <c:v>2.904239</c:v>
                </c:pt>
                <c:pt idx="561">
                  <c:v>2.9568129999999999</c:v>
                </c:pt>
                <c:pt idx="562">
                  <c:v>2.9228809999999998</c:v>
                </c:pt>
                <c:pt idx="563">
                  <c:v>2.8651019999999998</c:v>
                </c:pt>
                <c:pt idx="564">
                  <c:v>2.8079670000000001</c:v>
                </c:pt>
                <c:pt idx="565">
                  <c:v>2.768132</c:v>
                </c:pt>
                <c:pt idx="566">
                  <c:v>2.7822680000000002</c:v>
                </c:pt>
                <c:pt idx="567">
                  <c:v>2.776484</c:v>
                </c:pt>
                <c:pt idx="568">
                  <c:v>2.7846860000000002</c:v>
                </c:pt>
                <c:pt idx="569">
                  <c:v>2.777174</c:v>
                </c:pt>
                <c:pt idx="570">
                  <c:v>2.7334689999999999</c:v>
                </c:pt>
                <c:pt idx="571">
                  <c:v>2.6917270000000002</c:v>
                </c:pt>
                <c:pt idx="572">
                  <c:v>2.683846</c:v>
                </c:pt>
                <c:pt idx="573">
                  <c:v>2.7159499999999999</c:v>
                </c:pt>
                <c:pt idx="574">
                  <c:v>2.7927080000000002</c:v>
                </c:pt>
                <c:pt idx="575">
                  <c:v>2.8147880000000001</c:v>
                </c:pt>
                <c:pt idx="576">
                  <c:v>2.8068520000000001</c:v>
                </c:pt>
                <c:pt idx="577">
                  <c:v>2.8289010000000001</c:v>
                </c:pt>
                <c:pt idx="578">
                  <c:v>2.8327939999999998</c:v>
                </c:pt>
                <c:pt idx="579">
                  <c:v>2.8632650000000002</c:v>
                </c:pt>
                <c:pt idx="580">
                  <c:v>2.9134220000000002</c:v>
                </c:pt>
                <c:pt idx="581">
                  <c:v>2.9354</c:v>
                </c:pt>
                <c:pt idx="582">
                  <c:v>2.9519229999999999</c:v>
                </c:pt>
                <c:pt idx="583">
                  <c:v>3.0325820000000001</c:v>
                </c:pt>
                <c:pt idx="584">
                  <c:v>3.099199</c:v>
                </c:pt>
                <c:pt idx="585">
                  <c:v>3.09938</c:v>
                </c:pt>
                <c:pt idx="586">
                  <c:v>2.961319</c:v>
                </c:pt>
                <c:pt idx="587">
                  <c:v>2.8479909999999999</c:v>
                </c:pt>
                <c:pt idx="588">
                  <c:v>2.9068290000000001</c:v>
                </c:pt>
                <c:pt idx="589">
                  <c:v>2.9187439999999998</c:v>
                </c:pt>
                <c:pt idx="590">
                  <c:v>2.9006439999999998</c:v>
                </c:pt>
                <c:pt idx="591">
                  <c:v>2.8642310000000002</c:v>
                </c:pt>
                <c:pt idx="592">
                  <c:v>2.7328730000000001</c:v>
                </c:pt>
                <c:pt idx="593">
                  <c:v>2.8015780000000001</c:v>
                </c:pt>
                <c:pt idx="594">
                  <c:v>2.850047</c:v>
                </c:pt>
                <c:pt idx="595">
                  <c:v>2.8101880000000001</c:v>
                </c:pt>
                <c:pt idx="596">
                  <c:v>2.8070330000000001</c:v>
                </c:pt>
                <c:pt idx="597">
                  <c:v>2.8255490000000001</c:v>
                </c:pt>
                <c:pt idx="598">
                  <c:v>2.826044</c:v>
                </c:pt>
                <c:pt idx="599">
                  <c:v>2.808163</c:v>
                </c:pt>
                <c:pt idx="600">
                  <c:v>2.788367</c:v>
                </c:pt>
                <c:pt idx="601">
                  <c:v>2.7337910000000001</c:v>
                </c:pt>
                <c:pt idx="602">
                  <c:v>2.7671899999999998</c:v>
                </c:pt>
                <c:pt idx="603">
                  <c:v>2.8378260000000002</c:v>
                </c:pt>
                <c:pt idx="604">
                  <c:v>2.8733749999999998</c:v>
                </c:pt>
                <c:pt idx="605">
                  <c:v>2.892064</c:v>
                </c:pt>
                <c:pt idx="606">
                  <c:v>2.8769230000000001</c:v>
                </c:pt>
                <c:pt idx="607">
                  <c:v>2.9786730000000001</c:v>
                </c:pt>
                <c:pt idx="608">
                  <c:v>2.9947879999999998</c:v>
                </c:pt>
                <c:pt idx="609">
                  <c:v>2.970526</c:v>
                </c:pt>
                <c:pt idx="610">
                  <c:v>2.9648189999999999</c:v>
                </c:pt>
                <c:pt idx="611">
                  <c:v>2.8965930000000002</c:v>
                </c:pt>
                <c:pt idx="612">
                  <c:v>2.8939249999999999</c:v>
                </c:pt>
                <c:pt idx="613">
                  <c:v>2.9219149999999998</c:v>
                </c:pt>
                <c:pt idx="614">
                  <c:v>2.9351180000000001</c:v>
                </c:pt>
                <c:pt idx="615">
                  <c:v>2.9268519999999998</c:v>
                </c:pt>
                <c:pt idx="616">
                  <c:v>2.871429</c:v>
                </c:pt>
                <c:pt idx="617">
                  <c:v>2.8302749999999999</c:v>
                </c:pt>
                <c:pt idx="618">
                  <c:v>2.8783050000000001</c:v>
                </c:pt>
                <c:pt idx="619">
                  <c:v>2.907206</c:v>
                </c:pt>
                <c:pt idx="620">
                  <c:v>2.857504</c:v>
                </c:pt>
                <c:pt idx="621">
                  <c:v>2.8650549999999999</c:v>
                </c:pt>
                <c:pt idx="622">
                  <c:v>2.9081000000000001</c:v>
                </c:pt>
                <c:pt idx="623">
                  <c:v>2.8703379999999998</c:v>
                </c:pt>
                <c:pt idx="624">
                  <c:v>2.853297</c:v>
                </c:pt>
                <c:pt idx="625">
                  <c:v>2.8995920000000002</c:v>
                </c:pt>
                <c:pt idx="626">
                  <c:v>2.858571</c:v>
                </c:pt>
                <c:pt idx="627">
                  <c:v>2.848878</c:v>
                </c:pt>
                <c:pt idx="628">
                  <c:v>2.809796</c:v>
                </c:pt>
                <c:pt idx="629">
                  <c:v>2.7826610000000001</c:v>
                </c:pt>
                <c:pt idx="630">
                  <c:v>2.7629510000000002</c:v>
                </c:pt>
                <c:pt idx="631">
                  <c:v>2.8419780000000001</c:v>
                </c:pt>
                <c:pt idx="632">
                  <c:v>2.8447879999999999</c:v>
                </c:pt>
                <c:pt idx="633">
                  <c:v>2.860706</c:v>
                </c:pt>
                <c:pt idx="634">
                  <c:v>2.8597959999999998</c:v>
                </c:pt>
                <c:pt idx="635">
                  <c:v>2.8225509999999998</c:v>
                </c:pt>
                <c:pt idx="636">
                  <c:v>2.8504399999999999</c:v>
                </c:pt>
                <c:pt idx="637">
                  <c:v>2.8307609999999999</c:v>
                </c:pt>
                <c:pt idx="638">
                  <c:v>2.8605489999999998</c:v>
                </c:pt>
                <c:pt idx="639">
                  <c:v>2.8720490000000001</c:v>
                </c:pt>
                <c:pt idx="640">
                  <c:v>2.8958560000000002</c:v>
                </c:pt>
                <c:pt idx="641">
                  <c:v>2.887308</c:v>
                </c:pt>
                <c:pt idx="642">
                  <c:v>2.9353060000000002</c:v>
                </c:pt>
                <c:pt idx="643">
                  <c:v>2.9251019999999999</c:v>
                </c:pt>
                <c:pt idx="644">
                  <c:v>2.9265310000000002</c:v>
                </c:pt>
                <c:pt idx="645">
                  <c:v>2.9168370000000001</c:v>
                </c:pt>
                <c:pt idx="646">
                  <c:v>2.9193410000000002</c:v>
                </c:pt>
                <c:pt idx="647">
                  <c:v>2.8796309999999998</c:v>
                </c:pt>
                <c:pt idx="648">
                  <c:v>2.8883670000000001</c:v>
                </c:pt>
                <c:pt idx="649">
                  <c:v>2.9386730000000001</c:v>
                </c:pt>
                <c:pt idx="650">
                  <c:v>2.9721350000000002</c:v>
                </c:pt>
                <c:pt idx="651">
                  <c:v>2.9724179999999998</c:v>
                </c:pt>
                <c:pt idx="652">
                  <c:v>2.9347720000000002</c:v>
                </c:pt>
                <c:pt idx="653">
                  <c:v>2.9955729999999998</c:v>
                </c:pt>
                <c:pt idx="654">
                  <c:v>2.9668450000000002</c:v>
                </c:pt>
                <c:pt idx="655">
                  <c:v>2.9471039999999999</c:v>
                </c:pt>
                <c:pt idx="656">
                  <c:v>2.9663740000000001</c:v>
                </c:pt>
                <c:pt idx="657">
                  <c:v>2.9576220000000002</c:v>
                </c:pt>
                <c:pt idx="658">
                  <c:v>2.967441</c:v>
                </c:pt>
                <c:pt idx="659">
                  <c:v>2.966758</c:v>
                </c:pt>
                <c:pt idx="660">
                  <c:v>2.975149</c:v>
                </c:pt>
                <c:pt idx="661">
                  <c:v>2.9645049999999999</c:v>
                </c:pt>
                <c:pt idx="662">
                  <c:v>2.9657300000000002</c:v>
                </c:pt>
                <c:pt idx="663">
                  <c:v>3.007504</c:v>
                </c:pt>
                <c:pt idx="664">
                  <c:v>3.0277859999999999</c:v>
                </c:pt>
                <c:pt idx="665">
                  <c:v>3.0471819999999998</c:v>
                </c:pt>
                <c:pt idx="666">
                  <c:v>3.0057140000000002</c:v>
                </c:pt>
                <c:pt idx="667">
                  <c:v>2.9868920000000001</c:v>
                </c:pt>
                <c:pt idx="668">
                  <c:v>2.9877859999999998</c:v>
                </c:pt>
                <c:pt idx="669">
                  <c:v>2.9972449999999999</c:v>
                </c:pt>
                <c:pt idx="670">
                  <c:v>3.0133909999999999</c:v>
                </c:pt>
                <c:pt idx="671">
                  <c:v>2.9837359999999999</c:v>
                </c:pt>
                <c:pt idx="672">
                  <c:v>2.9648979999999998</c:v>
                </c:pt>
                <c:pt idx="673">
                  <c:v>2.9659110000000002</c:v>
                </c:pt>
                <c:pt idx="674">
                  <c:v>2.955463</c:v>
                </c:pt>
                <c:pt idx="675">
                  <c:v>2.9558080000000002</c:v>
                </c:pt>
                <c:pt idx="676">
                  <c:v>2.9453849999999999</c:v>
                </c:pt>
                <c:pt idx="677">
                  <c:v>2.9257379999999999</c:v>
                </c:pt>
                <c:pt idx="678">
                  <c:v>2.957535</c:v>
                </c:pt>
                <c:pt idx="679">
                  <c:v>2.9800710000000001</c:v>
                </c:pt>
                <c:pt idx="680">
                  <c:v>2.891429</c:v>
                </c:pt>
                <c:pt idx="681">
                  <c:v>2.87033</c:v>
                </c:pt>
                <c:pt idx="682">
                  <c:v>2.8840499999999998</c:v>
                </c:pt>
                <c:pt idx="683">
                  <c:v>2.8729979999999999</c:v>
                </c:pt>
                <c:pt idx="684">
                  <c:v>2.9226450000000002</c:v>
                </c:pt>
                <c:pt idx="685">
                  <c:v>2.9549449999999999</c:v>
                </c:pt>
                <c:pt idx="686">
                  <c:v>3.0058950000000002</c:v>
                </c:pt>
                <c:pt idx="687">
                  <c:v>3.006138</c:v>
                </c:pt>
                <c:pt idx="688">
                  <c:v>2.9745759999999999</c:v>
                </c:pt>
                <c:pt idx="689">
                  <c:v>2.9830610000000002</c:v>
                </c:pt>
                <c:pt idx="690">
                  <c:v>3.0034070000000002</c:v>
                </c:pt>
                <c:pt idx="691">
                  <c:v>2.9931549999999998</c:v>
                </c:pt>
                <c:pt idx="692">
                  <c:v>3.0042149999999999</c:v>
                </c:pt>
                <c:pt idx="693">
                  <c:v>2.9445679999999999</c:v>
                </c:pt>
                <c:pt idx="694">
                  <c:v>2.9243640000000002</c:v>
                </c:pt>
                <c:pt idx="695">
                  <c:v>2.944725</c:v>
                </c:pt>
                <c:pt idx="696">
                  <c:v>2.96617</c:v>
                </c:pt>
                <c:pt idx="697">
                  <c:v>2.9777239999999998</c:v>
                </c:pt>
                <c:pt idx="698">
                  <c:v>2.9890819999999998</c:v>
                </c:pt>
                <c:pt idx="699">
                  <c:v>2.9778959999999999</c:v>
                </c:pt>
                <c:pt idx="700">
                  <c:v>2.9477470000000001</c:v>
                </c:pt>
                <c:pt idx="701">
                  <c:v>2.9376139999999999</c:v>
                </c:pt>
                <c:pt idx="702">
                  <c:v>2.9373079999999998</c:v>
                </c:pt>
                <c:pt idx="703">
                  <c:v>2.9372370000000001</c:v>
                </c:pt>
                <c:pt idx="704">
                  <c:v>2.9276300000000002</c:v>
                </c:pt>
                <c:pt idx="705">
                  <c:v>2.8975819999999999</c:v>
                </c:pt>
                <c:pt idx="706">
                  <c:v>2.9279829999999998</c:v>
                </c:pt>
                <c:pt idx="707">
                  <c:v>2.9183669999999999</c:v>
                </c:pt>
                <c:pt idx="708">
                  <c:v>2.897983</c:v>
                </c:pt>
                <c:pt idx="709">
                  <c:v>2.909592</c:v>
                </c:pt>
                <c:pt idx="710">
                  <c:v>2.960385</c:v>
                </c:pt>
                <c:pt idx="711">
                  <c:v>2.9600309999999999</c:v>
                </c:pt>
                <c:pt idx="712">
                  <c:v>3.0016949999999998</c:v>
                </c:pt>
                <c:pt idx="713">
                  <c:v>3.0127860000000002</c:v>
                </c:pt>
                <c:pt idx="714">
                  <c:v>3.0235159999999999</c:v>
                </c:pt>
                <c:pt idx="715">
                  <c:v>3.035196</c:v>
                </c:pt>
                <c:pt idx="716">
                  <c:v>3.0665779999999998</c:v>
                </c:pt>
                <c:pt idx="717">
                  <c:v>3.0269309999999998</c:v>
                </c:pt>
                <c:pt idx="718">
                  <c:v>3.0375670000000001</c:v>
                </c:pt>
                <c:pt idx="719">
                  <c:v>3.0276369999999999</c:v>
                </c:pt>
                <c:pt idx="720">
                  <c:v>3.0079910000000001</c:v>
                </c:pt>
                <c:pt idx="721">
                  <c:v>3.0291679999999999</c:v>
                </c:pt>
                <c:pt idx="722">
                  <c:v>3.0490740000000001</c:v>
                </c:pt>
                <c:pt idx="723">
                  <c:v>3.0196700000000001</c:v>
                </c:pt>
                <c:pt idx="724">
                  <c:v>3.0196149999999999</c:v>
                </c:pt>
                <c:pt idx="725">
                  <c:v>3.0209579999999998</c:v>
                </c:pt>
                <c:pt idx="726">
                  <c:v>3.0818759999999998</c:v>
                </c:pt>
                <c:pt idx="727">
                  <c:v>3.1227469999999999</c:v>
                </c:pt>
                <c:pt idx="728">
                  <c:v>3.1332420000000001</c:v>
                </c:pt>
                <c:pt idx="729">
                  <c:v>3.1530930000000001</c:v>
                </c:pt>
                <c:pt idx="730">
                  <c:v>3.183862</c:v>
                </c:pt>
                <c:pt idx="731">
                  <c:v>3.2042229999999998</c:v>
                </c:pt>
                <c:pt idx="732">
                  <c:v>3.3045840000000002</c:v>
                </c:pt>
                <c:pt idx="733">
                  <c:v>3.374835</c:v>
                </c:pt>
                <c:pt idx="734">
                  <c:v>3.2855099999999999</c:v>
                </c:pt>
                <c:pt idx="735">
                  <c:v>3.2864680000000002</c:v>
                </c:pt>
                <c:pt idx="736">
                  <c:v>3.3768210000000001</c:v>
                </c:pt>
                <c:pt idx="737">
                  <c:v>3.4274249999999999</c:v>
                </c:pt>
                <c:pt idx="738">
                  <c:v>3.4479120000000001</c:v>
                </c:pt>
                <c:pt idx="739">
                  <c:v>3.4481160000000002</c:v>
                </c:pt>
                <c:pt idx="740">
                  <c:v>3.449058</c:v>
                </c:pt>
                <c:pt idx="741">
                  <c:v>3.3594349999999999</c:v>
                </c:pt>
                <c:pt idx="742">
                  <c:v>3.319725</c:v>
                </c:pt>
                <c:pt idx="743">
                  <c:v>3.26</c:v>
                </c:pt>
                <c:pt idx="744">
                  <c:v>3.2301099999999998</c:v>
                </c:pt>
                <c:pt idx="745">
                  <c:v>3.230451</c:v>
                </c:pt>
                <c:pt idx="746">
                  <c:v>3.2905489999999999</c:v>
                </c:pt>
                <c:pt idx="747">
                  <c:v>3.2707090000000001</c:v>
                </c:pt>
                <c:pt idx="748">
                  <c:v>3.2808649999999999</c:v>
                </c:pt>
                <c:pt idx="749">
                  <c:v>3.291299</c:v>
                </c:pt>
                <c:pt idx="750">
                  <c:v>3.3315489999999999</c:v>
                </c:pt>
                <c:pt idx="751">
                  <c:v>3.3317860000000001</c:v>
                </c:pt>
                <c:pt idx="752">
                  <c:v>3.3518460000000001</c:v>
                </c:pt>
                <c:pt idx="753">
                  <c:v>3.3323239999999998</c:v>
                </c:pt>
                <c:pt idx="754">
                  <c:v>3.3324009999999999</c:v>
                </c:pt>
                <c:pt idx="755">
                  <c:v>3.3026369999999998</c:v>
                </c:pt>
                <c:pt idx="756">
                  <c:v>3.252942</c:v>
                </c:pt>
                <c:pt idx="757">
                  <c:v>3.1632030000000002</c:v>
                </c:pt>
                <c:pt idx="758">
                  <c:v>3.18364</c:v>
                </c:pt>
                <c:pt idx="759">
                  <c:v>3.2137859999999998</c:v>
                </c:pt>
                <c:pt idx="760">
                  <c:v>3.233857</c:v>
                </c:pt>
                <c:pt idx="761">
                  <c:v>3.2440769999999999</c:v>
                </c:pt>
                <c:pt idx="762">
                  <c:v>3.3043019999999999</c:v>
                </c:pt>
                <c:pt idx="763">
                  <c:v>3.3047469999999999</c:v>
                </c:pt>
                <c:pt idx="764">
                  <c:v>3.2747139999999999</c:v>
                </c:pt>
                <c:pt idx="765">
                  <c:v>3.2649509999999999</c:v>
                </c:pt>
                <c:pt idx="766">
                  <c:v>3.2651919999999999</c:v>
                </c:pt>
                <c:pt idx="767">
                  <c:v>3.2154400000000001</c:v>
                </c:pt>
                <c:pt idx="768">
                  <c:v>3.2158929999999999</c:v>
                </c:pt>
                <c:pt idx="769">
                  <c:v>3.2258239999999998</c:v>
                </c:pt>
                <c:pt idx="770">
                  <c:v>3.1958570000000002</c:v>
                </c:pt>
                <c:pt idx="771">
                  <c:v>3.2157689999999999</c:v>
                </c:pt>
                <c:pt idx="772">
                  <c:v>3.146379</c:v>
                </c:pt>
                <c:pt idx="773">
                  <c:v>3.1674890000000002</c:v>
                </c:pt>
                <c:pt idx="774">
                  <c:v>3.0780439999999998</c:v>
                </c:pt>
                <c:pt idx="775">
                  <c:v>3.0387499999999998</c:v>
                </c:pt>
                <c:pt idx="776">
                  <c:v>3.0192030000000001</c:v>
                </c:pt>
                <c:pt idx="777">
                  <c:v>3.0396100000000001</c:v>
                </c:pt>
                <c:pt idx="778">
                  <c:v>3.0099399999999998</c:v>
                </c:pt>
                <c:pt idx="779">
                  <c:v>3.0701239999999999</c:v>
                </c:pt>
                <c:pt idx="780">
                  <c:v>3.1204619999999998</c:v>
                </c:pt>
                <c:pt idx="781">
                  <c:v>3.1404920000000001</c:v>
                </c:pt>
                <c:pt idx="782">
                  <c:v>3.0912090000000001</c:v>
                </c:pt>
                <c:pt idx="783">
                  <c:v>3.0708929999999999</c:v>
                </c:pt>
                <c:pt idx="784">
                  <c:v>3.08039</c:v>
                </c:pt>
                <c:pt idx="785">
                  <c:v>3.0398649999999998</c:v>
                </c:pt>
                <c:pt idx="786">
                  <c:v>3.0996700000000001</c:v>
                </c:pt>
                <c:pt idx="787">
                  <c:v>3.1301239999999999</c:v>
                </c:pt>
                <c:pt idx="788">
                  <c:v>3.2093410000000002</c:v>
                </c:pt>
                <c:pt idx="789">
                  <c:v>3.179478</c:v>
                </c:pt>
                <c:pt idx="790">
                  <c:v>3.1796150000000001</c:v>
                </c:pt>
                <c:pt idx="791">
                  <c:v>3.1701429999999999</c:v>
                </c:pt>
                <c:pt idx="792">
                  <c:v>3.2585989999999998</c:v>
                </c:pt>
                <c:pt idx="793">
                  <c:v>3.2205080000000001</c:v>
                </c:pt>
                <c:pt idx="794">
                  <c:v>3.2104400000000002</c:v>
                </c:pt>
                <c:pt idx="795">
                  <c:v>3.2301540000000002</c:v>
                </c:pt>
                <c:pt idx="796">
                  <c:v>3.160714</c:v>
                </c:pt>
                <c:pt idx="797">
                  <c:v>3.1711260000000001</c:v>
                </c:pt>
                <c:pt idx="798">
                  <c:v>3.141489</c:v>
                </c:pt>
                <c:pt idx="799">
                  <c:v>3.1611729999999998</c:v>
                </c:pt>
                <c:pt idx="800">
                  <c:v>3.1517689999999998</c:v>
                </c:pt>
                <c:pt idx="801">
                  <c:v>3.1523759999999998</c:v>
                </c:pt>
                <c:pt idx="802">
                  <c:v>3.163297</c:v>
                </c:pt>
                <c:pt idx="803">
                  <c:v>3.1639370000000002</c:v>
                </c:pt>
                <c:pt idx="804">
                  <c:v>3.124835</c:v>
                </c:pt>
                <c:pt idx="805">
                  <c:v>3.0049999999999999</c:v>
                </c:pt>
                <c:pt idx="806">
                  <c:v>3.0339010000000002</c:v>
                </c:pt>
                <c:pt idx="807">
                  <c:v>3.0550329999999999</c:v>
                </c:pt>
                <c:pt idx="808">
                  <c:v>3.055723</c:v>
                </c:pt>
                <c:pt idx="809">
                  <c:v>3.0559729999999998</c:v>
                </c:pt>
                <c:pt idx="810">
                  <c:v>3.0264120000000001</c:v>
                </c:pt>
                <c:pt idx="811">
                  <c:v>2.9968569999999999</c:v>
                </c:pt>
                <c:pt idx="812">
                  <c:v>2.9194019999999998</c:v>
                </c:pt>
                <c:pt idx="813">
                  <c:v>3.0068899999999998</c:v>
                </c:pt>
                <c:pt idx="814">
                  <c:v>2.947368</c:v>
                </c:pt>
                <c:pt idx="815">
                  <c:v>2.9678300000000002</c:v>
                </c:pt>
                <c:pt idx="816">
                  <c:v>2.997992</c:v>
                </c:pt>
                <c:pt idx="817">
                  <c:v>3.0275379999999998</c:v>
                </c:pt>
                <c:pt idx="818">
                  <c:v>3.018316</c:v>
                </c:pt>
                <c:pt idx="819">
                  <c:v>3.0197579999999999</c:v>
                </c:pt>
                <c:pt idx="820">
                  <c:v>2.9596070000000001</c:v>
                </c:pt>
                <c:pt idx="821">
                  <c:v>2.9994510000000001</c:v>
                </c:pt>
                <c:pt idx="822">
                  <c:v>2.9686349999999999</c:v>
                </c:pt>
                <c:pt idx="823">
                  <c:v>2.9171429999999998</c:v>
                </c:pt>
                <c:pt idx="824">
                  <c:v>2.9175710000000001</c:v>
                </c:pt>
                <c:pt idx="825">
                  <c:v>3.0249890000000001</c:v>
                </c:pt>
                <c:pt idx="826">
                  <c:v>3.055453</c:v>
                </c:pt>
                <c:pt idx="827">
                  <c:v>3.0766149999999999</c:v>
                </c:pt>
                <c:pt idx="828">
                  <c:v>3.0477940000000001</c:v>
                </c:pt>
                <c:pt idx="829">
                  <c:v>3.058214</c:v>
                </c:pt>
                <c:pt idx="830">
                  <c:v>3.0469149999999998</c:v>
                </c:pt>
                <c:pt idx="831">
                  <c:v>3.0370439999999999</c:v>
                </c:pt>
                <c:pt idx="832">
                  <c:v>3.0168080000000002</c:v>
                </c:pt>
                <c:pt idx="833">
                  <c:v>2.9973019999999999</c:v>
                </c:pt>
                <c:pt idx="834">
                  <c:v>2.9880659999999999</c:v>
                </c:pt>
                <c:pt idx="835">
                  <c:v>3.0189560000000002</c:v>
                </c:pt>
                <c:pt idx="836">
                  <c:v>3.0179480000000001</c:v>
                </c:pt>
                <c:pt idx="837">
                  <c:v>3.019231</c:v>
                </c:pt>
                <c:pt idx="838">
                  <c:v>3.0193680000000001</c:v>
                </c:pt>
                <c:pt idx="839">
                  <c:v>3.0597799999999999</c:v>
                </c:pt>
                <c:pt idx="840">
                  <c:v>3.0699179999999999</c:v>
                </c:pt>
                <c:pt idx="841">
                  <c:v>3.0784509999999998</c:v>
                </c:pt>
                <c:pt idx="842">
                  <c:v>3.0277690000000002</c:v>
                </c:pt>
                <c:pt idx="843">
                  <c:v>3.0266700000000002</c:v>
                </c:pt>
                <c:pt idx="844">
                  <c:v>3.1170079999999998</c:v>
                </c:pt>
                <c:pt idx="845">
                  <c:v>3.126703</c:v>
                </c:pt>
                <c:pt idx="846">
                  <c:v>3.164291</c:v>
                </c:pt>
                <c:pt idx="847">
                  <c:v>3.2148080000000001</c:v>
                </c:pt>
                <c:pt idx="848">
                  <c:v>3.224478</c:v>
                </c:pt>
                <c:pt idx="849">
                  <c:v>3.3034560000000002</c:v>
                </c:pt>
                <c:pt idx="850">
                  <c:v>3.306162</c:v>
                </c:pt>
                <c:pt idx="851">
                  <c:v>3.3162639999999999</c:v>
                </c:pt>
                <c:pt idx="852">
                  <c:v>3.2094619999999998</c:v>
                </c:pt>
                <c:pt idx="853">
                  <c:v>3.1704729999999999</c:v>
                </c:pt>
                <c:pt idx="854">
                  <c:v>3.1803979999999998</c:v>
                </c:pt>
                <c:pt idx="855">
                  <c:v>3.2105220000000001</c:v>
                </c:pt>
                <c:pt idx="856">
                  <c:v>3.1638570000000001</c:v>
                </c:pt>
                <c:pt idx="857">
                  <c:v>3.1944620000000001</c:v>
                </c:pt>
                <c:pt idx="858">
                  <c:v>3.1164640000000001</c:v>
                </c:pt>
                <c:pt idx="859">
                  <c:v>3.1169340000000001</c:v>
                </c:pt>
                <c:pt idx="860">
                  <c:v>2.8179120000000002</c:v>
                </c:pt>
                <c:pt idx="861">
                  <c:v>3.028203</c:v>
                </c:pt>
                <c:pt idx="862">
                  <c:v>2.9783650000000002</c:v>
                </c:pt>
                <c:pt idx="863">
                  <c:v>3.0875599999999999</c:v>
                </c:pt>
                <c:pt idx="864">
                  <c:v>3.1370469999999999</c:v>
                </c:pt>
                <c:pt idx="865">
                  <c:v>3.1176919999999999</c:v>
                </c:pt>
                <c:pt idx="866">
                  <c:v>2.999835</c:v>
                </c:pt>
                <c:pt idx="867">
                  <c:v>2.9815</c:v>
                </c:pt>
                <c:pt idx="868">
                  <c:v>2.9921760000000002</c:v>
                </c:pt>
                <c:pt idx="869">
                  <c:v>2.961681</c:v>
                </c:pt>
                <c:pt idx="870">
                  <c:v>2.9723649999999999</c:v>
                </c:pt>
                <c:pt idx="871">
                  <c:v>3.0020220000000002</c:v>
                </c:pt>
                <c:pt idx="872">
                  <c:v>2.9906350000000002</c:v>
                </c:pt>
                <c:pt idx="873">
                  <c:v>2.979231</c:v>
                </c:pt>
                <c:pt idx="874">
                  <c:v>2.9502229999999998</c:v>
                </c:pt>
                <c:pt idx="875">
                  <c:v>2.8987799999999999</c:v>
                </c:pt>
                <c:pt idx="876">
                  <c:v>2.839464</c:v>
                </c:pt>
                <c:pt idx="877">
                  <c:v>2.8101539999999998</c:v>
                </c:pt>
                <c:pt idx="878">
                  <c:v>2.7897660000000002</c:v>
                </c:pt>
                <c:pt idx="879">
                  <c:v>2.7891210000000002</c:v>
                </c:pt>
                <c:pt idx="880">
                  <c:v>2.760923</c:v>
                </c:pt>
                <c:pt idx="881">
                  <c:v>2.7021869999999999</c:v>
                </c:pt>
                <c:pt idx="882">
                  <c:v>2.703462</c:v>
                </c:pt>
                <c:pt idx="883">
                  <c:v>2.6130659999999999</c:v>
                </c:pt>
                <c:pt idx="884">
                  <c:v>2.630709</c:v>
                </c:pt>
                <c:pt idx="885">
                  <c:v>2.6002860000000001</c:v>
                </c:pt>
                <c:pt idx="886">
                  <c:v>2.6015799999999998</c:v>
                </c:pt>
                <c:pt idx="887">
                  <c:v>2.6428850000000002</c:v>
                </c:pt>
                <c:pt idx="888">
                  <c:v>2.713041</c:v>
                </c:pt>
                <c:pt idx="889">
                  <c:v>2.7417470000000002</c:v>
                </c:pt>
                <c:pt idx="890">
                  <c:v>2.7201240000000002</c:v>
                </c:pt>
                <c:pt idx="891">
                  <c:v>2.7408570000000001</c:v>
                </c:pt>
                <c:pt idx="892">
                  <c:v>2.7204039999999998</c:v>
                </c:pt>
                <c:pt idx="893">
                  <c:v>2.6811430000000001</c:v>
                </c:pt>
                <c:pt idx="894">
                  <c:v>2.6903570000000001</c:v>
                </c:pt>
                <c:pt idx="895">
                  <c:v>2.6604950000000001</c:v>
                </c:pt>
                <c:pt idx="896">
                  <c:v>2.6387939999999999</c:v>
                </c:pt>
                <c:pt idx="897">
                  <c:v>2.6001539999999999</c:v>
                </c:pt>
                <c:pt idx="898">
                  <c:v>2.5709070000000001</c:v>
                </c:pt>
                <c:pt idx="899">
                  <c:v>2.5725709999999999</c:v>
                </c:pt>
                <c:pt idx="900">
                  <c:v>2.5727139999999999</c:v>
                </c:pt>
                <c:pt idx="901">
                  <c:v>2.5841210000000001</c:v>
                </c:pt>
                <c:pt idx="902">
                  <c:v>2.5749040000000001</c:v>
                </c:pt>
                <c:pt idx="903">
                  <c:v>2.5637799999999999</c:v>
                </c:pt>
                <c:pt idx="904">
                  <c:v>2.5835710000000001</c:v>
                </c:pt>
                <c:pt idx="905">
                  <c:v>2.6511209999999998</c:v>
                </c:pt>
                <c:pt idx="906">
                  <c:v>2.6425550000000002</c:v>
                </c:pt>
                <c:pt idx="907">
                  <c:v>2.6020379999999999</c:v>
                </c:pt>
                <c:pt idx="908">
                  <c:v>2.6015160000000002</c:v>
                </c:pt>
                <c:pt idx="909">
                  <c:v>2.6425770000000002</c:v>
                </c:pt>
                <c:pt idx="910">
                  <c:v>2.6933790000000002</c:v>
                </c:pt>
                <c:pt idx="911">
                  <c:v>2.6994950000000002</c:v>
                </c:pt>
                <c:pt idx="912">
                  <c:v>2.6789420000000002</c:v>
                </c:pt>
                <c:pt idx="913">
                  <c:v>2.6997360000000001</c:v>
                </c:pt>
                <c:pt idx="914">
                  <c:v>2.7080470000000001</c:v>
                </c:pt>
                <c:pt idx="915">
                  <c:v>2.718159</c:v>
                </c:pt>
                <c:pt idx="916">
                  <c:v>2.708272</c:v>
                </c:pt>
                <c:pt idx="917">
                  <c:v>2.7076920000000002</c:v>
                </c:pt>
                <c:pt idx="918">
                  <c:v>2.707802</c:v>
                </c:pt>
                <c:pt idx="919">
                  <c:v>2.7174290000000001</c:v>
                </c:pt>
                <c:pt idx="920">
                  <c:v>2.7489479999999999</c:v>
                </c:pt>
                <c:pt idx="921">
                  <c:v>2.7583519999999999</c:v>
                </c:pt>
                <c:pt idx="922">
                  <c:v>2.7313079999999998</c:v>
                </c:pt>
                <c:pt idx="923">
                  <c:v>2.7121430000000002</c:v>
                </c:pt>
                <c:pt idx="924">
                  <c:v>2.7125140000000001</c:v>
                </c:pt>
                <c:pt idx="925">
                  <c:v>2.7282860000000002</c:v>
                </c:pt>
                <c:pt idx="926">
                  <c:v>2.7098490000000002</c:v>
                </c:pt>
                <c:pt idx="927">
                  <c:v>2.712154</c:v>
                </c:pt>
                <c:pt idx="928">
                  <c:v>2.813008</c:v>
                </c:pt>
                <c:pt idx="929">
                  <c:v>2.783379</c:v>
                </c:pt>
                <c:pt idx="930">
                  <c:v>2.7872249999999998</c:v>
                </c:pt>
                <c:pt idx="931">
                  <c:v>2.7973629999999998</c:v>
                </c:pt>
                <c:pt idx="932">
                  <c:v>2.7974999999999999</c:v>
                </c:pt>
                <c:pt idx="933">
                  <c:v>2.8988100000000001</c:v>
                </c:pt>
                <c:pt idx="934">
                  <c:v>2.8904779999999999</c:v>
                </c:pt>
                <c:pt idx="935">
                  <c:v>2.8306239999999998</c:v>
                </c:pt>
                <c:pt idx="936">
                  <c:v>2.763077</c:v>
                </c:pt>
                <c:pt idx="937">
                  <c:v>2.8032309999999998</c:v>
                </c:pt>
                <c:pt idx="938">
                  <c:v>2.8313519999999999</c:v>
                </c:pt>
                <c:pt idx="939">
                  <c:v>2.7607140000000001</c:v>
                </c:pt>
                <c:pt idx="940">
                  <c:v>2.7392859999999999</c:v>
                </c:pt>
                <c:pt idx="941">
                  <c:v>2.7386349999999999</c:v>
                </c:pt>
                <c:pt idx="942">
                  <c:v>2.737187</c:v>
                </c:pt>
                <c:pt idx="943">
                  <c:v>2.7659750000000001</c:v>
                </c:pt>
                <c:pt idx="944">
                  <c:v>2.7769010000000001</c:v>
                </c:pt>
                <c:pt idx="945">
                  <c:v>2.8078319999999999</c:v>
                </c:pt>
                <c:pt idx="946">
                  <c:v>2.8071540000000001</c:v>
                </c:pt>
                <c:pt idx="947">
                  <c:v>2.7880910000000001</c:v>
                </c:pt>
                <c:pt idx="948">
                  <c:v>2.7476590000000001</c:v>
                </c:pt>
                <c:pt idx="949">
                  <c:v>2.8045</c:v>
                </c:pt>
                <c:pt idx="950">
                  <c:v>2.8262640000000001</c:v>
                </c:pt>
                <c:pt idx="951">
                  <c:v>2.817212</c:v>
                </c:pt>
                <c:pt idx="952">
                  <c:v>2.8281649999999998</c:v>
                </c:pt>
                <c:pt idx="953">
                  <c:v>2.8193820000000001</c:v>
                </c:pt>
                <c:pt idx="954">
                  <c:v>2.8178299999999998</c:v>
                </c:pt>
                <c:pt idx="955">
                  <c:v>2.818797</c:v>
                </c:pt>
                <c:pt idx="956">
                  <c:v>2.8206150000000001</c:v>
                </c:pt>
                <c:pt idx="957">
                  <c:v>2.7907470000000001</c:v>
                </c:pt>
                <c:pt idx="958">
                  <c:v>2.7811430000000001</c:v>
                </c:pt>
                <c:pt idx="959">
                  <c:v>2.8229950000000001</c:v>
                </c:pt>
                <c:pt idx="960">
                  <c:v>2.851407</c:v>
                </c:pt>
                <c:pt idx="961">
                  <c:v>2.890673</c:v>
                </c:pt>
                <c:pt idx="962">
                  <c:v>2.9425379999999999</c:v>
                </c:pt>
                <c:pt idx="963">
                  <c:v>3.0133019999999999</c:v>
                </c:pt>
                <c:pt idx="964">
                  <c:v>3.1369229999999999</c:v>
                </c:pt>
                <c:pt idx="965">
                  <c:v>3.0762689999999999</c:v>
                </c:pt>
                <c:pt idx="966">
                  <c:v>3.0563820000000002</c:v>
                </c:pt>
                <c:pt idx="967">
                  <c:v>3.068511</c:v>
                </c:pt>
                <c:pt idx="968">
                  <c:v>3.0177309999999999</c:v>
                </c:pt>
                <c:pt idx="969">
                  <c:v>3.2951429999999999</c:v>
                </c:pt>
                <c:pt idx="970">
                  <c:v>3.4689230000000002</c:v>
                </c:pt>
                <c:pt idx="971">
                  <c:v>3.622665</c:v>
                </c:pt>
                <c:pt idx="972">
                  <c:v>3.6482969999999999</c:v>
                </c:pt>
                <c:pt idx="973">
                  <c:v>3.4492690000000001</c:v>
                </c:pt>
                <c:pt idx="974">
                  <c:v>3.4174859999999998</c:v>
                </c:pt>
                <c:pt idx="975">
                  <c:v>3.2912309999999998</c:v>
                </c:pt>
                <c:pt idx="976">
                  <c:v>3.4494419999999999</c:v>
                </c:pt>
                <c:pt idx="977">
                  <c:v>3.5177990000000001</c:v>
                </c:pt>
                <c:pt idx="978">
                  <c:v>3.443489</c:v>
                </c:pt>
                <c:pt idx="979">
                  <c:v>3.4035579999999999</c:v>
                </c:pt>
                <c:pt idx="980">
                  <c:v>3.3645710000000002</c:v>
                </c:pt>
                <c:pt idx="981">
                  <c:v>3.3957389999999998</c:v>
                </c:pt>
                <c:pt idx="982">
                  <c:v>3.3786809999999998</c:v>
                </c:pt>
                <c:pt idx="983">
                  <c:v>3.317393</c:v>
                </c:pt>
                <c:pt idx="984">
                  <c:v>3.360385</c:v>
                </c:pt>
                <c:pt idx="985">
                  <c:v>3.3433929999999998</c:v>
                </c:pt>
                <c:pt idx="986">
                  <c:v>3.3347359999999999</c:v>
                </c:pt>
                <c:pt idx="987">
                  <c:v>3.283887</c:v>
                </c:pt>
                <c:pt idx="988">
                  <c:v>3.2449889999999999</c:v>
                </c:pt>
                <c:pt idx="989">
                  <c:v>3.2851149999999998</c:v>
                </c:pt>
                <c:pt idx="990">
                  <c:v>3.2991760000000001</c:v>
                </c:pt>
                <c:pt idx="991">
                  <c:v>3.2907199999999999</c:v>
                </c:pt>
                <c:pt idx="992">
                  <c:v>3.261857</c:v>
                </c:pt>
                <c:pt idx="993">
                  <c:v>3.278</c:v>
                </c:pt>
                <c:pt idx="994">
                  <c:v>3.2781319999999998</c:v>
                </c:pt>
                <c:pt idx="995">
                  <c:v>3.226505</c:v>
                </c:pt>
                <c:pt idx="996">
                  <c:v>3.2035909999999999</c:v>
                </c:pt>
                <c:pt idx="997">
                  <c:v>3.177775</c:v>
                </c:pt>
                <c:pt idx="998">
                  <c:v>3.2370770000000002</c:v>
                </c:pt>
                <c:pt idx="999">
                  <c:v>3.2431429999999999</c:v>
                </c:pt>
                <c:pt idx="1000">
                  <c:v>3.2435710000000002</c:v>
                </c:pt>
                <c:pt idx="1001">
                  <c:v>3.071275</c:v>
                </c:pt>
                <c:pt idx="1002">
                  <c:v>3.1304289999999999</c:v>
                </c:pt>
                <c:pt idx="1003">
                  <c:v>3.0378850000000002</c:v>
                </c:pt>
                <c:pt idx="1004">
                  <c:v>3.0291320000000002</c:v>
                </c:pt>
                <c:pt idx="1005">
                  <c:v>3.0308079999999999</c:v>
                </c:pt>
                <c:pt idx="1006">
                  <c:v>3.0989149999999999</c:v>
                </c:pt>
                <c:pt idx="1007">
                  <c:v>3.1559560000000002</c:v>
                </c:pt>
                <c:pt idx="1008">
                  <c:v>3.1850960000000001</c:v>
                </c:pt>
                <c:pt idx="1009">
                  <c:v>3.14317</c:v>
                </c:pt>
                <c:pt idx="1010">
                  <c:v>3.1794639999999998</c:v>
                </c:pt>
                <c:pt idx="1011">
                  <c:v>3.2374999999999998</c:v>
                </c:pt>
                <c:pt idx="1012">
                  <c:v>3.199821</c:v>
                </c:pt>
                <c:pt idx="1013">
                  <c:v>3.1232310000000001</c:v>
                </c:pt>
                <c:pt idx="1014">
                  <c:v>3.1890990000000001</c:v>
                </c:pt>
                <c:pt idx="1015">
                  <c:v>3.2474509999999999</c:v>
                </c:pt>
                <c:pt idx="1016">
                  <c:v>3.2565300000000001</c:v>
                </c:pt>
                <c:pt idx="1017">
                  <c:v>3.2077909999999998</c:v>
                </c:pt>
                <c:pt idx="1018">
                  <c:v>3.2077909999999998</c:v>
                </c:pt>
                <c:pt idx="1019">
                  <c:v>3.166865</c:v>
                </c:pt>
                <c:pt idx="1020">
                  <c:v>3.081429</c:v>
                </c:pt>
                <c:pt idx="1021">
                  <c:v>3.08975</c:v>
                </c:pt>
                <c:pt idx="1022">
                  <c:v>3.0699230000000002</c:v>
                </c:pt>
                <c:pt idx="1023">
                  <c:v>3.0934339999999998</c:v>
                </c:pt>
                <c:pt idx="1024">
                  <c:v>3.1425000000000001</c:v>
                </c:pt>
                <c:pt idx="1025">
                  <c:v>3.1315599999999999</c:v>
                </c:pt>
                <c:pt idx="1026">
                  <c:v>3.1809620000000001</c:v>
                </c:pt>
                <c:pt idx="1027">
                  <c:v>3.2154889999999998</c:v>
                </c:pt>
                <c:pt idx="1028">
                  <c:v>3.2711209999999999</c:v>
                </c:pt>
                <c:pt idx="1029">
                  <c:v>3.2646730000000002</c:v>
                </c:pt>
                <c:pt idx="1030">
                  <c:v>3.2836919999999998</c:v>
                </c:pt>
                <c:pt idx="1031">
                  <c:v>3.2820109999999998</c:v>
                </c:pt>
                <c:pt idx="1032">
                  <c:v>3.236764</c:v>
                </c:pt>
                <c:pt idx="1033">
                  <c:v>3.2059259999999998</c:v>
                </c:pt>
                <c:pt idx="1034">
                  <c:v>3.2063959999999998</c:v>
                </c:pt>
                <c:pt idx="1035">
                  <c:v>3.2730489999999999</c:v>
                </c:pt>
                <c:pt idx="1036">
                  <c:v>3.308516</c:v>
                </c:pt>
                <c:pt idx="1037">
                  <c:v>3.278654</c:v>
                </c:pt>
                <c:pt idx="1038">
                  <c:v>3.2311429999999999</c:v>
                </c:pt>
                <c:pt idx="1039">
                  <c:v>3.2315710000000002</c:v>
                </c:pt>
                <c:pt idx="1040">
                  <c:v>3.303407</c:v>
                </c:pt>
                <c:pt idx="1041">
                  <c:v>3.320668</c:v>
                </c:pt>
                <c:pt idx="1042">
                  <c:v>3.292462</c:v>
                </c:pt>
                <c:pt idx="1043">
                  <c:v>3.2749730000000001</c:v>
                </c:pt>
                <c:pt idx="1044">
                  <c:v>3.297758</c:v>
                </c:pt>
                <c:pt idx="1045">
                  <c:v>3.3530660000000001</c:v>
                </c:pt>
                <c:pt idx="1046">
                  <c:v>3.355604</c:v>
                </c:pt>
                <c:pt idx="1047">
                  <c:v>3.3733080000000002</c:v>
                </c:pt>
                <c:pt idx="1048">
                  <c:v>3.3258570000000001</c:v>
                </c:pt>
                <c:pt idx="1049">
                  <c:v>3.343791</c:v>
                </c:pt>
                <c:pt idx="1050">
                  <c:v>3.389011</c:v>
                </c:pt>
                <c:pt idx="1051">
                  <c:v>3.405437</c:v>
                </c:pt>
                <c:pt idx="1052">
                  <c:v>3.425538</c:v>
                </c:pt>
                <c:pt idx="1053">
                  <c:v>3.40564</c:v>
                </c:pt>
                <c:pt idx="1054">
                  <c:v>3.4022199999999998</c:v>
                </c:pt>
                <c:pt idx="1055">
                  <c:v>3.457335</c:v>
                </c:pt>
                <c:pt idx="1056">
                  <c:v>3.4036759999999999</c:v>
                </c:pt>
                <c:pt idx="1057">
                  <c:v>3.4387500000000002</c:v>
                </c:pt>
                <c:pt idx="1058">
                  <c:v>3.4075600000000001</c:v>
                </c:pt>
                <c:pt idx="1059">
                  <c:v>3.4465379999999999</c:v>
                </c:pt>
                <c:pt idx="1060">
                  <c:v>3.4003960000000002</c:v>
                </c:pt>
                <c:pt idx="1061">
                  <c:v>3.3991920000000002</c:v>
                </c:pt>
                <c:pt idx="1062">
                  <c:v>3.3705270000000001</c:v>
                </c:pt>
                <c:pt idx="1063">
                  <c:v>3.3532860000000002</c:v>
                </c:pt>
                <c:pt idx="1064">
                  <c:v>3.372074</c:v>
                </c:pt>
                <c:pt idx="1065">
                  <c:v>3.343429</c:v>
                </c:pt>
                <c:pt idx="1066">
                  <c:v>3.3296350000000001</c:v>
                </c:pt>
                <c:pt idx="1067">
                  <c:v>3.3901279999999998</c:v>
                </c:pt>
                <c:pt idx="1068">
                  <c:v>3.3946519999999998</c:v>
                </c:pt>
                <c:pt idx="1069">
                  <c:v>3.424725</c:v>
                </c:pt>
                <c:pt idx="1070">
                  <c:v>3.407848</c:v>
                </c:pt>
                <c:pt idx="1071">
                  <c:v>3.3779490000000001</c:v>
                </c:pt>
                <c:pt idx="1072">
                  <c:v>3.3624179999999999</c:v>
                </c:pt>
                <c:pt idx="1073">
                  <c:v>3.3683519999999998</c:v>
                </c:pt>
                <c:pt idx="1074">
                  <c:v>3.3940480000000002</c:v>
                </c:pt>
                <c:pt idx="1075">
                  <c:v>3.3629669999999998</c:v>
                </c:pt>
                <c:pt idx="1076">
                  <c:v>3.3945970000000001</c:v>
                </c:pt>
                <c:pt idx="1077">
                  <c:v>3.3991579999999999</c:v>
                </c:pt>
                <c:pt idx="1078">
                  <c:v>3.4358240000000002</c:v>
                </c:pt>
                <c:pt idx="1079">
                  <c:v>3.4703849999999998</c:v>
                </c:pt>
                <c:pt idx="1080">
                  <c:v>3.484963</c:v>
                </c:pt>
                <c:pt idx="1081">
                  <c:v>3.4561899999999999</c:v>
                </c:pt>
                <c:pt idx="1082">
                  <c:v>3.4198629999999999</c:v>
                </c:pt>
                <c:pt idx="1083">
                  <c:v>3.3681320000000001</c:v>
                </c:pt>
                <c:pt idx="1084">
                  <c:v>3.2937180000000001</c:v>
                </c:pt>
                <c:pt idx="1085">
                  <c:v>3.2792859999999999</c:v>
                </c:pt>
                <c:pt idx="1086">
                  <c:v>3.229762</c:v>
                </c:pt>
                <c:pt idx="1087">
                  <c:v>3.2152750000000001</c:v>
                </c:pt>
                <c:pt idx="1088">
                  <c:v>3.255385</c:v>
                </c:pt>
                <c:pt idx="1089">
                  <c:v>3.246245</c:v>
                </c:pt>
                <c:pt idx="1090">
                  <c:v>3.2465199999999999</c:v>
                </c:pt>
                <c:pt idx="1091">
                  <c:v>3.2312729999999998</c:v>
                </c:pt>
                <c:pt idx="1092">
                  <c:v>3.2207140000000001</c:v>
                </c:pt>
                <c:pt idx="1093">
                  <c:v>3.2508330000000001</c:v>
                </c:pt>
                <c:pt idx="1094">
                  <c:v>3.246264</c:v>
                </c:pt>
                <c:pt idx="1095">
                  <c:v>3.2718769999999999</c:v>
                </c:pt>
                <c:pt idx="1096">
                  <c:v>3.2861539999999998</c:v>
                </c:pt>
                <c:pt idx="1097">
                  <c:v>3.2615479999999999</c:v>
                </c:pt>
                <c:pt idx="1098">
                  <c:v>3.3021790000000002</c:v>
                </c:pt>
                <c:pt idx="1099">
                  <c:v>3.3665379999999998</c:v>
                </c:pt>
                <c:pt idx="1100">
                  <c:v>3.4225819999999998</c:v>
                </c:pt>
                <c:pt idx="1101">
                  <c:v>3.4078940000000002</c:v>
                </c:pt>
                <c:pt idx="1102">
                  <c:v>3.347985</c:v>
                </c:pt>
                <c:pt idx="1103">
                  <c:v>3.3376920000000001</c:v>
                </c:pt>
                <c:pt idx="1104">
                  <c:v>3.3081680000000002</c:v>
                </c:pt>
                <c:pt idx="1105">
                  <c:v>3.308443</c:v>
                </c:pt>
                <c:pt idx="1106">
                  <c:v>3.348535</c:v>
                </c:pt>
                <c:pt idx="1107">
                  <c:v>3.3337639999999999</c:v>
                </c:pt>
                <c:pt idx="1108">
                  <c:v>3.2789739999999998</c:v>
                </c:pt>
                <c:pt idx="1109">
                  <c:v>3.244405</c:v>
                </c:pt>
                <c:pt idx="1110">
                  <c:v>3.204542</c:v>
                </c:pt>
                <c:pt idx="1111">
                  <c:v>3.1145879999999999</c:v>
                </c:pt>
                <c:pt idx="1112">
                  <c:v>3.1194139999999999</c:v>
                </c:pt>
                <c:pt idx="1113">
                  <c:v>3.0845509999999998</c:v>
                </c:pt>
                <c:pt idx="1114">
                  <c:v>3.1096699999999999</c:v>
                </c:pt>
                <c:pt idx="1115">
                  <c:v>3.1298349999999999</c:v>
                </c:pt>
                <c:pt idx="1116">
                  <c:v>3.2098900000000001</c:v>
                </c:pt>
                <c:pt idx="1117">
                  <c:v>3.184936</c:v>
                </c:pt>
                <c:pt idx="1118">
                  <c:v>3.1850000000000001</c:v>
                </c:pt>
                <c:pt idx="1119">
                  <c:v>3.1200730000000001</c:v>
                </c:pt>
                <c:pt idx="1120">
                  <c:v>3.150293</c:v>
                </c:pt>
                <c:pt idx="1121">
                  <c:v>3.2003659999999998</c:v>
                </c:pt>
                <c:pt idx="1122">
                  <c:v>3.20044</c:v>
                </c:pt>
                <c:pt idx="1123">
                  <c:v>3.1605129999999999</c:v>
                </c:pt>
                <c:pt idx="1124">
                  <c:v>3.0859519999999998</c:v>
                </c:pt>
                <c:pt idx="1125">
                  <c:v>3.0712090000000001</c:v>
                </c:pt>
                <c:pt idx="1126">
                  <c:v>3.1510989999999999</c:v>
                </c:pt>
                <c:pt idx="1127">
                  <c:v>3.1211899999999999</c:v>
                </c:pt>
                <c:pt idx="1128">
                  <c:v>3.1564100000000002</c:v>
                </c:pt>
                <c:pt idx="1129">
                  <c:v>3.1470600000000002</c:v>
                </c:pt>
                <c:pt idx="1130">
                  <c:v>3.177473</c:v>
                </c:pt>
                <c:pt idx="1131">
                  <c:v>3.147262</c:v>
                </c:pt>
                <c:pt idx="1132">
                  <c:v>3.1718320000000002</c:v>
                </c:pt>
                <c:pt idx="1133">
                  <c:v>3.206731</c:v>
                </c:pt>
                <c:pt idx="1134">
                  <c:v>3.217619</c:v>
                </c:pt>
                <c:pt idx="1135">
                  <c:v>3.2179760000000002</c:v>
                </c:pt>
                <c:pt idx="1136">
                  <c:v>3.2433329999999998</c:v>
                </c:pt>
                <c:pt idx="1137">
                  <c:v>3.2077200000000001</c:v>
                </c:pt>
                <c:pt idx="1138">
                  <c:v>3.223077</c:v>
                </c:pt>
                <c:pt idx="1139">
                  <c:v>3.1726559999999999</c:v>
                </c:pt>
                <c:pt idx="1140">
                  <c:v>3.1535160000000002</c:v>
                </c:pt>
                <c:pt idx="1141">
                  <c:v>3.173022</c:v>
                </c:pt>
                <c:pt idx="1142">
                  <c:v>3.1584249999999998</c:v>
                </c:pt>
                <c:pt idx="1143">
                  <c:v>3.1332049999999998</c:v>
                </c:pt>
                <c:pt idx="1144">
                  <c:v>3.1379670000000002</c:v>
                </c:pt>
                <c:pt idx="1145">
                  <c:v>3.1082139999999998</c:v>
                </c:pt>
                <c:pt idx="1146">
                  <c:v>3.1282969999999999</c:v>
                </c:pt>
                <c:pt idx="1147">
                  <c:v>3.098379</c:v>
                </c:pt>
                <c:pt idx="1148">
                  <c:v>3.1184620000000001</c:v>
                </c:pt>
                <c:pt idx="1149">
                  <c:v>3.1739380000000001</c:v>
                </c:pt>
                <c:pt idx="1150">
                  <c:v>3.1742119999999998</c:v>
                </c:pt>
                <c:pt idx="1151">
                  <c:v>3.1543040000000002</c:v>
                </c:pt>
                <c:pt idx="1152">
                  <c:v>3.1189559999999998</c:v>
                </c:pt>
                <c:pt idx="1153">
                  <c:v>3.109038</c:v>
                </c:pt>
                <c:pt idx="1154">
                  <c:v>3.109121</c:v>
                </c:pt>
                <c:pt idx="1155">
                  <c:v>3.113883</c:v>
                </c:pt>
              </c:numCache>
            </c:numRef>
          </c:val>
          <c:smooth val="0"/>
          <c:extLst xmlns:c16r2="http://schemas.microsoft.com/office/drawing/2015/06/chart">
            <c:ext xmlns:c16="http://schemas.microsoft.com/office/drawing/2014/chart" uri="{C3380CC4-5D6E-409C-BE32-E72D297353CC}">
              <c16:uniqueId val="{00000001-EC3C-46E6-8E29-CBF6439ED277}"/>
            </c:ext>
          </c:extLst>
        </c:ser>
        <c:ser>
          <c:idx val="2"/>
          <c:order val="2"/>
          <c:spPr>
            <a:ln w="28575" cap="rnd">
              <a:solidFill>
                <a:schemeClr val="accent3"/>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PowerPoint]Hoja1'!$E$3:$E$1158</c:f>
              <c:numCache>
                <c:formatCode>General</c:formatCode>
                <c:ptCount val="1156"/>
                <c:pt idx="0">
                  <c:v>4.51</c:v>
                </c:pt>
                <c:pt idx="1">
                  <c:v>4.5</c:v>
                </c:pt>
                <c:pt idx="2">
                  <c:v>4.49</c:v>
                </c:pt>
                <c:pt idx="3">
                  <c:v>4.49</c:v>
                </c:pt>
                <c:pt idx="4">
                  <c:v>4.4800000000000004</c:v>
                </c:pt>
                <c:pt idx="5">
                  <c:v>4.47</c:v>
                </c:pt>
                <c:pt idx="6">
                  <c:v>4.46</c:v>
                </c:pt>
                <c:pt idx="7">
                  <c:v>4.5</c:v>
                </c:pt>
                <c:pt idx="8">
                  <c:v>4.5</c:v>
                </c:pt>
                <c:pt idx="9">
                  <c:v>4.5</c:v>
                </c:pt>
                <c:pt idx="10">
                  <c:v>4.5</c:v>
                </c:pt>
                <c:pt idx="11">
                  <c:v>4.5</c:v>
                </c:pt>
                <c:pt idx="12">
                  <c:v>4.51</c:v>
                </c:pt>
                <c:pt idx="13">
                  <c:v>4.5</c:v>
                </c:pt>
                <c:pt idx="14">
                  <c:v>4.5</c:v>
                </c:pt>
                <c:pt idx="15">
                  <c:v>4.5</c:v>
                </c:pt>
                <c:pt idx="16">
                  <c:v>4.5</c:v>
                </c:pt>
                <c:pt idx="17">
                  <c:v>4.5</c:v>
                </c:pt>
                <c:pt idx="18">
                  <c:v>4.49</c:v>
                </c:pt>
                <c:pt idx="19">
                  <c:v>4.4800000000000004</c:v>
                </c:pt>
                <c:pt idx="20">
                  <c:v>4.47</c:v>
                </c:pt>
                <c:pt idx="21">
                  <c:v>4.49</c:v>
                </c:pt>
                <c:pt idx="22">
                  <c:v>4.5</c:v>
                </c:pt>
                <c:pt idx="23">
                  <c:v>4.5</c:v>
                </c:pt>
                <c:pt idx="24">
                  <c:v>4.5</c:v>
                </c:pt>
                <c:pt idx="25">
                  <c:v>4.5</c:v>
                </c:pt>
                <c:pt idx="26">
                  <c:v>4.5</c:v>
                </c:pt>
                <c:pt idx="27">
                  <c:v>4.49</c:v>
                </c:pt>
                <c:pt idx="28">
                  <c:v>4.49</c:v>
                </c:pt>
                <c:pt idx="29">
                  <c:v>4.49</c:v>
                </c:pt>
                <c:pt idx="30">
                  <c:v>4.49</c:v>
                </c:pt>
                <c:pt idx="31">
                  <c:v>4.49</c:v>
                </c:pt>
                <c:pt idx="32">
                  <c:v>4.49</c:v>
                </c:pt>
                <c:pt idx="33">
                  <c:v>4.49</c:v>
                </c:pt>
                <c:pt idx="34">
                  <c:v>4.49</c:v>
                </c:pt>
                <c:pt idx="35">
                  <c:v>4.49</c:v>
                </c:pt>
                <c:pt idx="36">
                  <c:v>4.5</c:v>
                </c:pt>
                <c:pt idx="37">
                  <c:v>4.5</c:v>
                </c:pt>
                <c:pt idx="38">
                  <c:v>4.5</c:v>
                </c:pt>
                <c:pt idx="39">
                  <c:v>4.51</c:v>
                </c:pt>
                <c:pt idx="40">
                  <c:v>4.5199999999999996</c:v>
                </c:pt>
                <c:pt idx="41">
                  <c:v>4.51</c:v>
                </c:pt>
                <c:pt idx="42">
                  <c:v>4.51</c:v>
                </c:pt>
                <c:pt idx="43">
                  <c:v>4.51</c:v>
                </c:pt>
                <c:pt idx="44">
                  <c:v>4.51</c:v>
                </c:pt>
                <c:pt idx="45">
                  <c:v>4.5</c:v>
                </c:pt>
                <c:pt idx="46">
                  <c:v>4.01</c:v>
                </c:pt>
                <c:pt idx="47">
                  <c:v>4.01</c:v>
                </c:pt>
                <c:pt idx="48">
                  <c:v>4.01</c:v>
                </c:pt>
                <c:pt idx="49">
                  <c:v>4</c:v>
                </c:pt>
                <c:pt idx="50">
                  <c:v>4</c:v>
                </c:pt>
                <c:pt idx="51">
                  <c:v>4.04</c:v>
                </c:pt>
                <c:pt idx="52">
                  <c:v>4.01</c:v>
                </c:pt>
                <c:pt idx="53">
                  <c:v>4.01</c:v>
                </c:pt>
                <c:pt idx="54">
                  <c:v>4.01</c:v>
                </c:pt>
                <c:pt idx="55">
                  <c:v>4.01</c:v>
                </c:pt>
                <c:pt idx="56">
                  <c:v>4.0199999999999996</c:v>
                </c:pt>
                <c:pt idx="57">
                  <c:v>4.05</c:v>
                </c:pt>
                <c:pt idx="58">
                  <c:v>4.07</c:v>
                </c:pt>
                <c:pt idx="59">
                  <c:v>4.01</c:v>
                </c:pt>
                <c:pt idx="60">
                  <c:v>4.01</c:v>
                </c:pt>
                <c:pt idx="61">
                  <c:v>4.04</c:v>
                </c:pt>
                <c:pt idx="62">
                  <c:v>4.04</c:v>
                </c:pt>
                <c:pt idx="63">
                  <c:v>4.0199999999999996</c:v>
                </c:pt>
                <c:pt idx="64">
                  <c:v>4.03</c:v>
                </c:pt>
                <c:pt idx="65">
                  <c:v>4.03</c:v>
                </c:pt>
                <c:pt idx="66">
                  <c:v>4.0199999999999996</c:v>
                </c:pt>
                <c:pt idx="67">
                  <c:v>4.0199999999999996</c:v>
                </c:pt>
                <c:pt idx="68">
                  <c:v>4.01</c:v>
                </c:pt>
                <c:pt idx="69">
                  <c:v>4.0199999999999996</c:v>
                </c:pt>
                <c:pt idx="70">
                  <c:v>4.0199999999999996</c:v>
                </c:pt>
                <c:pt idx="71">
                  <c:v>4.01</c:v>
                </c:pt>
                <c:pt idx="72">
                  <c:v>4.01</c:v>
                </c:pt>
                <c:pt idx="73">
                  <c:v>4.0199999999999996</c:v>
                </c:pt>
                <c:pt idx="74">
                  <c:v>4.0199999999999996</c:v>
                </c:pt>
                <c:pt idx="75">
                  <c:v>4.01</c:v>
                </c:pt>
                <c:pt idx="76">
                  <c:v>4.01</c:v>
                </c:pt>
                <c:pt idx="77">
                  <c:v>4.0199999999999996</c:v>
                </c:pt>
                <c:pt idx="78">
                  <c:v>4.0199999999999996</c:v>
                </c:pt>
                <c:pt idx="79">
                  <c:v>4.0199999999999996</c:v>
                </c:pt>
                <c:pt idx="80">
                  <c:v>4.0599999999999996</c:v>
                </c:pt>
                <c:pt idx="81">
                  <c:v>4.03</c:v>
                </c:pt>
                <c:pt idx="82">
                  <c:v>4.0199999999999996</c:v>
                </c:pt>
                <c:pt idx="83">
                  <c:v>4.0199999999999996</c:v>
                </c:pt>
                <c:pt idx="84">
                  <c:v>4.0199999999999996</c:v>
                </c:pt>
                <c:pt idx="85">
                  <c:v>4.0199999999999996</c:v>
                </c:pt>
                <c:pt idx="86">
                  <c:v>4.0199999999999996</c:v>
                </c:pt>
                <c:pt idx="87">
                  <c:v>4.0199999999999996</c:v>
                </c:pt>
                <c:pt idx="88">
                  <c:v>4.0199999999999996</c:v>
                </c:pt>
                <c:pt idx="89">
                  <c:v>4.0199999999999996</c:v>
                </c:pt>
                <c:pt idx="90">
                  <c:v>4.03</c:v>
                </c:pt>
                <c:pt idx="91">
                  <c:v>4.03</c:v>
                </c:pt>
                <c:pt idx="92">
                  <c:v>4.03</c:v>
                </c:pt>
                <c:pt idx="93">
                  <c:v>4.0199999999999996</c:v>
                </c:pt>
                <c:pt idx="94">
                  <c:v>4.03</c:v>
                </c:pt>
                <c:pt idx="95">
                  <c:v>4.0199999999999996</c:v>
                </c:pt>
                <c:pt idx="96">
                  <c:v>4.01</c:v>
                </c:pt>
                <c:pt idx="97">
                  <c:v>4.01</c:v>
                </c:pt>
                <c:pt idx="98">
                  <c:v>4.01</c:v>
                </c:pt>
                <c:pt idx="99">
                  <c:v>4.0199999999999996</c:v>
                </c:pt>
                <c:pt idx="100">
                  <c:v>4.03</c:v>
                </c:pt>
                <c:pt idx="101">
                  <c:v>4.0199999999999996</c:v>
                </c:pt>
                <c:pt idx="102">
                  <c:v>4.07</c:v>
                </c:pt>
                <c:pt idx="103">
                  <c:v>4.03</c:v>
                </c:pt>
                <c:pt idx="104">
                  <c:v>4.0199999999999996</c:v>
                </c:pt>
                <c:pt idx="105">
                  <c:v>4.0199999999999996</c:v>
                </c:pt>
                <c:pt idx="106">
                  <c:v>4.03</c:v>
                </c:pt>
                <c:pt idx="107">
                  <c:v>4.03</c:v>
                </c:pt>
                <c:pt idx="108">
                  <c:v>4.03</c:v>
                </c:pt>
                <c:pt idx="109">
                  <c:v>4.0199999999999996</c:v>
                </c:pt>
                <c:pt idx="110">
                  <c:v>4.0199999999999996</c:v>
                </c:pt>
                <c:pt idx="111">
                  <c:v>4.0199999999999996</c:v>
                </c:pt>
                <c:pt idx="112">
                  <c:v>4.03</c:v>
                </c:pt>
                <c:pt idx="113">
                  <c:v>4.0199999999999996</c:v>
                </c:pt>
                <c:pt idx="114">
                  <c:v>4.0199999999999996</c:v>
                </c:pt>
                <c:pt idx="115">
                  <c:v>4.0199999999999996</c:v>
                </c:pt>
                <c:pt idx="116">
                  <c:v>4.0199999999999996</c:v>
                </c:pt>
                <c:pt idx="117">
                  <c:v>4.01</c:v>
                </c:pt>
                <c:pt idx="118">
                  <c:v>4.01</c:v>
                </c:pt>
                <c:pt idx="119">
                  <c:v>4</c:v>
                </c:pt>
                <c:pt idx="120">
                  <c:v>3.99</c:v>
                </c:pt>
                <c:pt idx="121">
                  <c:v>4</c:v>
                </c:pt>
                <c:pt idx="122">
                  <c:v>4.05</c:v>
                </c:pt>
                <c:pt idx="123">
                  <c:v>4.01</c:v>
                </c:pt>
                <c:pt idx="124">
                  <c:v>4.01</c:v>
                </c:pt>
                <c:pt idx="125">
                  <c:v>4.01</c:v>
                </c:pt>
                <c:pt idx="126">
                  <c:v>4.01</c:v>
                </c:pt>
                <c:pt idx="127">
                  <c:v>4.0199999999999996</c:v>
                </c:pt>
                <c:pt idx="128">
                  <c:v>4.01</c:v>
                </c:pt>
                <c:pt idx="129">
                  <c:v>4.01</c:v>
                </c:pt>
                <c:pt idx="130">
                  <c:v>4.01</c:v>
                </c:pt>
                <c:pt idx="131">
                  <c:v>4.01</c:v>
                </c:pt>
                <c:pt idx="132">
                  <c:v>4.01</c:v>
                </c:pt>
                <c:pt idx="133">
                  <c:v>4.01</c:v>
                </c:pt>
                <c:pt idx="134">
                  <c:v>4.01</c:v>
                </c:pt>
                <c:pt idx="135">
                  <c:v>4.01</c:v>
                </c:pt>
                <c:pt idx="136">
                  <c:v>4.01</c:v>
                </c:pt>
                <c:pt idx="137">
                  <c:v>4.01</c:v>
                </c:pt>
                <c:pt idx="138">
                  <c:v>4.01</c:v>
                </c:pt>
                <c:pt idx="139">
                  <c:v>4.01</c:v>
                </c:pt>
                <c:pt idx="140">
                  <c:v>4</c:v>
                </c:pt>
                <c:pt idx="141">
                  <c:v>4</c:v>
                </c:pt>
                <c:pt idx="142">
                  <c:v>4</c:v>
                </c:pt>
                <c:pt idx="143">
                  <c:v>4</c:v>
                </c:pt>
                <c:pt idx="144">
                  <c:v>4</c:v>
                </c:pt>
                <c:pt idx="145">
                  <c:v>4.0199999999999996</c:v>
                </c:pt>
                <c:pt idx="146">
                  <c:v>4.01</c:v>
                </c:pt>
                <c:pt idx="147">
                  <c:v>4.01</c:v>
                </c:pt>
                <c:pt idx="148">
                  <c:v>4.01</c:v>
                </c:pt>
                <c:pt idx="149">
                  <c:v>4.01</c:v>
                </c:pt>
                <c:pt idx="150">
                  <c:v>4.01</c:v>
                </c:pt>
                <c:pt idx="151">
                  <c:v>4.01</c:v>
                </c:pt>
                <c:pt idx="152">
                  <c:v>4.01</c:v>
                </c:pt>
                <c:pt idx="153">
                  <c:v>4.01</c:v>
                </c:pt>
                <c:pt idx="154">
                  <c:v>4</c:v>
                </c:pt>
                <c:pt idx="155">
                  <c:v>4</c:v>
                </c:pt>
                <c:pt idx="156">
                  <c:v>4</c:v>
                </c:pt>
                <c:pt idx="157">
                  <c:v>4</c:v>
                </c:pt>
                <c:pt idx="158">
                  <c:v>4.01</c:v>
                </c:pt>
                <c:pt idx="159">
                  <c:v>4.01</c:v>
                </c:pt>
                <c:pt idx="160">
                  <c:v>4.01</c:v>
                </c:pt>
                <c:pt idx="161">
                  <c:v>4.01</c:v>
                </c:pt>
                <c:pt idx="162">
                  <c:v>4.01</c:v>
                </c:pt>
                <c:pt idx="163">
                  <c:v>4.01</c:v>
                </c:pt>
                <c:pt idx="164">
                  <c:v>4.01</c:v>
                </c:pt>
                <c:pt idx="165">
                  <c:v>4.01</c:v>
                </c:pt>
                <c:pt idx="166">
                  <c:v>4.01</c:v>
                </c:pt>
                <c:pt idx="167">
                  <c:v>4.0199999999999996</c:v>
                </c:pt>
                <c:pt idx="168">
                  <c:v>4.01</c:v>
                </c:pt>
                <c:pt idx="169">
                  <c:v>4.0199999999999996</c:v>
                </c:pt>
                <c:pt idx="170">
                  <c:v>4.01</c:v>
                </c:pt>
                <c:pt idx="171">
                  <c:v>4.01</c:v>
                </c:pt>
                <c:pt idx="172">
                  <c:v>3.76</c:v>
                </c:pt>
                <c:pt idx="173">
                  <c:v>3.76</c:v>
                </c:pt>
                <c:pt idx="174">
                  <c:v>3.77</c:v>
                </c:pt>
                <c:pt idx="175">
                  <c:v>3.77</c:v>
                </c:pt>
                <c:pt idx="176">
                  <c:v>3.77</c:v>
                </c:pt>
                <c:pt idx="177">
                  <c:v>3.77</c:v>
                </c:pt>
                <c:pt idx="178">
                  <c:v>3.77</c:v>
                </c:pt>
                <c:pt idx="179">
                  <c:v>3.77</c:v>
                </c:pt>
                <c:pt idx="180">
                  <c:v>3.77</c:v>
                </c:pt>
                <c:pt idx="181">
                  <c:v>3.76</c:v>
                </c:pt>
                <c:pt idx="182">
                  <c:v>3.76</c:v>
                </c:pt>
                <c:pt idx="183">
                  <c:v>3.77</c:v>
                </c:pt>
                <c:pt idx="184">
                  <c:v>3.77</c:v>
                </c:pt>
                <c:pt idx="185">
                  <c:v>3.77</c:v>
                </c:pt>
                <c:pt idx="186">
                  <c:v>3.77</c:v>
                </c:pt>
                <c:pt idx="187">
                  <c:v>3.82</c:v>
                </c:pt>
                <c:pt idx="188">
                  <c:v>3.7800000000000002</c:v>
                </c:pt>
                <c:pt idx="189">
                  <c:v>3.79</c:v>
                </c:pt>
                <c:pt idx="190">
                  <c:v>3.7800000000000002</c:v>
                </c:pt>
                <c:pt idx="191">
                  <c:v>3.7800000000000002</c:v>
                </c:pt>
                <c:pt idx="192">
                  <c:v>3.77</c:v>
                </c:pt>
                <c:pt idx="193">
                  <c:v>3.77</c:v>
                </c:pt>
                <c:pt idx="194">
                  <c:v>3.77</c:v>
                </c:pt>
                <c:pt idx="195">
                  <c:v>3.77</c:v>
                </c:pt>
                <c:pt idx="196">
                  <c:v>3.77</c:v>
                </c:pt>
                <c:pt idx="197">
                  <c:v>3.77</c:v>
                </c:pt>
                <c:pt idx="198">
                  <c:v>3.77</c:v>
                </c:pt>
                <c:pt idx="199">
                  <c:v>3.7800000000000002</c:v>
                </c:pt>
                <c:pt idx="200">
                  <c:v>3.77</c:v>
                </c:pt>
                <c:pt idx="201">
                  <c:v>3.7800000000000002</c:v>
                </c:pt>
                <c:pt idx="202">
                  <c:v>3.77</c:v>
                </c:pt>
                <c:pt idx="203">
                  <c:v>3.7800000000000002</c:v>
                </c:pt>
                <c:pt idx="204">
                  <c:v>3.8</c:v>
                </c:pt>
                <c:pt idx="205">
                  <c:v>3.81</c:v>
                </c:pt>
                <c:pt idx="206">
                  <c:v>3.5300000000000002</c:v>
                </c:pt>
                <c:pt idx="207">
                  <c:v>3.5300000000000002</c:v>
                </c:pt>
                <c:pt idx="208">
                  <c:v>3.54</c:v>
                </c:pt>
                <c:pt idx="209">
                  <c:v>3.5300000000000002</c:v>
                </c:pt>
                <c:pt idx="210">
                  <c:v>3.59</c:v>
                </c:pt>
                <c:pt idx="211">
                  <c:v>3.54</c:v>
                </c:pt>
                <c:pt idx="212">
                  <c:v>3.54</c:v>
                </c:pt>
                <c:pt idx="213">
                  <c:v>3.55</c:v>
                </c:pt>
                <c:pt idx="214">
                  <c:v>3.56</c:v>
                </c:pt>
                <c:pt idx="215">
                  <c:v>3.57</c:v>
                </c:pt>
                <c:pt idx="216">
                  <c:v>3.58</c:v>
                </c:pt>
                <c:pt idx="217">
                  <c:v>3.59</c:v>
                </c:pt>
                <c:pt idx="218">
                  <c:v>3.59</c:v>
                </c:pt>
                <c:pt idx="219">
                  <c:v>3.61</c:v>
                </c:pt>
                <c:pt idx="220">
                  <c:v>3.6</c:v>
                </c:pt>
                <c:pt idx="221">
                  <c:v>3.63</c:v>
                </c:pt>
                <c:pt idx="222">
                  <c:v>3.59</c:v>
                </c:pt>
                <c:pt idx="223">
                  <c:v>3.6</c:v>
                </c:pt>
                <c:pt idx="224">
                  <c:v>3.55</c:v>
                </c:pt>
                <c:pt idx="225">
                  <c:v>3.5300000000000002</c:v>
                </c:pt>
                <c:pt idx="226">
                  <c:v>3.5300000000000002</c:v>
                </c:pt>
                <c:pt idx="227">
                  <c:v>3.5300000000000002</c:v>
                </c:pt>
                <c:pt idx="228">
                  <c:v>3.5300000000000002</c:v>
                </c:pt>
                <c:pt idx="229">
                  <c:v>3.54</c:v>
                </c:pt>
                <c:pt idx="230">
                  <c:v>3.62</c:v>
                </c:pt>
                <c:pt idx="231">
                  <c:v>3.55</c:v>
                </c:pt>
                <c:pt idx="232">
                  <c:v>3.58</c:v>
                </c:pt>
                <c:pt idx="233">
                  <c:v>3.62</c:v>
                </c:pt>
                <c:pt idx="234">
                  <c:v>3.64</c:v>
                </c:pt>
                <c:pt idx="235">
                  <c:v>3.58</c:v>
                </c:pt>
                <c:pt idx="236">
                  <c:v>3.56</c:v>
                </c:pt>
                <c:pt idx="237">
                  <c:v>3.6</c:v>
                </c:pt>
                <c:pt idx="238">
                  <c:v>3.67</c:v>
                </c:pt>
                <c:pt idx="239">
                  <c:v>3.69</c:v>
                </c:pt>
                <c:pt idx="240">
                  <c:v>3.68</c:v>
                </c:pt>
                <c:pt idx="241">
                  <c:v>3.65</c:v>
                </c:pt>
                <c:pt idx="242">
                  <c:v>3.56</c:v>
                </c:pt>
                <c:pt idx="243">
                  <c:v>3.55</c:v>
                </c:pt>
                <c:pt idx="244">
                  <c:v>3.55</c:v>
                </c:pt>
                <c:pt idx="245">
                  <c:v>3.61</c:v>
                </c:pt>
                <c:pt idx="246">
                  <c:v>3.69</c:v>
                </c:pt>
                <c:pt idx="247">
                  <c:v>3.66</c:v>
                </c:pt>
                <c:pt idx="248">
                  <c:v>3.66</c:v>
                </c:pt>
                <c:pt idx="249">
                  <c:v>3.66</c:v>
                </c:pt>
                <c:pt idx="250">
                  <c:v>3.68</c:v>
                </c:pt>
                <c:pt idx="251">
                  <c:v>3.59</c:v>
                </c:pt>
                <c:pt idx="252">
                  <c:v>3.55</c:v>
                </c:pt>
                <c:pt idx="253">
                  <c:v>3.52</c:v>
                </c:pt>
                <c:pt idx="254">
                  <c:v>3.5</c:v>
                </c:pt>
                <c:pt idx="255">
                  <c:v>3.48</c:v>
                </c:pt>
                <c:pt idx="256">
                  <c:v>3.4699999999999998</c:v>
                </c:pt>
                <c:pt idx="257">
                  <c:v>3.4699999999999998</c:v>
                </c:pt>
                <c:pt idx="258">
                  <c:v>3.4699999999999998</c:v>
                </c:pt>
                <c:pt idx="259">
                  <c:v>3.4699999999999998</c:v>
                </c:pt>
                <c:pt idx="260">
                  <c:v>3.4699999999999998</c:v>
                </c:pt>
                <c:pt idx="261">
                  <c:v>3.48</c:v>
                </c:pt>
                <c:pt idx="262">
                  <c:v>3.5</c:v>
                </c:pt>
                <c:pt idx="263">
                  <c:v>3.49</c:v>
                </c:pt>
                <c:pt idx="264">
                  <c:v>3.5</c:v>
                </c:pt>
                <c:pt idx="265">
                  <c:v>3.5300000000000002</c:v>
                </c:pt>
                <c:pt idx="266">
                  <c:v>3.5300000000000002</c:v>
                </c:pt>
                <c:pt idx="267">
                  <c:v>3.55</c:v>
                </c:pt>
                <c:pt idx="268">
                  <c:v>3.54</c:v>
                </c:pt>
                <c:pt idx="269">
                  <c:v>3.52</c:v>
                </c:pt>
                <c:pt idx="270">
                  <c:v>3.5</c:v>
                </c:pt>
                <c:pt idx="271">
                  <c:v>3.51</c:v>
                </c:pt>
                <c:pt idx="272">
                  <c:v>3.5300000000000002</c:v>
                </c:pt>
                <c:pt idx="273">
                  <c:v>3.51</c:v>
                </c:pt>
                <c:pt idx="274">
                  <c:v>3.51</c:v>
                </c:pt>
                <c:pt idx="275">
                  <c:v>3.51</c:v>
                </c:pt>
                <c:pt idx="276">
                  <c:v>3.5</c:v>
                </c:pt>
                <c:pt idx="277">
                  <c:v>3.51</c:v>
                </c:pt>
                <c:pt idx="278">
                  <c:v>3.51</c:v>
                </c:pt>
                <c:pt idx="279">
                  <c:v>3.51</c:v>
                </c:pt>
                <c:pt idx="280">
                  <c:v>3.51</c:v>
                </c:pt>
                <c:pt idx="281">
                  <c:v>3.51</c:v>
                </c:pt>
                <c:pt idx="282">
                  <c:v>3.51</c:v>
                </c:pt>
                <c:pt idx="283">
                  <c:v>3.51</c:v>
                </c:pt>
                <c:pt idx="284">
                  <c:v>3.51</c:v>
                </c:pt>
                <c:pt idx="285">
                  <c:v>3.52</c:v>
                </c:pt>
                <c:pt idx="286">
                  <c:v>3.52</c:v>
                </c:pt>
                <c:pt idx="287">
                  <c:v>3.52</c:v>
                </c:pt>
                <c:pt idx="288">
                  <c:v>3.52</c:v>
                </c:pt>
                <c:pt idx="289">
                  <c:v>3.5300000000000002</c:v>
                </c:pt>
                <c:pt idx="290">
                  <c:v>3.5300000000000002</c:v>
                </c:pt>
                <c:pt idx="291">
                  <c:v>3.6</c:v>
                </c:pt>
                <c:pt idx="292">
                  <c:v>3.5300000000000002</c:v>
                </c:pt>
                <c:pt idx="293">
                  <c:v>3.51</c:v>
                </c:pt>
                <c:pt idx="294">
                  <c:v>3.51</c:v>
                </c:pt>
                <c:pt idx="295">
                  <c:v>3.52</c:v>
                </c:pt>
                <c:pt idx="296">
                  <c:v>3.51</c:v>
                </c:pt>
                <c:pt idx="297">
                  <c:v>3.51</c:v>
                </c:pt>
                <c:pt idx="298">
                  <c:v>3.51</c:v>
                </c:pt>
                <c:pt idx="299">
                  <c:v>3.52</c:v>
                </c:pt>
                <c:pt idx="300">
                  <c:v>3.51</c:v>
                </c:pt>
                <c:pt idx="301">
                  <c:v>3.54</c:v>
                </c:pt>
                <c:pt idx="302">
                  <c:v>3.51</c:v>
                </c:pt>
                <c:pt idx="303">
                  <c:v>3.52</c:v>
                </c:pt>
                <c:pt idx="304">
                  <c:v>3.52</c:v>
                </c:pt>
                <c:pt idx="305">
                  <c:v>3.52</c:v>
                </c:pt>
                <c:pt idx="306">
                  <c:v>3.52</c:v>
                </c:pt>
                <c:pt idx="307">
                  <c:v>3.51</c:v>
                </c:pt>
                <c:pt idx="308">
                  <c:v>3.51</c:v>
                </c:pt>
                <c:pt idx="309">
                  <c:v>3.51</c:v>
                </c:pt>
                <c:pt idx="310">
                  <c:v>3.52</c:v>
                </c:pt>
                <c:pt idx="311">
                  <c:v>3.56</c:v>
                </c:pt>
                <c:pt idx="312">
                  <c:v>3.51</c:v>
                </c:pt>
                <c:pt idx="313">
                  <c:v>3.5300000000000002</c:v>
                </c:pt>
                <c:pt idx="314">
                  <c:v>3.55</c:v>
                </c:pt>
                <c:pt idx="315">
                  <c:v>3.55</c:v>
                </c:pt>
                <c:pt idx="316">
                  <c:v>3.54</c:v>
                </c:pt>
                <c:pt idx="317">
                  <c:v>3.54</c:v>
                </c:pt>
                <c:pt idx="318">
                  <c:v>3.54</c:v>
                </c:pt>
                <c:pt idx="319">
                  <c:v>3.54</c:v>
                </c:pt>
                <c:pt idx="320">
                  <c:v>3.54</c:v>
                </c:pt>
                <c:pt idx="321">
                  <c:v>3.54</c:v>
                </c:pt>
                <c:pt idx="322">
                  <c:v>3.55</c:v>
                </c:pt>
                <c:pt idx="323">
                  <c:v>3.57</c:v>
                </c:pt>
                <c:pt idx="324">
                  <c:v>3.5300000000000002</c:v>
                </c:pt>
                <c:pt idx="325">
                  <c:v>3.52</c:v>
                </c:pt>
                <c:pt idx="326">
                  <c:v>3.51</c:v>
                </c:pt>
                <c:pt idx="327">
                  <c:v>3.51</c:v>
                </c:pt>
                <c:pt idx="328">
                  <c:v>3.51</c:v>
                </c:pt>
                <c:pt idx="329">
                  <c:v>3.51</c:v>
                </c:pt>
                <c:pt idx="330">
                  <c:v>3.52</c:v>
                </c:pt>
                <c:pt idx="331">
                  <c:v>3.57</c:v>
                </c:pt>
                <c:pt idx="332">
                  <c:v>3.5300000000000002</c:v>
                </c:pt>
                <c:pt idx="333">
                  <c:v>3.52</c:v>
                </c:pt>
                <c:pt idx="334">
                  <c:v>3.5300000000000002</c:v>
                </c:pt>
                <c:pt idx="335">
                  <c:v>3.54</c:v>
                </c:pt>
                <c:pt idx="336">
                  <c:v>3.54</c:v>
                </c:pt>
                <c:pt idx="337">
                  <c:v>3.5300000000000002</c:v>
                </c:pt>
                <c:pt idx="338">
                  <c:v>3.52</c:v>
                </c:pt>
                <c:pt idx="339">
                  <c:v>3.5300000000000002</c:v>
                </c:pt>
                <c:pt idx="340">
                  <c:v>3.5300000000000002</c:v>
                </c:pt>
                <c:pt idx="341">
                  <c:v>3.54</c:v>
                </c:pt>
                <c:pt idx="342">
                  <c:v>3.54</c:v>
                </c:pt>
                <c:pt idx="343">
                  <c:v>3.5300000000000002</c:v>
                </c:pt>
                <c:pt idx="344">
                  <c:v>3.52</c:v>
                </c:pt>
                <c:pt idx="345">
                  <c:v>3.52</c:v>
                </c:pt>
                <c:pt idx="346">
                  <c:v>3.5300000000000002</c:v>
                </c:pt>
                <c:pt idx="347">
                  <c:v>3.5300000000000002</c:v>
                </c:pt>
                <c:pt idx="348">
                  <c:v>3.5300000000000002</c:v>
                </c:pt>
                <c:pt idx="349">
                  <c:v>3.5300000000000002</c:v>
                </c:pt>
                <c:pt idx="350">
                  <c:v>3.5300000000000002</c:v>
                </c:pt>
                <c:pt idx="351">
                  <c:v>3.5300000000000002</c:v>
                </c:pt>
                <c:pt idx="352">
                  <c:v>3.56</c:v>
                </c:pt>
                <c:pt idx="353">
                  <c:v>3.5300000000000002</c:v>
                </c:pt>
                <c:pt idx="354">
                  <c:v>3.54</c:v>
                </c:pt>
                <c:pt idx="355">
                  <c:v>3.54</c:v>
                </c:pt>
                <c:pt idx="356">
                  <c:v>3.54</c:v>
                </c:pt>
                <c:pt idx="357">
                  <c:v>3.04</c:v>
                </c:pt>
                <c:pt idx="358">
                  <c:v>3.04</c:v>
                </c:pt>
                <c:pt idx="359">
                  <c:v>3.04</c:v>
                </c:pt>
                <c:pt idx="360">
                  <c:v>3.05</c:v>
                </c:pt>
                <c:pt idx="361">
                  <c:v>3.06</c:v>
                </c:pt>
                <c:pt idx="362">
                  <c:v>3.08</c:v>
                </c:pt>
                <c:pt idx="363">
                  <c:v>3.06</c:v>
                </c:pt>
                <c:pt idx="364">
                  <c:v>3.08</c:v>
                </c:pt>
                <c:pt idx="365">
                  <c:v>3.08</c:v>
                </c:pt>
                <c:pt idx="366">
                  <c:v>3.06</c:v>
                </c:pt>
                <c:pt idx="367">
                  <c:v>3.05</c:v>
                </c:pt>
                <c:pt idx="368">
                  <c:v>3.03</c:v>
                </c:pt>
                <c:pt idx="369">
                  <c:v>3.03</c:v>
                </c:pt>
                <c:pt idx="370">
                  <c:v>3.02</c:v>
                </c:pt>
                <c:pt idx="371">
                  <c:v>3.03</c:v>
                </c:pt>
                <c:pt idx="372">
                  <c:v>3.03</c:v>
                </c:pt>
                <c:pt idx="373">
                  <c:v>3.08</c:v>
                </c:pt>
                <c:pt idx="374">
                  <c:v>3.04</c:v>
                </c:pt>
                <c:pt idx="375">
                  <c:v>3.04</c:v>
                </c:pt>
                <c:pt idx="376">
                  <c:v>3.03</c:v>
                </c:pt>
                <c:pt idx="377">
                  <c:v>3.03</c:v>
                </c:pt>
                <c:pt idx="378">
                  <c:v>3.03</c:v>
                </c:pt>
                <c:pt idx="379">
                  <c:v>3.02</c:v>
                </c:pt>
                <c:pt idx="380">
                  <c:v>3.02</c:v>
                </c:pt>
                <c:pt idx="381">
                  <c:v>3.02</c:v>
                </c:pt>
                <c:pt idx="382">
                  <c:v>3.02</c:v>
                </c:pt>
                <c:pt idx="383">
                  <c:v>3.02</c:v>
                </c:pt>
                <c:pt idx="384">
                  <c:v>3.02</c:v>
                </c:pt>
                <c:pt idx="385">
                  <c:v>3.02</c:v>
                </c:pt>
                <c:pt idx="386">
                  <c:v>3.02</c:v>
                </c:pt>
                <c:pt idx="387">
                  <c:v>3.02</c:v>
                </c:pt>
                <c:pt idx="388">
                  <c:v>3.02</c:v>
                </c:pt>
                <c:pt idx="389">
                  <c:v>3.02</c:v>
                </c:pt>
                <c:pt idx="390">
                  <c:v>3.02</c:v>
                </c:pt>
                <c:pt idx="391">
                  <c:v>3.02</c:v>
                </c:pt>
                <c:pt idx="392">
                  <c:v>3.02</c:v>
                </c:pt>
                <c:pt idx="393">
                  <c:v>3.02</c:v>
                </c:pt>
                <c:pt idx="394">
                  <c:v>3.02</c:v>
                </c:pt>
                <c:pt idx="395">
                  <c:v>3.02</c:v>
                </c:pt>
                <c:pt idx="396">
                  <c:v>3.06</c:v>
                </c:pt>
                <c:pt idx="397">
                  <c:v>3.03</c:v>
                </c:pt>
                <c:pt idx="398">
                  <c:v>3.03</c:v>
                </c:pt>
                <c:pt idx="399">
                  <c:v>3.05</c:v>
                </c:pt>
                <c:pt idx="400">
                  <c:v>3.07</c:v>
                </c:pt>
                <c:pt idx="401">
                  <c:v>3.06</c:v>
                </c:pt>
                <c:pt idx="402">
                  <c:v>3.05</c:v>
                </c:pt>
                <c:pt idx="403">
                  <c:v>3.04</c:v>
                </c:pt>
                <c:pt idx="404">
                  <c:v>3.04</c:v>
                </c:pt>
                <c:pt idx="405">
                  <c:v>3.04</c:v>
                </c:pt>
                <c:pt idx="406">
                  <c:v>3.03</c:v>
                </c:pt>
                <c:pt idx="407">
                  <c:v>3.04</c:v>
                </c:pt>
                <c:pt idx="408">
                  <c:v>3.04</c:v>
                </c:pt>
                <c:pt idx="409">
                  <c:v>3.05</c:v>
                </c:pt>
                <c:pt idx="410">
                  <c:v>3.05</c:v>
                </c:pt>
                <c:pt idx="411">
                  <c:v>3.07</c:v>
                </c:pt>
                <c:pt idx="412">
                  <c:v>3.07</c:v>
                </c:pt>
                <c:pt idx="413">
                  <c:v>3.06</c:v>
                </c:pt>
                <c:pt idx="414">
                  <c:v>3.04</c:v>
                </c:pt>
                <c:pt idx="415">
                  <c:v>3.04</c:v>
                </c:pt>
                <c:pt idx="416">
                  <c:v>3.04</c:v>
                </c:pt>
                <c:pt idx="417">
                  <c:v>3.1</c:v>
                </c:pt>
                <c:pt idx="418">
                  <c:v>3.04</c:v>
                </c:pt>
                <c:pt idx="419">
                  <c:v>3.04</c:v>
                </c:pt>
                <c:pt idx="420">
                  <c:v>3.04</c:v>
                </c:pt>
                <c:pt idx="421">
                  <c:v>3.04</c:v>
                </c:pt>
                <c:pt idx="422">
                  <c:v>3.04</c:v>
                </c:pt>
                <c:pt idx="423">
                  <c:v>3.03</c:v>
                </c:pt>
                <c:pt idx="424">
                  <c:v>3.02</c:v>
                </c:pt>
                <c:pt idx="425">
                  <c:v>3.02</c:v>
                </c:pt>
                <c:pt idx="426">
                  <c:v>3.02</c:v>
                </c:pt>
                <c:pt idx="427">
                  <c:v>3.02</c:v>
                </c:pt>
                <c:pt idx="428">
                  <c:v>3.03</c:v>
                </c:pt>
                <c:pt idx="429">
                  <c:v>3.02</c:v>
                </c:pt>
                <c:pt idx="430">
                  <c:v>3.01</c:v>
                </c:pt>
                <c:pt idx="431">
                  <c:v>3.01</c:v>
                </c:pt>
                <c:pt idx="432">
                  <c:v>3.01</c:v>
                </c:pt>
                <c:pt idx="433">
                  <c:v>3</c:v>
                </c:pt>
                <c:pt idx="434">
                  <c:v>2.99</c:v>
                </c:pt>
                <c:pt idx="435">
                  <c:v>2.99</c:v>
                </c:pt>
                <c:pt idx="436">
                  <c:v>2.99</c:v>
                </c:pt>
                <c:pt idx="437">
                  <c:v>2.99</c:v>
                </c:pt>
                <c:pt idx="438">
                  <c:v>3.07</c:v>
                </c:pt>
                <c:pt idx="439">
                  <c:v>3.01</c:v>
                </c:pt>
                <c:pt idx="440">
                  <c:v>3.04</c:v>
                </c:pt>
                <c:pt idx="441">
                  <c:v>3.05</c:v>
                </c:pt>
                <c:pt idx="442">
                  <c:v>3.03</c:v>
                </c:pt>
                <c:pt idx="443">
                  <c:v>3.03</c:v>
                </c:pt>
                <c:pt idx="444">
                  <c:v>3.03</c:v>
                </c:pt>
                <c:pt idx="445">
                  <c:v>3.03</c:v>
                </c:pt>
                <c:pt idx="446">
                  <c:v>3.03</c:v>
                </c:pt>
                <c:pt idx="447">
                  <c:v>3.03</c:v>
                </c:pt>
                <c:pt idx="448">
                  <c:v>3.03</c:v>
                </c:pt>
                <c:pt idx="449">
                  <c:v>3.04</c:v>
                </c:pt>
                <c:pt idx="450">
                  <c:v>3.03</c:v>
                </c:pt>
                <c:pt idx="451">
                  <c:v>3.05</c:v>
                </c:pt>
                <c:pt idx="452">
                  <c:v>3.06</c:v>
                </c:pt>
                <c:pt idx="453">
                  <c:v>3.04</c:v>
                </c:pt>
                <c:pt idx="454">
                  <c:v>3.04</c:v>
                </c:pt>
                <c:pt idx="455">
                  <c:v>3.03</c:v>
                </c:pt>
                <c:pt idx="456">
                  <c:v>3.03</c:v>
                </c:pt>
                <c:pt idx="457">
                  <c:v>3.04</c:v>
                </c:pt>
                <c:pt idx="458">
                  <c:v>3.05</c:v>
                </c:pt>
                <c:pt idx="459">
                  <c:v>3.03</c:v>
                </c:pt>
                <c:pt idx="460">
                  <c:v>3.05</c:v>
                </c:pt>
                <c:pt idx="461">
                  <c:v>3.08</c:v>
                </c:pt>
                <c:pt idx="462">
                  <c:v>3.06</c:v>
                </c:pt>
                <c:pt idx="463">
                  <c:v>3.07</c:v>
                </c:pt>
                <c:pt idx="464">
                  <c:v>3.04</c:v>
                </c:pt>
                <c:pt idx="465">
                  <c:v>3.04</c:v>
                </c:pt>
                <c:pt idx="466">
                  <c:v>3.04</c:v>
                </c:pt>
                <c:pt idx="467">
                  <c:v>3.05</c:v>
                </c:pt>
                <c:pt idx="468">
                  <c:v>3.06</c:v>
                </c:pt>
                <c:pt idx="469">
                  <c:v>3.06</c:v>
                </c:pt>
                <c:pt idx="470">
                  <c:v>3.06</c:v>
                </c:pt>
                <c:pt idx="471">
                  <c:v>3.07</c:v>
                </c:pt>
                <c:pt idx="472">
                  <c:v>3.06</c:v>
                </c:pt>
                <c:pt idx="473">
                  <c:v>3.07</c:v>
                </c:pt>
                <c:pt idx="474">
                  <c:v>3.06</c:v>
                </c:pt>
                <c:pt idx="475">
                  <c:v>3.04</c:v>
                </c:pt>
                <c:pt idx="476">
                  <c:v>3.04</c:v>
                </c:pt>
                <c:pt idx="477">
                  <c:v>3.03</c:v>
                </c:pt>
                <c:pt idx="478">
                  <c:v>3.03</c:v>
                </c:pt>
                <c:pt idx="479">
                  <c:v>3.04</c:v>
                </c:pt>
                <c:pt idx="480">
                  <c:v>3.05</c:v>
                </c:pt>
                <c:pt idx="481">
                  <c:v>3.03</c:v>
                </c:pt>
                <c:pt idx="482">
                  <c:v>3.04</c:v>
                </c:pt>
                <c:pt idx="483">
                  <c:v>3.03</c:v>
                </c:pt>
                <c:pt idx="484">
                  <c:v>3.03</c:v>
                </c:pt>
                <c:pt idx="485">
                  <c:v>3.04</c:v>
                </c:pt>
                <c:pt idx="486">
                  <c:v>3.04</c:v>
                </c:pt>
                <c:pt idx="487">
                  <c:v>3.04</c:v>
                </c:pt>
                <c:pt idx="488">
                  <c:v>3.05</c:v>
                </c:pt>
                <c:pt idx="489">
                  <c:v>3.07</c:v>
                </c:pt>
                <c:pt idx="490">
                  <c:v>3.07</c:v>
                </c:pt>
                <c:pt idx="491">
                  <c:v>3.08</c:v>
                </c:pt>
                <c:pt idx="492">
                  <c:v>3.1</c:v>
                </c:pt>
                <c:pt idx="493">
                  <c:v>3.09</c:v>
                </c:pt>
                <c:pt idx="494">
                  <c:v>3.1</c:v>
                </c:pt>
                <c:pt idx="495">
                  <c:v>3.1</c:v>
                </c:pt>
                <c:pt idx="496">
                  <c:v>3.1</c:v>
                </c:pt>
                <c:pt idx="497">
                  <c:v>3.15</c:v>
                </c:pt>
                <c:pt idx="498">
                  <c:v>3.12</c:v>
                </c:pt>
                <c:pt idx="499">
                  <c:v>3.12</c:v>
                </c:pt>
                <c:pt idx="500">
                  <c:v>3.11</c:v>
                </c:pt>
                <c:pt idx="501">
                  <c:v>3.22</c:v>
                </c:pt>
                <c:pt idx="502">
                  <c:v>3.15</c:v>
                </c:pt>
                <c:pt idx="503">
                  <c:v>3.1</c:v>
                </c:pt>
                <c:pt idx="504">
                  <c:v>3.05</c:v>
                </c:pt>
                <c:pt idx="505">
                  <c:v>3.03</c:v>
                </c:pt>
                <c:pt idx="506">
                  <c:v>3.02</c:v>
                </c:pt>
                <c:pt idx="507">
                  <c:v>3.03</c:v>
                </c:pt>
                <c:pt idx="508">
                  <c:v>3.02</c:v>
                </c:pt>
                <c:pt idx="509">
                  <c:v>3.02</c:v>
                </c:pt>
                <c:pt idx="510">
                  <c:v>3.03</c:v>
                </c:pt>
                <c:pt idx="511">
                  <c:v>3.03</c:v>
                </c:pt>
                <c:pt idx="512">
                  <c:v>3.03</c:v>
                </c:pt>
                <c:pt idx="513">
                  <c:v>3.02</c:v>
                </c:pt>
                <c:pt idx="514">
                  <c:v>3.02</c:v>
                </c:pt>
                <c:pt idx="515">
                  <c:v>3.03</c:v>
                </c:pt>
                <c:pt idx="516">
                  <c:v>3.02</c:v>
                </c:pt>
                <c:pt idx="517">
                  <c:v>3.01</c:v>
                </c:pt>
                <c:pt idx="518">
                  <c:v>3.03</c:v>
                </c:pt>
                <c:pt idx="519">
                  <c:v>3.02</c:v>
                </c:pt>
                <c:pt idx="520">
                  <c:v>3.03</c:v>
                </c:pt>
                <c:pt idx="521">
                  <c:v>3.01</c:v>
                </c:pt>
                <c:pt idx="522">
                  <c:v>3.07</c:v>
                </c:pt>
                <c:pt idx="523">
                  <c:v>3.03</c:v>
                </c:pt>
                <c:pt idx="524">
                  <c:v>3.07</c:v>
                </c:pt>
                <c:pt idx="525">
                  <c:v>3.04</c:v>
                </c:pt>
                <c:pt idx="526">
                  <c:v>3.05</c:v>
                </c:pt>
                <c:pt idx="527">
                  <c:v>3.05</c:v>
                </c:pt>
                <c:pt idx="528">
                  <c:v>3.05</c:v>
                </c:pt>
                <c:pt idx="529">
                  <c:v>3.07</c:v>
                </c:pt>
                <c:pt idx="530">
                  <c:v>3.07</c:v>
                </c:pt>
                <c:pt idx="531">
                  <c:v>3.08</c:v>
                </c:pt>
                <c:pt idx="532">
                  <c:v>3.08</c:v>
                </c:pt>
                <c:pt idx="533">
                  <c:v>3.06</c:v>
                </c:pt>
                <c:pt idx="534">
                  <c:v>3.07</c:v>
                </c:pt>
                <c:pt idx="535">
                  <c:v>3.06</c:v>
                </c:pt>
                <c:pt idx="536">
                  <c:v>3.06</c:v>
                </c:pt>
                <c:pt idx="537">
                  <c:v>3.04</c:v>
                </c:pt>
                <c:pt idx="538">
                  <c:v>3.04</c:v>
                </c:pt>
                <c:pt idx="539">
                  <c:v>3.04</c:v>
                </c:pt>
                <c:pt idx="540">
                  <c:v>3.05</c:v>
                </c:pt>
                <c:pt idx="541">
                  <c:v>3.09</c:v>
                </c:pt>
                <c:pt idx="542">
                  <c:v>3.06</c:v>
                </c:pt>
                <c:pt idx="543">
                  <c:v>3.11</c:v>
                </c:pt>
                <c:pt idx="544">
                  <c:v>3.07</c:v>
                </c:pt>
                <c:pt idx="545">
                  <c:v>3.06</c:v>
                </c:pt>
                <c:pt idx="546">
                  <c:v>3.07</c:v>
                </c:pt>
                <c:pt idx="547">
                  <c:v>3.06</c:v>
                </c:pt>
                <c:pt idx="548">
                  <c:v>3.08</c:v>
                </c:pt>
                <c:pt idx="549">
                  <c:v>3.09</c:v>
                </c:pt>
                <c:pt idx="550">
                  <c:v>3.07</c:v>
                </c:pt>
                <c:pt idx="551">
                  <c:v>3.1</c:v>
                </c:pt>
                <c:pt idx="552">
                  <c:v>3.08</c:v>
                </c:pt>
                <c:pt idx="553">
                  <c:v>3.1</c:v>
                </c:pt>
                <c:pt idx="554">
                  <c:v>3.08</c:v>
                </c:pt>
                <c:pt idx="555">
                  <c:v>3.05</c:v>
                </c:pt>
                <c:pt idx="556">
                  <c:v>3.06</c:v>
                </c:pt>
                <c:pt idx="557">
                  <c:v>3.07</c:v>
                </c:pt>
                <c:pt idx="558">
                  <c:v>3.06</c:v>
                </c:pt>
                <c:pt idx="559">
                  <c:v>3.06</c:v>
                </c:pt>
                <c:pt idx="560">
                  <c:v>3.06</c:v>
                </c:pt>
                <c:pt idx="561">
                  <c:v>3.09</c:v>
                </c:pt>
                <c:pt idx="562">
                  <c:v>3.13</c:v>
                </c:pt>
                <c:pt idx="563">
                  <c:v>3.14</c:v>
                </c:pt>
                <c:pt idx="564">
                  <c:v>3.11</c:v>
                </c:pt>
                <c:pt idx="565">
                  <c:v>3.07</c:v>
                </c:pt>
                <c:pt idx="566">
                  <c:v>3.06</c:v>
                </c:pt>
                <c:pt idx="567">
                  <c:v>3.06</c:v>
                </c:pt>
                <c:pt idx="568">
                  <c:v>3.05</c:v>
                </c:pt>
                <c:pt idx="569">
                  <c:v>3.05</c:v>
                </c:pt>
                <c:pt idx="570">
                  <c:v>3.05</c:v>
                </c:pt>
                <c:pt idx="571">
                  <c:v>3.05</c:v>
                </c:pt>
                <c:pt idx="572">
                  <c:v>3.05</c:v>
                </c:pt>
                <c:pt idx="573">
                  <c:v>3.05</c:v>
                </c:pt>
                <c:pt idx="574">
                  <c:v>3.04</c:v>
                </c:pt>
                <c:pt idx="575">
                  <c:v>3.04</c:v>
                </c:pt>
                <c:pt idx="576">
                  <c:v>3.04</c:v>
                </c:pt>
                <c:pt idx="577">
                  <c:v>3</c:v>
                </c:pt>
                <c:pt idx="578">
                  <c:v>2.99</c:v>
                </c:pt>
                <c:pt idx="579">
                  <c:v>2.99</c:v>
                </c:pt>
                <c:pt idx="580">
                  <c:v>2.99</c:v>
                </c:pt>
                <c:pt idx="581">
                  <c:v>2.99</c:v>
                </c:pt>
                <c:pt idx="582">
                  <c:v>3.07</c:v>
                </c:pt>
                <c:pt idx="583">
                  <c:v>3.01</c:v>
                </c:pt>
                <c:pt idx="584">
                  <c:v>3.05</c:v>
                </c:pt>
                <c:pt idx="585">
                  <c:v>3.01</c:v>
                </c:pt>
                <c:pt idx="586">
                  <c:v>3.01</c:v>
                </c:pt>
                <c:pt idx="587">
                  <c:v>3</c:v>
                </c:pt>
                <c:pt idx="588">
                  <c:v>3.01</c:v>
                </c:pt>
                <c:pt idx="589">
                  <c:v>3</c:v>
                </c:pt>
                <c:pt idx="590">
                  <c:v>3.01</c:v>
                </c:pt>
                <c:pt idx="591">
                  <c:v>3.02</c:v>
                </c:pt>
                <c:pt idx="592">
                  <c:v>3.02</c:v>
                </c:pt>
                <c:pt idx="593">
                  <c:v>3.03</c:v>
                </c:pt>
                <c:pt idx="594">
                  <c:v>3.02</c:v>
                </c:pt>
                <c:pt idx="595">
                  <c:v>3.02</c:v>
                </c:pt>
                <c:pt idx="596">
                  <c:v>3.01</c:v>
                </c:pt>
                <c:pt idx="597">
                  <c:v>2.99</c:v>
                </c:pt>
                <c:pt idx="598">
                  <c:v>3</c:v>
                </c:pt>
                <c:pt idx="599">
                  <c:v>2.99</c:v>
                </c:pt>
                <c:pt idx="600">
                  <c:v>2.99</c:v>
                </c:pt>
                <c:pt idx="601">
                  <c:v>3.02</c:v>
                </c:pt>
                <c:pt idx="602">
                  <c:v>3.09</c:v>
                </c:pt>
                <c:pt idx="603">
                  <c:v>3.03</c:v>
                </c:pt>
                <c:pt idx="604">
                  <c:v>3.07</c:v>
                </c:pt>
                <c:pt idx="605">
                  <c:v>3.07</c:v>
                </c:pt>
                <c:pt idx="606">
                  <c:v>3.09</c:v>
                </c:pt>
                <c:pt idx="607">
                  <c:v>3.1</c:v>
                </c:pt>
                <c:pt idx="608">
                  <c:v>3.1</c:v>
                </c:pt>
                <c:pt idx="609">
                  <c:v>3.1</c:v>
                </c:pt>
                <c:pt idx="610">
                  <c:v>3.09</c:v>
                </c:pt>
                <c:pt idx="611">
                  <c:v>3.04</c:v>
                </c:pt>
                <c:pt idx="612">
                  <c:v>3.08</c:v>
                </c:pt>
                <c:pt idx="613">
                  <c:v>3.1</c:v>
                </c:pt>
                <c:pt idx="614">
                  <c:v>3.14</c:v>
                </c:pt>
                <c:pt idx="615">
                  <c:v>3.13</c:v>
                </c:pt>
                <c:pt idx="616">
                  <c:v>3.13</c:v>
                </c:pt>
                <c:pt idx="617">
                  <c:v>3.12</c:v>
                </c:pt>
                <c:pt idx="618">
                  <c:v>3.07</c:v>
                </c:pt>
                <c:pt idx="619">
                  <c:v>3.07</c:v>
                </c:pt>
                <c:pt idx="620">
                  <c:v>3.08</c:v>
                </c:pt>
                <c:pt idx="621">
                  <c:v>3.09</c:v>
                </c:pt>
                <c:pt idx="622">
                  <c:v>3.11</c:v>
                </c:pt>
                <c:pt idx="623">
                  <c:v>3.16</c:v>
                </c:pt>
                <c:pt idx="624">
                  <c:v>3.32</c:v>
                </c:pt>
                <c:pt idx="625">
                  <c:v>3.1</c:v>
                </c:pt>
                <c:pt idx="626">
                  <c:v>3.08</c:v>
                </c:pt>
                <c:pt idx="627">
                  <c:v>3.13</c:v>
                </c:pt>
                <c:pt idx="628">
                  <c:v>3.19</c:v>
                </c:pt>
                <c:pt idx="629">
                  <c:v>3.15</c:v>
                </c:pt>
                <c:pt idx="630">
                  <c:v>3.15</c:v>
                </c:pt>
                <c:pt idx="631">
                  <c:v>3.07</c:v>
                </c:pt>
                <c:pt idx="632">
                  <c:v>3.05</c:v>
                </c:pt>
                <c:pt idx="633">
                  <c:v>3.06</c:v>
                </c:pt>
                <c:pt idx="634">
                  <c:v>3.09</c:v>
                </c:pt>
                <c:pt idx="635">
                  <c:v>3.06</c:v>
                </c:pt>
                <c:pt idx="636">
                  <c:v>3.06</c:v>
                </c:pt>
                <c:pt idx="637">
                  <c:v>3.1</c:v>
                </c:pt>
                <c:pt idx="638">
                  <c:v>3.09</c:v>
                </c:pt>
                <c:pt idx="639">
                  <c:v>3.1</c:v>
                </c:pt>
                <c:pt idx="640">
                  <c:v>3.11</c:v>
                </c:pt>
                <c:pt idx="641">
                  <c:v>3.04</c:v>
                </c:pt>
                <c:pt idx="642">
                  <c:v>3.05</c:v>
                </c:pt>
                <c:pt idx="643">
                  <c:v>3.06</c:v>
                </c:pt>
                <c:pt idx="644">
                  <c:v>3.08</c:v>
                </c:pt>
                <c:pt idx="645">
                  <c:v>3.08</c:v>
                </c:pt>
                <c:pt idx="646">
                  <c:v>3.11</c:v>
                </c:pt>
                <c:pt idx="647">
                  <c:v>3.18</c:v>
                </c:pt>
                <c:pt idx="648">
                  <c:v>3.07</c:v>
                </c:pt>
                <c:pt idx="649">
                  <c:v>3.06</c:v>
                </c:pt>
                <c:pt idx="650">
                  <c:v>3.06</c:v>
                </c:pt>
                <c:pt idx="651">
                  <c:v>3.08</c:v>
                </c:pt>
                <c:pt idx="652">
                  <c:v>3.11</c:v>
                </c:pt>
                <c:pt idx="653">
                  <c:v>3.13</c:v>
                </c:pt>
                <c:pt idx="654">
                  <c:v>3.17</c:v>
                </c:pt>
                <c:pt idx="655">
                  <c:v>3.24</c:v>
                </c:pt>
                <c:pt idx="656">
                  <c:v>3.09</c:v>
                </c:pt>
                <c:pt idx="657">
                  <c:v>3.05</c:v>
                </c:pt>
                <c:pt idx="658">
                  <c:v>3.04</c:v>
                </c:pt>
                <c:pt idx="659">
                  <c:v>3.03</c:v>
                </c:pt>
                <c:pt idx="660">
                  <c:v>3.02</c:v>
                </c:pt>
                <c:pt idx="661">
                  <c:v>3.02</c:v>
                </c:pt>
                <c:pt idx="662">
                  <c:v>3.02</c:v>
                </c:pt>
                <c:pt idx="663">
                  <c:v>3.03</c:v>
                </c:pt>
                <c:pt idx="664">
                  <c:v>3.03</c:v>
                </c:pt>
                <c:pt idx="665">
                  <c:v>3.04</c:v>
                </c:pt>
                <c:pt idx="666">
                  <c:v>3.05</c:v>
                </c:pt>
                <c:pt idx="667">
                  <c:v>3.07</c:v>
                </c:pt>
                <c:pt idx="668">
                  <c:v>3.17</c:v>
                </c:pt>
                <c:pt idx="669">
                  <c:v>3.1</c:v>
                </c:pt>
                <c:pt idx="670">
                  <c:v>3.16</c:v>
                </c:pt>
                <c:pt idx="671">
                  <c:v>3.19</c:v>
                </c:pt>
                <c:pt idx="672">
                  <c:v>3.07</c:v>
                </c:pt>
                <c:pt idx="673">
                  <c:v>3.04</c:v>
                </c:pt>
                <c:pt idx="674">
                  <c:v>3.04</c:v>
                </c:pt>
                <c:pt idx="675">
                  <c:v>3.04</c:v>
                </c:pt>
                <c:pt idx="676">
                  <c:v>3.05</c:v>
                </c:pt>
                <c:pt idx="677">
                  <c:v>3.06</c:v>
                </c:pt>
                <c:pt idx="678">
                  <c:v>3.07</c:v>
                </c:pt>
                <c:pt idx="679">
                  <c:v>3.1</c:v>
                </c:pt>
                <c:pt idx="680">
                  <c:v>3.05</c:v>
                </c:pt>
                <c:pt idx="681">
                  <c:v>3.04</c:v>
                </c:pt>
                <c:pt idx="682">
                  <c:v>3.04</c:v>
                </c:pt>
                <c:pt idx="683">
                  <c:v>3.03</c:v>
                </c:pt>
                <c:pt idx="684">
                  <c:v>3.04</c:v>
                </c:pt>
                <c:pt idx="685">
                  <c:v>3.04</c:v>
                </c:pt>
                <c:pt idx="686">
                  <c:v>3.04</c:v>
                </c:pt>
                <c:pt idx="687">
                  <c:v>3.04</c:v>
                </c:pt>
                <c:pt idx="688">
                  <c:v>3.04</c:v>
                </c:pt>
                <c:pt idx="689">
                  <c:v>3.08</c:v>
                </c:pt>
                <c:pt idx="690">
                  <c:v>3.06</c:v>
                </c:pt>
                <c:pt idx="691">
                  <c:v>3.08</c:v>
                </c:pt>
                <c:pt idx="692">
                  <c:v>3.04</c:v>
                </c:pt>
                <c:pt idx="693">
                  <c:v>3.04</c:v>
                </c:pt>
                <c:pt idx="694">
                  <c:v>3.04</c:v>
                </c:pt>
                <c:pt idx="695">
                  <c:v>3.02</c:v>
                </c:pt>
                <c:pt idx="696">
                  <c:v>3</c:v>
                </c:pt>
                <c:pt idx="697">
                  <c:v>2.99</c:v>
                </c:pt>
                <c:pt idx="698">
                  <c:v>3</c:v>
                </c:pt>
                <c:pt idx="699">
                  <c:v>3.03</c:v>
                </c:pt>
                <c:pt idx="700">
                  <c:v>3.03</c:v>
                </c:pt>
                <c:pt idx="701">
                  <c:v>3.03</c:v>
                </c:pt>
                <c:pt idx="702">
                  <c:v>3.03</c:v>
                </c:pt>
                <c:pt idx="703">
                  <c:v>3.04</c:v>
                </c:pt>
                <c:pt idx="704">
                  <c:v>3.05</c:v>
                </c:pt>
                <c:pt idx="705">
                  <c:v>3.03</c:v>
                </c:pt>
                <c:pt idx="706">
                  <c:v>3.02</c:v>
                </c:pt>
                <c:pt idx="707">
                  <c:v>3.03</c:v>
                </c:pt>
                <c:pt idx="708">
                  <c:v>3.06</c:v>
                </c:pt>
                <c:pt idx="709">
                  <c:v>3.07</c:v>
                </c:pt>
                <c:pt idx="710">
                  <c:v>3.09</c:v>
                </c:pt>
                <c:pt idx="711">
                  <c:v>3.19</c:v>
                </c:pt>
                <c:pt idx="712">
                  <c:v>3.07</c:v>
                </c:pt>
                <c:pt idx="713">
                  <c:v>3.07</c:v>
                </c:pt>
                <c:pt idx="714">
                  <c:v>3.14</c:v>
                </c:pt>
                <c:pt idx="715">
                  <c:v>3.09</c:v>
                </c:pt>
                <c:pt idx="716">
                  <c:v>3.07</c:v>
                </c:pt>
                <c:pt idx="717">
                  <c:v>3.08</c:v>
                </c:pt>
                <c:pt idx="718">
                  <c:v>3.14</c:v>
                </c:pt>
                <c:pt idx="719">
                  <c:v>3.15</c:v>
                </c:pt>
                <c:pt idx="720">
                  <c:v>3.06</c:v>
                </c:pt>
                <c:pt idx="721">
                  <c:v>3.05</c:v>
                </c:pt>
                <c:pt idx="722">
                  <c:v>3.05</c:v>
                </c:pt>
                <c:pt idx="723">
                  <c:v>3.06</c:v>
                </c:pt>
                <c:pt idx="724">
                  <c:v>3.04</c:v>
                </c:pt>
                <c:pt idx="725">
                  <c:v>3.04</c:v>
                </c:pt>
                <c:pt idx="726">
                  <c:v>3.03</c:v>
                </c:pt>
                <c:pt idx="727">
                  <c:v>3.03</c:v>
                </c:pt>
                <c:pt idx="728">
                  <c:v>3.03</c:v>
                </c:pt>
                <c:pt idx="729">
                  <c:v>3.02</c:v>
                </c:pt>
                <c:pt idx="730">
                  <c:v>3.13</c:v>
                </c:pt>
                <c:pt idx="731">
                  <c:v>3.08</c:v>
                </c:pt>
                <c:pt idx="732">
                  <c:v>3.13</c:v>
                </c:pt>
                <c:pt idx="733">
                  <c:v>3.1</c:v>
                </c:pt>
                <c:pt idx="734">
                  <c:v>3.12</c:v>
                </c:pt>
                <c:pt idx="735">
                  <c:v>3.18</c:v>
                </c:pt>
                <c:pt idx="736">
                  <c:v>3.38</c:v>
                </c:pt>
                <c:pt idx="737">
                  <c:v>3.16</c:v>
                </c:pt>
                <c:pt idx="738">
                  <c:v>3.09</c:v>
                </c:pt>
                <c:pt idx="739">
                  <c:v>3.01</c:v>
                </c:pt>
                <c:pt idx="740">
                  <c:v>3.01</c:v>
                </c:pt>
                <c:pt idx="741">
                  <c:v>3.06</c:v>
                </c:pt>
                <c:pt idx="742">
                  <c:v>3.34</c:v>
                </c:pt>
                <c:pt idx="743">
                  <c:v>3.55</c:v>
                </c:pt>
                <c:pt idx="744">
                  <c:v>3.34</c:v>
                </c:pt>
                <c:pt idx="745">
                  <c:v>3.33</c:v>
                </c:pt>
                <c:pt idx="746">
                  <c:v>3.33</c:v>
                </c:pt>
                <c:pt idx="747">
                  <c:v>3.37</c:v>
                </c:pt>
                <c:pt idx="748">
                  <c:v>3.45</c:v>
                </c:pt>
                <c:pt idx="749">
                  <c:v>3.33</c:v>
                </c:pt>
                <c:pt idx="750">
                  <c:v>3.27</c:v>
                </c:pt>
                <c:pt idx="751">
                  <c:v>3.2800000000000002</c:v>
                </c:pt>
                <c:pt idx="752">
                  <c:v>3.32</c:v>
                </c:pt>
                <c:pt idx="753">
                  <c:v>3.31</c:v>
                </c:pt>
                <c:pt idx="754">
                  <c:v>3.36</c:v>
                </c:pt>
                <c:pt idx="755">
                  <c:v>3.33</c:v>
                </c:pt>
                <c:pt idx="756">
                  <c:v>3.3</c:v>
                </c:pt>
                <c:pt idx="757">
                  <c:v>3.27</c:v>
                </c:pt>
                <c:pt idx="758">
                  <c:v>3.24</c:v>
                </c:pt>
                <c:pt idx="759">
                  <c:v>3.24</c:v>
                </c:pt>
                <c:pt idx="760">
                  <c:v>3.24</c:v>
                </c:pt>
                <c:pt idx="761">
                  <c:v>3.23</c:v>
                </c:pt>
                <c:pt idx="762">
                  <c:v>3.23</c:v>
                </c:pt>
                <c:pt idx="763">
                  <c:v>3.24</c:v>
                </c:pt>
                <c:pt idx="764">
                  <c:v>3.26</c:v>
                </c:pt>
                <c:pt idx="765">
                  <c:v>3.33</c:v>
                </c:pt>
                <c:pt idx="766">
                  <c:v>3.29</c:v>
                </c:pt>
                <c:pt idx="767">
                  <c:v>3.25</c:v>
                </c:pt>
                <c:pt idx="768">
                  <c:v>3.25</c:v>
                </c:pt>
                <c:pt idx="769">
                  <c:v>3.2800000000000002</c:v>
                </c:pt>
                <c:pt idx="770">
                  <c:v>3.3</c:v>
                </c:pt>
                <c:pt idx="771">
                  <c:v>3.26</c:v>
                </c:pt>
                <c:pt idx="772">
                  <c:v>3.35</c:v>
                </c:pt>
                <c:pt idx="773">
                  <c:v>3.29</c:v>
                </c:pt>
                <c:pt idx="774">
                  <c:v>3.2800000000000002</c:v>
                </c:pt>
                <c:pt idx="775">
                  <c:v>3.27</c:v>
                </c:pt>
                <c:pt idx="776">
                  <c:v>3.26</c:v>
                </c:pt>
                <c:pt idx="777">
                  <c:v>3.25</c:v>
                </c:pt>
                <c:pt idx="778">
                  <c:v>3.25</c:v>
                </c:pt>
                <c:pt idx="779">
                  <c:v>3.25</c:v>
                </c:pt>
                <c:pt idx="780">
                  <c:v>3.27</c:v>
                </c:pt>
                <c:pt idx="781">
                  <c:v>3.27</c:v>
                </c:pt>
                <c:pt idx="782">
                  <c:v>3.27</c:v>
                </c:pt>
                <c:pt idx="783">
                  <c:v>3.25</c:v>
                </c:pt>
                <c:pt idx="784">
                  <c:v>3.26</c:v>
                </c:pt>
                <c:pt idx="785">
                  <c:v>3.81</c:v>
                </c:pt>
                <c:pt idx="786">
                  <c:v>3.81</c:v>
                </c:pt>
                <c:pt idx="787">
                  <c:v>3.83</c:v>
                </c:pt>
                <c:pt idx="788">
                  <c:v>3.79</c:v>
                </c:pt>
                <c:pt idx="789">
                  <c:v>3.77</c:v>
                </c:pt>
                <c:pt idx="790">
                  <c:v>3.77</c:v>
                </c:pt>
                <c:pt idx="791">
                  <c:v>3.82</c:v>
                </c:pt>
                <c:pt idx="792">
                  <c:v>3.92</c:v>
                </c:pt>
                <c:pt idx="793">
                  <c:v>3.83</c:v>
                </c:pt>
                <c:pt idx="794">
                  <c:v>3.86</c:v>
                </c:pt>
                <c:pt idx="795">
                  <c:v>3.8</c:v>
                </c:pt>
                <c:pt idx="796">
                  <c:v>3.79</c:v>
                </c:pt>
                <c:pt idx="797">
                  <c:v>3.77</c:v>
                </c:pt>
                <c:pt idx="798">
                  <c:v>3.76</c:v>
                </c:pt>
                <c:pt idx="799">
                  <c:v>3.76</c:v>
                </c:pt>
                <c:pt idx="800">
                  <c:v>3.77</c:v>
                </c:pt>
                <c:pt idx="801">
                  <c:v>3.76</c:v>
                </c:pt>
                <c:pt idx="802">
                  <c:v>3.77</c:v>
                </c:pt>
                <c:pt idx="803">
                  <c:v>3.76</c:v>
                </c:pt>
                <c:pt idx="804">
                  <c:v>3.7800000000000002</c:v>
                </c:pt>
                <c:pt idx="805">
                  <c:v>3.8</c:v>
                </c:pt>
                <c:pt idx="806">
                  <c:v>3.83</c:v>
                </c:pt>
                <c:pt idx="807">
                  <c:v>3.85</c:v>
                </c:pt>
                <c:pt idx="808">
                  <c:v>3.8</c:v>
                </c:pt>
                <c:pt idx="809">
                  <c:v>3.77</c:v>
                </c:pt>
                <c:pt idx="810">
                  <c:v>3.75</c:v>
                </c:pt>
                <c:pt idx="811">
                  <c:v>3.76</c:v>
                </c:pt>
                <c:pt idx="812">
                  <c:v>3.81</c:v>
                </c:pt>
                <c:pt idx="813">
                  <c:v>3.75</c:v>
                </c:pt>
                <c:pt idx="814">
                  <c:v>3.75</c:v>
                </c:pt>
                <c:pt idx="815">
                  <c:v>3.71</c:v>
                </c:pt>
                <c:pt idx="816">
                  <c:v>3.63</c:v>
                </c:pt>
                <c:pt idx="817">
                  <c:v>3.63</c:v>
                </c:pt>
                <c:pt idx="818">
                  <c:v>3.66</c:v>
                </c:pt>
                <c:pt idx="819">
                  <c:v>3.75</c:v>
                </c:pt>
                <c:pt idx="820">
                  <c:v>3.76</c:v>
                </c:pt>
                <c:pt idx="821">
                  <c:v>3.76</c:v>
                </c:pt>
                <c:pt idx="822">
                  <c:v>3.76</c:v>
                </c:pt>
                <c:pt idx="823">
                  <c:v>3.76</c:v>
                </c:pt>
                <c:pt idx="824">
                  <c:v>3.75</c:v>
                </c:pt>
                <c:pt idx="825">
                  <c:v>3.76</c:v>
                </c:pt>
                <c:pt idx="826">
                  <c:v>3.77</c:v>
                </c:pt>
                <c:pt idx="827">
                  <c:v>3.74</c:v>
                </c:pt>
                <c:pt idx="828">
                  <c:v>3.76</c:v>
                </c:pt>
                <c:pt idx="829">
                  <c:v>3.79</c:v>
                </c:pt>
                <c:pt idx="830">
                  <c:v>3.85</c:v>
                </c:pt>
                <c:pt idx="831">
                  <c:v>3.89</c:v>
                </c:pt>
                <c:pt idx="832">
                  <c:v>3.86</c:v>
                </c:pt>
                <c:pt idx="833">
                  <c:v>3.9699999999999998</c:v>
                </c:pt>
                <c:pt idx="834">
                  <c:v>3.85</c:v>
                </c:pt>
                <c:pt idx="835">
                  <c:v>3.89</c:v>
                </c:pt>
                <c:pt idx="836">
                  <c:v>3.85</c:v>
                </c:pt>
                <c:pt idx="837">
                  <c:v>3.79</c:v>
                </c:pt>
                <c:pt idx="838">
                  <c:v>3.75</c:v>
                </c:pt>
                <c:pt idx="839">
                  <c:v>3.71</c:v>
                </c:pt>
                <c:pt idx="840">
                  <c:v>3.8</c:v>
                </c:pt>
                <c:pt idx="841">
                  <c:v>3.82</c:v>
                </c:pt>
                <c:pt idx="842">
                  <c:v>3.83</c:v>
                </c:pt>
                <c:pt idx="843">
                  <c:v>3.85</c:v>
                </c:pt>
                <c:pt idx="844">
                  <c:v>3.84</c:v>
                </c:pt>
                <c:pt idx="845">
                  <c:v>3.84</c:v>
                </c:pt>
                <c:pt idx="846">
                  <c:v>3.79</c:v>
                </c:pt>
                <c:pt idx="847">
                  <c:v>3.8</c:v>
                </c:pt>
                <c:pt idx="848">
                  <c:v>3.77</c:v>
                </c:pt>
                <c:pt idx="849">
                  <c:v>3.73</c:v>
                </c:pt>
                <c:pt idx="850">
                  <c:v>3.67</c:v>
                </c:pt>
                <c:pt idx="851">
                  <c:v>3.7</c:v>
                </c:pt>
                <c:pt idx="852">
                  <c:v>3.74</c:v>
                </c:pt>
                <c:pt idx="853">
                  <c:v>3.8</c:v>
                </c:pt>
                <c:pt idx="854">
                  <c:v>3.85</c:v>
                </c:pt>
                <c:pt idx="855">
                  <c:v>3.9699999999999998</c:v>
                </c:pt>
                <c:pt idx="856">
                  <c:v>3.83</c:v>
                </c:pt>
                <c:pt idx="857">
                  <c:v>3.99</c:v>
                </c:pt>
                <c:pt idx="858">
                  <c:v>4.0599999999999996</c:v>
                </c:pt>
                <c:pt idx="859">
                  <c:v>3.85</c:v>
                </c:pt>
                <c:pt idx="860">
                  <c:v>3.79</c:v>
                </c:pt>
                <c:pt idx="861">
                  <c:v>3.7800000000000002</c:v>
                </c:pt>
                <c:pt idx="862">
                  <c:v>3.77</c:v>
                </c:pt>
                <c:pt idx="863">
                  <c:v>3.83</c:v>
                </c:pt>
                <c:pt idx="864">
                  <c:v>3.84</c:v>
                </c:pt>
                <c:pt idx="865">
                  <c:v>3.85</c:v>
                </c:pt>
                <c:pt idx="866">
                  <c:v>3.85</c:v>
                </c:pt>
                <c:pt idx="867">
                  <c:v>3.7800000000000002</c:v>
                </c:pt>
                <c:pt idx="868">
                  <c:v>3.74</c:v>
                </c:pt>
                <c:pt idx="869">
                  <c:v>3.77</c:v>
                </c:pt>
                <c:pt idx="870">
                  <c:v>3.77</c:v>
                </c:pt>
                <c:pt idx="871">
                  <c:v>3.7800000000000002</c:v>
                </c:pt>
                <c:pt idx="872">
                  <c:v>3.7800000000000002</c:v>
                </c:pt>
                <c:pt idx="873">
                  <c:v>3.83</c:v>
                </c:pt>
                <c:pt idx="874">
                  <c:v>3.82</c:v>
                </c:pt>
                <c:pt idx="875">
                  <c:v>3.8</c:v>
                </c:pt>
                <c:pt idx="876">
                  <c:v>3.8</c:v>
                </c:pt>
                <c:pt idx="877">
                  <c:v>3.95</c:v>
                </c:pt>
                <c:pt idx="878">
                  <c:v>4.2699999999999996</c:v>
                </c:pt>
                <c:pt idx="879">
                  <c:v>4.25</c:v>
                </c:pt>
                <c:pt idx="880">
                  <c:v>4.25</c:v>
                </c:pt>
                <c:pt idx="881">
                  <c:v>4.25</c:v>
                </c:pt>
                <c:pt idx="882">
                  <c:v>4.25</c:v>
                </c:pt>
                <c:pt idx="883">
                  <c:v>4.26</c:v>
                </c:pt>
                <c:pt idx="884">
                  <c:v>4.26</c:v>
                </c:pt>
                <c:pt idx="885">
                  <c:v>4.26</c:v>
                </c:pt>
                <c:pt idx="886">
                  <c:v>4.26</c:v>
                </c:pt>
                <c:pt idx="887">
                  <c:v>4.26</c:v>
                </c:pt>
                <c:pt idx="888">
                  <c:v>4.26</c:v>
                </c:pt>
                <c:pt idx="889">
                  <c:v>4.26</c:v>
                </c:pt>
                <c:pt idx="890">
                  <c:v>4.26</c:v>
                </c:pt>
                <c:pt idx="891">
                  <c:v>4.26</c:v>
                </c:pt>
                <c:pt idx="892">
                  <c:v>4.26</c:v>
                </c:pt>
                <c:pt idx="893">
                  <c:v>4.26</c:v>
                </c:pt>
                <c:pt idx="894">
                  <c:v>4.26</c:v>
                </c:pt>
                <c:pt idx="895">
                  <c:v>4.26</c:v>
                </c:pt>
                <c:pt idx="896">
                  <c:v>4.2699999999999996</c:v>
                </c:pt>
                <c:pt idx="897">
                  <c:v>4.29</c:v>
                </c:pt>
                <c:pt idx="898">
                  <c:v>4.37</c:v>
                </c:pt>
                <c:pt idx="899">
                  <c:v>4.34</c:v>
                </c:pt>
                <c:pt idx="900">
                  <c:v>4.3099999999999996</c:v>
                </c:pt>
                <c:pt idx="901">
                  <c:v>4.29</c:v>
                </c:pt>
                <c:pt idx="902">
                  <c:v>4.29</c:v>
                </c:pt>
                <c:pt idx="903">
                  <c:v>4.29</c:v>
                </c:pt>
                <c:pt idx="904">
                  <c:v>4.3</c:v>
                </c:pt>
                <c:pt idx="905">
                  <c:v>4.3099999999999996</c:v>
                </c:pt>
                <c:pt idx="906">
                  <c:v>4.3</c:v>
                </c:pt>
                <c:pt idx="907">
                  <c:v>4.29</c:v>
                </c:pt>
                <c:pt idx="908">
                  <c:v>4.29</c:v>
                </c:pt>
                <c:pt idx="909">
                  <c:v>4.3</c:v>
                </c:pt>
                <c:pt idx="910">
                  <c:v>4.3</c:v>
                </c:pt>
                <c:pt idx="911">
                  <c:v>4.28</c:v>
                </c:pt>
                <c:pt idx="912">
                  <c:v>4.2699999999999996</c:v>
                </c:pt>
                <c:pt idx="913">
                  <c:v>4.28</c:v>
                </c:pt>
                <c:pt idx="914">
                  <c:v>4.2699999999999996</c:v>
                </c:pt>
                <c:pt idx="915">
                  <c:v>4.2699999999999996</c:v>
                </c:pt>
                <c:pt idx="916">
                  <c:v>4.3</c:v>
                </c:pt>
                <c:pt idx="917">
                  <c:v>4.28</c:v>
                </c:pt>
                <c:pt idx="918">
                  <c:v>4.28</c:v>
                </c:pt>
                <c:pt idx="919">
                  <c:v>4.2699999999999996</c:v>
                </c:pt>
                <c:pt idx="920">
                  <c:v>4.29</c:v>
                </c:pt>
                <c:pt idx="921">
                  <c:v>4.32</c:v>
                </c:pt>
                <c:pt idx="922">
                  <c:v>4.3099999999999996</c:v>
                </c:pt>
                <c:pt idx="923">
                  <c:v>4.32</c:v>
                </c:pt>
                <c:pt idx="924">
                  <c:v>4.3099999999999996</c:v>
                </c:pt>
                <c:pt idx="925">
                  <c:v>4.33</c:v>
                </c:pt>
                <c:pt idx="926">
                  <c:v>4.32</c:v>
                </c:pt>
                <c:pt idx="927">
                  <c:v>4.33</c:v>
                </c:pt>
                <c:pt idx="928">
                  <c:v>4.32</c:v>
                </c:pt>
                <c:pt idx="929">
                  <c:v>4.32</c:v>
                </c:pt>
                <c:pt idx="930">
                  <c:v>4.3099999999999996</c:v>
                </c:pt>
                <c:pt idx="931">
                  <c:v>4.32</c:v>
                </c:pt>
                <c:pt idx="932">
                  <c:v>4.38</c:v>
                </c:pt>
                <c:pt idx="933">
                  <c:v>4.32</c:v>
                </c:pt>
                <c:pt idx="934">
                  <c:v>4.28</c:v>
                </c:pt>
                <c:pt idx="935">
                  <c:v>4.2699999999999996</c:v>
                </c:pt>
                <c:pt idx="936">
                  <c:v>4.25</c:v>
                </c:pt>
                <c:pt idx="937">
                  <c:v>4.24</c:v>
                </c:pt>
                <c:pt idx="938">
                  <c:v>4.25</c:v>
                </c:pt>
                <c:pt idx="939">
                  <c:v>4.25</c:v>
                </c:pt>
                <c:pt idx="940">
                  <c:v>4.25</c:v>
                </c:pt>
                <c:pt idx="941">
                  <c:v>4.3899999999999997</c:v>
                </c:pt>
                <c:pt idx="942">
                  <c:v>4.8899999999999997</c:v>
                </c:pt>
                <c:pt idx="943">
                  <c:v>4.79</c:v>
                </c:pt>
                <c:pt idx="944">
                  <c:v>4.78</c:v>
                </c:pt>
                <c:pt idx="945">
                  <c:v>4.7699999999999996</c:v>
                </c:pt>
                <c:pt idx="946">
                  <c:v>4.75</c:v>
                </c:pt>
                <c:pt idx="947">
                  <c:v>4.7699999999999996</c:v>
                </c:pt>
                <c:pt idx="948">
                  <c:v>4.7699999999999996</c:v>
                </c:pt>
                <c:pt idx="949">
                  <c:v>4.78</c:v>
                </c:pt>
                <c:pt idx="950">
                  <c:v>4.78</c:v>
                </c:pt>
                <c:pt idx="951">
                  <c:v>4.7699999999999996</c:v>
                </c:pt>
                <c:pt idx="952">
                  <c:v>4.7699999999999996</c:v>
                </c:pt>
                <c:pt idx="953">
                  <c:v>4.76</c:v>
                </c:pt>
                <c:pt idx="954">
                  <c:v>4.7699999999999996</c:v>
                </c:pt>
                <c:pt idx="955">
                  <c:v>4.7699999999999996</c:v>
                </c:pt>
                <c:pt idx="956">
                  <c:v>4.76</c:v>
                </c:pt>
                <c:pt idx="957">
                  <c:v>4.7699999999999996</c:v>
                </c:pt>
                <c:pt idx="958">
                  <c:v>4.76</c:v>
                </c:pt>
                <c:pt idx="959">
                  <c:v>4.7699999999999996</c:v>
                </c:pt>
                <c:pt idx="960">
                  <c:v>4.76</c:v>
                </c:pt>
                <c:pt idx="961">
                  <c:v>4.7699999999999996</c:v>
                </c:pt>
                <c:pt idx="962">
                  <c:v>4.7699999999999996</c:v>
                </c:pt>
                <c:pt idx="963">
                  <c:v>4.83</c:v>
                </c:pt>
                <c:pt idx="964">
                  <c:v>4.79</c:v>
                </c:pt>
                <c:pt idx="965">
                  <c:v>4.8</c:v>
                </c:pt>
                <c:pt idx="966">
                  <c:v>4.83</c:v>
                </c:pt>
                <c:pt idx="967">
                  <c:v>4.8</c:v>
                </c:pt>
                <c:pt idx="968">
                  <c:v>4.9000000000000004</c:v>
                </c:pt>
                <c:pt idx="969">
                  <c:v>4.88</c:v>
                </c:pt>
                <c:pt idx="970">
                  <c:v>4.75</c:v>
                </c:pt>
                <c:pt idx="971">
                  <c:v>4.7699999999999996</c:v>
                </c:pt>
                <c:pt idx="972">
                  <c:v>4.7699999999999996</c:v>
                </c:pt>
                <c:pt idx="973">
                  <c:v>4.7699999999999996</c:v>
                </c:pt>
                <c:pt idx="974">
                  <c:v>4.76</c:v>
                </c:pt>
                <c:pt idx="975">
                  <c:v>5.09</c:v>
                </c:pt>
                <c:pt idx="976">
                  <c:v>5.26</c:v>
                </c:pt>
                <c:pt idx="977">
                  <c:v>5.25</c:v>
                </c:pt>
                <c:pt idx="978">
                  <c:v>5.2</c:v>
                </c:pt>
                <c:pt idx="979">
                  <c:v>5.24</c:v>
                </c:pt>
                <c:pt idx="980">
                  <c:v>5.25</c:v>
                </c:pt>
                <c:pt idx="981">
                  <c:v>5.26</c:v>
                </c:pt>
                <c:pt idx="982">
                  <c:v>5.27</c:v>
                </c:pt>
                <c:pt idx="983">
                  <c:v>5.3</c:v>
                </c:pt>
                <c:pt idx="984">
                  <c:v>5.27</c:v>
                </c:pt>
                <c:pt idx="985">
                  <c:v>5.27</c:v>
                </c:pt>
                <c:pt idx="986">
                  <c:v>5.27</c:v>
                </c:pt>
                <c:pt idx="987">
                  <c:v>5.26</c:v>
                </c:pt>
                <c:pt idx="988">
                  <c:v>5.26</c:v>
                </c:pt>
                <c:pt idx="989">
                  <c:v>5.27</c:v>
                </c:pt>
                <c:pt idx="990">
                  <c:v>5.28</c:v>
                </c:pt>
                <c:pt idx="991">
                  <c:v>5.29</c:v>
                </c:pt>
                <c:pt idx="992">
                  <c:v>5.45</c:v>
                </c:pt>
                <c:pt idx="993">
                  <c:v>5.79</c:v>
                </c:pt>
                <c:pt idx="994">
                  <c:v>5.82</c:v>
                </c:pt>
                <c:pt idx="995">
                  <c:v>5.8</c:v>
                </c:pt>
                <c:pt idx="996">
                  <c:v>5.8</c:v>
                </c:pt>
                <c:pt idx="997">
                  <c:v>5.79</c:v>
                </c:pt>
                <c:pt idx="998">
                  <c:v>5.78</c:v>
                </c:pt>
                <c:pt idx="999">
                  <c:v>5.75</c:v>
                </c:pt>
                <c:pt idx="1000">
                  <c:v>5.78</c:v>
                </c:pt>
                <c:pt idx="1001">
                  <c:v>5.79</c:v>
                </c:pt>
                <c:pt idx="1002">
                  <c:v>5.78</c:v>
                </c:pt>
                <c:pt idx="1003">
                  <c:v>5.77</c:v>
                </c:pt>
                <c:pt idx="1004">
                  <c:v>5.74</c:v>
                </c:pt>
                <c:pt idx="1005">
                  <c:v>5.76</c:v>
                </c:pt>
                <c:pt idx="1006">
                  <c:v>5.78</c:v>
                </c:pt>
                <c:pt idx="1007">
                  <c:v>5.77</c:v>
                </c:pt>
                <c:pt idx="1008">
                  <c:v>5.76</c:v>
                </c:pt>
                <c:pt idx="1009">
                  <c:v>5.76</c:v>
                </c:pt>
                <c:pt idx="1010">
                  <c:v>5.76</c:v>
                </c:pt>
                <c:pt idx="1011">
                  <c:v>5.75</c:v>
                </c:pt>
                <c:pt idx="1012">
                  <c:v>5.75</c:v>
                </c:pt>
                <c:pt idx="1013">
                  <c:v>5.77</c:v>
                </c:pt>
                <c:pt idx="1014">
                  <c:v>5.82</c:v>
                </c:pt>
                <c:pt idx="1015">
                  <c:v>5.8</c:v>
                </c:pt>
                <c:pt idx="1016">
                  <c:v>5.76</c:v>
                </c:pt>
                <c:pt idx="1017">
                  <c:v>5.77</c:v>
                </c:pt>
                <c:pt idx="1018">
                  <c:v>5.77</c:v>
                </c:pt>
                <c:pt idx="1019">
                  <c:v>5.77</c:v>
                </c:pt>
                <c:pt idx="1020">
                  <c:v>5.78</c:v>
                </c:pt>
                <c:pt idx="1021">
                  <c:v>5.77</c:v>
                </c:pt>
                <c:pt idx="1022">
                  <c:v>5.78</c:v>
                </c:pt>
                <c:pt idx="1023">
                  <c:v>5.8</c:v>
                </c:pt>
                <c:pt idx="1024">
                  <c:v>5.78</c:v>
                </c:pt>
                <c:pt idx="1025">
                  <c:v>5.76</c:v>
                </c:pt>
                <c:pt idx="1026">
                  <c:v>5.75</c:v>
                </c:pt>
                <c:pt idx="1027">
                  <c:v>5.82</c:v>
                </c:pt>
                <c:pt idx="1028">
                  <c:v>5.8</c:v>
                </c:pt>
                <c:pt idx="1029">
                  <c:v>5.82</c:v>
                </c:pt>
                <c:pt idx="1030">
                  <c:v>5.82</c:v>
                </c:pt>
                <c:pt idx="1031">
                  <c:v>5.79</c:v>
                </c:pt>
                <c:pt idx="1032">
                  <c:v>5.82</c:v>
                </c:pt>
                <c:pt idx="1033">
                  <c:v>6.28</c:v>
                </c:pt>
                <c:pt idx="1034">
                  <c:v>6.29</c:v>
                </c:pt>
                <c:pt idx="1035">
                  <c:v>6.28</c:v>
                </c:pt>
                <c:pt idx="1036">
                  <c:v>6.26</c:v>
                </c:pt>
                <c:pt idx="1037">
                  <c:v>6.21</c:v>
                </c:pt>
                <c:pt idx="1038">
                  <c:v>6.21</c:v>
                </c:pt>
                <c:pt idx="1039">
                  <c:v>6.23</c:v>
                </c:pt>
                <c:pt idx="1040">
                  <c:v>6.26</c:v>
                </c:pt>
                <c:pt idx="1041">
                  <c:v>6.26</c:v>
                </c:pt>
                <c:pt idx="1042">
                  <c:v>6.27</c:v>
                </c:pt>
                <c:pt idx="1043">
                  <c:v>6.27</c:v>
                </c:pt>
                <c:pt idx="1044">
                  <c:v>6.28</c:v>
                </c:pt>
                <c:pt idx="1045">
                  <c:v>6.29</c:v>
                </c:pt>
                <c:pt idx="1046">
                  <c:v>6.32</c:v>
                </c:pt>
                <c:pt idx="1047">
                  <c:v>6.31</c:v>
                </c:pt>
                <c:pt idx="1048">
                  <c:v>6.3</c:v>
                </c:pt>
                <c:pt idx="1049">
                  <c:v>6.29</c:v>
                </c:pt>
                <c:pt idx="1050">
                  <c:v>6.29</c:v>
                </c:pt>
                <c:pt idx="1051">
                  <c:v>6.3</c:v>
                </c:pt>
                <c:pt idx="1052">
                  <c:v>6.3</c:v>
                </c:pt>
                <c:pt idx="1053">
                  <c:v>6.33</c:v>
                </c:pt>
                <c:pt idx="1054">
                  <c:v>6.33</c:v>
                </c:pt>
                <c:pt idx="1055">
                  <c:v>6.4</c:v>
                </c:pt>
                <c:pt idx="1056">
                  <c:v>6.49</c:v>
                </c:pt>
                <c:pt idx="1057">
                  <c:v>6.32</c:v>
                </c:pt>
                <c:pt idx="1058">
                  <c:v>6.26</c:v>
                </c:pt>
                <c:pt idx="1059">
                  <c:v>6.21</c:v>
                </c:pt>
                <c:pt idx="1060">
                  <c:v>6.29</c:v>
                </c:pt>
                <c:pt idx="1061">
                  <c:v>6.2</c:v>
                </c:pt>
                <c:pt idx="1062">
                  <c:v>6.08</c:v>
                </c:pt>
                <c:pt idx="1063">
                  <c:v>6.24</c:v>
                </c:pt>
                <c:pt idx="1064">
                  <c:v>6.26</c:v>
                </c:pt>
                <c:pt idx="1065">
                  <c:v>6.26</c:v>
                </c:pt>
                <c:pt idx="1066">
                  <c:v>6.49</c:v>
                </c:pt>
                <c:pt idx="1067">
                  <c:v>6.59</c:v>
                </c:pt>
                <c:pt idx="1068">
                  <c:v>6.66</c:v>
                </c:pt>
                <c:pt idx="1069">
                  <c:v>6.74</c:v>
                </c:pt>
                <c:pt idx="1070">
                  <c:v>6.66</c:v>
                </c:pt>
                <c:pt idx="1071">
                  <c:v>6.45</c:v>
                </c:pt>
                <c:pt idx="1072">
                  <c:v>6.46</c:v>
                </c:pt>
                <c:pt idx="1073">
                  <c:v>6.52</c:v>
                </c:pt>
                <c:pt idx="1074">
                  <c:v>6.6</c:v>
                </c:pt>
                <c:pt idx="1075">
                  <c:v>6.6</c:v>
                </c:pt>
                <c:pt idx="1076">
                  <c:v>6.45</c:v>
                </c:pt>
                <c:pt idx="1077">
                  <c:v>6.42</c:v>
                </c:pt>
                <c:pt idx="1078">
                  <c:v>6.51</c:v>
                </c:pt>
                <c:pt idx="1079">
                  <c:v>6.53</c:v>
                </c:pt>
                <c:pt idx="1080">
                  <c:v>6.62</c:v>
                </c:pt>
                <c:pt idx="1081">
                  <c:v>6.67</c:v>
                </c:pt>
                <c:pt idx="1082">
                  <c:v>6.73</c:v>
                </c:pt>
                <c:pt idx="1083">
                  <c:v>6.53</c:v>
                </c:pt>
                <c:pt idx="1084">
                  <c:v>6.49</c:v>
                </c:pt>
                <c:pt idx="1085">
                  <c:v>6.6899999999999995</c:v>
                </c:pt>
                <c:pt idx="1086">
                  <c:v>6.72</c:v>
                </c:pt>
                <c:pt idx="1087">
                  <c:v>6.52</c:v>
                </c:pt>
                <c:pt idx="1088">
                  <c:v>6.47</c:v>
                </c:pt>
                <c:pt idx="1089">
                  <c:v>6.48</c:v>
                </c:pt>
                <c:pt idx="1090">
                  <c:v>6.49</c:v>
                </c:pt>
                <c:pt idx="1091">
                  <c:v>6.54</c:v>
                </c:pt>
                <c:pt idx="1092">
                  <c:v>6.53</c:v>
                </c:pt>
                <c:pt idx="1093">
                  <c:v>6.55</c:v>
                </c:pt>
                <c:pt idx="1094">
                  <c:v>6.55</c:v>
                </c:pt>
                <c:pt idx="1095">
                  <c:v>6.55</c:v>
                </c:pt>
                <c:pt idx="1096">
                  <c:v>6.51</c:v>
                </c:pt>
                <c:pt idx="1097">
                  <c:v>6.48</c:v>
                </c:pt>
                <c:pt idx="1098">
                  <c:v>6.55</c:v>
                </c:pt>
                <c:pt idx="1099">
                  <c:v>6.76</c:v>
                </c:pt>
                <c:pt idx="1100">
                  <c:v>6.7</c:v>
                </c:pt>
                <c:pt idx="1101">
                  <c:v>6.65</c:v>
                </c:pt>
                <c:pt idx="1102">
                  <c:v>6.8</c:v>
                </c:pt>
                <c:pt idx="1103">
                  <c:v>6.82</c:v>
                </c:pt>
                <c:pt idx="1104">
                  <c:v>6.78</c:v>
                </c:pt>
                <c:pt idx="1105">
                  <c:v>6.8100000000000005</c:v>
                </c:pt>
                <c:pt idx="1106">
                  <c:v>6.77</c:v>
                </c:pt>
                <c:pt idx="1107">
                  <c:v>6.83</c:v>
                </c:pt>
                <c:pt idx="1108">
                  <c:v>6.85</c:v>
                </c:pt>
                <c:pt idx="1109">
                  <c:v>6.79</c:v>
                </c:pt>
                <c:pt idx="1110">
                  <c:v>6.83</c:v>
                </c:pt>
                <c:pt idx="1111">
                  <c:v>6.83</c:v>
                </c:pt>
                <c:pt idx="1112">
                  <c:v>6.76</c:v>
                </c:pt>
                <c:pt idx="1113">
                  <c:v>6.74</c:v>
                </c:pt>
                <c:pt idx="1114">
                  <c:v>6.75</c:v>
                </c:pt>
                <c:pt idx="1115">
                  <c:v>6.76</c:v>
                </c:pt>
                <c:pt idx="1116">
                  <c:v>6.77</c:v>
                </c:pt>
                <c:pt idx="1117">
                  <c:v>6.77</c:v>
                </c:pt>
                <c:pt idx="1118">
                  <c:v>6.86</c:v>
                </c:pt>
                <c:pt idx="1119">
                  <c:v>6.89</c:v>
                </c:pt>
                <c:pt idx="1120">
                  <c:v>6.74</c:v>
                </c:pt>
                <c:pt idx="1121">
                  <c:v>6.72</c:v>
                </c:pt>
                <c:pt idx="1122">
                  <c:v>6.73</c:v>
                </c:pt>
                <c:pt idx="1123">
                  <c:v>6.93</c:v>
                </c:pt>
                <c:pt idx="1124">
                  <c:v>6.98</c:v>
                </c:pt>
                <c:pt idx="1125">
                  <c:v>6.98</c:v>
                </c:pt>
                <c:pt idx="1126">
                  <c:v>6.95</c:v>
                </c:pt>
                <c:pt idx="1127">
                  <c:v>6.9399999999999995</c:v>
                </c:pt>
                <c:pt idx="1128">
                  <c:v>7</c:v>
                </c:pt>
                <c:pt idx="1129">
                  <c:v>7.09</c:v>
                </c:pt>
                <c:pt idx="1130">
                  <c:v>7.1</c:v>
                </c:pt>
                <c:pt idx="1131">
                  <c:v>7.16</c:v>
                </c:pt>
                <c:pt idx="1132">
                  <c:v>7.01</c:v>
                </c:pt>
                <c:pt idx="1133">
                  <c:v>7.02</c:v>
                </c:pt>
                <c:pt idx="1134">
                  <c:v>7.02</c:v>
                </c:pt>
                <c:pt idx="1135">
                  <c:v>7.02</c:v>
                </c:pt>
                <c:pt idx="1136">
                  <c:v>7.06</c:v>
                </c:pt>
                <c:pt idx="1137">
                  <c:v>7.07</c:v>
                </c:pt>
                <c:pt idx="1138">
                  <c:v>7.1</c:v>
                </c:pt>
                <c:pt idx="1139">
                  <c:v>7.08</c:v>
                </c:pt>
                <c:pt idx="1140">
                  <c:v>7.01</c:v>
                </c:pt>
                <c:pt idx="1141">
                  <c:v>7.03</c:v>
                </c:pt>
                <c:pt idx="1142">
                  <c:v>7.09</c:v>
                </c:pt>
                <c:pt idx="1143">
                  <c:v>7.06</c:v>
                </c:pt>
                <c:pt idx="1144">
                  <c:v>7.03</c:v>
                </c:pt>
                <c:pt idx="1145">
                  <c:v>7.02</c:v>
                </c:pt>
                <c:pt idx="1146">
                  <c:v>7.03</c:v>
                </c:pt>
                <c:pt idx="1147">
                  <c:v>7.04</c:v>
                </c:pt>
                <c:pt idx="1148">
                  <c:v>7.09</c:v>
                </c:pt>
                <c:pt idx="1149">
                  <c:v>7.06</c:v>
                </c:pt>
                <c:pt idx="1150">
                  <c:v>7.1</c:v>
                </c:pt>
                <c:pt idx="1151">
                  <c:v>7.1</c:v>
                </c:pt>
                <c:pt idx="1152">
                  <c:v>7.09</c:v>
                </c:pt>
                <c:pt idx="1153">
                  <c:v>7.03</c:v>
                </c:pt>
                <c:pt idx="1154">
                  <c:v>7.03</c:v>
                </c:pt>
                <c:pt idx="1155">
                  <c:v>7.04</c:v>
                </c:pt>
              </c:numCache>
            </c:numRef>
          </c:val>
          <c:smooth val="0"/>
          <c:extLst xmlns:c16r2="http://schemas.microsoft.com/office/drawing/2015/06/chart">
            <c:ext xmlns:c16="http://schemas.microsoft.com/office/drawing/2014/chart" uri="{C3380CC4-5D6E-409C-BE32-E72D297353CC}">
              <c16:uniqueId val="{00000002-EC3C-46E6-8E29-CBF6439ED277}"/>
            </c:ext>
          </c:extLst>
        </c:ser>
        <c:dLbls>
          <c:showLegendKey val="0"/>
          <c:showVal val="0"/>
          <c:showCatName val="0"/>
          <c:showSerName val="0"/>
          <c:showPercent val="0"/>
          <c:showBubbleSize val="0"/>
        </c:dLbls>
        <c:marker val="1"/>
        <c:smooth val="0"/>
        <c:axId val="62794752"/>
        <c:axId val="62804736"/>
      </c:lineChart>
      <c:dateAx>
        <c:axId val="62794752"/>
        <c:scaling>
          <c:orientation val="minMax"/>
          <c:min val="41811"/>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2804736"/>
        <c:crosses val="autoZero"/>
        <c:auto val="1"/>
        <c:lblOffset val="100"/>
        <c:baseTimeUnit val="days"/>
      </c:dateAx>
      <c:valAx>
        <c:axId val="62804736"/>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27947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Resultado y rendimiento por instrumento del FANVIT. 2017</a:t>
            </a:r>
          </a:p>
        </c:rich>
      </c:tx>
      <c:layout/>
      <c:overlay val="0"/>
      <c:spPr>
        <a:noFill/>
        <a:ln>
          <a:noFill/>
        </a:ln>
        <a:effectLst/>
      </c:spPr>
    </c:title>
    <c:autoTitleDeleted val="0"/>
    <c:plotArea>
      <c:layout/>
      <c:scatterChart>
        <c:scatterStyle val="lineMarker"/>
        <c:varyColors val="0"/>
        <c:ser>
          <c:idx val="0"/>
          <c:order val="0"/>
          <c:spPr>
            <a:ln w="19050" cap="rnd">
              <a:noFill/>
              <a:round/>
            </a:ln>
            <a:effectLst/>
          </c:spPr>
          <c:marker>
            <c:symbol val="circle"/>
            <c:size val="6"/>
            <c:spPr>
              <a:solidFill>
                <a:srgbClr val="0070C0"/>
              </a:solidFill>
              <a:ln w="9525">
                <a:solidFill>
                  <a:srgbClr val="0070C0"/>
                </a:solidFill>
              </a:ln>
              <a:effectLst/>
            </c:spPr>
          </c:marker>
          <c:xVal>
            <c:numRef>
              <c:f>'[Copia de comparacion hpr resultado 20170731 2.xlsx]Hoja1 (2)'!$D$2:$D$208</c:f>
              <c:numCache>
                <c:formatCode>_-* #,##0.0_-;\-* #,##0.0_-;_-* "-"??_-;_-@_-</c:formatCode>
                <c:ptCount val="207"/>
                <c:pt idx="0">
                  <c:v>218.72760097000034</c:v>
                </c:pt>
                <c:pt idx="1">
                  <c:v>201.43881153000018</c:v>
                </c:pt>
                <c:pt idx="2">
                  <c:v>177.81074900000004</c:v>
                </c:pt>
                <c:pt idx="3">
                  <c:v>177.21114654000019</c:v>
                </c:pt>
                <c:pt idx="4">
                  <c:v>169.42117644999999</c:v>
                </c:pt>
                <c:pt idx="5">
                  <c:v>164.62792507999998</c:v>
                </c:pt>
                <c:pt idx="6">
                  <c:v>161.21004255000003</c:v>
                </c:pt>
                <c:pt idx="7">
                  <c:v>151.53962059672099</c:v>
                </c:pt>
                <c:pt idx="8">
                  <c:v>145.7388691700001</c:v>
                </c:pt>
                <c:pt idx="9">
                  <c:v>141.36180667499994</c:v>
                </c:pt>
                <c:pt idx="10">
                  <c:v>139.01682706999992</c:v>
                </c:pt>
                <c:pt idx="11">
                  <c:v>136.76328375999998</c:v>
                </c:pt>
                <c:pt idx="12">
                  <c:v>131.21569811000006</c:v>
                </c:pt>
                <c:pt idx="13">
                  <c:v>130.05618152999992</c:v>
                </c:pt>
                <c:pt idx="14">
                  <c:v>128.29852207499985</c:v>
                </c:pt>
                <c:pt idx="15">
                  <c:v>126.28890149999988</c:v>
                </c:pt>
                <c:pt idx="16">
                  <c:v>119.81780184488368</c:v>
                </c:pt>
                <c:pt idx="17">
                  <c:v>116.99830145999977</c:v>
                </c:pt>
                <c:pt idx="18">
                  <c:v>111.39431777999988</c:v>
                </c:pt>
                <c:pt idx="19">
                  <c:v>108.6487905249999</c:v>
                </c:pt>
                <c:pt idx="20">
                  <c:v>106.06955409</c:v>
                </c:pt>
                <c:pt idx="21">
                  <c:v>105.84368626000021</c:v>
                </c:pt>
                <c:pt idx="22">
                  <c:v>104.85680176500006</c:v>
                </c:pt>
                <c:pt idx="23">
                  <c:v>104.68993757753316</c:v>
                </c:pt>
                <c:pt idx="24">
                  <c:v>92.790216799999996</c:v>
                </c:pt>
                <c:pt idx="25">
                  <c:v>76.14003380000004</c:v>
                </c:pt>
                <c:pt idx="26">
                  <c:v>75.703647873663641</c:v>
                </c:pt>
                <c:pt idx="27">
                  <c:v>67.144339793783999</c:v>
                </c:pt>
                <c:pt idx="28">
                  <c:v>66.456000000000003</c:v>
                </c:pt>
                <c:pt idx="29">
                  <c:v>65.992817580000036</c:v>
                </c:pt>
                <c:pt idx="30">
                  <c:v>65.751868000000002</c:v>
                </c:pt>
                <c:pt idx="31">
                  <c:v>62.808541099999992</c:v>
                </c:pt>
                <c:pt idx="32">
                  <c:v>59.504822045400026</c:v>
                </c:pt>
                <c:pt idx="33">
                  <c:v>59.269459449999992</c:v>
                </c:pt>
                <c:pt idx="34">
                  <c:v>57.974779147222065</c:v>
                </c:pt>
                <c:pt idx="35">
                  <c:v>56.880080780000029</c:v>
                </c:pt>
                <c:pt idx="36">
                  <c:v>56.057078340000082</c:v>
                </c:pt>
                <c:pt idx="37">
                  <c:v>49.141929600000005</c:v>
                </c:pt>
                <c:pt idx="38">
                  <c:v>48.285858998000023</c:v>
                </c:pt>
                <c:pt idx="39">
                  <c:v>43.135300749999999</c:v>
                </c:pt>
                <c:pt idx="40">
                  <c:v>42.827425620000007</c:v>
                </c:pt>
                <c:pt idx="41">
                  <c:v>41.49198771344021</c:v>
                </c:pt>
                <c:pt idx="42">
                  <c:v>41.196843980000025</c:v>
                </c:pt>
                <c:pt idx="43">
                  <c:v>40.575705550000002</c:v>
                </c:pt>
                <c:pt idx="44">
                  <c:v>40.009090539999974</c:v>
                </c:pt>
                <c:pt idx="45">
                  <c:v>39.146248540000002</c:v>
                </c:pt>
                <c:pt idx="46">
                  <c:v>36.408666400000008</c:v>
                </c:pt>
                <c:pt idx="47">
                  <c:v>35.728614100000023</c:v>
                </c:pt>
                <c:pt idx="48">
                  <c:v>35.306819585699991</c:v>
                </c:pt>
                <c:pt idx="49">
                  <c:v>32.748575479999886</c:v>
                </c:pt>
                <c:pt idx="50">
                  <c:v>32.390676884179868</c:v>
                </c:pt>
                <c:pt idx="51">
                  <c:v>31.937439429999984</c:v>
                </c:pt>
                <c:pt idx="52">
                  <c:v>31.437441079999974</c:v>
                </c:pt>
                <c:pt idx="53">
                  <c:v>30.594208399999975</c:v>
                </c:pt>
                <c:pt idx="54">
                  <c:v>30.425805200000021</c:v>
                </c:pt>
                <c:pt idx="55">
                  <c:v>29.822135040943945</c:v>
                </c:pt>
                <c:pt idx="56">
                  <c:v>29.450715279999958</c:v>
                </c:pt>
                <c:pt idx="57">
                  <c:v>29.248868599999998</c:v>
                </c:pt>
                <c:pt idx="58">
                  <c:v>28.654398089999965</c:v>
                </c:pt>
                <c:pt idx="59">
                  <c:v>28.286748399999976</c:v>
                </c:pt>
                <c:pt idx="60">
                  <c:v>28.256684302620886</c:v>
                </c:pt>
                <c:pt idx="61">
                  <c:v>25.14342428999996</c:v>
                </c:pt>
                <c:pt idx="62">
                  <c:v>25.056367770000016</c:v>
                </c:pt>
                <c:pt idx="63">
                  <c:v>23.750852099999999</c:v>
                </c:pt>
                <c:pt idx="64">
                  <c:v>23.587670229999983</c:v>
                </c:pt>
                <c:pt idx="65">
                  <c:v>23.54197688</c:v>
                </c:pt>
                <c:pt idx="66">
                  <c:v>21.851277679999907</c:v>
                </c:pt>
                <c:pt idx="67">
                  <c:v>21.526529579999998</c:v>
                </c:pt>
                <c:pt idx="68">
                  <c:v>21.487170079999949</c:v>
                </c:pt>
                <c:pt idx="69">
                  <c:v>21.397424329999957</c:v>
                </c:pt>
                <c:pt idx="70">
                  <c:v>21.307171290000003</c:v>
                </c:pt>
                <c:pt idx="71">
                  <c:v>21.145478498502033</c:v>
                </c:pt>
                <c:pt idx="72">
                  <c:v>20.590107804000017</c:v>
                </c:pt>
                <c:pt idx="73">
                  <c:v>19.865033228708</c:v>
                </c:pt>
                <c:pt idx="74">
                  <c:v>19.736549830000012</c:v>
                </c:pt>
                <c:pt idx="75">
                  <c:v>18.085091440400028</c:v>
                </c:pt>
                <c:pt idx="76">
                  <c:v>17.539571620000018</c:v>
                </c:pt>
                <c:pt idx="77">
                  <c:v>17.452888919999985</c:v>
                </c:pt>
                <c:pt idx="78">
                  <c:v>17.067770130000017</c:v>
                </c:pt>
                <c:pt idx="79">
                  <c:v>16.90171668</c:v>
                </c:pt>
                <c:pt idx="80">
                  <c:v>16.846116849999966</c:v>
                </c:pt>
                <c:pt idx="81">
                  <c:v>16.485372659999999</c:v>
                </c:pt>
                <c:pt idx="82">
                  <c:v>15.812596569999993</c:v>
                </c:pt>
                <c:pt idx="83">
                  <c:v>14.867353492313862</c:v>
                </c:pt>
                <c:pt idx="84">
                  <c:v>14.6217699</c:v>
                </c:pt>
                <c:pt idx="85">
                  <c:v>13.92370435</c:v>
                </c:pt>
                <c:pt idx="86">
                  <c:v>13.703897699999999</c:v>
                </c:pt>
                <c:pt idx="87">
                  <c:v>13.67674878</c:v>
                </c:pt>
                <c:pt idx="88">
                  <c:v>13.650023368206025</c:v>
                </c:pt>
                <c:pt idx="89">
                  <c:v>13.506156230255963</c:v>
                </c:pt>
                <c:pt idx="90">
                  <c:v>13.33506918000001</c:v>
                </c:pt>
                <c:pt idx="91">
                  <c:v>13.299370090000004</c:v>
                </c:pt>
                <c:pt idx="92">
                  <c:v>13.001664416229971</c:v>
                </c:pt>
                <c:pt idx="93">
                  <c:v>12.823409899999998</c:v>
                </c:pt>
                <c:pt idx="94">
                  <c:v>12.790512333000034</c:v>
                </c:pt>
                <c:pt idx="95">
                  <c:v>12.536022540000001</c:v>
                </c:pt>
                <c:pt idx="96">
                  <c:v>12.430195260000001</c:v>
                </c:pt>
                <c:pt idx="97">
                  <c:v>12.399766887924001</c:v>
                </c:pt>
                <c:pt idx="98">
                  <c:v>12.248395199999988</c:v>
                </c:pt>
                <c:pt idx="99">
                  <c:v>12.153640801742981</c:v>
                </c:pt>
                <c:pt idx="100">
                  <c:v>12.094528349999997</c:v>
                </c:pt>
                <c:pt idx="101">
                  <c:v>11.6203425</c:v>
                </c:pt>
                <c:pt idx="102">
                  <c:v>11.588862000000001</c:v>
                </c:pt>
                <c:pt idx="103">
                  <c:v>11.57541520496998</c:v>
                </c:pt>
                <c:pt idx="104">
                  <c:v>11.315203500000001</c:v>
                </c:pt>
                <c:pt idx="105">
                  <c:v>10.804192499999999</c:v>
                </c:pt>
                <c:pt idx="106">
                  <c:v>10.504786630000016</c:v>
                </c:pt>
                <c:pt idx="107">
                  <c:v>10.50144797000004</c:v>
                </c:pt>
                <c:pt idx="108">
                  <c:v>10.454433679999999</c:v>
                </c:pt>
                <c:pt idx="109">
                  <c:v>10.314098699962139</c:v>
                </c:pt>
                <c:pt idx="110">
                  <c:v>9.9683959349999931</c:v>
                </c:pt>
                <c:pt idx="111">
                  <c:v>9.6710727999999531</c:v>
                </c:pt>
                <c:pt idx="112">
                  <c:v>9.4699209899999506</c:v>
                </c:pt>
                <c:pt idx="113">
                  <c:v>9.3489196223459246</c:v>
                </c:pt>
                <c:pt idx="114">
                  <c:v>9.2800570411440138</c:v>
                </c:pt>
                <c:pt idx="115">
                  <c:v>9.2752546499999795</c:v>
                </c:pt>
                <c:pt idx="116">
                  <c:v>9.1933610203080178</c:v>
                </c:pt>
                <c:pt idx="117">
                  <c:v>9.1000155780467988</c:v>
                </c:pt>
                <c:pt idx="118">
                  <c:v>9.0669699500000007</c:v>
                </c:pt>
                <c:pt idx="119">
                  <c:v>9.0222243346681594</c:v>
                </c:pt>
                <c:pt idx="120">
                  <c:v>8.5787417266080048</c:v>
                </c:pt>
                <c:pt idx="121">
                  <c:v>8.3782715500000009</c:v>
                </c:pt>
                <c:pt idx="122">
                  <c:v>8.361017569999996</c:v>
                </c:pt>
                <c:pt idx="123">
                  <c:v>8.3477800843470096</c:v>
                </c:pt>
                <c:pt idx="124">
                  <c:v>8.2600805276641847</c:v>
                </c:pt>
                <c:pt idx="125">
                  <c:v>8.2599900327420226</c:v>
                </c:pt>
                <c:pt idx="126">
                  <c:v>8.0083326700000761</c:v>
                </c:pt>
                <c:pt idx="127">
                  <c:v>7.4316945333600044</c:v>
                </c:pt>
                <c:pt idx="128">
                  <c:v>7.1783232593150261</c:v>
                </c:pt>
                <c:pt idx="129">
                  <c:v>7.1485755200000041</c:v>
                </c:pt>
                <c:pt idx="130">
                  <c:v>7.1107849999999999</c:v>
                </c:pt>
                <c:pt idx="131">
                  <c:v>6.9673087999999996</c:v>
                </c:pt>
                <c:pt idx="132">
                  <c:v>6.9417216254491807</c:v>
                </c:pt>
                <c:pt idx="133">
                  <c:v>6.7860918399999743</c:v>
                </c:pt>
                <c:pt idx="134">
                  <c:v>6.5573054299999995</c:v>
                </c:pt>
                <c:pt idx="135">
                  <c:v>6.5470807500000001</c:v>
                </c:pt>
                <c:pt idx="136">
                  <c:v>6.4186399999999999</c:v>
                </c:pt>
                <c:pt idx="137">
                  <c:v>6.3609524999999998</c:v>
                </c:pt>
                <c:pt idx="138">
                  <c:v>6.3239039742950078</c:v>
                </c:pt>
                <c:pt idx="139">
                  <c:v>6.2826705500000211</c:v>
                </c:pt>
                <c:pt idx="140">
                  <c:v>5.7910954200000093</c:v>
                </c:pt>
                <c:pt idx="141">
                  <c:v>5.745850636260033</c:v>
                </c:pt>
                <c:pt idx="142">
                  <c:v>5.745850636260033</c:v>
                </c:pt>
                <c:pt idx="143">
                  <c:v>5.5434116200000103</c:v>
                </c:pt>
                <c:pt idx="144">
                  <c:v>5.2481175000000002</c:v>
                </c:pt>
                <c:pt idx="145">
                  <c:v>5.1956624798080924</c:v>
                </c:pt>
                <c:pt idx="146">
                  <c:v>4.9844493000000121</c:v>
                </c:pt>
                <c:pt idx="147">
                  <c:v>4.8821795300000028</c:v>
                </c:pt>
                <c:pt idx="148">
                  <c:v>4.8710899000000056</c:v>
                </c:pt>
                <c:pt idx="149">
                  <c:v>4.8116387799999991</c:v>
                </c:pt>
                <c:pt idx="150">
                  <c:v>4.7513249999999996</c:v>
                </c:pt>
                <c:pt idx="151">
                  <c:v>4.5525380999999996</c:v>
                </c:pt>
                <c:pt idx="152">
                  <c:v>4.3198153599999989</c:v>
                </c:pt>
                <c:pt idx="153">
                  <c:v>4.1053969200000058</c:v>
                </c:pt>
                <c:pt idx="154">
                  <c:v>4.0590089900000024</c:v>
                </c:pt>
                <c:pt idx="155">
                  <c:v>4.0157838700000026</c:v>
                </c:pt>
                <c:pt idx="156">
                  <c:v>3.9803760000000001</c:v>
                </c:pt>
                <c:pt idx="157">
                  <c:v>3.9096272544002533</c:v>
                </c:pt>
                <c:pt idx="158">
                  <c:v>3.8734475000000002</c:v>
                </c:pt>
                <c:pt idx="159">
                  <c:v>3.7159829347178936</c:v>
                </c:pt>
                <c:pt idx="160">
                  <c:v>3.518138400000006</c:v>
                </c:pt>
                <c:pt idx="161">
                  <c:v>3.5135092200000027</c:v>
                </c:pt>
                <c:pt idx="162">
                  <c:v>3.2486080666489601</c:v>
                </c:pt>
                <c:pt idx="163">
                  <c:v>3.1438316500000005</c:v>
                </c:pt>
                <c:pt idx="164">
                  <c:v>2.8883369999999999</c:v>
                </c:pt>
                <c:pt idx="165">
                  <c:v>2.8375241500000037</c:v>
                </c:pt>
                <c:pt idx="166">
                  <c:v>2.8060465619999952</c:v>
                </c:pt>
                <c:pt idx="167">
                  <c:v>2.5590702355530262</c:v>
                </c:pt>
                <c:pt idx="168">
                  <c:v>2.1193105720699985</c:v>
                </c:pt>
                <c:pt idx="169">
                  <c:v>1.9662242588870031</c:v>
                </c:pt>
                <c:pt idx="170">
                  <c:v>1.8592074200000044</c:v>
                </c:pt>
                <c:pt idx="171">
                  <c:v>1.5956437799999996</c:v>
                </c:pt>
                <c:pt idx="172">
                  <c:v>1.5073178599999955</c:v>
                </c:pt>
                <c:pt idx="173">
                  <c:v>1.4984409700000285</c:v>
                </c:pt>
                <c:pt idx="174">
                  <c:v>1.3967213900000006</c:v>
                </c:pt>
                <c:pt idx="175">
                  <c:v>1.2872548937419652</c:v>
                </c:pt>
                <c:pt idx="176">
                  <c:v>1.0401119999999999</c:v>
                </c:pt>
                <c:pt idx="177">
                  <c:v>1.0028619795999998</c:v>
                </c:pt>
                <c:pt idx="178">
                  <c:v>0.90532195999999876</c:v>
                </c:pt>
                <c:pt idx="179">
                  <c:v>0.7981494339190125</c:v>
                </c:pt>
                <c:pt idx="180">
                  <c:v>0.7770969900000021</c:v>
                </c:pt>
                <c:pt idx="181">
                  <c:v>0.75636226000000062</c:v>
                </c:pt>
                <c:pt idx="182">
                  <c:v>0.70007178999999864</c:v>
                </c:pt>
                <c:pt idx="183">
                  <c:v>0.55319323999999925</c:v>
                </c:pt>
                <c:pt idx="184">
                  <c:v>0.4738571700000167</c:v>
                </c:pt>
                <c:pt idx="185">
                  <c:v>0.39437267999999853</c:v>
                </c:pt>
                <c:pt idx="186">
                  <c:v>0.30523813000000127</c:v>
                </c:pt>
                <c:pt idx="187">
                  <c:v>0.27489806579999998</c:v>
                </c:pt>
                <c:pt idx="188">
                  <c:v>0.27243000000000001</c:v>
                </c:pt>
                <c:pt idx="189">
                  <c:v>0.19727404000000046</c:v>
                </c:pt>
                <c:pt idx="190">
                  <c:v>0.17083918101000786</c:v>
                </c:pt>
                <c:pt idx="191">
                  <c:v>0.10083627200000012</c:v>
                </c:pt>
                <c:pt idx="192">
                  <c:v>7.1139279999999333E-2</c:v>
                </c:pt>
                <c:pt idx="193">
                  <c:v>9.6500000000000004E-4</c:v>
                </c:pt>
                <c:pt idx="194">
                  <c:v>0</c:v>
                </c:pt>
                <c:pt idx="195">
                  <c:v>0</c:v>
                </c:pt>
                <c:pt idx="196">
                  <c:v>0</c:v>
                </c:pt>
                <c:pt idx="197">
                  <c:v>0</c:v>
                </c:pt>
                <c:pt idx="198">
                  <c:v>-2.5127605700000002</c:v>
                </c:pt>
                <c:pt idx="199">
                  <c:v>-4.0001676799999997</c:v>
                </c:pt>
                <c:pt idx="200">
                  <c:v>-5.0164659900000093</c:v>
                </c:pt>
                <c:pt idx="201">
                  <c:v>-17.232031119999991</c:v>
                </c:pt>
                <c:pt idx="202">
                  <c:v>-17.662664188599969</c:v>
                </c:pt>
                <c:pt idx="203">
                  <c:v>-60.102444979999987</c:v>
                </c:pt>
                <c:pt idx="204">
                  <c:v>-69.795000000000002</c:v>
                </c:pt>
                <c:pt idx="205">
                  <c:v>-107.13621150900001</c:v>
                </c:pt>
                <c:pt idx="206">
                  <c:v>-109.01461620999977</c:v>
                </c:pt>
              </c:numCache>
            </c:numRef>
          </c:xVal>
          <c:yVal>
            <c:numRef>
              <c:f>'[Copia de comparacion hpr resultado 20170731 2.xlsx]Hoja1 (2)'!$E$2:$E$208</c:f>
              <c:numCache>
                <c:formatCode>0.0%</c:formatCode>
                <c:ptCount val="207"/>
                <c:pt idx="0">
                  <c:v>7.4729442034210003E-2</c:v>
                </c:pt>
                <c:pt idx="1">
                  <c:v>9.8264313670901507E-2</c:v>
                </c:pt>
                <c:pt idx="2">
                  <c:v>0.142172206890855</c:v>
                </c:pt>
                <c:pt idx="3">
                  <c:v>8.0919982909418195E-2</c:v>
                </c:pt>
                <c:pt idx="4">
                  <c:v>3.2669460503137397E-2</c:v>
                </c:pt>
                <c:pt idx="5">
                  <c:v>0.126708935363777</c:v>
                </c:pt>
                <c:pt idx="6">
                  <c:v>0.106067947568408</c:v>
                </c:pt>
                <c:pt idx="7">
                  <c:v>0.138610345628354</c:v>
                </c:pt>
                <c:pt idx="8">
                  <c:v>0.119007113198702</c:v>
                </c:pt>
                <c:pt idx="9">
                  <c:v>7.3041047458339406E-2</c:v>
                </c:pt>
                <c:pt idx="10">
                  <c:v>9.9049279117185807E-2</c:v>
                </c:pt>
                <c:pt idx="11">
                  <c:v>6.5075891099926703E-2</c:v>
                </c:pt>
                <c:pt idx="12">
                  <c:v>0.112850654067273</c:v>
                </c:pt>
                <c:pt idx="13">
                  <c:v>9.8483928064781998E-2</c:v>
                </c:pt>
                <c:pt idx="14">
                  <c:v>8.3806724334091906E-2</c:v>
                </c:pt>
                <c:pt idx="15">
                  <c:v>4.1721420073245599E-2</c:v>
                </c:pt>
                <c:pt idx="16">
                  <c:v>3.2038316073331997E-2</c:v>
                </c:pt>
                <c:pt idx="17">
                  <c:v>3.0783759438684399E-2</c:v>
                </c:pt>
                <c:pt idx="18">
                  <c:v>5.07199974815336E-2</c:v>
                </c:pt>
                <c:pt idx="19">
                  <c:v>8.9028921757872095E-2</c:v>
                </c:pt>
                <c:pt idx="20">
                  <c:v>5.7114958383414703E-2</c:v>
                </c:pt>
                <c:pt idx="21">
                  <c:v>3.5364717702497703E-2</c:v>
                </c:pt>
                <c:pt idx="22">
                  <c:v>6.48831010972164E-2</c:v>
                </c:pt>
                <c:pt idx="23">
                  <c:v>6.3304889646268403E-2</c:v>
                </c:pt>
                <c:pt idx="24">
                  <c:v>6.0972657104150702E-2</c:v>
                </c:pt>
                <c:pt idx="25">
                  <c:v>0.14488842071376401</c:v>
                </c:pt>
                <c:pt idx="26">
                  <c:v>2.4203455776735501E-2</c:v>
                </c:pt>
                <c:pt idx="27">
                  <c:v>2.8450831943931401E-2</c:v>
                </c:pt>
                <c:pt idx="28">
                  <c:v>0.13475326866301099</c:v>
                </c:pt>
                <c:pt idx="29">
                  <c:v>7.0131478467721997E-2</c:v>
                </c:pt>
                <c:pt idx="30">
                  <c:v>0.110194041921282</c:v>
                </c:pt>
                <c:pt idx="31">
                  <c:v>6.48900785507429E-2</c:v>
                </c:pt>
                <c:pt idx="32">
                  <c:v>0.16678214581866099</c:v>
                </c:pt>
                <c:pt idx="33">
                  <c:v>0.127763026094979</c:v>
                </c:pt>
                <c:pt idx="34">
                  <c:v>5.4606846452510897E-2</c:v>
                </c:pt>
                <c:pt idx="35">
                  <c:v>0.122412387016191</c:v>
                </c:pt>
                <c:pt idx="36">
                  <c:v>6.9792598346087406E-2</c:v>
                </c:pt>
                <c:pt idx="37">
                  <c:v>8.5473268611772693E-2</c:v>
                </c:pt>
                <c:pt idx="38">
                  <c:v>3.4093022993861702E-2</c:v>
                </c:pt>
                <c:pt idx="39">
                  <c:v>7.4812272107300098E-2</c:v>
                </c:pt>
                <c:pt idx="40">
                  <c:v>6.7179902647065803E-2</c:v>
                </c:pt>
                <c:pt idx="41">
                  <c:v>2.63685757222605E-2</c:v>
                </c:pt>
                <c:pt idx="42">
                  <c:v>6.5876090051938202E-2</c:v>
                </c:pt>
                <c:pt idx="43">
                  <c:v>8.1265033752425803E-2</c:v>
                </c:pt>
                <c:pt idx="44">
                  <c:v>9.82834323117322E-2</c:v>
                </c:pt>
                <c:pt idx="45">
                  <c:v>5.4907065262518102E-2</c:v>
                </c:pt>
                <c:pt idx="46">
                  <c:v>3.65250252687494E-2</c:v>
                </c:pt>
                <c:pt idx="47">
                  <c:v>9.7711808176877801E-2</c:v>
                </c:pt>
                <c:pt idx="48">
                  <c:v>6.9350057317222102E-2</c:v>
                </c:pt>
                <c:pt idx="49">
                  <c:v>4.1301205842924099E-2</c:v>
                </c:pt>
                <c:pt idx="50">
                  <c:v>3.1744946632691097E-2</c:v>
                </c:pt>
                <c:pt idx="51">
                  <c:v>9.8358208937012206E-2</c:v>
                </c:pt>
                <c:pt idx="52">
                  <c:v>5.7737867118617801E-2</c:v>
                </c:pt>
                <c:pt idx="53">
                  <c:v>8.5692439208779295E-2</c:v>
                </c:pt>
                <c:pt idx="54">
                  <c:v>3.0486114557331401E-2</c:v>
                </c:pt>
                <c:pt idx="55">
                  <c:v>4.5960961404897999E-2</c:v>
                </c:pt>
                <c:pt idx="56">
                  <c:v>3.2936140126962402E-2</c:v>
                </c:pt>
                <c:pt idx="57">
                  <c:v>2.9357285643025401E-2</c:v>
                </c:pt>
                <c:pt idx="58">
                  <c:v>7.9466427776771903E-2</c:v>
                </c:pt>
                <c:pt idx="59">
                  <c:v>5.9957863655860602E-2</c:v>
                </c:pt>
                <c:pt idx="60">
                  <c:v>4.0366691862632103E-3</c:v>
                </c:pt>
                <c:pt idx="61">
                  <c:v>4.2428689767123599E-2</c:v>
                </c:pt>
                <c:pt idx="62">
                  <c:v>7.2520405484138906E-2</c:v>
                </c:pt>
                <c:pt idx="63">
                  <c:v>2.3904990763292E-2</c:v>
                </c:pt>
                <c:pt idx="64">
                  <c:v>4.1319453767050103E-2</c:v>
                </c:pt>
                <c:pt idx="65">
                  <c:v>5.7986935187311801E-2</c:v>
                </c:pt>
                <c:pt idx="66">
                  <c:v>3.5243278389432198E-2</c:v>
                </c:pt>
                <c:pt idx="67">
                  <c:v>2.3982764425913801E-2</c:v>
                </c:pt>
                <c:pt idx="68">
                  <c:v>7.9074214314033497E-2</c:v>
                </c:pt>
                <c:pt idx="69">
                  <c:v>3.7727229349360798E-2</c:v>
                </c:pt>
                <c:pt idx="70">
                  <c:v>3.5939255116309098E-2</c:v>
                </c:pt>
                <c:pt idx="71">
                  <c:v>2.1143179936903799E-2</c:v>
                </c:pt>
                <c:pt idx="72">
                  <c:v>4.3841359840224803E-2</c:v>
                </c:pt>
                <c:pt idx="73">
                  <c:v>3.6057617921799498E-2</c:v>
                </c:pt>
                <c:pt idx="74">
                  <c:v>0.121514510304168</c:v>
                </c:pt>
                <c:pt idx="75">
                  <c:v>1.50675968294662E-2</c:v>
                </c:pt>
                <c:pt idx="76">
                  <c:v>4.50129570846848E-2</c:v>
                </c:pt>
                <c:pt idx="77">
                  <c:v>9.1758420066248805E-2</c:v>
                </c:pt>
                <c:pt idx="78">
                  <c:v>3.4336443438832701E-2</c:v>
                </c:pt>
                <c:pt idx="79">
                  <c:v>3.3971939889136001E-2</c:v>
                </c:pt>
                <c:pt idx="80">
                  <c:v>5.5482252870092799E-2</c:v>
                </c:pt>
                <c:pt idx="81">
                  <c:v>5.3924142585281103E-2</c:v>
                </c:pt>
                <c:pt idx="82">
                  <c:v>5.0846735400371303E-2</c:v>
                </c:pt>
                <c:pt idx="83">
                  <c:v>3.7168383735359301E-3</c:v>
                </c:pt>
                <c:pt idx="84">
                  <c:v>2.9242070678369099E-2</c:v>
                </c:pt>
                <c:pt idx="85">
                  <c:v>2.7951284618051801E-2</c:v>
                </c:pt>
                <c:pt idx="86">
                  <c:v>2.74715734048166E-2</c:v>
                </c:pt>
                <c:pt idx="87">
                  <c:v>8.4279370701839704E-2</c:v>
                </c:pt>
                <c:pt idx="88">
                  <c:v>2.2750038948406198E-3</c:v>
                </c:pt>
                <c:pt idx="89">
                  <c:v>3.8787831034752897E-2</c:v>
                </c:pt>
                <c:pt idx="90">
                  <c:v>3.0443301120374001E-2</c:v>
                </c:pt>
                <c:pt idx="91">
                  <c:v>4.9489984435307097E-2</c:v>
                </c:pt>
                <c:pt idx="92">
                  <c:v>4.3548252141338298E-2</c:v>
                </c:pt>
                <c:pt idx="93">
                  <c:v>2.5633362028601302E-2</c:v>
                </c:pt>
                <c:pt idx="94">
                  <c:v>2.4750157665637901E-2</c:v>
                </c:pt>
                <c:pt idx="95">
                  <c:v>5.0492748140109699E-2</c:v>
                </c:pt>
                <c:pt idx="96">
                  <c:v>4.14052228900239E-2</c:v>
                </c:pt>
                <c:pt idx="97">
                  <c:v>9.1999126915759802E-2</c:v>
                </c:pt>
                <c:pt idx="98">
                  <c:v>0.101151667734192</c:v>
                </c:pt>
                <c:pt idx="99">
                  <c:v>2.4307339127861E-2</c:v>
                </c:pt>
                <c:pt idx="100">
                  <c:v>3.68848277868793E-2</c:v>
                </c:pt>
                <c:pt idx="101">
                  <c:v>7.5777088583081506E-2</c:v>
                </c:pt>
                <c:pt idx="102">
                  <c:v>7.5448294524508699E-2</c:v>
                </c:pt>
                <c:pt idx="103">
                  <c:v>3.2145904791644697E-2</c:v>
                </c:pt>
                <c:pt idx="104">
                  <c:v>7.2679234873882198E-2</c:v>
                </c:pt>
                <c:pt idx="105">
                  <c:v>7.7013145693762206E-2</c:v>
                </c:pt>
                <c:pt idx="106">
                  <c:v>7.8551555923630695E-2</c:v>
                </c:pt>
                <c:pt idx="107">
                  <c:v>3.0155047988771701E-2</c:v>
                </c:pt>
                <c:pt idx="108">
                  <c:v>5.8984993980158003E-2</c:v>
                </c:pt>
                <c:pt idx="109">
                  <c:v>2.7688855575571198E-3</c:v>
                </c:pt>
                <c:pt idx="110">
                  <c:v>3.98646201801525E-2</c:v>
                </c:pt>
                <c:pt idx="111">
                  <c:v>3.3961559619679497E-2</c:v>
                </c:pt>
                <c:pt idx="112">
                  <c:v>1.7748595365938199E-2</c:v>
                </c:pt>
                <c:pt idx="113">
                  <c:v>2.3372299059501202E-3</c:v>
                </c:pt>
                <c:pt idx="114">
                  <c:v>4.42483186365175E-2</c:v>
                </c:pt>
                <c:pt idx="115">
                  <c:v>6.3433684201501098E-2</c:v>
                </c:pt>
                <c:pt idx="116">
                  <c:v>2.2983402550886701E-3</c:v>
                </c:pt>
                <c:pt idx="117">
                  <c:v>2.2750038948404598E-3</c:v>
                </c:pt>
                <c:pt idx="118">
                  <c:v>3.6450382857425002E-2</c:v>
                </c:pt>
                <c:pt idx="119">
                  <c:v>2.2555560838557602E-3</c:v>
                </c:pt>
                <c:pt idx="120">
                  <c:v>7.9076599570218606E-2</c:v>
                </c:pt>
                <c:pt idx="121">
                  <c:v>9.4203079604217504E-2</c:v>
                </c:pt>
                <c:pt idx="122">
                  <c:v>4.6306862638529497E-2</c:v>
                </c:pt>
                <c:pt idx="123">
                  <c:v>3.7427576638524897E-2</c:v>
                </c:pt>
                <c:pt idx="124">
                  <c:v>2.7533601763723402E-3</c:v>
                </c:pt>
                <c:pt idx="125">
                  <c:v>2.7533300109440599E-3</c:v>
                </c:pt>
                <c:pt idx="126">
                  <c:v>7.99638911023012E-4</c:v>
                </c:pt>
                <c:pt idx="127">
                  <c:v>2.4772315115604202E-3</c:v>
                </c:pt>
                <c:pt idx="128">
                  <c:v>3.6756354914302902E-2</c:v>
                </c:pt>
                <c:pt idx="129">
                  <c:v>4.94120520963151E-2</c:v>
                </c:pt>
                <c:pt idx="130">
                  <c:v>6.2079619475609797E-2</c:v>
                </c:pt>
                <c:pt idx="131">
                  <c:v>7.0059245453235903E-3</c:v>
                </c:pt>
                <c:pt idx="132">
                  <c:v>2.7766886508743399E-3</c:v>
                </c:pt>
                <c:pt idx="133">
                  <c:v>3.9309353601620002E-2</c:v>
                </c:pt>
                <c:pt idx="134">
                  <c:v>0.127668471201275</c:v>
                </c:pt>
                <c:pt idx="135">
                  <c:v>4.4127262398727399E-2</c:v>
                </c:pt>
                <c:pt idx="136">
                  <c:v>1.283728E-2</c:v>
                </c:pt>
                <c:pt idx="137">
                  <c:v>5.1342566481593403E-2</c:v>
                </c:pt>
                <c:pt idx="138">
                  <c:v>3.6652313865863602E-2</c:v>
                </c:pt>
                <c:pt idx="139">
                  <c:v>4.0488701778357401E-2</c:v>
                </c:pt>
                <c:pt idx="140">
                  <c:v>4.0876340290614599E-2</c:v>
                </c:pt>
                <c:pt idx="141">
                  <c:v>2.2983402550889498E-3</c:v>
                </c:pt>
                <c:pt idx="142">
                  <c:v>2.2983402550889498E-3</c:v>
                </c:pt>
                <c:pt idx="143">
                  <c:v>3.1306638963534097E-2</c:v>
                </c:pt>
                <c:pt idx="144">
                  <c:v>4.3035420410532398E-2</c:v>
                </c:pt>
                <c:pt idx="145">
                  <c:v>2.59783124052728E-3</c:v>
                </c:pt>
                <c:pt idx="146">
                  <c:v>3.2168709917259598E-2</c:v>
                </c:pt>
                <c:pt idx="147">
                  <c:v>8.4163569519827494E-2</c:v>
                </c:pt>
                <c:pt idx="148">
                  <c:v>3.0810572069055801E-2</c:v>
                </c:pt>
                <c:pt idx="149">
                  <c:v>9.9202204103632396E-2</c:v>
                </c:pt>
                <c:pt idx="150">
                  <c:v>3.8691006498429097E-2</c:v>
                </c:pt>
                <c:pt idx="151">
                  <c:v>3.7904114121960299E-2</c:v>
                </c:pt>
                <c:pt idx="152">
                  <c:v>0.15451707436305601</c:v>
                </c:pt>
                <c:pt idx="153">
                  <c:v>4.8195794808443798E-2</c:v>
                </c:pt>
                <c:pt idx="154">
                  <c:v>8.8224554394064597E-2</c:v>
                </c:pt>
                <c:pt idx="155">
                  <c:v>4.1131914919733399E-2</c:v>
                </c:pt>
                <c:pt idx="156">
                  <c:v>4.1171192825519502E-2</c:v>
                </c:pt>
                <c:pt idx="157">
                  <c:v>1.1364855561069101E-3</c:v>
                </c:pt>
                <c:pt idx="158">
                  <c:v>7.5777088583081506E-2</c:v>
                </c:pt>
                <c:pt idx="159">
                  <c:v>2.4773219580223301E-3</c:v>
                </c:pt>
                <c:pt idx="160">
                  <c:v>3.2217356646470699E-2</c:v>
                </c:pt>
                <c:pt idx="161">
                  <c:v>4.9022320711660898E-2</c:v>
                </c:pt>
                <c:pt idx="162">
                  <c:v>8.1215201674683603E-4</c:v>
                </c:pt>
                <c:pt idx="163">
                  <c:v>4.1829939232107101E-2</c:v>
                </c:pt>
                <c:pt idx="164">
                  <c:v>2.0310363382223501E-2</c:v>
                </c:pt>
                <c:pt idx="165">
                  <c:v>7.4386529901170298E-2</c:v>
                </c:pt>
                <c:pt idx="166">
                  <c:v>4.65931391641808E-2</c:v>
                </c:pt>
                <c:pt idx="167">
                  <c:v>1.2795351179272099E-3</c:v>
                </c:pt>
                <c:pt idx="168">
                  <c:v>3.5547986818899001E-2</c:v>
                </c:pt>
                <c:pt idx="169">
                  <c:v>1.9662242588869901E-2</c:v>
                </c:pt>
                <c:pt idx="170">
                  <c:v>3.3536010024952802E-2</c:v>
                </c:pt>
                <c:pt idx="171">
                  <c:v>3.0419984443453101E-2</c:v>
                </c:pt>
                <c:pt idx="172">
                  <c:v>3.4552145816185501E-2</c:v>
                </c:pt>
                <c:pt idx="173">
                  <c:v>5.4147299827778002E-3</c:v>
                </c:pt>
                <c:pt idx="174">
                  <c:v>1.46534288286942E-2</c:v>
                </c:pt>
                <c:pt idx="175">
                  <c:v>1.2872548948924399E-3</c:v>
                </c:pt>
                <c:pt idx="176">
                  <c:v>1.35375100356812E-2</c:v>
                </c:pt>
                <c:pt idx="177">
                  <c:v>3.4808730445675201E-2</c:v>
                </c:pt>
                <c:pt idx="178">
                  <c:v>6.6677721559339695E-2</c:v>
                </c:pt>
                <c:pt idx="179">
                  <c:v>1.9953735869621099E-3</c:v>
                </c:pt>
                <c:pt idx="180">
                  <c:v>1.5858755907636499E-2</c:v>
                </c:pt>
                <c:pt idx="181">
                  <c:v>6.0609413895977703E-2</c:v>
                </c:pt>
                <c:pt idx="182">
                  <c:v>1.4584828958333299E-2</c:v>
                </c:pt>
                <c:pt idx="183">
                  <c:v>3.5853994696000403E-2</c:v>
                </c:pt>
                <c:pt idx="184">
                  <c:v>1.20127000343509E-3</c:v>
                </c:pt>
                <c:pt idx="185">
                  <c:v>6.91881894736842E-3</c:v>
                </c:pt>
                <c:pt idx="186">
                  <c:v>2.1281784092870699E-2</c:v>
                </c:pt>
                <c:pt idx="187">
                  <c:v>1.9468146563855902E-2</c:v>
                </c:pt>
                <c:pt idx="188">
                  <c:v>5.4823754348125103E-4</c:v>
                </c:pt>
                <c:pt idx="189">
                  <c:v>7.1736014545454203E-3</c:v>
                </c:pt>
                <c:pt idx="190">
                  <c:v>1.7083918104093099E-4</c:v>
                </c:pt>
                <c:pt idx="191">
                  <c:v>5.0703071034229698E-2</c:v>
                </c:pt>
                <c:pt idx="192">
                  <c:v>6.2849444493413096E-3</c:v>
                </c:pt>
                <c:pt idx="193">
                  <c:v>1.9300000000000002E-6</c:v>
                </c:pt>
                <c:pt idx="194">
                  <c:v>0</c:v>
                </c:pt>
                <c:pt idx="195">
                  <c:v>0</c:v>
                </c:pt>
                <c:pt idx="196">
                  <c:v>0</c:v>
                </c:pt>
                <c:pt idx="197">
                  <c:v>0</c:v>
                </c:pt>
                <c:pt idx="198">
                  <c:v>-4.1832186671236497E-2</c:v>
                </c:pt>
                <c:pt idx="199">
                  <c:v>-6.5035810845259001E-2</c:v>
                </c:pt>
                <c:pt idx="200">
                  <c:v>-4.6528123673531797E-2</c:v>
                </c:pt>
                <c:pt idx="201">
                  <c:v>-6.4006537776423594E-2</c:v>
                </c:pt>
                <c:pt idx="202">
                  <c:v>-4.4352190141126201E-2</c:v>
                </c:pt>
                <c:pt idx="203">
                  <c:v>-4.3928777783671401E-2</c:v>
                </c:pt>
                <c:pt idx="204">
                  <c:v>-1</c:v>
                </c:pt>
                <c:pt idx="205">
                  <c:v>-6.2539740760983994E-2</c:v>
                </c:pt>
                <c:pt idx="206">
                  <c:v>-6.8658375199446495E-2</c:v>
                </c:pt>
              </c:numCache>
            </c:numRef>
          </c:yVal>
          <c:smooth val="0"/>
          <c:extLst xmlns:c16r2="http://schemas.microsoft.com/office/drawing/2015/06/chart">
            <c:ext xmlns:c16="http://schemas.microsoft.com/office/drawing/2014/chart" uri="{C3380CC4-5D6E-409C-BE32-E72D297353CC}">
              <c16:uniqueId val="{00000000-6AB1-4C17-95BD-262C9D381098}"/>
            </c:ext>
          </c:extLst>
        </c:ser>
        <c:dLbls>
          <c:showLegendKey val="0"/>
          <c:showVal val="0"/>
          <c:showCatName val="0"/>
          <c:showSerName val="0"/>
          <c:showPercent val="0"/>
          <c:showBubbleSize val="0"/>
        </c:dLbls>
        <c:axId val="62851328"/>
        <c:axId val="62894464"/>
      </c:scatterChart>
      <c:valAx>
        <c:axId val="62851328"/>
        <c:scaling>
          <c:orientation val="minMax"/>
          <c:min val="-15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2894464"/>
        <c:crosses val="autoZero"/>
        <c:crossBetween val="midCat"/>
      </c:valAx>
      <c:valAx>
        <c:axId val="62894464"/>
        <c:scaling>
          <c:orientation val="minMax"/>
          <c:min val="-0.1"/>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2851328"/>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Comparativo de tasas en México </a:t>
            </a:r>
          </a:p>
        </c:rich>
      </c:tx>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PowerPoint]Hoja1'!$C$3:$C$1158</c:f>
              <c:numCache>
                <c:formatCode>0.00</c:formatCode>
                <c:ptCount val="1156"/>
                <c:pt idx="0">
                  <c:v>5.4385709999999996</c:v>
                </c:pt>
                <c:pt idx="1">
                  <c:v>5.4487180000000004</c:v>
                </c:pt>
                <c:pt idx="2">
                  <c:v>5.4988640000000002</c:v>
                </c:pt>
                <c:pt idx="3">
                  <c:v>5.4756410000000004</c:v>
                </c:pt>
                <c:pt idx="4">
                  <c:v>5.4920879999999999</c:v>
                </c:pt>
                <c:pt idx="5">
                  <c:v>5.4495969999999998</c:v>
                </c:pt>
                <c:pt idx="6">
                  <c:v>5.4197439999999997</c:v>
                </c:pt>
                <c:pt idx="7">
                  <c:v>5.4198899999999997</c:v>
                </c:pt>
                <c:pt idx="8">
                  <c:v>5.387912</c:v>
                </c:pt>
                <c:pt idx="9">
                  <c:v>5.3604760000000002</c:v>
                </c:pt>
                <c:pt idx="10">
                  <c:v>5.3544510000000001</c:v>
                </c:pt>
                <c:pt idx="11">
                  <c:v>5.3346150000000003</c:v>
                </c:pt>
                <c:pt idx="12">
                  <c:v>5.1947799999999997</c:v>
                </c:pt>
                <c:pt idx="13">
                  <c:v>5.0995970000000002</c:v>
                </c:pt>
                <c:pt idx="14">
                  <c:v>5.1436260000000003</c:v>
                </c:pt>
                <c:pt idx="15">
                  <c:v>5.0879120000000002</c:v>
                </c:pt>
                <c:pt idx="16">
                  <c:v>5.0879490000000001</c:v>
                </c:pt>
                <c:pt idx="17">
                  <c:v>5.1279849999999998</c:v>
                </c:pt>
                <c:pt idx="18">
                  <c:v>5.1702380000000003</c:v>
                </c:pt>
                <c:pt idx="19">
                  <c:v>5.1340659999999998</c:v>
                </c:pt>
                <c:pt idx="20">
                  <c:v>5.1381680000000003</c:v>
                </c:pt>
                <c:pt idx="21">
                  <c:v>5.1487179999999997</c:v>
                </c:pt>
                <c:pt idx="22">
                  <c:v>5.066484</c:v>
                </c:pt>
                <c:pt idx="23">
                  <c:v>5.0251650000000003</c:v>
                </c:pt>
                <c:pt idx="24">
                  <c:v>5.0252749999999997</c:v>
                </c:pt>
                <c:pt idx="25">
                  <c:v>5.1153849999999998</c:v>
                </c:pt>
                <c:pt idx="26">
                  <c:v>5.1127469999999997</c:v>
                </c:pt>
                <c:pt idx="27">
                  <c:v>5.0829120000000003</c:v>
                </c:pt>
                <c:pt idx="28">
                  <c:v>5.042967</c:v>
                </c:pt>
                <c:pt idx="29">
                  <c:v>5.037363</c:v>
                </c:pt>
                <c:pt idx="30">
                  <c:v>5.061795</c:v>
                </c:pt>
                <c:pt idx="31">
                  <c:v>5.0618860000000003</c:v>
                </c:pt>
                <c:pt idx="32">
                  <c:v>5.0577290000000001</c:v>
                </c:pt>
                <c:pt idx="33">
                  <c:v>5.0522530000000003</c:v>
                </c:pt>
                <c:pt idx="34">
                  <c:v>5.0678749999999999</c:v>
                </c:pt>
                <c:pt idx="35">
                  <c:v>5.0524360000000001</c:v>
                </c:pt>
                <c:pt idx="36">
                  <c:v>5.0180220000000002</c:v>
                </c:pt>
                <c:pt idx="37">
                  <c:v>5.0182419999999999</c:v>
                </c:pt>
                <c:pt idx="38">
                  <c:v>5.0937359999999998</c:v>
                </c:pt>
                <c:pt idx="39">
                  <c:v>5.0837909999999997</c:v>
                </c:pt>
                <c:pt idx="40">
                  <c:v>5.078462</c:v>
                </c:pt>
                <c:pt idx="41">
                  <c:v>5.0485350000000002</c:v>
                </c:pt>
                <c:pt idx="42">
                  <c:v>5.0040659999999999</c:v>
                </c:pt>
                <c:pt idx="43">
                  <c:v>4.9935349999999996</c:v>
                </c:pt>
                <c:pt idx="44">
                  <c:v>4.9736260000000003</c:v>
                </c:pt>
                <c:pt idx="45">
                  <c:v>4.9384620000000004</c:v>
                </c:pt>
                <c:pt idx="46">
                  <c:v>4.9695239999999998</c:v>
                </c:pt>
                <c:pt idx="47">
                  <c:v>4.9744510000000002</c:v>
                </c:pt>
                <c:pt idx="48">
                  <c:v>4.8696700000000002</c:v>
                </c:pt>
                <c:pt idx="49">
                  <c:v>4.8545600000000002</c:v>
                </c:pt>
                <c:pt idx="50">
                  <c:v>4.8997440000000001</c:v>
                </c:pt>
                <c:pt idx="51">
                  <c:v>4.9497799999999996</c:v>
                </c:pt>
                <c:pt idx="52">
                  <c:v>4.9348900000000002</c:v>
                </c:pt>
                <c:pt idx="53">
                  <c:v>4.9399629999999997</c:v>
                </c:pt>
                <c:pt idx="54">
                  <c:v>4.9450000000000003</c:v>
                </c:pt>
                <c:pt idx="55">
                  <c:v>4.9550549999999998</c:v>
                </c:pt>
                <c:pt idx="56">
                  <c:v>5.0053660000000004</c:v>
                </c:pt>
                <c:pt idx="57">
                  <c:v>4.9852749999999997</c:v>
                </c:pt>
                <c:pt idx="58">
                  <c:v>4.9604400000000002</c:v>
                </c:pt>
                <c:pt idx="59">
                  <c:v>4.9612090000000002</c:v>
                </c:pt>
                <c:pt idx="60">
                  <c:v>4.9713190000000003</c:v>
                </c:pt>
                <c:pt idx="61">
                  <c:v>4.9714289999999997</c:v>
                </c:pt>
                <c:pt idx="62">
                  <c:v>4.9115380000000002</c:v>
                </c:pt>
                <c:pt idx="63">
                  <c:v>4.8169230000000001</c:v>
                </c:pt>
                <c:pt idx="64">
                  <c:v>4.747967</c:v>
                </c:pt>
                <c:pt idx="65">
                  <c:v>4.6927839999999996</c:v>
                </c:pt>
                <c:pt idx="66">
                  <c:v>4.7075639999999996</c:v>
                </c:pt>
                <c:pt idx="67">
                  <c:v>4.722308</c:v>
                </c:pt>
                <c:pt idx="68">
                  <c:v>4.7470150000000002</c:v>
                </c:pt>
                <c:pt idx="69">
                  <c:v>4.7672889999999999</c:v>
                </c:pt>
                <c:pt idx="70">
                  <c:v>4.7073809999999998</c:v>
                </c:pt>
                <c:pt idx="71">
                  <c:v>4.6874729999999998</c:v>
                </c:pt>
                <c:pt idx="72">
                  <c:v>4.6185900000000002</c:v>
                </c:pt>
                <c:pt idx="73">
                  <c:v>4.5687179999999996</c:v>
                </c:pt>
                <c:pt idx="74">
                  <c:v>4.5246890000000004</c:v>
                </c:pt>
                <c:pt idx="75">
                  <c:v>4.5892309999999998</c:v>
                </c:pt>
                <c:pt idx="76">
                  <c:v>4.5649819999999997</c:v>
                </c:pt>
                <c:pt idx="77">
                  <c:v>4.5494870000000001</c:v>
                </c:pt>
                <c:pt idx="78">
                  <c:v>4.5139560000000003</c:v>
                </c:pt>
                <c:pt idx="79">
                  <c:v>4.5585709999999997</c:v>
                </c:pt>
                <c:pt idx="80">
                  <c:v>4.5043959999999998</c:v>
                </c:pt>
                <c:pt idx="81">
                  <c:v>4.4903849999999998</c:v>
                </c:pt>
                <c:pt idx="82">
                  <c:v>4.5747249999999999</c:v>
                </c:pt>
                <c:pt idx="83">
                  <c:v>4.5892119999999998</c:v>
                </c:pt>
                <c:pt idx="84">
                  <c:v>4.5351650000000001</c:v>
                </c:pt>
                <c:pt idx="85">
                  <c:v>4.5011539999999997</c:v>
                </c:pt>
                <c:pt idx="86">
                  <c:v>4.457179</c:v>
                </c:pt>
                <c:pt idx="87">
                  <c:v>4.58141</c:v>
                </c:pt>
                <c:pt idx="88">
                  <c:v>4.6258239999999997</c:v>
                </c:pt>
                <c:pt idx="89">
                  <c:v>4.6399999999999997</c:v>
                </c:pt>
                <c:pt idx="90">
                  <c:v>4.674029</c:v>
                </c:pt>
                <c:pt idx="91">
                  <c:v>4.5861539999999996</c:v>
                </c:pt>
                <c:pt idx="92">
                  <c:v>4.6902200000000001</c:v>
                </c:pt>
                <c:pt idx="93">
                  <c:v>4.7465929999999998</c:v>
                </c:pt>
                <c:pt idx="94">
                  <c:v>4.7467030000000001</c:v>
                </c:pt>
                <c:pt idx="95">
                  <c:v>4.914542</c:v>
                </c:pt>
                <c:pt idx="96">
                  <c:v>4.986923</c:v>
                </c:pt>
                <c:pt idx="97">
                  <c:v>5.1208609999999997</c:v>
                </c:pt>
                <c:pt idx="98">
                  <c:v>5.1311359999999997</c:v>
                </c:pt>
                <c:pt idx="99">
                  <c:v>5.1974729999999996</c:v>
                </c:pt>
                <c:pt idx="100">
                  <c:v>5.3238459999999996</c:v>
                </c:pt>
                <c:pt idx="101">
                  <c:v>5.4039739999999998</c:v>
                </c:pt>
                <c:pt idx="102">
                  <c:v>5.4404029999999999</c:v>
                </c:pt>
                <c:pt idx="103">
                  <c:v>5.4499079999999998</c:v>
                </c:pt>
                <c:pt idx="104">
                  <c:v>5.218242</c:v>
                </c:pt>
                <c:pt idx="105">
                  <c:v>5.318352</c:v>
                </c:pt>
                <c:pt idx="106">
                  <c:v>5.3520510000000003</c:v>
                </c:pt>
                <c:pt idx="107">
                  <c:v>5.4285709999999998</c:v>
                </c:pt>
                <c:pt idx="108">
                  <c:v>5.5713189999999999</c:v>
                </c:pt>
                <c:pt idx="109">
                  <c:v>5.5120149999999999</c:v>
                </c:pt>
                <c:pt idx="110">
                  <c:v>5.422161</c:v>
                </c:pt>
                <c:pt idx="111">
                  <c:v>5.2757690000000004</c:v>
                </c:pt>
                <c:pt idx="112">
                  <c:v>5.225568</c:v>
                </c:pt>
                <c:pt idx="113">
                  <c:v>5.3295050000000002</c:v>
                </c:pt>
                <c:pt idx="114">
                  <c:v>5.4661900000000001</c:v>
                </c:pt>
                <c:pt idx="115">
                  <c:v>5.5664290000000003</c:v>
                </c:pt>
                <c:pt idx="116">
                  <c:v>5.9633330000000004</c:v>
                </c:pt>
                <c:pt idx="117">
                  <c:v>6.0769599999999997</c:v>
                </c:pt>
                <c:pt idx="118">
                  <c:v>6.0773989999999998</c:v>
                </c:pt>
                <c:pt idx="119">
                  <c:v>6.1575819999999997</c:v>
                </c:pt>
                <c:pt idx="120">
                  <c:v>6.1813190000000002</c:v>
                </c:pt>
                <c:pt idx="121">
                  <c:v>5.9579490000000002</c:v>
                </c:pt>
                <c:pt idx="122">
                  <c:v>5.8417579999999996</c:v>
                </c:pt>
                <c:pt idx="123">
                  <c:v>5.6961539999999999</c:v>
                </c:pt>
                <c:pt idx="124">
                  <c:v>5.7488640000000002</c:v>
                </c:pt>
                <c:pt idx="125">
                  <c:v>5.8690480000000003</c:v>
                </c:pt>
                <c:pt idx="126">
                  <c:v>5.9030769999999997</c:v>
                </c:pt>
                <c:pt idx="127">
                  <c:v>6.0663549999999997</c:v>
                </c:pt>
                <c:pt idx="128">
                  <c:v>5.9569599999999996</c:v>
                </c:pt>
                <c:pt idx="129">
                  <c:v>5.8641759999999996</c:v>
                </c:pt>
                <c:pt idx="130">
                  <c:v>5.9062640000000002</c:v>
                </c:pt>
                <c:pt idx="131">
                  <c:v>5.7893590000000001</c:v>
                </c:pt>
                <c:pt idx="132">
                  <c:v>5.7824179999999998</c:v>
                </c:pt>
                <c:pt idx="133">
                  <c:v>5.7827469999999996</c:v>
                </c:pt>
                <c:pt idx="134">
                  <c:v>5.7628570000000003</c:v>
                </c:pt>
                <c:pt idx="135">
                  <c:v>5.6901279999999996</c:v>
                </c:pt>
                <c:pt idx="136">
                  <c:v>5.771795</c:v>
                </c:pt>
                <c:pt idx="137">
                  <c:v>5.8119779999999999</c:v>
                </c:pt>
                <c:pt idx="138">
                  <c:v>5.7452750000000004</c:v>
                </c:pt>
                <c:pt idx="139">
                  <c:v>5.6881680000000001</c:v>
                </c:pt>
                <c:pt idx="140">
                  <c:v>5.8237360000000002</c:v>
                </c:pt>
                <c:pt idx="141">
                  <c:v>5.8992310000000003</c:v>
                </c:pt>
                <c:pt idx="142">
                  <c:v>5.9193040000000003</c:v>
                </c:pt>
                <c:pt idx="143">
                  <c:v>6.0390480000000002</c:v>
                </c:pt>
                <c:pt idx="144">
                  <c:v>6.063993</c:v>
                </c:pt>
                <c:pt idx="145">
                  <c:v>5.9967579999999998</c:v>
                </c:pt>
                <c:pt idx="146">
                  <c:v>6.0543589999999998</c:v>
                </c:pt>
                <c:pt idx="147">
                  <c:v>5.841996</c:v>
                </c:pt>
                <c:pt idx="148">
                  <c:v>5.8026010000000001</c:v>
                </c:pt>
                <c:pt idx="149">
                  <c:v>5.9077469999999996</c:v>
                </c:pt>
                <c:pt idx="150">
                  <c:v>5.887912</c:v>
                </c:pt>
                <c:pt idx="151">
                  <c:v>5.8180769999999997</c:v>
                </c:pt>
                <c:pt idx="152">
                  <c:v>5.7906589999999998</c:v>
                </c:pt>
                <c:pt idx="153">
                  <c:v>5.8487359999999997</c:v>
                </c:pt>
                <c:pt idx="154">
                  <c:v>5.9935900000000002</c:v>
                </c:pt>
                <c:pt idx="155">
                  <c:v>6.0837180000000002</c:v>
                </c:pt>
                <c:pt idx="156">
                  <c:v>6.1115380000000004</c:v>
                </c:pt>
                <c:pt idx="157">
                  <c:v>6.1993960000000001</c:v>
                </c:pt>
                <c:pt idx="158">
                  <c:v>6.352125</c:v>
                </c:pt>
                <c:pt idx="159">
                  <c:v>6.2444870000000003</c:v>
                </c:pt>
                <c:pt idx="160">
                  <c:v>6.2824179999999998</c:v>
                </c:pt>
                <c:pt idx="161">
                  <c:v>6.2803849999999999</c:v>
                </c:pt>
                <c:pt idx="162">
                  <c:v>6.1548720000000001</c:v>
                </c:pt>
                <c:pt idx="163">
                  <c:v>6.2510440000000003</c:v>
                </c:pt>
                <c:pt idx="164">
                  <c:v>6.2932969999999999</c:v>
                </c:pt>
                <c:pt idx="165">
                  <c:v>6.4113740000000004</c:v>
                </c:pt>
                <c:pt idx="166">
                  <c:v>6.3635900000000003</c:v>
                </c:pt>
                <c:pt idx="167">
                  <c:v>6.3617030000000003</c:v>
                </c:pt>
                <c:pt idx="168">
                  <c:v>6.4102199999999998</c:v>
                </c:pt>
                <c:pt idx="169">
                  <c:v>6.5184430000000004</c:v>
                </c:pt>
                <c:pt idx="170">
                  <c:v>6.4905860000000004</c:v>
                </c:pt>
                <c:pt idx="171">
                  <c:v>6.5607689999999996</c:v>
                </c:pt>
                <c:pt idx="172">
                  <c:v>6.3347619999999996</c:v>
                </c:pt>
                <c:pt idx="173">
                  <c:v>6.2978019999999999</c:v>
                </c:pt>
                <c:pt idx="174">
                  <c:v>6.3361900000000002</c:v>
                </c:pt>
                <c:pt idx="175">
                  <c:v>6.2828020000000002</c:v>
                </c:pt>
                <c:pt idx="176">
                  <c:v>6.1858969999999998</c:v>
                </c:pt>
                <c:pt idx="177">
                  <c:v>6.0862449999999999</c:v>
                </c:pt>
                <c:pt idx="178">
                  <c:v>6.0925269999999996</c:v>
                </c:pt>
                <c:pt idx="179">
                  <c:v>5.9112450000000001</c:v>
                </c:pt>
                <c:pt idx="180">
                  <c:v>5.7783329999999999</c:v>
                </c:pt>
                <c:pt idx="181">
                  <c:v>5.8170330000000003</c:v>
                </c:pt>
                <c:pt idx="182">
                  <c:v>5.9449449999999997</c:v>
                </c:pt>
                <c:pt idx="183">
                  <c:v>5.9184979999999996</c:v>
                </c:pt>
                <c:pt idx="184">
                  <c:v>5.938205</c:v>
                </c:pt>
                <c:pt idx="185">
                  <c:v>6.0330769999999996</c:v>
                </c:pt>
                <c:pt idx="186">
                  <c:v>6.0417579999999997</c:v>
                </c:pt>
                <c:pt idx="187">
                  <c:v>6.0653480000000002</c:v>
                </c:pt>
                <c:pt idx="188">
                  <c:v>6.0355309999999998</c:v>
                </c:pt>
                <c:pt idx="189">
                  <c:v>6.0071430000000001</c:v>
                </c:pt>
                <c:pt idx="190">
                  <c:v>5.9488459999999996</c:v>
                </c:pt>
                <c:pt idx="191">
                  <c:v>5.9291210000000003</c:v>
                </c:pt>
                <c:pt idx="192">
                  <c:v>5.9272710000000002</c:v>
                </c:pt>
                <c:pt idx="193">
                  <c:v>6.014176</c:v>
                </c:pt>
                <c:pt idx="194">
                  <c:v>6.0578940000000001</c:v>
                </c:pt>
                <c:pt idx="195">
                  <c:v>5.978205</c:v>
                </c:pt>
                <c:pt idx="196">
                  <c:v>5.8847250000000004</c:v>
                </c:pt>
                <c:pt idx="197">
                  <c:v>5.9046149999999997</c:v>
                </c:pt>
                <c:pt idx="198">
                  <c:v>5.9838100000000001</c:v>
                </c:pt>
                <c:pt idx="199">
                  <c:v>5.8465569999999998</c:v>
                </c:pt>
                <c:pt idx="200">
                  <c:v>5.7180770000000001</c:v>
                </c:pt>
                <c:pt idx="201">
                  <c:v>5.7318319999999998</c:v>
                </c:pt>
                <c:pt idx="202">
                  <c:v>5.8205489999999998</c:v>
                </c:pt>
                <c:pt idx="203">
                  <c:v>5.7219410000000002</c:v>
                </c:pt>
                <c:pt idx="204">
                  <c:v>5.7043410000000003</c:v>
                </c:pt>
                <c:pt idx="205">
                  <c:v>5.726667</c:v>
                </c:pt>
                <c:pt idx="206">
                  <c:v>5.7079120000000003</c:v>
                </c:pt>
                <c:pt idx="207">
                  <c:v>5.8566669999999998</c:v>
                </c:pt>
                <c:pt idx="208">
                  <c:v>5.9569229999999997</c:v>
                </c:pt>
                <c:pt idx="209">
                  <c:v>5.940842</c:v>
                </c:pt>
                <c:pt idx="210">
                  <c:v>6.0565379999999998</c:v>
                </c:pt>
                <c:pt idx="211">
                  <c:v>6.054176</c:v>
                </c:pt>
                <c:pt idx="212">
                  <c:v>6.0135160000000001</c:v>
                </c:pt>
                <c:pt idx="213">
                  <c:v>6.1538830000000004</c:v>
                </c:pt>
                <c:pt idx="214">
                  <c:v>6.1642489999999999</c:v>
                </c:pt>
                <c:pt idx="215">
                  <c:v>6.1146149999999997</c:v>
                </c:pt>
                <c:pt idx="216">
                  <c:v>6.2542309999999999</c:v>
                </c:pt>
                <c:pt idx="217">
                  <c:v>6.3553850000000001</c:v>
                </c:pt>
                <c:pt idx="218">
                  <c:v>6.2957689999999999</c:v>
                </c:pt>
                <c:pt idx="219">
                  <c:v>6.2954949999999998</c:v>
                </c:pt>
                <c:pt idx="220">
                  <c:v>6.2265379999999997</c:v>
                </c:pt>
                <c:pt idx="221">
                  <c:v>6.2081679999999997</c:v>
                </c:pt>
                <c:pt idx="222">
                  <c:v>6.1317579999999996</c:v>
                </c:pt>
                <c:pt idx="223">
                  <c:v>6.153626</c:v>
                </c:pt>
                <c:pt idx="224">
                  <c:v>6.250769</c:v>
                </c:pt>
                <c:pt idx="225">
                  <c:v>6.2410990000000002</c:v>
                </c:pt>
                <c:pt idx="226">
                  <c:v>6.3020880000000004</c:v>
                </c:pt>
                <c:pt idx="227">
                  <c:v>6.244103</c:v>
                </c:pt>
                <c:pt idx="228">
                  <c:v>6.2139559999999996</c:v>
                </c:pt>
                <c:pt idx="229">
                  <c:v>6.164231</c:v>
                </c:pt>
                <c:pt idx="230">
                  <c:v>6.2348720000000002</c:v>
                </c:pt>
                <c:pt idx="231">
                  <c:v>6.3653300000000002</c:v>
                </c:pt>
                <c:pt idx="232">
                  <c:v>6.4044319999999999</c:v>
                </c:pt>
                <c:pt idx="233">
                  <c:v>6.4542310000000001</c:v>
                </c:pt>
                <c:pt idx="234">
                  <c:v>6.4446149999999998</c:v>
                </c:pt>
                <c:pt idx="235">
                  <c:v>6.3354759999999999</c:v>
                </c:pt>
                <c:pt idx="236">
                  <c:v>6.326886</c:v>
                </c:pt>
                <c:pt idx="237">
                  <c:v>6.3371979999999999</c:v>
                </c:pt>
                <c:pt idx="238">
                  <c:v>6.457363</c:v>
                </c:pt>
                <c:pt idx="239">
                  <c:v>6.3972530000000001</c:v>
                </c:pt>
                <c:pt idx="240">
                  <c:v>6.4285709999999998</c:v>
                </c:pt>
                <c:pt idx="241">
                  <c:v>6.4091209999999998</c:v>
                </c:pt>
                <c:pt idx="242">
                  <c:v>6.3995050000000004</c:v>
                </c:pt>
                <c:pt idx="243">
                  <c:v>6.39</c:v>
                </c:pt>
                <c:pt idx="244">
                  <c:v>6.2699730000000002</c:v>
                </c:pt>
                <c:pt idx="245">
                  <c:v>6.38</c:v>
                </c:pt>
                <c:pt idx="246">
                  <c:v>6.5197250000000002</c:v>
                </c:pt>
                <c:pt idx="247">
                  <c:v>6.5298080000000001</c:v>
                </c:pt>
                <c:pt idx="248">
                  <c:v>6.4697800000000001</c:v>
                </c:pt>
                <c:pt idx="249">
                  <c:v>6.4296980000000001</c:v>
                </c:pt>
                <c:pt idx="250">
                  <c:v>6.4393409999999998</c:v>
                </c:pt>
                <c:pt idx="251">
                  <c:v>6.3696149999999996</c:v>
                </c:pt>
                <c:pt idx="252">
                  <c:v>6.3004119999999997</c:v>
                </c:pt>
                <c:pt idx="253">
                  <c:v>6.35</c:v>
                </c:pt>
                <c:pt idx="254">
                  <c:v>6.340522</c:v>
                </c:pt>
                <c:pt idx="255">
                  <c:v>6.4305490000000001</c:v>
                </c:pt>
                <c:pt idx="256">
                  <c:v>6.4805770000000003</c:v>
                </c:pt>
                <c:pt idx="257">
                  <c:v>6.3712090000000003</c:v>
                </c:pt>
                <c:pt idx="258">
                  <c:v>6.3613739999999996</c:v>
                </c:pt>
                <c:pt idx="259">
                  <c:v>6.430714</c:v>
                </c:pt>
                <c:pt idx="260">
                  <c:v>6.4607419999999998</c:v>
                </c:pt>
                <c:pt idx="261">
                  <c:v>6.4023079999999997</c:v>
                </c:pt>
                <c:pt idx="262">
                  <c:v>6.3331869999999997</c:v>
                </c:pt>
                <c:pt idx="263">
                  <c:v>6.3561540000000001</c:v>
                </c:pt>
                <c:pt idx="264">
                  <c:v>6.4436260000000001</c:v>
                </c:pt>
                <c:pt idx="265">
                  <c:v>6.4546700000000001</c:v>
                </c:pt>
                <c:pt idx="266">
                  <c:v>6.4357689999999996</c:v>
                </c:pt>
                <c:pt idx="267">
                  <c:v>6.5159339999999997</c:v>
                </c:pt>
                <c:pt idx="268">
                  <c:v>6.5042859999999996</c:v>
                </c:pt>
                <c:pt idx="269">
                  <c:v>6.4454950000000002</c:v>
                </c:pt>
                <c:pt idx="270">
                  <c:v>6.5456320000000003</c:v>
                </c:pt>
                <c:pt idx="271">
                  <c:v>6.5880770000000002</c:v>
                </c:pt>
                <c:pt idx="272">
                  <c:v>6.5870879999999996</c:v>
                </c:pt>
                <c:pt idx="273">
                  <c:v>6.6464559999999997</c:v>
                </c:pt>
                <c:pt idx="274">
                  <c:v>6.5179119999999999</c:v>
                </c:pt>
                <c:pt idx="275">
                  <c:v>6.4307689999999997</c:v>
                </c:pt>
                <c:pt idx="276">
                  <c:v>6.320989</c:v>
                </c:pt>
                <c:pt idx="277">
                  <c:v>6.3316480000000004</c:v>
                </c:pt>
                <c:pt idx="278">
                  <c:v>6.3318680000000001</c:v>
                </c:pt>
                <c:pt idx="279">
                  <c:v>6.3520880000000002</c:v>
                </c:pt>
                <c:pt idx="280">
                  <c:v>6.2907690000000001</c:v>
                </c:pt>
                <c:pt idx="281">
                  <c:v>6.2993959999999998</c:v>
                </c:pt>
                <c:pt idx="282">
                  <c:v>6.3082419999999999</c:v>
                </c:pt>
                <c:pt idx="283">
                  <c:v>6.2817309999999997</c:v>
                </c:pt>
                <c:pt idx="284">
                  <c:v>6.3836259999999996</c:v>
                </c:pt>
                <c:pt idx="285">
                  <c:v>6.3421149999999997</c:v>
                </c:pt>
                <c:pt idx="286">
                  <c:v>6.2923080000000002</c:v>
                </c:pt>
                <c:pt idx="287">
                  <c:v>6.2747250000000001</c:v>
                </c:pt>
                <c:pt idx="288">
                  <c:v>6.2749449999999998</c:v>
                </c:pt>
                <c:pt idx="289">
                  <c:v>6.2851650000000001</c:v>
                </c:pt>
                <c:pt idx="290">
                  <c:v>6.275385</c:v>
                </c:pt>
                <c:pt idx="291">
                  <c:v>6.2836540000000003</c:v>
                </c:pt>
                <c:pt idx="292">
                  <c:v>6.3042309999999997</c:v>
                </c:pt>
                <c:pt idx="293">
                  <c:v>6.2644229999999999</c:v>
                </c:pt>
                <c:pt idx="294">
                  <c:v>6.224615</c:v>
                </c:pt>
                <c:pt idx="295">
                  <c:v>6.2205769999999996</c:v>
                </c:pt>
                <c:pt idx="296">
                  <c:v>6.2707139999999999</c:v>
                </c:pt>
                <c:pt idx="297">
                  <c:v>6.2511260000000002</c:v>
                </c:pt>
                <c:pt idx="298">
                  <c:v>6.2035159999999996</c:v>
                </c:pt>
                <c:pt idx="299">
                  <c:v>6.2114010000000004</c:v>
                </c:pt>
                <c:pt idx="300">
                  <c:v>6.211538</c:v>
                </c:pt>
                <c:pt idx="301">
                  <c:v>6.1516760000000001</c:v>
                </c:pt>
                <c:pt idx="302">
                  <c:v>6.1122249999999996</c:v>
                </c:pt>
                <c:pt idx="303">
                  <c:v>6.2148349999999999</c:v>
                </c:pt>
                <c:pt idx="304">
                  <c:v>6.2925000000000004</c:v>
                </c:pt>
                <c:pt idx="305">
                  <c:v>6.2351650000000003</c:v>
                </c:pt>
                <c:pt idx="306">
                  <c:v>6.2478300000000004</c:v>
                </c:pt>
                <c:pt idx="307">
                  <c:v>6.2052750000000003</c:v>
                </c:pt>
                <c:pt idx="308">
                  <c:v>6.1553300000000002</c:v>
                </c:pt>
                <c:pt idx="309">
                  <c:v>6.0953850000000003</c:v>
                </c:pt>
                <c:pt idx="310">
                  <c:v>6.1554399999999996</c:v>
                </c:pt>
                <c:pt idx="311">
                  <c:v>6.1656040000000001</c:v>
                </c:pt>
                <c:pt idx="312">
                  <c:v>6.1856590000000002</c:v>
                </c:pt>
                <c:pt idx="313">
                  <c:v>6.2585709999999999</c:v>
                </c:pt>
                <c:pt idx="314">
                  <c:v>6.2444230000000003</c:v>
                </c:pt>
                <c:pt idx="315">
                  <c:v>6.181648</c:v>
                </c:pt>
                <c:pt idx="316">
                  <c:v>6.128984</c:v>
                </c:pt>
                <c:pt idx="317">
                  <c:v>6.1090660000000003</c:v>
                </c:pt>
                <c:pt idx="318">
                  <c:v>6.1291479999999998</c:v>
                </c:pt>
                <c:pt idx="319">
                  <c:v>6.0892309999999998</c:v>
                </c:pt>
                <c:pt idx="320">
                  <c:v>6.0724179999999999</c:v>
                </c:pt>
                <c:pt idx="321">
                  <c:v>6.136374</c:v>
                </c:pt>
                <c:pt idx="322">
                  <c:v>6.1628569999999998</c:v>
                </c:pt>
                <c:pt idx="323">
                  <c:v>6.1629670000000001</c:v>
                </c:pt>
                <c:pt idx="324">
                  <c:v>6.2035159999999996</c:v>
                </c:pt>
                <c:pt idx="325">
                  <c:v>6.2236260000000003</c:v>
                </c:pt>
                <c:pt idx="326">
                  <c:v>6.1803020000000002</c:v>
                </c:pt>
                <c:pt idx="327">
                  <c:v>6.1807689999999997</c:v>
                </c:pt>
                <c:pt idx="328">
                  <c:v>6.2074449999999999</c:v>
                </c:pt>
                <c:pt idx="329">
                  <c:v>6.2278570000000002</c:v>
                </c:pt>
                <c:pt idx="330">
                  <c:v>6.2079950000000004</c:v>
                </c:pt>
                <c:pt idx="331">
                  <c:v>6.1681319999999999</c:v>
                </c:pt>
                <c:pt idx="332">
                  <c:v>6.1084069999999997</c:v>
                </c:pt>
                <c:pt idx="333">
                  <c:v>6.1088190000000004</c:v>
                </c:pt>
                <c:pt idx="334">
                  <c:v>6.0427470000000003</c:v>
                </c:pt>
                <c:pt idx="335">
                  <c:v>5.9990930000000002</c:v>
                </c:pt>
                <c:pt idx="336">
                  <c:v>5.8607690000000003</c:v>
                </c:pt>
                <c:pt idx="337">
                  <c:v>5.9209889999999996</c:v>
                </c:pt>
                <c:pt idx="338">
                  <c:v>5.9437360000000004</c:v>
                </c:pt>
                <c:pt idx="339">
                  <c:v>5.8539009999999996</c:v>
                </c:pt>
                <c:pt idx="340">
                  <c:v>5.7960989999999999</c:v>
                </c:pt>
                <c:pt idx="341">
                  <c:v>5.8082690000000001</c:v>
                </c:pt>
                <c:pt idx="342">
                  <c:v>5.8403299999999998</c:v>
                </c:pt>
                <c:pt idx="343">
                  <c:v>5.8407419999999997</c:v>
                </c:pt>
                <c:pt idx="344">
                  <c:v>5.8692310000000001</c:v>
                </c:pt>
                <c:pt idx="345">
                  <c:v>5.8568129999999998</c:v>
                </c:pt>
                <c:pt idx="346">
                  <c:v>5.8511540000000002</c:v>
                </c:pt>
                <c:pt idx="347">
                  <c:v>5.8455490000000001</c:v>
                </c:pt>
                <c:pt idx="348">
                  <c:v>5.8760440000000003</c:v>
                </c:pt>
                <c:pt idx="349">
                  <c:v>5.8518410000000003</c:v>
                </c:pt>
                <c:pt idx="350">
                  <c:v>5.7863740000000004</c:v>
                </c:pt>
                <c:pt idx="351">
                  <c:v>5.7665379999999997</c:v>
                </c:pt>
                <c:pt idx="352">
                  <c:v>5.7967029999999999</c:v>
                </c:pt>
                <c:pt idx="353">
                  <c:v>5.8717309999999996</c:v>
                </c:pt>
                <c:pt idx="354">
                  <c:v>5.9528020000000001</c:v>
                </c:pt>
                <c:pt idx="355">
                  <c:v>5.9629399999999997</c:v>
                </c:pt>
                <c:pt idx="356">
                  <c:v>5.9023079999999997</c:v>
                </c:pt>
                <c:pt idx="357">
                  <c:v>5.588571</c:v>
                </c:pt>
                <c:pt idx="358">
                  <c:v>5.6436260000000003</c:v>
                </c:pt>
                <c:pt idx="359">
                  <c:v>5.6937639999999998</c:v>
                </c:pt>
                <c:pt idx="360">
                  <c:v>5.6591209999999998</c:v>
                </c:pt>
                <c:pt idx="361">
                  <c:v>5.6544230000000004</c:v>
                </c:pt>
                <c:pt idx="362">
                  <c:v>5.679341</c:v>
                </c:pt>
                <c:pt idx="363">
                  <c:v>5.7196699999999998</c:v>
                </c:pt>
                <c:pt idx="364">
                  <c:v>5.8148350000000004</c:v>
                </c:pt>
                <c:pt idx="365">
                  <c:v>5.7749730000000001</c:v>
                </c:pt>
                <c:pt idx="366">
                  <c:v>5.7149999999999999</c:v>
                </c:pt>
                <c:pt idx="367">
                  <c:v>5.7000549999999999</c:v>
                </c:pt>
                <c:pt idx="368">
                  <c:v>5.66533</c:v>
                </c:pt>
                <c:pt idx="369">
                  <c:v>5.6605489999999996</c:v>
                </c:pt>
                <c:pt idx="370">
                  <c:v>5.6506590000000001</c:v>
                </c:pt>
                <c:pt idx="371">
                  <c:v>5.6555770000000001</c:v>
                </c:pt>
                <c:pt idx="372">
                  <c:v>5.655659</c:v>
                </c:pt>
                <c:pt idx="373">
                  <c:v>5.6659069999999998</c:v>
                </c:pt>
                <c:pt idx="374">
                  <c:v>5.7106589999999997</c:v>
                </c:pt>
                <c:pt idx="375">
                  <c:v>5.7814290000000002</c:v>
                </c:pt>
                <c:pt idx="376">
                  <c:v>5.7415380000000003</c:v>
                </c:pt>
                <c:pt idx="377">
                  <c:v>5.7370599999999996</c:v>
                </c:pt>
                <c:pt idx="378">
                  <c:v>5.7319779999999998</c:v>
                </c:pt>
                <c:pt idx="379">
                  <c:v>5.686566</c:v>
                </c:pt>
                <c:pt idx="380">
                  <c:v>5.6966479999999997</c:v>
                </c:pt>
                <c:pt idx="381">
                  <c:v>5.6823079999999999</c:v>
                </c:pt>
                <c:pt idx="382">
                  <c:v>5.6724180000000004</c:v>
                </c:pt>
                <c:pt idx="383">
                  <c:v>5.7070600000000002</c:v>
                </c:pt>
                <c:pt idx="384">
                  <c:v>5.6971429999999996</c:v>
                </c:pt>
                <c:pt idx="385">
                  <c:v>5.677225</c:v>
                </c:pt>
                <c:pt idx="386">
                  <c:v>5.6330770000000001</c:v>
                </c:pt>
                <c:pt idx="387">
                  <c:v>5.6473899999999997</c:v>
                </c:pt>
                <c:pt idx="388">
                  <c:v>5.627637</c:v>
                </c:pt>
                <c:pt idx="389">
                  <c:v>5.6036260000000002</c:v>
                </c:pt>
                <c:pt idx="390">
                  <c:v>5.5937359999999998</c:v>
                </c:pt>
                <c:pt idx="391">
                  <c:v>5.6238460000000003</c:v>
                </c:pt>
                <c:pt idx="392">
                  <c:v>5.6099449999999997</c:v>
                </c:pt>
                <c:pt idx="393">
                  <c:v>5.6342860000000003</c:v>
                </c:pt>
                <c:pt idx="394">
                  <c:v>5.6304949999999998</c:v>
                </c:pt>
                <c:pt idx="395">
                  <c:v>5.7106320000000004</c:v>
                </c:pt>
                <c:pt idx="396">
                  <c:v>5.8084619999999996</c:v>
                </c:pt>
                <c:pt idx="397">
                  <c:v>5.7747250000000001</c:v>
                </c:pt>
                <c:pt idx="398">
                  <c:v>5.7813189999999999</c:v>
                </c:pt>
                <c:pt idx="399">
                  <c:v>5.847747</c:v>
                </c:pt>
                <c:pt idx="400">
                  <c:v>5.781593</c:v>
                </c:pt>
                <c:pt idx="401">
                  <c:v>5.7553850000000004</c:v>
                </c:pt>
                <c:pt idx="402">
                  <c:v>5.7491209999999997</c:v>
                </c:pt>
                <c:pt idx="403">
                  <c:v>5.7058239999999998</c:v>
                </c:pt>
                <c:pt idx="404">
                  <c:v>5.689451</c:v>
                </c:pt>
                <c:pt idx="405">
                  <c:v>5.689533</c:v>
                </c:pt>
                <c:pt idx="406">
                  <c:v>5.6726919999999996</c:v>
                </c:pt>
                <c:pt idx="407">
                  <c:v>5.6228300000000004</c:v>
                </c:pt>
                <c:pt idx="408">
                  <c:v>5.6432419999999999</c:v>
                </c:pt>
                <c:pt idx="409">
                  <c:v>5.6633789999999999</c:v>
                </c:pt>
                <c:pt idx="410">
                  <c:v>5.7168130000000001</c:v>
                </c:pt>
                <c:pt idx="411">
                  <c:v>5.7336539999999996</c:v>
                </c:pt>
                <c:pt idx="412">
                  <c:v>5.7870330000000001</c:v>
                </c:pt>
                <c:pt idx="413">
                  <c:v>5.7905220000000002</c:v>
                </c:pt>
                <c:pt idx="414">
                  <c:v>5.7906040000000001</c:v>
                </c:pt>
                <c:pt idx="415">
                  <c:v>5.7375819999999997</c:v>
                </c:pt>
                <c:pt idx="416">
                  <c:v>5.7007690000000002</c:v>
                </c:pt>
                <c:pt idx="417">
                  <c:v>5.6978020000000003</c:v>
                </c:pt>
                <c:pt idx="418">
                  <c:v>5.6910990000000004</c:v>
                </c:pt>
                <c:pt idx="419">
                  <c:v>5.7411810000000001</c:v>
                </c:pt>
                <c:pt idx="420">
                  <c:v>5.7383519999999999</c:v>
                </c:pt>
                <c:pt idx="421">
                  <c:v>5.7513459999999998</c:v>
                </c:pt>
                <c:pt idx="422">
                  <c:v>5.7285709999999996</c:v>
                </c:pt>
                <c:pt idx="423">
                  <c:v>5.7889010000000001</c:v>
                </c:pt>
                <c:pt idx="424">
                  <c:v>5.861758</c:v>
                </c:pt>
                <c:pt idx="425">
                  <c:v>5.8445600000000004</c:v>
                </c:pt>
                <c:pt idx="426">
                  <c:v>5.8646149999999997</c:v>
                </c:pt>
                <c:pt idx="427">
                  <c:v>5.9346699999999997</c:v>
                </c:pt>
                <c:pt idx="428">
                  <c:v>5.9548350000000001</c:v>
                </c:pt>
                <c:pt idx="429">
                  <c:v>5.8873629999999997</c:v>
                </c:pt>
                <c:pt idx="430">
                  <c:v>5.9175000000000004</c:v>
                </c:pt>
                <c:pt idx="431">
                  <c:v>5.9001099999999997</c:v>
                </c:pt>
                <c:pt idx="432">
                  <c:v>5.9228300000000003</c:v>
                </c:pt>
                <c:pt idx="433">
                  <c:v>5.9429119999999998</c:v>
                </c:pt>
                <c:pt idx="434">
                  <c:v>5.9929949999999996</c:v>
                </c:pt>
                <c:pt idx="435">
                  <c:v>5.9907690000000002</c:v>
                </c:pt>
                <c:pt idx="436">
                  <c:v>6.0885990000000003</c:v>
                </c:pt>
                <c:pt idx="437">
                  <c:v>6.1512089999999997</c:v>
                </c:pt>
                <c:pt idx="438">
                  <c:v>6.0834890000000001</c:v>
                </c:pt>
                <c:pt idx="439">
                  <c:v>6.0635709999999996</c:v>
                </c:pt>
                <c:pt idx="440">
                  <c:v>5.9936540000000003</c:v>
                </c:pt>
                <c:pt idx="441">
                  <c:v>6.0337360000000002</c:v>
                </c:pt>
                <c:pt idx="442">
                  <c:v>5.9959889999999998</c:v>
                </c:pt>
                <c:pt idx="443">
                  <c:v>5.9860439999999997</c:v>
                </c:pt>
                <c:pt idx="444">
                  <c:v>5.9241479999999997</c:v>
                </c:pt>
                <c:pt idx="445">
                  <c:v>5.8942310000000004</c:v>
                </c:pt>
                <c:pt idx="446">
                  <c:v>5.9043130000000001</c:v>
                </c:pt>
                <c:pt idx="447">
                  <c:v>5.8527469999999999</c:v>
                </c:pt>
                <c:pt idx="448">
                  <c:v>5.7946429999999998</c:v>
                </c:pt>
                <c:pt idx="449">
                  <c:v>5.7347250000000001</c:v>
                </c:pt>
                <c:pt idx="450">
                  <c:v>5.8148080000000002</c:v>
                </c:pt>
                <c:pt idx="451">
                  <c:v>5.8565930000000002</c:v>
                </c:pt>
                <c:pt idx="452">
                  <c:v>5.8367579999999997</c:v>
                </c:pt>
                <c:pt idx="453">
                  <c:v>5.8752199999999997</c:v>
                </c:pt>
                <c:pt idx="454">
                  <c:v>5.916868</c:v>
                </c:pt>
                <c:pt idx="455">
                  <c:v>5.9053849999999999</c:v>
                </c:pt>
                <c:pt idx="456">
                  <c:v>5.8569779999999998</c:v>
                </c:pt>
                <c:pt idx="457">
                  <c:v>5.8357140000000003</c:v>
                </c:pt>
                <c:pt idx="458">
                  <c:v>5.7957970000000003</c:v>
                </c:pt>
                <c:pt idx="459">
                  <c:v>5.8358790000000003</c:v>
                </c:pt>
                <c:pt idx="460">
                  <c:v>5.8759620000000004</c:v>
                </c:pt>
                <c:pt idx="461">
                  <c:v>5.8773629999999999</c:v>
                </c:pt>
                <c:pt idx="462">
                  <c:v>5.9062910000000004</c:v>
                </c:pt>
                <c:pt idx="463">
                  <c:v>5.8851649999999998</c:v>
                </c:pt>
                <c:pt idx="464">
                  <c:v>5.9152750000000003</c:v>
                </c:pt>
                <c:pt idx="465">
                  <c:v>5.9165380000000001</c:v>
                </c:pt>
                <c:pt idx="466">
                  <c:v>5.8966209999999997</c:v>
                </c:pt>
                <c:pt idx="467">
                  <c:v>5.9368679999999996</c:v>
                </c:pt>
                <c:pt idx="468">
                  <c:v>5.9759339999999996</c:v>
                </c:pt>
                <c:pt idx="469">
                  <c:v>5.957033</c:v>
                </c:pt>
                <c:pt idx="470">
                  <c:v>5.9171149999999999</c:v>
                </c:pt>
                <c:pt idx="471">
                  <c:v>5.9071980000000002</c:v>
                </c:pt>
                <c:pt idx="472">
                  <c:v>5.8575270000000002</c:v>
                </c:pt>
                <c:pt idx="473">
                  <c:v>5.9084070000000004</c:v>
                </c:pt>
                <c:pt idx="474">
                  <c:v>5.9076919999999999</c:v>
                </c:pt>
                <c:pt idx="475">
                  <c:v>5.8370329999999999</c:v>
                </c:pt>
                <c:pt idx="476">
                  <c:v>5.7973629999999998</c:v>
                </c:pt>
                <c:pt idx="477">
                  <c:v>5.7674729999999998</c:v>
                </c:pt>
                <c:pt idx="478">
                  <c:v>5.7575820000000002</c:v>
                </c:pt>
                <c:pt idx="479">
                  <c:v>5.7782689999999999</c:v>
                </c:pt>
                <c:pt idx="480">
                  <c:v>5.7572530000000004</c:v>
                </c:pt>
                <c:pt idx="481">
                  <c:v>5.7681319999999996</c:v>
                </c:pt>
                <c:pt idx="482">
                  <c:v>5.917802</c:v>
                </c:pt>
                <c:pt idx="483">
                  <c:v>5.9287640000000001</c:v>
                </c:pt>
                <c:pt idx="484">
                  <c:v>5.8992310000000003</c:v>
                </c:pt>
                <c:pt idx="485">
                  <c:v>6.0089290000000002</c:v>
                </c:pt>
                <c:pt idx="486">
                  <c:v>6.0694509999999999</c:v>
                </c:pt>
                <c:pt idx="487">
                  <c:v>6.0495049999999999</c:v>
                </c:pt>
                <c:pt idx="488">
                  <c:v>6.0791209999999998</c:v>
                </c:pt>
                <c:pt idx="489">
                  <c:v>6.0792310000000001</c:v>
                </c:pt>
                <c:pt idx="490">
                  <c:v>6.1397529999999998</c:v>
                </c:pt>
                <c:pt idx="491">
                  <c:v>6.1698899999999997</c:v>
                </c:pt>
                <c:pt idx="492">
                  <c:v>6.0498900000000004</c:v>
                </c:pt>
                <c:pt idx="493">
                  <c:v>5.96</c:v>
                </c:pt>
                <c:pt idx="494">
                  <c:v>5.8602749999999997</c:v>
                </c:pt>
                <c:pt idx="495">
                  <c:v>5.8508789999999999</c:v>
                </c:pt>
                <c:pt idx="496">
                  <c:v>5.9110990000000001</c:v>
                </c:pt>
                <c:pt idx="497">
                  <c:v>5.9513850000000001</c:v>
                </c:pt>
                <c:pt idx="498">
                  <c:v>5.8920219999999999</c:v>
                </c:pt>
                <c:pt idx="499">
                  <c:v>5.9327800000000002</c:v>
                </c:pt>
                <c:pt idx="500">
                  <c:v>5.8736920000000001</c:v>
                </c:pt>
                <c:pt idx="501">
                  <c:v>5.8244290000000003</c:v>
                </c:pt>
                <c:pt idx="502">
                  <c:v>5.8149449999999998</c:v>
                </c:pt>
                <c:pt idx="503">
                  <c:v>5.8259340000000002</c:v>
                </c:pt>
                <c:pt idx="504">
                  <c:v>5.7660549999999997</c:v>
                </c:pt>
                <c:pt idx="505">
                  <c:v>5.6761540000000004</c:v>
                </c:pt>
                <c:pt idx="506">
                  <c:v>5.6157690000000002</c:v>
                </c:pt>
                <c:pt idx="507">
                  <c:v>5.6258020000000002</c:v>
                </c:pt>
                <c:pt idx="508">
                  <c:v>5.6465930000000002</c:v>
                </c:pt>
                <c:pt idx="509">
                  <c:v>5.6568569999999996</c:v>
                </c:pt>
                <c:pt idx="510">
                  <c:v>5.5762309999999999</c:v>
                </c:pt>
                <c:pt idx="511">
                  <c:v>5.4964620000000002</c:v>
                </c:pt>
                <c:pt idx="512">
                  <c:v>5.3960549999999996</c:v>
                </c:pt>
                <c:pt idx="513">
                  <c:v>5.3973849999999999</c:v>
                </c:pt>
                <c:pt idx="514">
                  <c:v>5.407978</c:v>
                </c:pt>
                <c:pt idx="515">
                  <c:v>5.457846</c:v>
                </c:pt>
                <c:pt idx="516">
                  <c:v>5.387308</c:v>
                </c:pt>
                <c:pt idx="517">
                  <c:v>5.3179119999999998</c:v>
                </c:pt>
                <c:pt idx="518">
                  <c:v>5.3090000000000002</c:v>
                </c:pt>
                <c:pt idx="519">
                  <c:v>5.2792310000000002</c:v>
                </c:pt>
                <c:pt idx="520">
                  <c:v>5.2003630000000003</c:v>
                </c:pt>
                <c:pt idx="521">
                  <c:v>5.2592309999999998</c:v>
                </c:pt>
                <c:pt idx="522">
                  <c:v>5.2403959999999996</c:v>
                </c:pt>
                <c:pt idx="523">
                  <c:v>5.382396</c:v>
                </c:pt>
                <c:pt idx="524">
                  <c:v>5.3816040000000003</c:v>
                </c:pt>
                <c:pt idx="525">
                  <c:v>5.4223850000000002</c:v>
                </c:pt>
                <c:pt idx="526">
                  <c:v>5.6337359999999999</c:v>
                </c:pt>
                <c:pt idx="527">
                  <c:v>5.6539780000000004</c:v>
                </c:pt>
                <c:pt idx="528">
                  <c:v>5.6966150000000004</c:v>
                </c:pt>
                <c:pt idx="529">
                  <c:v>5.7475269999999998</c:v>
                </c:pt>
                <c:pt idx="530">
                  <c:v>5.6790770000000004</c:v>
                </c:pt>
                <c:pt idx="531">
                  <c:v>5.6787910000000004</c:v>
                </c:pt>
                <c:pt idx="532">
                  <c:v>5.7197800000000001</c:v>
                </c:pt>
                <c:pt idx="533">
                  <c:v>5.7487690000000002</c:v>
                </c:pt>
                <c:pt idx="534">
                  <c:v>5.6583959999999998</c:v>
                </c:pt>
                <c:pt idx="535">
                  <c:v>5.6800769999999998</c:v>
                </c:pt>
                <c:pt idx="536">
                  <c:v>5.6289889999999998</c:v>
                </c:pt>
                <c:pt idx="537">
                  <c:v>5.579879</c:v>
                </c:pt>
                <c:pt idx="538">
                  <c:v>5.5601760000000002</c:v>
                </c:pt>
                <c:pt idx="539">
                  <c:v>5.6027469999999999</c:v>
                </c:pt>
                <c:pt idx="540">
                  <c:v>5.6130769999999997</c:v>
                </c:pt>
                <c:pt idx="541">
                  <c:v>5.6518459999999999</c:v>
                </c:pt>
                <c:pt idx="542">
                  <c:v>5.742769</c:v>
                </c:pt>
                <c:pt idx="543">
                  <c:v>5.8539009999999996</c:v>
                </c:pt>
                <c:pt idx="544">
                  <c:v>5.823385</c:v>
                </c:pt>
                <c:pt idx="545">
                  <c:v>5.844538</c:v>
                </c:pt>
                <c:pt idx="546">
                  <c:v>6.0148570000000001</c:v>
                </c:pt>
                <c:pt idx="547">
                  <c:v>6.1231429999999998</c:v>
                </c:pt>
                <c:pt idx="548">
                  <c:v>6.0925269999999996</c:v>
                </c:pt>
                <c:pt idx="549">
                  <c:v>5.9737140000000002</c:v>
                </c:pt>
                <c:pt idx="550">
                  <c:v>6.0540000000000003</c:v>
                </c:pt>
                <c:pt idx="551">
                  <c:v>6.1261539999999997</c:v>
                </c:pt>
                <c:pt idx="552">
                  <c:v>6.0454290000000004</c:v>
                </c:pt>
                <c:pt idx="553">
                  <c:v>5.8557139999999999</c:v>
                </c:pt>
                <c:pt idx="554">
                  <c:v>5.907</c:v>
                </c:pt>
                <c:pt idx="555">
                  <c:v>5.7442640000000003</c:v>
                </c:pt>
                <c:pt idx="556">
                  <c:v>5.7171430000000001</c:v>
                </c:pt>
                <c:pt idx="557">
                  <c:v>5.7284839999999999</c:v>
                </c:pt>
                <c:pt idx="558">
                  <c:v>5.7998459999999996</c:v>
                </c:pt>
                <c:pt idx="559">
                  <c:v>5.8733849999999999</c:v>
                </c:pt>
                <c:pt idx="560">
                  <c:v>5.9204619999999997</c:v>
                </c:pt>
                <c:pt idx="561">
                  <c:v>5.988022</c:v>
                </c:pt>
                <c:pt idx="562">
                  <c:v>5.9294289999999998</c:v>
                </c:pt>
                <c:pt idx="563">
                  <c:v>5.878571</c:v>
                </c:pt>
                <c:pt idx="564">
                  <c:v>5.7623410000000002</c:v>
                </c:pt>
                <c:pt idx="565">
                  <c:v>5.7138460000000002</c:v>
                </c:pt>
                <c:pt idx="566">
                  <c:v>5.6941540000000002</c:v>
                </c:pt>
                <c:pt idx="567">
                  <c:v>5.7444620000000004</c:v>
                </c:pt>
                <c:pt idx="568">
                  <c:v>5.7835270000000003</c:v>
                </c:pt>
                <c:pt idx="569">
                  <c:v>5.7831429999999999</c:v>
                </c:pt>
                <c:pt idx="570">
                  <c:v>5.7334290000000001</c:v>
                </c:pt>
                <c:pt idx="571">
                  <c:v>5.733714</c:v>
                </c:pt>
                <c:pt idx="572">
                  <c:v>5.734</c:v>
                </c:pt>
                <c:pt idx="573">
                  <c:v>5.7642860000000002</c:v>
                </c:pt>
                <c:pt idx="574">
                  <c:v>5.8351430000000004</c:v>
                </c:pt>
                <c:pt idx="575">
                  <c:v>5.8454290000000002</c:v>
                </c:pt>
                <c:pt idx="576">
                  <c:v>5.8757140000000003</c:v>
                </c:pt>
                <c:pt idx="577">
                  <c:v>5.8346150000000003</c:v>
                </c:pt>
                <c:pt idx="578">
                  <c:v>5.8134949999999996</c:v>
                </c:pt>
                <c:pt idx="579">
                  <c:v>5.8457140000000001</c:v>
                </c:pt>
                <c:pt idx="580">
                  <c:v>5.8845489999999998</c:v>
                </c:pt>
                <c:pt idx="581">
                  <c:v>5.8962640000000004</c:v>
                </c:pt>
                <c:pt idx="582">
                  <c:v>5.9465380000000003</c:v>
                </c:pt>
                <c:pt idx="583">
                  <c:v>6.0476369999999999</c:v>
                </c:pt>
                <c:pt idx="584">
                  <c:v>6.1179119999999996</c:v>
                </c:pt>
                <c:pt idx="585">
                  <c:v>6.1581869999999999</c:v>
                </c:pt>
                <c:pt idx="586">
                  <c:v>6.0669230000000001</c:v>
                </c:pt>
                <c:pt idx="587">
                  <c:v>5.9387359999999996</c:v>
                </c:pt>
                <c:pt idx="588">
                  <c:v>6.0311430000000001</c:v>
                </c:pt>
                <c:pt idx="589">
                  <c:v>6.0730219999999999</c:v>
                </c:pt>
                <c:pt idx="590">
                  <c:v>6.1017140000000003</c:v>
                </c:pt>
                <c:pt idx="591">
                  <c:v>6.0336150000000002</c:v>
                </c:pt>
                <c:pt idx="592">
                  <c:v>5.9155379999999997</c:v>
                </c:pt>
                <c:pt idx="593">
                  <c:v>5.9664619999999999</c:v>
                </c:pt>
                <c:pt idx="594">
                  <c:v>5.9650990000000004</c:v>
                </c:pt>
                <c:pt idx="595">
                  <c:v>5.9237140000000004</c:v>
                </c:pt>
                <c:pt idx="596">
                  <c:v>5.944</c:v>
                </c:pt>
                <c:pt idx="597">
                  <c:v>5.9759890000000002</c:v>
                </c:pt>
                <c:pt idx="598">
                  <c:v>5.9951429999999997</c:v>
                </c:pt>
                <c:pt idx="599">
                  <c:v>5.9554289999999996</c:v>
                </c:pt>
                <c:pt idx="600">
                  <c:v>5.9892310000000002</c:v>
                </c:pt>
                <c:pt idx="601">
                  <c:v>6.0295379999999996</c:v>
                </c:pt>
                <c:pt idx="602">
                  <c:v>6.0262859999999998</c:v>
                </c:pt>
                <c:pt idx="603">
                  <c:v>6.097143</c:v>
                </c:pt>
                <c:pt idx="604">
                  <c:v>6.1292530000000003</c:v>
                </c:pt>
                <c:pt idx="605">
                  <c:v>6.1758790000000001</c:v>
                </c:pt>
                <c:pt idx="606">
                  <c:v>6.1835380000000004</c:v>
                </c:pt>
                <c:pt idx="607">
                  <c:v>6.3301429999999996</c:v>
                </c:pt>
                <c:pt idx="608">
                  <c:v>6.2891430000000001</c:v>
                </c:pt>
                <c:pt idx="609">
                  <c:v>6.2875269999999999</c:v>
                </c:pt>
                <c:pt idx="610">
                  <c:v>6.3078019999999997</c:v>
                </c:pt>
                <c:pt idx="611">
                  <c:v>6.2261540000000002</c:v>
                </c:pt>
                <c:pt idx="612">
                  <c:v>6.2402860000000002</c:v>
                </c:pt>
                <c:pt idx="613">
                  <c:v>6.2211429999999996</c:v>
                </c:pt>
                <c:pt idx="614">
                  <c:v>6.2114289999999999</c:v>
                </c:pt>
                <c:pt idx="615">
                  <c:v>6.2017139999999999</c:v>
                </c:pt>
                <c:pt idx="616">
                  <c:v>6.1420000000000003</c:v>
                </c:pt>
                <c:pt idx="617">
                  <c:v>6.1022860000000003</c:v>
                </c:pt>
                <c:pt idx="618">
                  <c:v>6.153143</c:v>
                </c:pt>
                <c:pt idx="619">
                  <c:v>6.1734289999999996</c:v>
                </c:pt>
                <c:pt idx="620">
                  <c:v>6.1437140000000001</c:v>
                </c:pt>
                <c:pt idx="621">
                  <c:v>6.1619229999999998</c:v>
                </c:pt>
                <c:pt idx="622">
                  <c:v>6.2121979999999999</c:v>
                </c:pt>
                <c:pt idx="623">
                  <c:v>6.1251429999999996</c:v>
                </c:pt>
                <c:pt idx="624">
                  <c:v>6.105429</c:v>
                </c:pt>
                <c:pt idx="625">
                  <c:v>6.1778570000000004</c:v>
                </c:pt>
                <c:pt idx="626">
                  <c:v>6.1481539999999999</c:v>
                </c:pt>
                <c:pt idx="627">
                  <c:v>6.1206149999999999</c:v>
                </c:pt>
                <c:pt idx="628">
                  <c:v>6.0693409999999997</c:v>
                </c:pt>
                <c:pt idx="629">
                  <c:v>6.0418459999999996</c:v>
                </c:pt>
                <c:pt idx="630">
                  <c:v>5.995495</c:v>
                </c:pt>
                <c:pt idx="631">
                  <c:v>6.0413079999999999</c:v>
                </c:pt>
                <c:pt idx="632">
                  <c:v>6.0738019999999997</c:v>
                </c:pt>
                <c:pt idx="633">
                  <c:v>6.0568679999999997</c:v>
                </c:pt>
                <c:pt idx="634">
                  <c:v>6.0071430000000001</c:v>
                </c:pt>
                <c:pt idx="635">
                  <c:v>6.0074180000000004</c:v>
                </c:pt>
                <c:pt idx="636">
                  <c:v>6.04</c:v>
                </c:pt>
                <c:pt idx="637">
                  <c:v>6.0526039999999997</c:v>
                </c:pt>
                <c:pt idx="638">
                  <c:v>6.0911429999999998</c:v>
                </c:pt>
                <c:pt idx="639">
                  <c:v>6.1314289999999998</c:v>
                </c:pt>
                <c:pt idx="640">
                  <c:v>6.1617139999999999</c:v>
                </c:pt>
                <c:pt idx="641">
                  <c:v>6.1443849999999998</c:v>
                </c:pt>
                <c:pt idx="642">
                  <c:v>6.1922860000000002</c:v>
                </c:pt>
                <c:pt idx="643">
                  <c:v>6.1431430000000002</c:v>
                </c:pt>
                <c:pt idx="644">
                  <c:v>6.1385490000000003</c:v>
                </c:pt>
                <c:pt idx="645">
                  <c:v>6.1263629999999996</c:v>
                </c:pt>
                <c:pt idx="646">
                  <c:v>6.1239999999999997</c:v>
                </c:pt>
                <c:pt idx="647">
                  <c:v>6.0919230000000004</c:v>
                </c:pt>
                <c:pt idx="648">
                  <c:v>6.0651210000000004</c:v>
                </c:pt>
                <c:pt idx="649">
                  <c:v>6.1128460000000002</c:v>
                </c:pt>
                <c:pt idx="650">
                  <c:v>6.1456039999999996</c:v>
                </c:pt>
                <c:pt idx="651">
                  <c:v>6.118385</c:v>
                </c:pt>
                <c:pt idx="652">
                  <c:v>6.0637359999999996</c:v>
                </c:pt>
                <c:pt idx="653">
                  <c:v>6.1268130000000003</c:v>
                </c:pt>
                <c:pt idx="654">
                  <c:v>6.0770549999999997</c:v>
                </c:pt>
                <c:pt idx="655">
                  <c:v>6.0372969999999997</c:v>
                </c:pt>
                <c:pt idx="656">
                  <c:v>6.0675379999999999</c:v>
                </c:pt>
                <c:pt idx="657">
                  <c:v>6.0477800000000004</c:v>
                </c:pt>
                <c:pt idx="658">
                  <c:v>6.0585050000000003</c:v>
                </c:pt>
                <c:pt idx="659">
                  <c:v>6.1087470000000001</c:v>
                </c:pt>
                <c:pt idx="660">
                  <c:v>6.0916699999999997</c:v>
                </c:pt>
                <c:pt idx="661">
                  <c:v>6.0646149999999999</c:v>
                </c:pt>
                <c:pt idx="662">
                  <c:v>6.102176</c:v>
                </c:pt>
                <c:pt idx="663">
                  <c:v>6.1256700000000004</c:v>
                </c:pt>
                <c:pt idx="664">
                  <c:v>6.153187</c:v>
                </c:pt>
                <c:pt idx="665">
                  <c:v>6.18344</c:v>
                </c:pt>
                <c:pt idx="666">
                  <c:v>6.1336919999999999</c:v>
                </c:pt>
                <c:pt idx="667">
                  <c:v>6.1139450000000002</c:v>
                </c:pt>
                <c:pt idx="668">
                  <c:v>6.1247030000000002</c:v>
                </c:pt>
                <c:pt idx="669">
                  <c:v>6.1677799999999996</c:v>
                </c:pt>
                <c:pt idx="670">
                  <c:v>6.2108790000000003</c:v>
                </c:pt>
                <c:pt idx="671">
                  <c:v>6.1883080000000001</c:v>
                </c:pt>
                <c:pt idx="672">
                  <c:v>6.1757140000000001</c:v>
                </c:pt>
                <c:pt idx="673">
                  <c:v>6.1935820000000001</c:v>
                </c:pt>
                <c:pt idx="674">
                  <c:v>6.2325270000000002</c:v>
                </c:pt>
                <c:pt idx="675">
                  <c:v>6.1828019999999997</c:v>
                </c:pt>
                <c:pt idx="676">
                  <c:v>6.1730770000000001</c:v>
                </c:pt>
                <c:pt idx="677">
                  <c:v>6.1762860000000002</c:v>
                </c:pt>
                <c:pt idx="678">
                  <c:v>6.2241759999999999</c:v>
                </c:pt>
                <c:pt idx="679">
                  <c:v>6.2574290000000001</c:v>
                </c:pt>
                <c:pt idx="680">
                  <c:v>6.1550000000000002</c:v>
                </c:pt>
                <c:pt idx="681">
                  <c:v>6.0682859999999996</c:v>
                </c:pt>
                <c:pt idx="682">
                  <c:v>6.1060990000000004</c:v>
                </c:pt>
                <c:pt idx="683">
                  <c:v>6.082484</c:v>
                </c:pt>
                <c:pt idx="684">
                  <c:v>6.1419779999999999</c:v>
                </c:pt>
                <c:pt idx="685">
                  <c:v>6.1453850000000001</c:v>
                </c:pt>
                <c:pt idx="686">
                  <c:v>6.1826369999999997</c:v>
                </c:pt>
                <c:pt idx="687">
                  <c:v>6.1905049999999999</c:v>
                </c:pt>
                <c:pt idx="688">
                  <c:v>6.1670879999999997</c:v>
                </c:pt>
                <c:pt idx="689">
                  <c:v>6.1474289999999998</c:v>
                </c:pt>
                <c:pt idx="690">
                  <c:v>6.117769</c:v>
                </c:pt>
                <c:pt idx="691">
                  <c:v>6.0449450000000002</c:v>
                </c:pt>
                <c:pt idx="692">
                  <c:v>6.0527360000000003</c:v>
                </c:pt>
                <c:pt idx="693">
                  <c:v>6.0030549999999998</c:v>
                </c:pt>
                <c:pt idx="694">
                  <c:v>6.0065929999999996</c:v>
                </c:pt>
                <c:pt idx="695">
                  <c:v>5.986923</c:v>
                </c:pt>
                <c:pt idx="696">
                  <c:v>6.0334620000000001</c:v>
                </c:pt>
                <c:pt idx="697">
                  <c:v>6.0613409999999996</c:v>
                </c:pt>
                <c:pt idx="698">
                  <c:v>6.065143</c:v>
                </c:pt>
                <c:pt idx="699">
                  <c:v>6.0286809999999997</c:v>
                </c:pt>
                <c:pt idx="700">
                  <c:v>5.9858460000000004</c:v>
                </c:pt>
                <c:pt idx="701">
                  <c:v>5.9661980000000003</c:v>
                </c:pt>
                <c:pt idx="702">
                  <c:v>5.9806590000000002</c:v>
                </c:pt>
                <c:pt idx="703">
                  <c:v>6.0177800000000001</c:v>
                </c:pt>
                <c:pt idx="704">
                  <c:v>6.0081980000000001</c:v>
                </c:pt>
                <c:pt idx="705">
                  <c:v>5.9686149999999998</c:v>
                </c:pt>
                <c:pt idx="706">
                  <c:v>6.0090329999999996</c:v>
                </c:pt>
                <c:pt idx="707">
                  <c:v>6.0034289999999997</c:v>
                </c:pt>
                <c:pt idx="708">
                  <c:v>5.993824</c:v>
                </c:pt>
                <c:pt idx="709">
                  <c:v>6.0311209999999997</c:v>
                </c:pt>
                <c:pt idx="710">
                  <c:v>6.1246150000000004</c:v>
                </c:pt>
                <c:pt idx="711">
                  <c:v>6.1041759999999998</c:v>
                </c:pt>
                <c:pt idx="712">
                  <c:v>6.1354949999999997</c:v>
                </c:pt>
                <c:pt idx="713">
                  <c:v>6.1317139999999997</c:v>
                </c:pt>
                <c:pt idx="714">
                  <c:v>6.1219999999999999</c:v>
                </c:pt>
                <c:pt idx="715">
                  <c:v>6.1580880000000002</c:v>
                </c:pt>
                <c:pt idx="716">
                  <c:v>6.2088130000000001</c:v>
                </c:pt>
                <c:pt idx="717">
                  <c:v>6.1962419999999998</c:v>
                </c:pt>
                <c:pt idx="718">
                  <c:v>6.2265050000000004</c:v>
                </c:pt>
                <c:pt idx="719">
                  <c:v>6.2240000000000002</c:v>
                </c:pt>
                <c:pt idx="720">
                  <c:v>6.194286</c:v>
                </c:pt>
                <c:pt idx="721">
                  <c:v>6.1827690000000004</c:v>
                </c:pt>
                <c:pt idx="722">
                  <c:v>6.1583519999999998</c:v>
                </c:pt>
                <c:pt idx="723">
                  <c:v>6.1433850000000003</c:v>
                </c:pt>
                <c:pt idx="724">
                  <c:v>6.1336919999999999</c:v>
                </c:pt>
                <c:pt idx="725">
                  <c:v>6.1346150000000002</c:v>
                </c:pt>
                <c:pt idx="726">
                  <c:v>6.1474289999999998</c:v>
                </c:pt>
                <c:pt idx="727">
                  <c:v>6.1877139999999997</c:v>
                </c:pt>
                <c:pt idx="728">
                  <c:v>6.1879999999999997</c:v>
                </c:pt>
                <c:pt idx="729">
                  <c:v>6.1858459999999997</c:v>
                </c:pt>
                <c:pt idx="730">
                  <c:v>6.1843959999999996</c:v>
                </c:pt>
                <c:pt idx="731">
                  <c:v>6.1423740000000002</c:v>
                </c:pt>
                <c:pt idx="732">
                  <c:v>6.1727249999999998</c:v>
                </c:pt>
                <c:pt idx="733">
                  <c:v>6.275385</c:v>
                </c:pt>
                <c:pt idx="734">
                  <c:v>6.2380000000000004</c:v>
                </c:pt>
                <c:pt idx="735">
                  <c:v>6.2367030000000003</c:v>
                </c:pt>
                <c:pt idx="736">
                  <c:v>6.289231</c:v>
                </c:pt>
                <c:pt idx="737">
                  <c:v>6.2617139999999996</c:v>
                </c:pt>
                <c:pt idx="738">
                  <c:v>6.3276919999999999</c:v>
                </c:pt>
                <c:pt idx="739">
                  <c:v>6.3780219999999996</c:v>
                </c:pt>
                <c:pt idx="740">
                  <c:v>6.3590109999999997</c:v>
                </c:pt>
                <c:pt idx="741">
                  <c:v>6.3232090000000003</c:v>
                </c:pt>
                <c:pt idx="742">
                  <c:v>6.2656260000000001</c:v>
                </c:pt>
                <c:pt idx="743">
                  <c:v>6.1820000000000004</c:v>
                </c:pt>
                <c:pt idx="744">
                  <c:v>6.148352</c:v>
                </c:pt>
                <c:pt idx="745">
                  <c:v>6.1353629999999999</c:v>
                </c:pt>
                <c:pt idx="746">
                  <c:v>6.1878679999999999</c:v>
                </c:pt>
                <c:pt idx="747">
                  <c:v>6.2019780000000004</c:v>
                </c:pt>
                <c:pt idx="748">
                  <c:v>6.2004619999999999</c:v>
                </c:pt>
                <c:pt idx="749">
                  <c:v>6.1901099999999998</c:v>
                </c:pt>
                <c:pt idx="750">
                  <c:v>6.2722199999999999</c:v>
                </c:pt>
                <c:pt idx="751">
                  <c:v>6.2667140000000003</c:v>
                </c:pt>
                <c:pt idx="752">
                  <c:v>6.2329230000000004</c:v>
                </c:pt>
                <c:pt idx="753">
                  <c:v>6.1827249999999996</c:v>
                </c:pt>
                <c:pt idx="754">
                  <c:v>6.1730989999999997</c:v>
                </c:pt>
                <c:pt idx="755">
                  <c:v>6.1634729999999998</c:v>
                </c:pt>
                <c:pt idx="756">
                  <c:v>6.2023080000000004</c:v>
                </c:pt>
                <c:pt idx="757">
                  <c:v>6.1627029999999996</c:v>
                </c:pt>
                <c:pt idx="758">
                  <c:v>6.1809890000000003</c:v>
                </c:pt>
                <c:pt idx="759">
                  <c:v>6.1414289999999996</c:v>
                </c:pt>
                <c:pt idx="760">
                  <c:v>6.0932750000000002</c:v>
                </c:pt>
                <c:pt idx="761">
                  <c:v>6.1236920000000001</c:v>
                </c:pt>
                <c:pt idx="762">
                  <c:v>6.1941100000000002</c:v>
                </c:pt>
                <c:pt idx="763">
                  <c:v>6.2340660000000003</c:v>
                </c:pt>
                <c:pt idx="764">
                  <c:v>6.1845049999999997</c:v>
                </c:pt>
                <c:pt idx="765">
                  <c:v>6.224945</c:v>
                </c:pt>
                <c:pt idx="766">
                  <c:v>6.2178459999999998</c:v>
                </c:pt>
                <c:pt idx="767">
                  <c:v>6.207033</c:v>
                </c:pt>
                <c:pt idx="768">
                  <c:v>6.2171430000000001</c:v>
                </c:pt>
                <c:pt idx="769">
                  <c:v>6.1987030000000001</c:v>
                </c:pt>
                <c:pt idx="770">
                  <c:v>6.1691209999999996</c:v>
                </c:pt>
                <c:pt idx="771">
                  <c:v>6.1106150000000001</c:v>
                </c:pt>
                <c:pt idx="772">
                  <c:v>6.0099559999999999</c:v>
                </c:pt>
                <c:pt idx="773">
                  <c:v>6.0606590000000002</c:v>
                </c:pt>
                <c:pt idx="774">
                  <c:v>5.9439339999999996</c:v>
                </c:pt>
                <c:pt idx="775">
                  <c:v>5.9833850000000002</c:v>
                </c:pt>
                <c:pt idx="776">
                  <c:v>6.0428790000000001</c:v>
                </c:pt>
                <c:pt idx="777">
                  <c:v>6.0658019999999997</c:v>
                </c:pt>
                <c:pt idx="778">
                  <c:v>6.1153630000000003</c:v>
                </c:pt>
                <c:pt idx="779">
                  <c:v>6.0449669999999998</c:v>
                </c:pt>
                <c:pt idx="780">
                  <c:v>6.0961540000000003</c:v>
                </c:pt>
                <c:pt idx="781">
                  <c:v>6.0665490000000002</c:v>
                </c:pt>
                <c:pt idx="782">
                  <c:v>6.0370549999999996</c:v>
                </c:pt>
                <c:pt idx="783">
                  <c:v>6.0774730000000003</c:v>
                </c:pt>
                <c:pt idx="784">
                  <c:v>6.0704399999999996</c:v>
                </c:pt>
                <c:pt idx="785">
                  <c:v>6.0595379999999999</c:v>
                </c:pt>
                <c:pt idx="786">
                  <c:v>6.1005050000000001</c:v>
                </c:pt>
                <c:pt idx="787">
                  <c:v>6.0820879999999997</c:v>
                </c:pt>
                <c:pt idx="788">
                  <c:v>6.1329229999999999</c:v>
                </c:pt>
                <c:pt idx="789">
                  <c:v>6.0732309999999998</c:v>
                </c:pt>
                <c:pt idx="790">
                  <c:v>6.0439999999999996</c:v>
                </c:pt>
                <c:pt idx="791">
                  <c:v>6.1138459999999997</c:v>
                </c:pt>
                <c:pt idx="792">
                  <c:v>6.0943959999999997</c:v>
                </c:pt>
                <c:pt idx="793">
                  <c:v>6.1247249999999998</c:v>
                </c:pt>
                <c:pt idx="794">
                  <c:v>6.154725</c:v>
                </c:pt>
                <c:pt idx="795">
                  <c:v>6.1753850000000003</c:v>
                </c:pt>
                <c:pt idx="796">
                  <c:v>6.1257140000000003</c:v>
                </c:pt>
                <c:pt idx="797">
                  <c:v>6.1164839999999998</c:v>
                </c:pt>
                <c:pt idx="798">
                  <c:v>6.1466370000000001</c:v>
                </c:pt>
                <c:pt idx="799">
                  <c:v>6.1670109999999996</c:v>
                </c:pt>
                <c:pt idx="800">
                  <c:v>6.1675380000000004</c:v>
                </c:pt>
                <c:pt idx="801">
                  <c:v>6.1777579999999999</c:v>
                </c:pt>
                <c:pt idx="802">
                  <c:v>6.1790770000000004</c:v>
                </c:pt>
                <c:pt idx="803">
                  <c:v>6.1894289999999996</c:v>
                </c:pt>
                <c:pt idx="804">
                  <c:v>6.1196919999999997</c:v>
                </c:pt>
                <c:pt idx="805">
                  <c:v>5.97</c:v>
                </c:pt>
                <c:pt idx="806">
                  <c:v>5.9804399999999998</c:v>
                </c:pt>
                <c:pt idx="807">
                  <c:v>6.042198</c:v>
                </c:pt>
                <c:pt idx="808">
                  <c:v>6.0725049999999996</c:v>
                </c:pt>
                <c:pt idx="809">
                  <c:v>6.0548349999999997</c:v>
                </c:pt>
                <c:pt idx="810">
                  <c:v>6.0347470000000003</c:v>
                </c:pt>
                <c:pt idx="811">
                  <c:v>5.9454289999999999</c:v>
                </c:pt>
                <c:pt idx="812">
                  <c:v>5.9555379999999998</c:v>
                </c:pt>
                <c:pt idx="813">
                  <c:v>5.9662639999999998</c:v>
                </c:pt>
                <c:pt idx="814">
                  <c:v>5.8971210000000003</c:v>
                </c:pt>
                <c:pt idx="815">
                  <c:v>5.8970989999999999</c:v>
                </c:pt>
                <c:pt idx="816">
                  <c:v>5.9179120000000003</c:v>
                </c:pt>
                <c:pt idx="817">
                  <c:v>5.946923</c:v>
                </c:pt>
                <c:pt idx="818">
                  <c:v>5.9472529999999999</c:v>
                </c:pt>
                <c:pt idx="819">
                  <c:v>5.9393409999999998</c:v>
                </c:pt>
                <c:pt idx="820">
                  <c:v>5.8597140000000003</c:v>
                </c:pt>
                <c:pt idx="821">
                  <c:v>5.8989010000000004</c:v>
                </c:pt>
                <c:pt idx="822">
                  <c:v>5.8986150000000004</c:v>
                </c:pt>
                <c:pt idx="823">
                  <c:v>5.8089230000000001</c:v>
                </c:pt>
                <c:pt idx="824">
                  <c:v>5.8098460000000003</c:v>
                </c:pt>
                <c:pt idx="825">
                  <c:v>5.8308790000000004</c:v>
                </c:pt>
                <c:pt idx="826">
                  <c:v>5.8627029999999998</c:v>
                </c:pt>
                <c:pt idx="827">
                  <c:v>5.9330769999999999</c:v>
                </c:pt>
                <c:pt idx="828">
                  <c:v>5.9326590000000001</c:v>
                </c:pt>
                <c:pt idx="829">
                  <c:v>5.9045709999999998</c:v>
                </c:pt>
                <c:pt idx="830">
                  <c:v>5.8867029999999998</c:v>
                </c:pt>
                <c:pt idx="831">
                  <c:v>5.9153190000000002</c:v>
                </c:pt>
                <c:pt idx="832">
                  <c:v>5.8656920000000001</c:v>
                </c:pt>
                <c:pt idx="833">
                  <c:v>5.875121</c:v>
                </c:pt>
                <c:pt idx="834">
                  <c:v>5.8961759999999996</c:v>
                </c:pt>
                <c:pt idx="835">
                  <c:v>5.9044619999999997</c:v>
                </c:pt>
                <c:pt idx="836">
                  <c:v>5.9147689999999997</c:v>
                </c:pt>
                <c:pt idx="837">
                  <c:v>5.944</c:v>
                </c:pt>
                <c:pt idx="838">
                  <c:v>5.9164839999999996</c:v>
                </c:pt>
                <c:pt idx="839">
                  <c:v>5.9186370000000004</c:v>
                </c:pt>
                <c:pt idx="840">
                  <c:v>5.9301760000000003</c:v>
                </c:pt>
                <c:pt idx="841">
                  <c:v>5.9305490000000001</c:v>
                </c:pt>
                <c:pt idx="842">
                  <c:v>5.9121540000000001</c:v>
                </c:pt>
                <c:pt idx="843">
                  <c:v>5.9325489999999999</c:v>
                </c:pt>
                <c:pt idx="844">
                  <c:v>6.0050549999999996</c:v>
                </c:pt>
                <c:pt idx="845">
                  <c:v>6.0454730000000003</c:v>
                </c:pt>
                <c:pt idx="846">
                  <c:v>6.1058899999999996</c:v>
                </c:pt>
                <c:pt idx="847">
                  <c:v>6.1335379999999997</c:v>
                </c:pt>
                <c:pt idx="848">
                  <c:v>6.1253190000000002</c:v>
                </c:pt>
                <c:pt idx="849">
                  <c:v>6.215033</c:v>
                </c:pt>
                <c:pt idx="850">
                  <c:v>6.1939120000000001</c:v>
                </c:pt>
                <c:pt idx="851">
                  <c:v>6.1672969999999996</c:v>
                </c:pt>
                <c:pt idx="852">
                  <c:v>6.1092310000000003</c:v>
                </c:pt>
                <c:pt idx="853">
                  <c:v>6.1180880000000002</c:v>
                </c:pt>
                <c:pt idx="854">
                  <c:v>6.1676479999999998</c:v>
                </c:pt>
                <c:pt idx="855">
                  <c:v>6.176374</c:v>
                </c:pt>
                <c:pt idx="856">
                  <c:v>6.1750550000000004</c:v>
                </c:pt>
                <c:pt idx="857">
                  <c:v>6.2053849999999997</c:v>
                </c:pt>
                <c:pt idx="858">
                  <c:v>6.1491429999999996</c:v>
                </c:pt>
                <c:pt idx="859">
                  <c:v>6.1920440000000001</c:v>
                </c:pt>
                <c:pt idx="860">
                  <c:v>6.1442420000000002</c:v>
                </c:pt>
                <c:pt idx="861">
                  <c:v>6.052835</c:v>
                </c:pt>
                <c:pt idx="862">
                  <c:v>6.0369229999999998</c:v>
                </c:pt>
                <c:pt idx="863">
                  <c:v>6.1154950000000001</c:v>
                </c:pt>
                <c:pt idx="864">
                  <c:v>6.1786810000000001</c:v>
                </c:pt>
                <c:pt idx="865">
                  <c:v>6.1991209999999999</c:v>
                </c:pt>
                <c:pt idx="866">
                  <c:v>6.1015379999999997</c:v>
                </c:pt>
                <c:pt idx="867">
                  <c:v>6.1360000000000001</c:v>
                </c:pt>
                <c:pt idx="868">
                  <c:v>6.1084180000000003</c:v>
                </c:pt>
                <c:pt idx="869">
                  <c:v>6.0796700000000001</c:v>
                </c:pt>
                <c:pt idx="870">
                  <c:v>6.1137579999999998</c:v>
                </c:pt>
                <c:pt idx="871">
                  <c:v>6.128374</c:v>
                </c:pt>
                <c:pt idx="872">
                  <c:v>6.0909230000000001</c:v>
                </c:pt>
                <c:pt idx="873">
                  <c:v>6.0591650000000001</c:v>
                </c:pt>
                <c:pt idx="874">
                  <c:v>6.0503520000000002</c:v>
                </c:pt>
                <c:pt idx="875">
                  <c:v>6.0030109999999999</c:v>
                </c:pt>
                <c:pt idx="876">
                  <c:v>5.9388569999999996</c:v>
                </c:pt>
                <c:pt idx="877">
                  <c:v>5.9376920000000002</c:v>
                </c:pt>
                <c:pt idx="878">
                  <c:v>5.9309669999999999</c:v>
                </c:pt>
                <c:pt idx="879">
                  <c:v>5.9639559999999996</c:v>
                </c:pt>
                <c:pt idx="880">
                  <c:v>5.9514290000000001</c:v>
                </c:pt>
                <c:pt idx="881">
                  <c:v>5.9341540000000004</c:v>
                </c:pt>
                <c:pt idx="882">
                  <c:v>5.9644620000000002</c:v>
                </c:pt>
                <c:pt idx="883">
                  <c:v>5.8697359999999996</c:v>
                </c:pt>
                <c:pt idx="884">
                  <c:v>5.9082420000000004</c:v>
                </c:pt>
                <c:pt idx="885">
                  <c:v>5.9459999999999997</c:v>
                </c:pt>
                <c:pt idx="886">
                  <c:v>5.9514950000000004</c:v>
                </c:pt>
                <c:pt idx="887">
                  <c:v>5.9592309999999999</c:v>
                </c:pt>
                <c:pt idx="888">
                  <c:v>6.0395599999999998</c:v>
                </c:pt>
                <c:pt idx="889">
                  <c:v>6.037846</c:v>
                </c:pt>
                <c:pt idx="890">
                  <c:v>5.9954289999999997</c:v>
                </c:pt>
                <c:pt idx="891">
                  <c:v>6.0102200000000003</c:v>
                </c:pt>
                <c:pt idx="892">
                  <c:v>5.9859999999999998</c:v>
                </c:pt>
                <c:pt idx="893">
                  <c:v>5.9462859999999997</c:v>
                </c:pt>
                <c:pt idx="894">
                  <c:v>5.9571430000000003</c:v>
                </c:pt>
                <c:pt idx="895">
                  <c:v>5.9503079999999997</c:v>
                </c:pt>
                <c:pt idx="896">
                  <c:v>5.9577140000000002</c:v>
                </c:pt>
                <c:pt idx="897">
                  <c:v>5.965077</c:v>
                </c:pt>
                <c:pt idx="898">
                  <c:v>5.9653409999999996</c:v>
                </c:pt>
                <c:pt idx="899">
                  <c:v>6.006132</c:v>
                </c:pt>
                <c:pt idx="900">
                  <c:v>6.0433630000000003</c:v>
                </c:pt>
                <c:pt idx="901">
                  <c:v>6.0636039999999998</c:v>
                </c:pt>
                <c:pt idx="902">
                  <c:v>6.0469229999999996</c:v>
                </c:pt>
                <c:pt idx="903">
                  <c:v>5.9971870000000003</c:v>
                </c:pt>
                <c:pt idx="904">
                  <c:v>5.9411430000000003</c:v>
                </c:pt>
                <c:pt idx="905">
                  <c:v>5.934615</c:v>
                </c:pt>
                <c:pt idx="906">
                  <c:v>5.921341</c:v>
                </c:pt>
                <c:pt idx="907">
                  <c:v>5.8784619999999999</c:v>
                </c:pt>
                <c:pt idx="908">
                  <c:v>5.8755379999999997</c:v>
                </c:pt>
                <c:pt idx="909">
                  <c:v>5.8664620000000003</c:v>
                </c:pt>
                <c:pt idx="910">
                  <c:v>5.8534069999999998</c:v>
                </c:pt>
                <c:pt idx="911">
                  <c:v>5.836989</c:v>
                </c:pt>
                <c:pt idx="912">
                  <c:v>5.8272310000000003</c:v>
                </c:pt>
                <c:pt idx="913">
                  <c:v>5.8674730000000004</c:v>
                </c:pt>
                <c:pt idx="914">
                  <c:v>5.8847250000000004</c:v>
                </c:pt>
                <c:pt idx="915">
                  <c:v>5.9184400000000004</c:v>
                </c:pt>
                <c:pt idx="916">
                  <c:v>5.9016479999999998</c:v>
                </c:pt>
                <c:pt idx="917">
                  <c:v>5.8753849999999996</c:v>
                </c:pt>
                <c:pt idx="918">
                  <c:v>5.8656040000000003</c:v>
                </c:pt>
                <c:pt idx="919">
                  <c:v>5.8726370000000001</c:v>
                </c:pt>
                <c:pt idx="920">
                  <c:v>5.8901320000000004</c:v>
                </c:pt>
                <c:pt idx="921">
                  <c:v>5.870374</c:v>
                </c:pt>
                <c:pt idx="922">
                  <c:v>5.8832310000000003</c:v>
                </c:pt>
                <c:pt idx="923">
                  <c:v>5.8671430000000004</c:v>
                </c:pt>
                <c:pt idx="924">
                  <c:v>5.8678020000000002</c:v>
                </c:pt>
                <c:pt idx="925">
                  <c:v>5.815626</c:v>
                </c:pt>
                <c:pt idx="926">
                  <c:v>5.8258900000000002</c:v>
                </c:pt>
                <c:pt idx="927">
                  <c:v>5.8538459999999999</c:v>
                </c:pt>
                <c:pt idx="928">
                  <c:v>5.9764179999999998</c:v>
                </c:pt>
                <c:pt idx="929">
                  <c:v>5.9932749999999997</c:v>
                </c:pt>
                <c:pt idx="930">
                  <c:v>6.0535160000000001</c:v>
                </c:pt>
                <c:pt idx="931">
                  <c:v>6.0577360000000002</c:v>
                </c:pt>
                <c:pt idx="932">
                  <c:v>6.09</c:v>
                </c:pt>
                <c:pt idx="933">
                  <c:v>6.179055</c:v>
                </c:pt>
                <c:pt idx="934">
                  <c:v>6.1852090000000004</c:v>
                </c:pt>
                <c:pt idx="935">
                  <c:v>6.1147910000000003</c:v>
                </c:pt>
                <c:pt idx="936">
                  <c:v>6.0773849999999996</c:v>
                </c:pt>
                <c:pt idx="937">
                  <c:v>6.1675820000000003</c:v>
                </c:pt>
                <c:pt idx="938">
                  <c:v>6.2066590000000001</c:v>
                </c:pt>
                <c:pt idx="939">
                  <c:v>6.0854290000000004</c:v>
                </c:pt>
                <c:pt idx="940">
                  <c:v>6.0914289999999998</c:v>
                </c:pt>
                <c:pt idx="941">
                  <c:v>6.0789229999999996</c:v>
                </c:pt>
                <c:pt idx="942">
                  <c:v>6.1119560000000002</c:v>
                </c:pt>
                <c:pt idx="943">
                  <c:v>6.1027469999999999</c:v>
                </c:pt>
                <c:pt idx="944">
                  <c:v>6.1474289999999998</c:v>
                </c:pt>
                <c:pt idx="945">
                  <c:v>6.1721539999999999</c:v>
                </c:pt>
                <c:pt idx="946">
                  <c:v>6.1469230000000001</c:v>
                </c:pt>
                <c:pt idx="947">
                  <c:v>6.1582860000000004</c:v>
                </c:pt>
                <c:pt idx="948">
                  <c:v>6.0945929999999997</c:v>
                </c:pt>
                <c:pt idx="949">
                  <c:v>6.1194290000000002</c:v>
                </c:pt>
                <c:pt idx="950">
                  <c:v>6.1534950000000004</c:v>
                </c:pt>
                <c:pt idx="951">
                  <c:v>6.1146149999999997</c:v>
                </c:pt>
                <c:pt idx="952">
                  <c:v>6.1102860000000003</c:v>
                </c:pt>
                <c:pt idx="953">
                  <c:v>6.0964400000000003</c:v>
                </c:pt>
                <c:pt idx="954">
                  <c:v>6.0767030000000002</c:v>
                </c:pt>
                <c:pt idx="955">
                  <c:v>6.0917139999999996</c:v>
                </c:pt>
                <c:pt idx="956">
                  <c:v>6.1315379999999999</c:v>
                </c:pt>
                <c:pt idx="957">
                  <c:v>6.1274949999999997</c:v>
                </c:pt>
                <c:pt idx="958">
                  <c:v>6.1334289999999996</c:v>
                </c:pt>
                <c:pt idx="959">
                  <c:v>6.1785490000000003</c:v>
                </c:pt>
                <c:pt idx="960">
                  <c:v>6.2037139999999997</c:v>
                </c:pt>
                <c:pt idx="961">
                  <c:v>6.279077</c:v>
                </c:pt>
                <c:pt idx="962">
                  <c:v>6.3392309999999998</c:v>
                </c:pt>
                <c:pt idx="963">
                  <c:v>6.3151210000000004</c:v>
                </c:pt>
                <c:pt idx="964">
                  <c:v>6.4554289999999996</c:v>
                </c:pt>
                <c:pt idx="965">
                  <c:v>6.4009229999999997</c:v>
                </c:pt>
                <c:pt idx="966">
                  <c:v>6.3513849999999996</c:v>
                </c:pt>
                <c:pt idx="967">
                  <c:v>6.3026369999999998</c:v>
                </c:pt>
                <c:pt idx="968">
                  <c:v>6.2122419999999998</c:v>
                </c:pt>
                <c:pt idx="969">
                  <c:v>6.6629230000000002</c:v>
                </c:pt>
                <c:pt idx="970">
                  <c:v>7.1384619999999996</c:v>
                </c:pt>
                <c:pt idx="971">
                  <c:v>7.314044</c:v>
                </c:pt>
                <c:pt idx="972">
                  <c:v>7.3285049999999998</c:v>
                </c:pt>
                <c:pt idx="973">
                  <c:v>7.1187469999999999</c:v>
                </c:pt>
                <c:pt idx="974">
                  <c:v>7.1143520000000002</c:v>
                </c:pt>
                <c:pt idx="975">
                  <c:v>7.1153849999999998</c:v>
                </c:pt>
                <c:pt idx="976">
                  <c:v>7.3994730000000004</c:v>
                </c:pt>
                <c:pt idx="977">
                  <c:v>7.4559340000000001</c:v>
                </c:pt>
                <c:pt idx="978">
                  <c:v>7.4851650000000003</c:v>
                </c:pt>
                <c:pt idx="979">
                  <c:v>7.529846</c:v>
                </c:pt>
                <c:pt idx="980">
                  <c:v>7.4756039999999997</c:v>
                </c:pt>
                <c:pt idx="981">
                  <c:v>7.4018899999999999</c:v>
                </c:pt>
                <c:pt idx="982">
                  <c:v>7.3464840000000002</c:v>
                </c:pt>
                <c:pt idx="983">
                  <c:v>7.3010330000000003</c:v>
                </c:pt>
                <c:pt idx="984">
                  <c:v>7.3669229999999999</c:v>
                </c:pt>
                <c:pt idx="985">
                  <c:v>7.4014290000000003</c:v>
                </c:pt>
                <c:pt idx="986">
                  <c:v>7.3678020000000002</c:v>
                </c:pt>
                <c:pt idx="987">
                  <c:v>7.3280219999999998</c:v>
                </c:pt>
                <c:pt idx="988">
                  <c:v>7.2624180000000003</c:v>
                </c:pt>
                <c:pt idx="989">
                  <c:v>7.2726150000000001</c:v>
                </c:pt>
                <c:pt idx="990">
                  <c:v>7.3845489999999998</c:v>
                </c:pt>
                <c:pt idx="991">
                  <c:v>7.3595600000000001</c:v>
                </c:pt>
                <c:pt idx="992">
                  <c:v>7.3477139999999999</c:v>
                </c:pt>
                <c:pt idx="993">
                  <c:v>7.3520000000000003</c:v>
                </c:pt>
                <c:pt idx="994">
                  <c:v>7.4021540000000003</c:v>
                </c:pt>
                <c:pt idx="995">
                  <c:v>7.3230550000000001</c:v>
                </c:pt>
                <c:pt idx="996">
                  <c:v>7.3572090000000001</c:v>
                </c:pt>
                <c:pt idx="997">
                  <c:v>7.3535820000000003</c:v>
                </c:pt>
                <c:pt idx="998">
                  <c:v>7.4492310000000002</c:v>
                </c:pt>
                <c:pt idx="999">
                  <c:v>7.4694070000000004</c:v>
                </c:pt>
                <c:pt idx="1000">
                  <c:v>7.4699340000000003</c:v>
                </c:pt>
                <c:pt idx="1001">
                  <c:v>7.6213189999999997</c:v>
                </c:pt>
                <c:pt idx="1002">
                  <c:v>7.6491429999999996</c:v>
                </c:pt>
                <c:pt idx="1003">
                  <c:v>7.5746149999999997</c:v>
                </c:pt>
                <c:pt idx="1004">
                  <c:v>7.5159560000000001</c:v>
                </c:pt>
                <c:pt idx="1005">
                  <c:v>7.5203519999999999</c:v>
                </c:pt>
                <c:pt idx="1006">
                  <c:v>7.640593</c:v>
                </c:pt>
                <c:pt idx="1007">
                  <c:v>7.7143959999999998</c:v>
                </c:pt>
                <c:pt idx="1008">
                  <c:v>7.8346150000000003</c:v>
                </c:pt>
                <c:pt idx="1009">
                  <c:v>7.6948350000000003</c:v>
                </c:pt>
                <c:pt idx="1010">
                  <c:v>7.7220440000000004</c:v>
                </c:pt>
                <c:pt idx="1011">
                  <c:v>7.8122860000000003</c:v>
                </c:pt>
                <c:pt idx="1012">
                  <c:v>7.7325270000000002</c:v>
                </c:pt>
                <c:pt idx="1013">
                  <c:v>7.6526149999999999</c:v>
                </c:pt>
                <c:pt idx="1014">
                  <c:v>7.6529230000000004</c:v>
                </c:pt>
                <c:pt idx="1015">
                  <c:v>7.7138460000000002</c:v>
                </c:pt>
                <c:pt idx="1016">
                  <c:v>7.7143300000000004</c:v>
                </c:pt>
                <c:pt idx="1017">
                  <c:v>7.7944620000000002</c:v>
                </c:pt>
                <c:pt idx="1018">
                  <c:v>7.7944620000000002</c:v>
                </c:pt>
                <c:pt idx="1019">
                  <c:v>7.7679999999999998</c:v>
                </c:pt>
                <c:pt idx="1020">
                  <c:v>7.7082860000000002</c:v>
                </c:pt>
                <c:pt idx="1021">
                  <c:v>7.6591430000000003</c:v>
                </c:pt>
                <c:pt idx="1022">
                  <c:v>7.6825489999999999</c:v>
                </c:pt>
                <c:pt idx="1023">
                  <c:v>7.7059119999999997</c:v>
                </c:pt>
                <c:pt idx="1024">
                  <c:v>7.65</c:v>
                </c:pt>
                <c:pt idx="1025">
                  <c:v>7.608066</c:v>
                </c:pt>
                <c:pt idx="1026">
                  <c:v>7.5551649999999997</c:v>
                </c:pt>
                <c:pt idx="1027">
                  <c:v>7.4854950000000002</c:v>
                </c:pt>
                <c:pt idx="1028">
                  <c:v>7.4776040000000004</c:v>
                </c:pt>
                <c:pt idx="1029">
                  <c:v>7.4849230000000002</c:v>
                </c:pt>
                <c:pt idx="1030">
                  <c:v>7.5193849999999998</c:v>
                </c:pt>
                <c:pt idx="1031">
                  <c:v>7.469055</c:v>
                </c:pt>
                <c:pt idx="1032">
                  <c:v>7.3720879999999998</c:v>
                </c:pt>
                <c:pt idx="1033">
                  <c:v>7.385275</c:v>
                </c:pt>
                <c:pt idx="1034">
                  <c:v>7.3531870000000001</c:v>
                </c:pt>
                <c:pt idx="1035">
                  <c:v>7.4134070000000003</c:v>
                </c:pt>
                <c:pt idx="1036">
                  <c:v>7.4683520000000003</c:v>
                </c:pt>
                <c:pt idx="1037">
                  <c:v>7.4812310000000002</c:v>
                </c:pt>
                <c:pt idx="1038">
                  <c:v>7.4888789999999998</c:v>
                </c:pt>
                <c:pt idx="1039">
                  <c:v>7.4871429999999997</c:v>
                </c:pt>
                <c:pt idx="1040">
                  <c:v>7.4049670000000001</c:v>
                </c:pt>
                <c:pt idx="1041">
                  <c:v>7.3701980000000002</c:v>
                </c:pt>
                <c:pt idx="1042">
                  <c:v>7.320462</c:v>
                </c:pt>
                <c:pt idx="1043">
                  <c:v>7.3507249999999997</c:v>
                </c:pt>
                <c:pt idx="1044">
                  <c:v>7.4115159999999998</c:v>
                </c:pt>
                <c:pt idx="1045">
                  <c:v>7.474132</c:v>
                </c:pt>
                <c:pt idx="1046">
                  <c:v>7.4773849999999999</c:v>
                </c:pt>
                <c:pt idx="1047">
                  <c:v>7.4969229999999998</c:v>
                </c:pt>
                <c:pt idx="1048">
                  <c:v>7.3571429999999998</c:v>
                </c:pt>
                <c:pt idx="1049">
                  <c:v>7.4000219999999999</c:v>
                </c:pt>
                <c:pt idx="1050">
                  <c:v>7.3758239999999997</c:v>
                </c:pt>
                <c:pt idx="1051">
                  <c:v>7.3982419999999998</c:v>
                </c:pt>
                <c:pt idx="1052">
                  <c:v>7.4649229999999998</c:v>
                </c:pt>
                <c:pt idx="1053">
                  <c:v>7.4486809999999997</c:v>
                </c:pt>
                <c:pt idx="1054">
                  <c:v>7.4093410000000004</c:v>
                </c:pt>
                <c:pt idx="1055">
                  <c:v>7.4116039999999996</c:v>
                </c:pt>
                <c:pt idx="1056">
                  <c:v>7.337758</c:v>
                </c:pt>
                <c:pt idx="1057">
                  <c:v>7.3739999999999997</c:v>
                </c:pt>
                <c:pt idx="1058">
                  <c:v>7.3121980000000004</c:v>
                </c:pt>
                <c:pt idx="1059">
                  <c:v>7.2729889999999999</c:v>
                </c:pt>
                <c:pt idx="1060">
                  <c:v>7.2213190000000003</c:v>
                </c:pt>
                <c:pt idx="1061">
                  <c:v>7.1352310000000001</c:v>
                </c:pt>
                <c:pt idx="1062">
                  <c:v>7.1135820000000001</c:v>
                </c:pt>
                <c:pt idx="1063">
                  <c:v>7.1294510000000004</c:v>
                </c:pt>
                <c:pt idx="1064">
                  <c:v>7.2161099999999996</c:v>
                </c:pt>
                <c:pt idx="1065">
                  <c:v>7.1345710000000002</c:v>
                </c:pt>
                <c:pt idx="1066">
                  <c:v>7.0681539999999998</c:v>
                </c:pt>
                <c:pt idx="1067">
                  <c:v>7.083297</c:v>
                </c:pt>
                <c:pt idx="1068">
                  <c:v>7.1455599999999997</c:v>
                </c:pt>
                <c:pt idx="1069">
                  <c:v>7.1857579999999999</c:v>
                </c:pt>
                <c:pt idx="1070">
                  <c:v>7.1159559999999997</c:v>
                </c:pt>
                <c:pt idx="1071">
                  <c:v>7.1461540000000001</c:v>
                </c:pt>
                <c:pt idx="1072">
                  <c:v>7.1633190000000004</c:v>
                </c:pt>
                <c:pt idx="1073">
                  <c:v>7.2240440000000001</c:v>
                </c:pt>
                <c:pt idx="1074">
                  <c:v>7.2242860000000002</c:v>
                </c:pt>
                <c:pt idx="1075">
                  <c:v>7.1945269999999999</c:v>
                </c:pt>
                <c:pt idx="1076">
                  <c:v>7.1370329999999997</c:v>
                </c:pt>
                <c:pt idx="1077">
                  <c:v>7.1172529999999998</c:v>
                </c:pt>
                <c:pt idx="1078">
                  <c:v>7.1587249999999996</c:v>
                </c:pt>
                <c:pt idx="1079">
                  <c:v>7.2001540000000004</c:v>
                </c:pt>
                <c:pt idx="1080">
                  <c:v>7.2103299999999999</c:v>
                </c:pt>
                <c:pt idx="1081">
                  <c:v>7.2108569999999999</c:v>
                </c:pt>
                <c:pt idx="1082">
                  <c:v>7.2487909999999998</c:v>
                </c:pt>
                <c:pt idx="1083">
                  <c:v>7.2801099999999996</c:v>
                </c:pt>
                <c:pt idx="1084">
                  <c:v>7.2424619999999997</c:v>
                </c:pt>
                <c:pt idx="1085">
                  <c:v>7.2026149999999998</c:v>
                </c:pt>
                <c:pt idx="1086">
                  <c:v>7.1522639999999997</c:v>
                </c:pt>
                <c:pt idx="1087">
                  <c:v>7.1633849999999999</c:v>
                </c:pt>
                <c:pt idx="1088">
                  <c:v>7.2516920000000002</c:v>
                </c:pt>
                <c:pt idx="1089">
                  <c:v>7.2236919999999998</c:v>
                </c:pt>
                <c:pt idx="1090">
                  <c:v>7.2541539999999998</c:v>
                </c:pt>
                <c:pt idx="1091">
                  <c:v>7.2859340000000001</c:v>
                </c:pt>
                <c:pt idx="1092">
                  <c:v>7.2660439999999999</c:v>
                </c:pt>
                <c:pt idx="1093">
                  <c:v>7.2461539999999998</c:v>
                </c:pt>
                <c:pt idx="1094">
                  <c:v>7.1962640000000002</c:v>
                </c:pt>
                <c:pt idx="1095">
                  <c:v>7.1772749999999998</c:v>
                </c:pt>
                <c:pt idx="1096">
                  <c:v>7.1567030000000003</c:v>
                </c:pt>
                <c:pt idx="1097">
                  <c:v>7.1061759999999996</c:v>
                </c:pt>
                <c:pt idx="1098">
                  <c:v>7.2163079999999997</c:v>
                </c:pt>
                <c:pt idx="1099">
                  <c:v>7.2758459999999996</c:v>
                </c:pt>
                <c:pt idx="1100">
                  <c:v>7.3168350000000002</c:v>
                </c:pt>
                <c:pt idx="1101">
                  <c:v>7.3184839999999998</c:v>
                </c:pt>
                <c:pt idx="1102">
                  <c:v>7.3085490000000002</c:v>
                </c:pt>
                <c:pt idx="1103">
                  <c:v>7.3286150000000001</c:v>
                </c:pt>
                <c:pt idx="1104">
                  <c:v>7.2986810000000002</c:v>
                </c:pt>
                <c:pt idx="1105">
                  <c:v>7.3088790000000001</c:v>
                </c:pt>
                <c:pt idx="1106">
                  <c:v>7.3585929999999999</c:v>
                </c:pt>
                <c:pt idx="1107">
                  <c:v>7.3290110000000004</c:v>
                </c:pt>
                <c:pt idx="1108">
                  <c:v>7.2890769999999998</c:v>
                </c:pt>
                <c:pt idx="1109">
                  <c:v>7.2594289999999999</c:v>
                </c:pt>
                <c:pt idx="1110">
                  <c:v>7.1893409999999998</c:v>
                </c:pt>
                <c:pt idx="1111">
                  <c:v>7.0896039999999996</c:v>
                </c:pt>
                <c:pt idx="1112">
                  <c:v>7.1296480000000004</c:v>
                </c:pt>
                <c:pt idx="1113">
                  <c:v>7.0996920000000001</c:v>
                </c:pt>
                <c:pt idx="1114">
                  <c:v>7.0897360000000003</c:v>
                </c:pt>
                <c:pt idx="1115">
                  <c:v>7.119802</c:v>
                </c:pt>
                <c:pt idx="1116">
                  <c:v>7.0799560000000001</c:v>
                </c:pt>
                <c:pt idx="1117">
                  <c:v>6.9699780000000002</c:v>
                </c:pt>
                <c:pt idx="1118">
                  <c:v>6.94</c:v>
                </c:pt>
                <c:pt idx="1119">
                  <c:v>6.850041</c:v>
                </c:pt>
                <c:pt idx="1120">
                  <c:v>6.8802199999999996</c:v>
                </c:pt>
                <c:pt idx="1121">
                  <c:v>6.9302060000000001</c:v>
                </c:pt>
                <c:pt idx="1122">
                  <c:v>6.9602469999999999</c:v>
                </c:pt>
                <c:pt idx="1123">
                  <c:v>6.8008649999999999</c:v>
                </c:pt>
                <c:pt idx="1124">
                  <c:v>6.6907690000000004</c:v>
                </c:pt>
                <c:pt idx="1125">
                  <c:v>6.6610579999999997</c:v>
                </c:pt>
                <c:pt idx="1126">
                  <c:v>6.7408239999999999</c:v>
                </c:pt>
                <c:pt idx="1127">
                  <c:v>6.691071</c:v>
                </c:pt>
                <c:pt idx="1128">
                  <c:v>6.7411539999999999</c:v>
                </c:pt>
                <c:pt idx="1129">
                  <c:v>6.8014419999999998</c:v>
                </c:pt>
                <c:pt idx="1130">
                  <c:v>6.8619779999999997</c:v>
                </c:pt>
                <c:pt idx="1131">
                  <c:v>6.8323489999999998</c:v>
                </c:pt>
                <c:pt idx="1132">
                  <c:v>6.8221980000000002</c:v>
                </c:pt>
                <c:pt idx="1133">
                  <c:v>6.8525960000000001</c:v>
                </c:pt>
                <c:pt idx="1134">
                  <c:v>6.8233240000000004</c:v>
                </c:pt>
                <c:pt idx="1135">
                  <c:v>6.8141210000000001</c:v>
                </c:pt>
                <c:pt idx="1136">
                  <c:v>6.8346429999999998</c:v>
                </c:pt>
                <c:pt idx="1137">
                  <c:v>6.8048209999999996</c:v>
                </c:pt>
                <c:pt idx="1138">
                  <c:v>6.8346150000000003</c:v>
                </c:pt>
                <c:pt idx="1139">
                  <c:v>6.7943819999999997</c:v>
                </c:pt>
                <c:pt idx="1140">
                  <c:v>6.8143960000000003</c:v>
                </c:pt>
                <c:pt idx="1141">
                  <c:v>6.8245329999999997</c:v>
                </c:pt>
                <c:pt idx="1142">
                  <c:v>6.8451370000000002</c:v>
                </c:pt>
                <c:pt idx="1143">
                  <c:v>6.8362499999999997</c:v>
                </c:pt>
                <c:pt idx="1144">
                  <c:v>6.8464289999999997</c:v>
                </c:pt>
                <c:pt idx="1145">
                  <c:v>6.8664290000000001</c:v>
                </c:pt>
                <c:pt idx="1146">
                  <c:v>6.8854949999999997</c:v>
                </c:pt>
                <c:pt idx="1147">
                  <c:v>6.853942</c:v>
                </c:pt>
                <c:pt idx="1148">
                  <c:v>6.8634620000000002</c:v>
                </c:pt>
                <c:pt idx="1149">
                  <c:v>6.8741349999999999</c:v>
                </c:pt>
                <c:pt idx="1150">
                  <c:v>6.8650549999999999</c:v>
                </c:pt>
                <c:pt idx="1151">
                  <c:v>6.8745190000000003</c:v>
                </c:pt>
                <c:pt idx="1152">
                  <c:v>6.8652749999999996</c:v>
                </c:pt>
                <c:pt idx="1153">
                  <c:v>6.8453850000000003</c:v>
                </c:pt>
                <c:pt idx="1154">
                  <c:v>6.8748079999999998</c:v>
                </c:pt>
                <c:pt idx="1155">
                  <c:v>6.8758239999999997</c:v>
                </c:pt>
              </c:numCache>
            </c:numRef>
          </c:val>
          <c:smooth val="0"/>
          <c:extLst xmlns:c16r2="http://schemas.microsoft.com/office/drawing/2015/06/chart">
            <c:ext xmlns:c16="http://schemas.microsoft.com/office/drawing/2014/chart" uri="{C3380CC4-5D6E-409C-BE32-E72D297353CC}">
              <c16:uniqueId val="{00000000-BD5B-4F48-9207-D3273566BE3B}"/>
            </c:ext>
          </c:extLst>
        </c:ser>
        <c:ser>
          <c:idx val="1"/>
          <c:order val="1"/>
          <c:spPr>
            <a:ln w="28575" cap="rnd">
              <a:solidFill>
                <a:srgbClr val="00B050"/>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PowerPoint]Hoja1'!$D$3:$D$1158</c:f>
              <c:numCache>
                <c:formatCode>0.00</c:formatCode>
                <c:ptCount val="1156"/>
                <c:pt idx="0">
                  <c:v>1.520357</c:v>
                </c:pt>
                <c:pt idx="1">
                  <c:v>1.5903849999999999</c:v>
                </c:pt>
                <c:pt idx="2">
                  <c:v>1.630412</c:v>
                </c:pt>
                <c:pt idx="3">
                  <c:v>1.610495</c:v>
                </c:pt>
                <c:pt idx="4">
                  <c:v>1.6605220000000001</c:v>
                </c:pt>
                <c:pt idx="5">
                  <c:v>1.7005490000000001</c:v>
                </c:pt>
                <c:pt idx="6">
                  <c:v>1.700577</c:v>
                </c:pt>
                <c:pt idx="7">
                  <c:v>1.750604</c:v>
                </c:pt>
                <c:pt idx="8">
                  <c:v>1.7406870000000001</c:v>
                </c:pt>
                <c:pt idx="9">
                  <c:v>1.7207140000000001</c:v>
                </c:pt>
                <c:pt idx="10">
                  <c:v>1.680742</c:v>
                </c:pt>
                <c:pt idx="11">
                  <c:v>1.700769</c:v>
                </c:pt>
                <c:pt idx="12">
                  <c:v>1.6407970000000001</c:v>
                </c:pt>
                <c:pt idx="13">
                  <c:v>1.6008789999999999</c:v>
                </c:pt>
                <c:pt idx="14">
                  <c:v>1.6109070000000001</c:v>
                </c:pt>
                <c:pt idx="15">
                  <c:v>1.5809340000000001</c:v>
                </c:pt>
                <c:pt idx="16">
                  <c:v>1.570962</c:v>
                </c:pt>
                <c:pt idx="17">
                  <c:v>1.600989</c:v>
                </c:pt>
                <c:pt idx="18">
                  <c:v>1.6010709999999999</c:v>
                </c:pt>
                <c:pt idx="19">
                  <c:v>1.6110990000000001</c:v>
                </c:pt>
                <c:pt idx="20">
                  <c:v>1.601126</c:v>
                </c:pt>
                <c:pt idx="21">
                  <c:v>1.5711539999999999</c:v>
                </c:pt>
                <c:pt idx="22">
                  <c:v>1.5411809999999999</c:v>
                </c:pt>
                <c:pt idx="23">
                  <c:v>1.5012909999999999</c:v>
                </c:pt>
                <c:pt idx="24">
                  <c:v>1.5113190000000001</c:v>
                </c:pt>
                <c:pt idx="25">
                  <c:v>1.524038</c:v>
                </c:pt>
                <c:pt idx="26">
                  <c:v>1.5141210000000001</c:v>
                </c:pt>
                <c:pt idx="27">
                  <c:v>1.4443680000000001</c:v>
                </c:pt>
                <c:pt idx="28">
                  <c:v>1.4344509999999999</c:v>
                </c:pt>
                <c:pt idx="29">
                  <c:v>1.4945329999999999</c:v>
                </c:pt>
                <c:pt idx="30">
                  <c:v>1.5346150000000001</c:v>
                </c:pt>
                <c:pt idx="31">
                  <c:v>1.5346979999999999</c:v>
                </c:pt>
                <c:pt idx="32">
                  <c:v>1.534945</c:v>
                </c:pt>
                <c:pt idx="33">
                  <c:v>1.5550269999999999</c:v>
                </c:pt>
                <c:pt idx="34">
                  <c:v>1.58511</c:v>
                </c:pt>
                <c:pt idx="35">
                  <c:v>1.5651919999999999</c:v>
                </c:pt>
                <c:pt idx="36">
                  <c:v>1.4952749999999999</c:v>
                </c:pt>
                <c:pt idx="37">
                  <c:v>1.505522</c:v>
                </c:pt>
                <c:pt idx="38">
                  <c:v>1.595604</c:v>
                </c:pt>
                <c:pt idx="39">
                  <c:v>1.5756870000000001</c:v>
                </c:pt>
                <c:pt idx="40">
                  <c:v>1.5357689999999999</c:v>
                </c:pt>
                <c:pt idx="41">
                  <c:v>1.485852</c:v>
                </c:pt>
                <c:pt idx="42">
                  <c:v>1.466099</c:v>
                </c:pt>
                <c:pt idx="43">
                  <c:v>1.476181</c:v>
                </c:pt>
                <c:pt idx="44">
                  <c:v>1.506264</c:v>
                </c:pt>
                <c:pt idx="45">
                  <c:v>1.536346</c:v>
                </c:pt>
                <c:pt idx="46">
                  <c:v>1.5464290000000001</c:v>
                </c:pt>
                <c:pt idx="47">
                  <c:v>1.5166759999999999</c:v>
                </c:pt>
                <c:pt idx="48">
                  <c:v>1.436758</c:v>
                </c:pt>
                <c:pt idx="49">
                  <c:v>1.366841</c:v>
                </c:pt>
                <c:pt idx="50">
                  <c:v>1.4169229999999999</c:v>
                </c:pt>
                <c:pt idx="51">
                  <c:v>1.4370050000000001</c:v>
                </c:pt>
                <c:pt idx="52">
                  <c:v>1.397335</c:v>
                </c:pt>
                <c:pt idx="53">
                  <c:v>1.357418</c:v>
                </c:pt>
                <c:pt idx="54">
                  <c:v>1.3875</c:v>
                </c:pt>
                <c:pt idx="55">
                  <c:v>1.3575820000000001</c:v>
                </c:pt>
                <c:pt idx="56">
                  <c:v>1.3878299999999999</c:v>
                </c:pt>
                <c:pt idx="57">
                  <c:v>1.377912</c:v>
                </c:pt>
                <c:pt idx="58">
                  <c:v>1.337995</c:v>
                </c:pt>
                <c:pt idx="59">
                  <c:v>1.3584069999999999</c:v>
                </c:pt>
                <c:pt idx="60">
                  <c:v>1.4084890000000001</c:v>
                </c:pt>
                <c:pt idx="61">
                  <c:v>1.408571</c:v>
                </c:pt>
                <c:pt idx="62">
                  <c:v>1.368654</c:v>
                </c:pt>
                <c:pt idx="63">
                  <c:v>1.3032969999999999</c:v>
                </c:pt>
                <c:pt idx="64">
                  <c:v>1.2739560000000001</c:v>
                </c:pt>
                <c:pt idx="65">
                  <c:v>1.247198</c:v>
                </c:pt>
                <c:pt idx="66">
                  <c:v>1.2374449999999999</c:v>
                </c:pt>
                <c:pt idx="67">
                  <c:v>1.247692</c:v>
                </c:pt>
                <c:pt idx="68">
                  <c:v>1.2579400000000001</c:v>
                </c:pt>
                <c:pt idx="69">
                  <c:v>1.278681</c:v>
                </c:pt>
                <c:pt idx="70">
                  <c:v>1.2089289999999999</c:v>
                </c:pt>
                <c:pt idx="71">
                  <c:v>1.219176</c:v>
                </c:pt>
                <c:pt idx="72">
                  <c:v>1.2194229999999999</c:v>
                </c:pt>
                <c:pt idx="73">
                  <c:v>1.15967</c:v>
                </c:pt>
                <c:pt idx="74">
                  <c:v>1.1004119999999999</c:v>
                </c:pt>
                <c:pt idx="75">
                  <c:v>1.1406590000000001</c:v>
                </c:pt>
                <c:pt idx="76">
                  <c:v>1.1209070000000001</c:v>
                </c:pt>
                <c:pt idx="77">
                  <c:v>1.0707690000000001</c:v>
                </c:pt>
                <c:pt idx="78">
                  <c:v>1.1009340000000001</c:v>
                </c:pt>
                <c:pt idx="79">
                  <c:v>1.091429</c:v>
                </c:pt>
                <c:pt idx="80">
                  <c:v>0.99159299999999995</c:v>
                </c:pt>
                <c:pt idx="81">
                  <c:v>0.96192299999999997</c:v>
                </c:pt>
                <c:pt idx="82">
                  <c:v>0.94208800000000004</c:v>
                </c:pt>
                <c:pt idx="83">
                  <c:v>0.97258199999999995</c:v>
                </c:pt>
                <c:pt idx="84">
                  <c:v>0.97274700000000003</c:v>
                </c:pt>
                <c:pt idx="85">
                  <c:v>0.95291199999999998</c:v>
                </c:pt>
                <c:pt idx="86">
                  <c:v>0.97307699999999997</c:v>
                </c:pt>
                <c:pt idx="87">
                  <c:v>1.073242</c:v>
                </c:pt>
                <c:pt idx="88">
                  <c:v>1.1137360000000001</c:v>
                </c:pt>
                <c:pt idx="89">
                  <c:v>1.1739010000000001</c:v>
                </c:pt>
                <c:pt idx="90">
                  <c:v>1.1940660000000001</c:v>
                </c:pt>
                <c:pt idx="91">
                  <c:v>1.154231</c:v>
                </c:pt>
                <c:pt idx="92">
                  <c:v>1.224396</c:v>
                </c:pt>
                <c:pt idx="93">
                  <c:v>1.3048900000000001</c:v>
                </c:pt>
                <c:pt idx="94">
                  <c:v>1.3050550000000001</c:v>
                </c:pt>
                <c:pt idx="95">
                  <c:v>1.4352199999999999</c:v>
                </c:pt>
                <c:pt idx="96">
                  <c:v>1.3953850000000001</c:v>
                </c:pt>
                <c:pt idx="97">
                  <c:v>1.485549</c:v>
                </c:pt>
                <c:pt idx="98">
                  <c:v>1.4860439999999999</c:v>
                </c:pt>
                <c:pt idx="99">
                  <c:v>1.5462089999999999</c:v>
                </c:pt>
                <c:pt idx="100">
                  <c:v>1.656374</c:v>
                </c:pt>
                <c:pt idx="101">
                  <c:v>1.776538</c:v>
                </c:pt>
                <c:pt idx="102">
                  <c:v>1.840055</c:v>
                </c:pt>
                <c:pt idx="103">
                  <c:v>1.9107970000000001</c:v>
                </c:pt>
                <c:pt idx="104">
                  <c:v>1.691044</c:v>
                </c:pt>
                <c:pt idx="105">
                  <c:v>1.7612909999999999</c:v>
                </c:pt>
                <c:pt idx="106">
                  <c:v>1.751538</c:v>
                </c:pt>
                <c:pt idx="107">
                  <c:v>1.7517860000000001</c:v>
                </c:pt>
                <c:pt idx="108">
                  <c:v>1.862527</c:v>
                </c:pt>
                <c:pt idx="109">
                  <c:v>1.9027750000000001</c:v>
                </c:pt>
                <c:pt idx="110">
                  <c:v>1.903022</c:v>
                </c:pt>
                <c:pt idx="111">
                  <c:v>1.8832690000000001</c:v>
                </c:pt>
                <c:pt idx="112">
                  <c:v>1.8235159999999999</c:v>
                </c:pt>
                <c:pt idx="113">
                  <c:v>1.874258</c:v>
                </c:pt>
                <c:pt idx="114">
                  <c:v>1.9145049999999999</c:v>
                </c:pt>
                <c:pt idx="115">
                  <c:v>1.964753</c:v>
                </c:pt>
                <c:pt idx="116">
                  <c:v>2.375</c:v>
                </c:pt>
                <c:pt idx="117">
                  <c:v>2.3752469999999999</c:v>
                </c:pt>
                <c:pt idx="118">
                  <c:v>2.3859889999999999</c:v>
                </c:pt>
                <c:pt idx="119">
                  <c:v>2.2462360000000001</c:v>
                </c:pt>
                <c:pt idx="120">
                  <c:v>2.4364840000000001</c:v>
                </c:pt>
                <c:pt idx="121">
                  <c:v>2.3267310000000001</c:v>
                </c:pt>
                <c:pt idx="122">
                  <c:v>2.306978</c:v>
                </c:pt>
                <c:pt idx="123">
                  <c:v>2.1577199999999999</c:v>
                </c:pt>
                <c:pt idx="124">
                  <c:v>2.1579670000000002</c:v>
                </c:pt>
                <c:pt idx="125">
                  <c:v>2.1782140000000001</c:v>
                </c:pt>
                <c:pt idx="126">
                  <c:v>2.2184620000000002</c:v>
                </c:pt>
                <c:pt idx="127">
                  <c:v>2.2787090000000001</c:v>
                </c:pt>
                <c:pt idx="128">
                  <c:v>2.169451</c:v>
                </c:pt>
                <c:pt idx="129">
                  <c:v>2.1496979999999999</c:v>
                </c:pt>
                <c:pt idx="130">
                  <c:v>2.1699449999999998</c:v>
                </c:pt>
                <c:pt idx="131">
                  <c:v>2.050192</c:v>
                </c:pt>
                <c:pt idx="132">
                  <c:v>2.1004399999999999</c:v>
                </c:pt>
                <c:pt idx="133">
                  <c:v>2.0511810000000001</c:v>
                </c:pt>
                <c:pt idx="134">
                  <c:v>2.0514290000000002</c:v>
                </c:pt>
                <c:pt idx="135">
                  <c:v>2.0716760000000001</c:v>
                </c:pt>
                <c:pt idx="136">
                  <c:v>2.131923</c:v>
                </c:pt>
                <c:pt idx="137">
                  <c:v>2.1621700000000001</c:v>
                </c:pt>
                <c:pt idx="138">
                  <c:v>2.1029119999999999</c:v>
                </c:pt>
                <c:pt idx="139">
                  <c:v>2.053159</c:v>
                </c:pt>
                <c:pt idx="140">
                  <c:v>2.1734070000000001</c:v>
                </c:pt>
                <c:pt idx="141">
                  <c:v>2.193654</c:v>
                </c:pt>
                <c:pt idx="142">
                  <c:v>2.1739009999999999</c:v>
                </c:pt>
                <c:pt idx="143">
                  <c:v>2.2946430000000002</c:v>
                </c:pt>
                <c:pt idx="144">
                  <c:v>2.2248899999999998</c:v>
                </c:pt>
                <c:pt idx="145">
                  <c:v>2.1551369999999999</c:v>
                </c:pt>
                <c:pt idx="146">
                  <c:v>2.1553849999999999</c:v>
                </c:pt>
                <c:pt idx="147">
                  <c:v>2.0556320000000001</c:v>
                </c:pt>
                <c:pt idx="148">
                  <c:v>2.0263740000000001</c:v>
                </c:pt>
                <c:pt idx="149">
                  <c:v>2.0766209999999998</c:v>
                </c:pt>
                <c:pt idx="150">
                  <c:v>2.0268679999999999</c:v>
                </c:pt>
                <c:pt idx="151">
                  <c:v>1.9671149999999999</c:v>
                </c:pt>
                <c:pt idx="152">
                  <c:v>1.9173629999999999</c:v>
                </c:pt>
                <c:pt idx="153">
                  <c:v>1.928104</c:v>
                </c:pt>
                <c:pt idx="154">
                  <c:v>2.0283519999999999</c:v>
                </c:pt>
                <c:pt idx="155">
                  <c:v>2.0685989999999999</c:v>
                </c:pt>
                <c:pt idx="156">
                  <c:v>2.078846</c:v>
                </c:pt>
                <c:pt idx="157">
                  <c:v>2.0690930000000001</c:v>
                </c:pt>
                <c:pt idx="158">
                  <c:v>2.169835</c:v>
                </c:pt>
                <c:pt idx="159">
                  <c:v>2.0900820000000002</c:v>
                </c:pt>
                <c:pt idx="160">
                  <c:v>2.10033</c:v>
                </c:pt>
                <c:pt idx="161">
                  <c:v>2.156209</c:v>
                </c:pt>
                <c:pt idx="162">
                  <c:v>2.1008239999999998</c:v>
                </c:pt>
                <c:pt idx="163">
                  <c:v>2.1488070000000001</c:v>
                </c:pt>
                <c:pt idx="164">
                  <c:v>2.1855730000000002</c:v>
                </c:pt>
                <c:pt idx="165">
                  <c:v>2.218626</c:v>
                </c:pt>
                <c:pt idx="166">
                  <c:v>2.1623079999999999</c:v>
                </c:pt>
                <c:pt idx="167">
                  <c:v>2.159027</c:v>
                </c:pt>
                <c:pt idx="168">
                  <c:v>2.1718679999999999</c:v>
                </c:pt>
                <c:pt idx="169">
                  <c:v>2.2655419999999999</c:v>
                </c:pt>
                <c:pt idx="170">
                  <c:v>2.2716479999999999</c:v>
                </c:pt>
                <c:pt idx="171">
                  <c:v>2.3242310000000002</c:v>
                </c:pt>
                <c:pt idx="172">
                  <c:v>2.187551</c:v>
                </c:pt>
                <c:pt idx="173">
                  <c:v>2.1610990000000001</c:v>
                </c:pt>
                <c:pt idx="174">
                  <c:v>2.2229830000000002</c:v>
                </c:pt>
                <c:pt idx="175">
                  <c:v>2.2368450000000002</c:v>
                </c:pt>
                <c:pt idx="176">
                  <c:v>2.187802</c:v>
                </c:pt>
                <c:pt idx="177">
                  <c:v>2.1241840000000001</c:v>
                </c:pt>
                <c:pt idx="178">
                  <c:v>2.173108</c:v>
                </c:pt>
                <c:pt idx="179">
                  <c:v>2.0665460000000002</c:v>
                </c:pt>
                <c:pt idx="180">
                  <c:v>1.95</c:v>
                </c:pt>
                <c:pt idx="181">
                  <c:v>1.953579</c:v>
                </c:pt>
                <c:pt idx="182">
                  <c:v>2.0572059999999999</c:v>
                </c:pt>
                <c:pt idx="183">
                  <c:v>2.02</c:v>
                </c:pt>
                <c:pt idx="184">
                  <c:v>2.0263810000000002</c:v>
                </c:pt>
                <c:pt idx="185">
                  <c:v>2.049121</c:v>
                </c:pt>
                <c:pt idx="186">
                  <c:v>2.062732</c:v>
                </c:pt>
                <c:pt idx="187">
                  <c:v>2.0663420000000001</c:v>
                </c:pt>
                <c:pt idx="188">
                  <c:v>2.0790030000000002</c:v>
                </c:pt>
                <c:pt idx="189">
                  <c:v>2.0916329999999999</c:v>
                </c:pt>
                <c:pt idx="190">
                  <c:v>2.1052749999999998</c:v>
                </c:pt>
                <c:pt idx="191">
                  <c:v>2.0852430000000002</c:v>
                </c:pt>
                <c:pt idx="192">
                  <c:v>2.1114359999999999</c:v>
                </c:pt>
                <c:pt idx="193">
                  <c:v>2.113721</c:v>
                </c:pt>
                <c:pt idx="194">
                  <c:v>2.1750859999999999</c:v>
                </c:pt>
                <c:pt idx="195">
                  <c:v>2.1425269999999998</c:v>
                </c:pt>
                <c:pt idx="196">
                  <c:v>2.1037439999999998</c:v>
                </c:pt>
                <c:pt idx="197">
                  <c:v>2.1175350000000002</c:v>
                </c:pt>
                <c:pt idx="198">
                  <c:v>2.1386729999999998</c:v>
                </c:pt>
                <c:pt idx="199">
                  <c:v>2.0872999999999999</c:v>
                </c:pt>
                <c:pt idx="200">
                  <c:v>2.0210439999999998</c:v>
                </c:pt>
                <c:pt idx="201">
                  <c:v>2.0010050000000001</c:v>
                </c:pt>
                <c:pt idx="202">
                  <c:v>2.033242</c:v>
                </c:pt>
                <c:pt idx="203">
                  <c:v>1.9755259999999999</c:v>
                </c:pt>
                <c:pt idx="204">
                  <c:v>1.9454549999999999</c:v>
                </c:pt>
                <c:pt idx="205">
                  <c:v>1.961538</c:v>
                </c:pt>
                <c:pt idx="206">
                  <c:v>1.9276059999999999</c:v>
                </c:pt>
                <c:pt idx="207">
                  <c:v>1.977347</c:v>
                </c:pt>
                <c:pt idx="208">
                  <c:v>2.053375</c:v>
                </c:pt>
                <c:pt idx="209">
                  <c:v>2.0671740000000001</c:v>
                </c:pt>
                <c:pt idx="210">
                  <c:v>2.1831870000000002</c:v>
                </c:pt>
                <c:pt idx="211">
                  <c:v>2.1530930000000001</c:v>
                </c:pt>
                <c:pt idx="212">
                  <c:v>2.1228099999999999</c:v>
                </c:pt>
                <c:pt idx="213">
                  <c:v>2.201193</c:v>
                </c:pt>
                <c:pt idx="214">
                  <c:v>2.2249840000000001</c:v>
                </c:pt>
                <c:pt idx="215">
                  <c:v>2.2248350000000001</c:v>
                </c:pt>
                <c:pt idx="216">
                  <c:v>2.3307220000000002</c:v>
                </c:pt>
                <c:pt idx="217">
                  <c:v>2.3762639999999999</c:v>
                </c:pt>
                <c:pt idx="218">
                  <c:v>2.3480850000000002</c:v>
                </c:pt>
                <c:pt idx="219">
                  <c:v>2.375934</c:v>
                </c:pt>
                <c:pt idx="220">
                  <c:v>2.363791</c:v>
                </c:pt>
                <c:pt idx="221">
                  <c:v>2.3576609999999998</c:v>
                </c:pt>
                <c:pt idx="222">
                  <c:v>2.3270960000000001</c:v>
                </c:pt>
                <c:pt idx="223">
                  <c:v>2.3469540000000002</c:v>
                </c:pt>
                <c:pt idx="224">
                  <c:v>2.3727469999999999</c:v>
                </c:pt>
                <c:pt idx="225">
                  <c:v>2.3370410000000001</c:v>
                </c:pt>
                <c:pt idx="226">
                  <c:v>2.336735</c:v>
                </c:pt>
                <c:pt idx="227">
                  <c:v>2.3120020000000001</c:v>
                </c:pt>
                <c:pt idx="228">
                  <c:v>2.2483050000000002</c:v>
                </c:pt>
                <c:pt idx="229">
                  <c:v>2.1923080000000001</c:v>
                </c:pt>
                <c:pt idx="230">
                  <c:v>2.2763270000000002</c:v>
                </c:pt>
                <c:pt idx="231">
                  <c:v>2.3594110000000001</c:v>
                </c:pt>
                <c:pt idx="232">
                  <c:v>2.4401570000000001</c:v>
                </c:pt>
                <c:pt idx="233">
                  <c:v>2.4916330000000002</c:v>
                </c:pt>
                <c:pt idx="234">
                  <c:v>2.4321980000000001</c:v>
                </c:pt>
                <c:pt idx="235">
                  <c:v>2.4003060000000001</c:v>
                </c:pt>
                <c:pt idx="236">
                  <c:v>2.4153690000000001</c:v>
                </c:pt>
                <c:pt idx="237">
                  <c:v>2.4093330000000002</c:v>
                </c:pt>
                <c:pt idx="238">
                  <c:v>2.417535</c:v>
                </c:pt>
                <c:pt idx="239">
                  <c:v>2.4170799999999999</c:v>
                </c:pt>
                <c:pt idx="240">
                  <c:v>2.456232</c:v>
                </c:pt>
                <c:pt idx="241">
                  <c:v>2.4319000000000002</c:v>
                </c:pt>
                <c:pt idx="242">
                  <c:v>2.428776</c:v>
                </c:pt>
                <c:pt idx="243">
                  <c:v>2.4014289999999998</c:v>
                </c:pt>
                <c:pt idx="244">
                  <c:v>2.368312</c:v>
                </c:pt>
                <c:pt idx="245">
                  <c:v>2.3632179999999998</c:v>
                </c:pt>
                <c:pt idx="246">
                  <c:v>2.3759260000000002</c:v>
                </c:pt>
                <c:pt idx="247">
                  <c:v>2.4680770000000001</c:v>
                </c:pt>
                <c:pt idx="248">
                  <c:v>2.423454</c:v>
                </c:pt>
                <c:pt idx="249">
                  <c:v>2.3726060000000002</c:v>
                </c:pt>
                <c:pt idx="250">
                  <c:v>2.416703</c:v>
                </c:pt>
                <c:pt idx="251">
                  <c:v>2.3737360000000001</c:v>
                </c:pt>
                <c:pt idx="252">
                  <c:v>2.3155100000000002</c:v>
                </c:pt>
                <c:pt idx="253">
                  <c:v>2.3658869999999999</c:v>
                </c:pt>
                <c:pt idx="254">
                  <c:v>2.3468680000000002</c:v>
                </c:pt>
                <c:pt idx="255">
                  <c:v>2.411146</c:v>
                </c:pt>
                <c:pt idx="256">
                  <c:v>2.4365380000000001</c:v>
                </c:pt>
                <c:pt idx="257">
                  <c:v>2.4331239999999998</c:v>
                </c:pt>
                <c:pt idx="258">
                  <c:v>2.4517350000000002</c:v>
                </c:pt>
                <c:pt idx="259">
                  <c:v>2.4671430000000001</c:v>
                </c:pt>
                <c:pt idx="260">
                  <c:v>2.5070329999999998</c:v>
                </c:pt>
                <c:pt idx="261">
                  <c:v>2.4594510000000001</c:v>
                </c:pt>
                <c:pt idx="262">
                  <c:v>2.42584</c:v>
                </c:pt>
                <c:pt idx="263">
                  <c:v>2.425557</c:v>
                </c:pt>
                <c:pt idx="264">
                  <c:v>2.4191050000000001</c:v>
                </c:pt>
                <c:pt idx="265">
                  <c:v>2.414396</c:v>
                </c:pt>
                <c:pt idx="266">
                  <c:v>2.4415930000000001</c:v>
                </c:pt>
                <c:pt idx="267">
                  <c:v>2.5060440000000002</c:v>
                </c:pt>
                <c:pt idx="268">
                  <c:v>2.5681630000000002</c:v>
                </c:pt>
                <c:pt idx="269">
                  <c:v>2.6088070000000001</c:v>
                </c:pt>
                <c:pt idx="270">
                  <c:v>2.6286339999999999</c:v>
                </c:pt>
                <c:pt idx="271">
                  <c:v>2.6184620000000001</c:v>
                </c:pt>
                <c:pt idx="272">
                  <c:v>2.6229119999999999</c:v>
                </c:pt>
                <c:pt idx="273">
                  <c:v>2.6569069999999999</c:v>
                </c:pt>
                <c:pt idx="274">
                  <c:v>2.5967500000000001</c:v>
                </c:pt>
                <c:pt idx="275">
                  <c:v>2.5519229999999999</c:v>
                </c:pt>
                <c:pt idx="276">
                  <c:v>2.521115</c:v>
                </c:pt>
                <c:pt idx="277">
                  <c:v>2.5306670000000002</c:v>
                </c:pt>
                <c:pt idx="278">
                  <c:v>2.549356</c:v>
                </c:pt>
                <c:pt idx="279">
                  <c:v>2.5633910000000002</c:v>
                </c:pt>
                <c:pt idx="280">
                  <c:v>2.5463740000000001</c:v>
                </c:pt>
                <c:pt idx="281">
                  <c:v>2.5405340000000001</c:v>
                </c:pt>
                <c:pt idx="282">
                  <c:v>2.5304869999999999</c:v>
                </c:pt>
                <c:pt idx="283">
                  <c:v>2.490942</c:v>
                </c:pt>
                <c:pt idx="284">
                  <c:v>2.5065930000000001</c:v>
                </c:pt>
                <c:pt idx="285">
                  <c:v>2.5169779999999999</c:v>
                </c:pt>
                <c:pt idx="286">
                  <c:v>2.5321189999999998</c:v>
                </c:pt>
                <c:pt idx="287">
                  <c:v>2.5318839999999998</c:v>
                </c:pt>
                <c:pt idx="288">
                  <c:v>2.537347</c:v>
                </c:pt>
                <c:pt idx="289">
                  <c:v>2.5369000000000002</c:v>
                </c:pt>
                <c:pt idx="290">
                  <c:v>2.487473</c:v>
                </c:pt>
                <c:pt idx="291">
                  <c:v>2.4825119999999998</c:v>
                </c:pt>
                <c:pt idx="292">
                  <c:v>2.477268</c:v>
                </c:pt>
                <c:pt idx="293">
                  <c:v>2.4820090000000001</c:v>
                </c:pt>
                <c:pt idx="294">
                  <c:v>2.4970020000000002</c:v>
                </c:pt>
                <c:pt idx="295">
                  <c:v>2.5117579999999999</c:v>
                </c:pt>
                <c:pt idx="296">
                  <c:v>2.5316329999999998</c:v>
                </c:pt>
                <c:pt idx="297">
                  <c:v>2.5261770000000001</c:v>
                </c:pt>
                <c:pt idx="298">
                  <c:v>2.5011299999999999</c:v>
                </c:pt>
                <c:pt idx="299">
                  <c:v>2.4959419999999999</c:v>
                </c:pt>
                <c:pt idx="300">
                  <c:v>2.4706589999999999</c:v>
                </c:pt>
                <c:pt idx="301">
                  <c:v>2.4604710000000001</c:v>
                </c:pt>
                <c:pt idx="302">
                  <c:v>2.450126</c:v>
                </c:pt>
                <c:pt idx="303">
                  <c:v>2.5200629999999999</c:v>
                </c:pt>
                <c:pt idx="304">
                  <c:v>2.5750000000000002</c:v>
                </c:pt>
                <c:pt idx="305">
                  <c:v>2.5599059999999998</c:v>
                </c:pt>
                <c:pt idx="306">
                  <c:v>2.5645920000000002</c:v>
                </c:pt>
                <c:pt idx="307">
                  <c:v>2.534411</c:v>
                </c:pt>
                <c:pt idx="308">
                  <c:v>2.5143879999999998</c:v>
                </c:pt>
                <c:pt idx="309">
                  <c:v>2.4797799999999999</c:v>
                </c:pt>
                <c:pt idx="310">
                  <c:v>2.5358160000000001</c:v>
                </c:pt>
                <c:pt idx="311">
                  <c:v>2.5515539999999999</c:v>
                </c:pt>
                <c:pt idx="312">
                  <c:v>2.5716950000000001</c:v>
                </c:pt>
                <c:pt idx="313">
                  <c:v>2.6218370000000002</c:v>
                </c:pt>
                <c:pt idx="314">
                  <c:v>2.6417579999999998</c:v>
                </c:pt>
                <c:pt idx="315">
                  <c:v>2.5818840000000001</c:v>
                </c:pt>
                <c:pt idx="316">
                  <c:v>2.572543</c:v>
                </c:pt>
                <c:pt idx="317">
                  <c:v>2.5375350000000001</c:v>
                </c:pt>
                <c:pt idx="318">
                  <c:v>2.5225119999999999</c:v>
                </c:pt>
                <c:pt idx="319">
                  <c:v>2.5274730000000001</c:v>
                </c:pt>
                <c:pt idx="320">
                  <c:v>2.5327630000000001</c:v>
                </c:pt>
                <c:pt idx="321">
                  <c:v>2.5331399999999999</c:v>
                </c:pt>
                <c:pt idx="322">
                  <c:v>2.5332650000000001</c:v>
                </c:pt>
                <c:pt idx="323">
                  <c:v>2.5333909999999999</c:v>
                </c:pt>
                <c:pt idx="324">
                  <c:v>2.5387680000000001</c:v>
                </c:pt>
                <c:pt idx="325">
                  <c:v>2.6314760000000001</c:v>
                </c:pt>
                <c:pt idx="326">
                  <c:v>2.611672</c:v>
                </c:pt>
                <c:pt idx="327">
                  <c:v>2.5918679999999998</c:v>
                </c:pt>
                <c:pt idx="328">
                  <c:v>2.5679120000000002</c:v>
                </c:pt>
                <c:pt idx="329">
                  <c:v>2.5738780000000001</c:v>
                </c:pt>
                <c:pt idx="330">
                  <c:v>2.568791</c:v>
                </c:pt>
                <c:pt idx="331">
                  <c:v>2.5402979999999999</c:v>
                </c:pt>
                <c:pt idx="332">
                  <c:v>2.4994510000000001</c:v>
                </c:pt>
                <c:pt idx="333">
                  <c:v>2.5347490000000001</c:v>
                </c:pt>
                <c:pt idx="334">
                  <c:v>2.5256989999999999</c:v>
                </c:pt>
                <c:pt idx="335">
                  <c:v>2.4797959999999999</c:v>
                </c:pt>
                <c:pt idx="336">
                  <c:v>2.3592309999999999</c:v>
                </c:pt>
                <c:pt idx="337">
                  <c:v>2.375597</c:v>
                </c:pt>
                <c:pt idx="338">
                  <c:v>2.370816</c:v>
                </c:pt>
                <c:pt idx="339">
                  <c:v>2.3084769999999999</c:v>
                </c:pt>
                <c:pt idx="340">
                  <c:v>2.261476</c:v>
                </c:pt>
                <c:pt idx="341">
                  <c:v>2.276154</c:v>
                </c:pt>
                <c:pt idx="342">
                  <c:v>2.2699220000000002</c:v>
                </c:pt>
                <c:pt idx="343">
                  <c:v>2.2956509999999999</c:v>
                </c:pt>
                <c:pt idx="344">
                  <c:v>2.3669699999999998</c:v>
                </c:pt>
                <c:pt idx="345">
                  <c:v>2.3481399999999999</c:v>
                </c:pt>
                <c:pt idx="346">
                  <c:v>2.3373629999999999</c:v>
                </c:pt>
                <c:pt idx="347">
                  <c:v>2.2985639999999998</c:v>
                </c:pt>
                <c:pt idx="348">
                  <c:v>2.2991990000000002</c:v>
                </c:pt>
                <c:pt idx="349">
                  <c:v>2.284945</c:v>
                </c:pt>
                <c:pt idx="350">
                  <c:v>2.2507060000000001</c:v>
                </c:pt>
                <c:pt idx="351">
                  <c:v>2.2164839999999999</c:v>
                </c:pt>
                <c:pt idx="352">
                  <c:v>2.2322760000000001</c:v>
                </c:pt>
                <c:pt idx="353">
                  <c:v>2.2730060000000001</c:v>
                </c:pt>
                <c:pt idx="354">
                  <c:v>2.307661</c:v>
                </c:pt>
                <c:pt idx="355">
                  <c:v>2.3022999999999998</c:v>
                </c:pt>
                <c:pt idx="356">
                  <c:v>2.2725270000000002</c:v>
                </c:pt>
                <c:pt idx="357">
                  <c:v>2.0783670000000001</c:v>
                </c:pt>
                <c:pt idx="358">
                  <c:v>2.0834380000000001</c:v>
                </c:pt>
                <c:pt idx="359">
                  <c:v>2.0736659999999998</c:v>
                </c:pt>
                <c:pt idx="360">
                  <c:v>2.060848</c:v>
                </c:pt>
                <c:pt idx="361">
                  <c:v>2.0510989999999998</c:v>
                </c:pt>
                <c:pt idx="362">
                  <c:v>2.0756830000000002</c:v>
                </c:pt>
                <c:pt idx="363">
                  <c:v>2.1264129999999999</c:v>
                </c:pt>
                <c:pt idx="364">
                  <c:v>2.2509579999999998</c:v>
                </c:pt>
                <c:pt idx="365">
                  <c:v>2.2454869999999998</c:v>
                </c:pt>
                <c:pt idx="366">
                  <c:v>2.2514289999999999</c:v>
                </c:pt>
                <c:pt idx="367">
                  <c:v>2.2230530000000002</c:v>
                </c:pt>
                <c:pt idx="368">
                  <c:v>2.2178960000000001</c:v>
                </c:pt>
                <c:pt idx="369">
                  <c:v>2.2038380000000002</c:v>
                </c:pt>
                <c:pt idx="370">
                  <c:v>2.1925119999999998</c:v>
                </c:pt>
                <c:pt idx="371">
                  <c:v>2.1769229999999999</c:v>
                </c:pt>
                <c:pt idx="372">
                  <c:v>2.1744270000000001</c:v>
                </c:pt>
                <c:pt idx="373">
                  <c:v>2.186617</c:v>
                </c:pt>
                <c:pt idx="374">
                  <c:v>2.2335950000000002</c:v>
                </c:pt>
                <c:pt idx="375">
                  <c:v>2.3079589999999999</c:v>
                </c:pt>
                <c:pt idx="376">
                  <c:v>2.2523080000000002</c:v>
                </c:pt>
                <c:pt idx="377">
                  <c:v>2.2024729999999999</c:v>
                </c:pt>
                <c:pt idx="378">
                  <c:v>2.197111</c:v>
                </c:pt>
                <c:pt idx="379">
                  <c:v>2.178995</c:v>
                </c:pt>
                <c:pt idx="380">
                  <c:v>2.215039</c:v>
                </c:pt>
                <c:pt idx="381">
                  <c:v>2.2169780000000001</c:v>
                </c:pt>
                <c:pt idx="382">
                  <c:v>2.2412869999999998</c:v>
                </c:pt>
                <c:pt idx="383">
                  <c:v>2.2636729999999998</c:v>
                </c:pt>
                <c:pt idx="384">
                  <c:v>2.3034690000000002</c:v>
                </c:pt>
                <c:pt idx="385">
                  <c:v>2.2774179999999999</c:v>
                </c:pt>
                <c:pt idx="386">
                  <c:v>2.2314289999999999</c:v>
                </c:pt>
                <c:pt idx="387">
                  <c:v>2.251735</c:v>
                </c:pt>
                <c:pt idx="388">
                  <c:v>2.2347570000000001</c:v>
                </c:pt>
                <c:pt idx="389">
                  <c:v>2.203093</c:v>
                </c:pt>
                <c:pt idx="390">
                  <c:v>2.205416</c:v>
                </c:pt>
                <c:pt idx="391">
                  <c:v>2.201648</c:v>
                </c:pt>
                <c:pt idx="392">
                  <c:v>2.1839089999999999</c:v>
                </c:pt>
                <c:pt idx="393">
                  <c:v>2.2086730000000001</c:v>
                </c:pt>
                <c:pt idx="394">
                  <c:v>2.2029040000000002</c:v>
                </c:pt>
                <c:pt idx="395">
                  <c:v>2.2471190000000001</c:v>
                </c:pt>
                <c:pt idx="396">
                  <c:v>2.303407</c:v>
                </c:pt>
                <c:pt idx="397">
                  <c:v>2.2594509999999999</c:v>
                </c:pt>
                <c:pt idx="398">
                  <c:v>2.2640349999999998</c:v>
                </c:pt>
                <c:pt idx="399">
                  <c:v>2.31033</c:v>
                </c:pt>
                <c:pt idx="400">
                  <c:v>2.272732</c:v>
                </c:pt>
                <c:pt idx="401">
                  <c:v>2.2551649999999999</c:v>
                </c:pt>
                <c:pt idx="402">
                  <c:v>2.2576299999999998</c:v>
                </c:pt>
                <c:pt idx="403">
                  <c:v>2.2423000000000002</c:v>
                </c:pt>
                <c:pt idx="404">
                  <c:v>2.2248350000000001</c:v>
                </c:pt>
                <c:pt idx="405">
                  <c:v>2.2412559999999999</c:v>
                </c:pt>
                <c:pt idx="406">
                  <c:v>2.235385</c:v>
                </c:pt>
                <c:pt idx="407">
                  <c:v>2.191821</c:v>
                </c:pt>
                <c:pt idx="408">
                  <c:v>2.1864840000000001</c:v>
                </c:pt>
                <c:pt idx="409">
                  <c:v>2.1705649999999999</c:v>
                </c:pt>
                <c:pt idx="410">
                  <c:v>2.2146309999999998</c:v>
                </c:pt>
                <c:pt idx="411">
                  <c:v>2.2210990000000002</c:v>
                </c:pt>
                <c:pt idx="412">
                  <c:v>2.2437990000000001</c:v>
                </c:pt>
                <c:pt idx="413">
                  <c:v>2.2508870000000001</c:v>
                </c:pt>
                <c:pt idx="414">
                  <c:v>2.2636729999999998</c:v>
                </c:pt>
                <c:pt idx="415">
                  <c:v>2.2277239999999998</c:v>
                </c:pt>
                <c:pt idx="416">
                  <c:v>2.2117580000000001</c:v>
                </c:pt>
                <c:pt idx="417">
                  <c:v>2.2483200000000001</c:v>
                </c:pt>
                <c:pt idx="418">
                  <c:v>2.2229199999999998</c:v>
                </c:pt>
                <c:pt idx="419">
                  <c:v>2.2595130000000001</c:v>
                </c:pt>
                <c:pt idx="420">
                  <c:v>2.2298119999999999</c:v>
                </c:pt>
                <c:pt idx="421">
                  <c:v>2.2364289999999998</c:v>
                </c:pt>
                <c:pt idx="422">
                  <c:v>2.2467350000000001</c:v>
                </c:pt>
                <c:pt idx="423">
                  <c:v>2.294003</c:v>
                </c:pt>
                <c:pt idx="424">
                  <c:v>2.3570329999999999</c:v>
                </c:pt>
                <c:pt idx="425">
                  <c:v>2.3373629999999999</c:v>
                </c:pt>
                <c:pt idx="426">
                  <c:v>2.3213189999999999</c:v>
                </c:pt>
                <c:pt idx="427">
                  <c:v>2.365259</c:v>
                </c:pt>
                <c:pt idx="428">
                  <c:v>2.389796</c:v>
                </c:pt>
                <c:pt idx="429">
                  <c:v>2.3939870000000001</c:v>
                </c:pt>
                <c:pt idx="430">
                  <c:v>2.3921429999999999</c:v>
                </c:pt>
                <c:pt idx="431">
                  <c:v>2.378838</c:v>
                </c:pt>
                <c:pt idx="432">
                  <c:v>2.4031790000000002</c:v>
                </c:pt>
                <c:pt idx="433">
                  <c:v>2.4205019999999999</c:v>
                </c:pt>
                <c:pt idx="434">
                  <c:v>2.447794</c:v>
                </c:pt>
                <c:pt idx="435">
                  <c:v>2.441538</c:v>
                </c:pt>
                <c:pt idx="436">
                  <c:v>2.5082499999999999</c:v>
                </c:pt>
                <c:pt idx="437">
                  <c:v>2.6124179999999999</c:v>
                </c:pt>
                <c:pt idx="438">
                  <c:v>2.5787279999999999</c:v>
                </c:pt>
                <c:pt idx="439">
                  <c:v>2.5528569999999999</c:v>
                </c:pt>
                <c:pt idx="440">
                  <c:v>2.5230769999999998</c:v>
                </c:pt>
                <c:pt idx="441">
                  <c:v>2.5563889999999998</c:v>
                </c:pt>
                <c:pt idx="442">
                  <c:v>2.546805</c:v>
                </c:pt>
                <c:pt idx="443">
                  <c:v>2.533909</c:v>
                </c:pt>
                <c:pt idx="444">
                  <c:v>2.4941520000000001</c:v>
                </c:pt>
                <c:pt idx="445">
                  <c:v>2.4680219999999999</c:v>
                </c:pt>
                <c:pt idx="446">
                  <c:v>2.475031</c:v>
                </c:pt>
                <c:pt idx="447">
                  <c:v>2.4689950000000001</c:v>
                </c:pt>
                <c:pt idx="448">
                  <c:v>2.4458160000000002</c:v>
                </c:pt>
                <c:pt idx="449">
                  <c:v>2.416013</c:v>
                </c:pt>
                <c:pt idx="450">
                  <c:v>2.5262090000000001</c:v>
                </c:pt>
                <c:pt idx="451">
                  <c:v>2.5096859999999999</c:v>
                </c:pt>
                <c:pt idx="452">
                  <c:v>2.4737130000000001</c:v>
                </c:pt>
                <c:pt idx="453">
                  <c:v>2.4673159999999998</c:v>
                </c:pt>
                <c:pt idx="454">
                  <c:v>2.4676450000000001</c:v>
                </c:pt>
                <c:pt idx="455">
                  <c:v>2.4345050000000001</c:v>
                </c:pt>
                <c:pt idx="456">
                  <c:v>2.3914680000000001</c:v>
                </c:pt>
                <c:pt idx="457">
                  <c:v>2.3722449999999999</c:v>
                </c:pt>
                <c:pt idx="458">
                  <c:v>2.3859889999999999</c:v>
                </c:pt>
                <c:pt idx="459">
                  <c:v>2.4062640000000002</c:v>
                </c:pt>
                <c:pt idx="460">
                  <c:v>2.4465379999999999</c:v>
                </c:pt>
                <c:pt idx="461">
                  <c:v>2.4771109999999998</c:v>
                </c:pt>
                <c:pt idx="462">
                  <c:v>2.5312169999999998</c:v>
                </c:pt>
                <c:pt idx="463">
                  <c:v>2.5583049999999998</c:v>
                </c:pt>
                <c:pt idx="464">
                  <c:v>2.5717970000000001</c:v>
                </c:pt>
                <c:pt idx="465">
                  <c:v>2.6025269999999998</c:v>
                </c:pt>
                <c:pt idx="466">
                  <c:v>2.546484</c:v>
                </c:pt>
                <c:pt idx="467">
                  <c:v>2.5669390000000001</c:v>
                </c:pt>
                <c:pt idx="468">
                  <c:v>2.590392</c:v>
                </c:pt>
                <c:pt idx="469">
                  <c:v>2.58697</c:v>
                </c:pt>
                <c:pt idx="470">
                  <c:v>2.5903849999999999</c:v>
                </c:pt>
                <c:pt idx="471">
                  <c:v>2.5437829999999999</c:v>
                </c:pt>
                <c:pt idx="472">
                  <c:v>2.507943</c:v>
                </c:pt>
                <c:pt idx="473">
                  <c:v>2.5382030000000002</c:v>
                </c:pt>
                <c:pt idx="474">
                  <c:v>2.5353850000000002</c:v>
                </c:pt>
                <c:pt idx="475">
                  <c:v>2.4717899999999999</c:v>
                </c:pt>
                <c:pt idx="476">
                  <c:v>2.4194979999999999</c:v>
                </c:pt>
                <c:pt idx="477">
                  <c:v>2.4197570000000002</c:v>
                </c:pt>
                <c:pt idx="478">
                  <c:v>2.4200159999999999</c:v>
                </c:pt>
                <c:pt idx="479">
                  <c:v>2.4232969999999998</c:v>
                </c:pt>
                <c:pt idx="480">
                  <c:v>2.4475199999999999</c:v>
                </c:pt>
                <c:pt idx="481">
                  <c:v>2.4732729999999998</c:v>
                </c:pt>
                <c:pt idx="482">
                  <c:v>2.588587</c:v>
                </c:pt>
                <c:pt idx="483">
                  <c:v>2.6177790000000001</c:v>
                </c:pt>
                <c:pt idx="484">
                  <c:v>2.6280220000000001</c:v>
                </c:pt>
                <c:pt idx="485">
                  <c:v>2.695306</c:v>
                </c:pt>
                <c:pt idx="486">
                  <c:v>2.7301880000000001</c:v>
                </c:pt>
                <c:pt idx="487">
                  <c:v>2.7404549999999999</c:v>
                </c:pt>
                <c:pt idx="488">
                  <c:v>2.7636419999999999</c:v>
                </c:pt>
                <c:pt idx="489">
                  <c:v>2.7355489999999998</c:v>
                </c:pt>
                <c:pt idx="490">
                  <c:v>2.763579</c:v>
                </c:pt>
                <c:pt idx="491">
                  <c:v>2.800942</c:v>
                </c:pt>
                <c:pt idx="492">
                  <c:v>2.66832</c:v>
                </c:pt>
                <c:pt idx="493">
                  <c:v>2.5714290000000002</c:v>
                </c:pt>
                <c:pt idx="494">
                  <c:v>2.428823</c:v>
                </c:pt>
                <c:pt idx="495">
                  <c:v>2.4095759999999999</c:v>
                </c:pt>
                <c:pt idx="496">
                  <c:v>2.407009</c:v>
                </c:pt>
                <c:pt idx="497">
                  <c:v>2.4344579999999998</c:v>
                </c:pt>
                <c:pt idx="498">
                  <c:v>2.419403</c:v>
                </c:pt>
                <c:pt idx="499">
                  <c:v>2.5130219999999999</c:v>
                </c:pt>
                <c:pt idx="500">
                  <c:v>2.4932970000000001</c:v>
                </c:pt>
                <c:pt idx="501">
                  <c:v>2.516327</c:v>
                </c:pt>
                <c:pt idx="502">
                  <c:v>2.5013809999999999</c:v>
                </c:pt>
                <c:pt idx="503">
                  <c:v>2.5176609999999999</c:v>
                </c:pt>
                <c:pt idx="504">
                  <c:v>2.5479280000000002</c:v>
                </c:pt>
                <c:pt idx="505">
                  <c:v>2.5062950000000002</c:v>
                </c:pt>
                <c:pt idx="506">
                  <c:v>2.4692310000000002</c:v>
                </c:pt>
                <c:pt idx="507">
                  <c:v>2.4748350000000001</c:v>
                </c:pt>
                <c:pt idx="508">
                  <c:v>2.490173</c:v>
                </c:pt>
                <c:pt idx="509">
                  <c:v>2.5204080000000002</c:v>
                </c:pt>
                <c:pt idx="510">
                  <c:v>2.4859339999999999</c:v>
                </c:pt>
                <c:pt idx="511">
                  <c:v>2.473516</c:v>
                </c:pt>
                <c:pt idx="512">
                  <c:v>2.3742619999999999</c:v>
                </c:pt>
                <c:pt idx="513">
                  <c:v>2.3448509999999998</c:v>
                </c:pt>
                <c:pt idx="514">
                  <c:v>2.347645</c:v>
                </c:pt>
                <c:pt idx="515">
                  <c:v>2.3774730000000002</c:v>
                </c:pt>
                <c:pt idx="516">
                  <c:v>2.4509340000000002</c:v>
                </c:pt>
                <c:pt idx="517">
                  <c:v>2.415934</c:v>
                </c:pt>
                <c:pt idx="518">
                  <c:v>2.4187759999999998</c:v>
                </c:pt>
                <c:pt idx="519">
                  <c:v>2.4589639999999999</c:v>
                </c:pt>
                <c:pt idx="520">
                  <c:v>2.399152</c:v>
                </c:pt>
                <c:pt idx="521">
                  <c:v>2.3818679999999999</c:v>
                </c:pt>
                <c:pt idx="522">
                  <c:v>2.3544900000000002</c:v>
                </c:pt>
                <c:pt idx="523">
                  <c:v>2.4553060000000002</c:v>
                </c:pt>
                <c:pt idx="524">
                  <c:v>2.4105490000000001</c:v>
                </c:pt>
                <c:pt idx="525">
                  <c:v>2.3907690000000001</c:v>
                </c:pt>
                <c:pt idx="526">
                  <c:v>2.5385239999999998</c:v>
                </c:pt>
                <c:pt idx="527">
                  <c:v>2.5567660000000001</c:v>
                </c:pt>
                <c:pt idx="528">
                  <c:v>2.6394350000000002</c:v>
                </c:pt>
                <c:pt idx="529">
                  <c:v>2.6772369999999999</c:v>
                </c:pt>
                <c:pt idx="530">
                  <c:v>2.6123080000000001</c:v>
                </c:pt>
                <c:pt idx="531">
                  <c:v>2.552527</c:v>
                </c:pt>
                <c:pt idx="532">
                  <c:v>2.5708009999999999</c:v>
                </c:pt>
                <c:pt idx="533">
                  <c:v>2.6105420000000001</c:v>
                </c:pt>
                <c:pt idx="534">
                  <c:v>2.5336259999999999</c:v>
                </c:pt>
                <c:pt idx="535">
                  <c:v>2.576209</c:v>
                </c:pt>
                <c:pt idx="536">
                  <c:v>2.5511300000000001</c:v>
                </c:pt>
                <c:pt idx="537">
                  <c:v>2.549388</c:v>
                </c:pt>
                <c:pt idx="538">
                  <c:v>2.5572680000000001</c:v>
                </c:pt>
                <c:pt idx="539">
                  <c:v>2.536743</c:v>
                </c:pt>
                <c:pt idx="540">
                  <c:v>2.546923</c:v>
                </c:pt>
                <c:pt idx="541">
                  <c:v>2.5671040000000001</c:v>
                </c:pt>
                <c:pt idx="542">
                  <c:v>2.622198</c:v>
                </c:pt>
                <c:pt idx="543">
                  <c:v>2.7469000000000001</c:v>
                </c:pt>
                <c:pt idx="544">
                  <c:v>2.7325270000000002</c:v>
                </c:pt>
                <c:pt idx="545">
                  <c:v>2.7794509999999999</c:v>
                </c:pt>
                <c:pt idx="546">
                  <c:v>2.901837</c:v>
                </c:pt>
                <c:pt idx="547">
                  <c:v>2.9689009999999998</c:v>
                </c:pt>
                <c:pt idx="548">
                  <c:v>2.943438</c:v>
                </c:pt>
                <c:pt idx="549">
                  <c:v>2.8557380000000001</c:v>
                </c:pt>
                <c:pt idx="550">
                  <c:v>2.925824</c:v>
                </c:pt>
                <c:pt idx="551">
                  <c:v>3.021531</c:v>
                </c:pt>
                <c:pt idx="552">
                  <c:v>2.967622</c:v>
                </c:pt>
                <c:pt idx="553">
                  <c:v>2.8455889999999999</c:v>
                </c:pt>
                <c:pt idx="554">
                  <c:v>2.8735710000000001</c:v>
                </c:pt>
                <c:pt idx="555">
                  <c:v>2.7737050000000001</c:v>
                </c:pt>
                <c:pt idx="556">
                  <c:v>2.741994</c:v>
                </c:pt>
                <c:pt idx="557">
                  <c:v>2.7737210000000001</c:v>
                </c:pt>
                <c:pt idx="558">
                  <c:v>2.8259889999999999</c:v>
                </c:pt>
                <c:pt idx="559">
                  <c:v>2.8582420000000002</c:v>
                </c:pt>
                <c:pt idx="560">
                  <c:v>2.904239</c:v>
                </c:pt>
                <c:pt idx="561">
                  <c:v>2.9568129999999999</c:v>
                </c:pt>
                <c:pt idx="562">
                  <c:v>2.9228809999999998</c:v>
                </c:pt>
                <c:pt idx="563">
                  <c:v>2.8651019999999998</c:v>
                </c:pt>
                <c:pt idx="564">
                  <c:v>2.8079670000000001</c:v>
                </c:pt>
                <c:pt idx="565">
                  <c:v>2.768132</c:v>
                </c:pt>
                <c:pt idx="566">
                  <c:v>2.7822680000000002</c:v>
                </c:pt>
                <c:pt idx="567">
                  <c:v>2.776484</c:v>
                </c:pt>
                <c:pt idx="568">
                  <c:v>2.7846860000000002</c:v>
                </c:pt>
                <c:pt idx="569">
                  <c:v>2.777174</c:v>
                </c:pt>
                <c:pt idx="570">
                  <c:v>2.7334689999999999</c:v>
                </c:pt>
                <c:pt idx="571">
                  <c:v>2.6917270000000002</c:v>
                </c:pt>
                <c:pt idx="572">
                  <c:v>2.683846</c:v>
                </c:pt>
                <c:pt idx="573">
                  <c:v>2.7159499999999999</c:v>
                </c:pt>
                <c:pt idx="574">
                  <c:v>2.7927080000000002</c:v>
                </c:pt>
                <c:pt idx="575">
                  <c:v>2.8147880000000001</c:v>
                </c:pt>
                <c:pt idx="576">
                  <c:v>2.8068520000000001</c:v>
                </c:pt>
                <c:pt idx="577">
                  <c:v>2.8289010000000001</c:v>
                </c:pt>
                <c:pt idx="578">
                  <c:v>2.8327939999999998</c:v>
                </c:pt>
                <c:pt idx="579">
                  <c:v>2.8632650000000002</c:v>
                </c:pt>
                <c:pt idx="580">
                  <c:v>2.9134220000000002</c:v>
                </c:pt>
                <c:pt idx="581">
                  <c:v>2.9354</c:v>
                </c:pt>
                <c:pt idx="582">
                  <c:v>2.9519229999999999</c:v>
                </c:pt>
                <c:pt idx="583">
                  <c:v>3.0325820000000001</c:v>
                </c:pt>
                <c:pt idx="584">
                  <c:v>3.099199</c:v>
                </c:pt>
                <c:pt idx="585">
                  <c:v>3.09938</c:v>
                </c:pt>
                <c:pt idx="586">
                  <c:v>2.961319</c:v>
                </c:pt>
                <c:pt idx="587">
                  <c:v>2.8479909999999999</c:v>
                </c:pt>
                <c:pt idx="588">
                  <c:v>2.9068290000000001</c:v>
                </c:pt>
                <c:pt idx="589">
                  <c:v>2.9187439999999998</c:v>
                </c:pt>
                <c:pt idx="590">
                  <c:v>2.9006439999999998</c:v>
                </c:pt>
                <c:pt idx="591">
                  <c:v>2.8642310000000002</c:v>
                </c:pt>
                <c:pt idx="592">
                  <c:v>2.7328730000000001</c:v>
                </c:pt>
                <c:pt idx="593">
                  <c:v>2.8015780000000001</c:v>
                </c:pt>
                <c:pt idx="594">
                  <c:v>2.850047</c:v>
                </c:pt>
                <c:pt idx="595">
                  <c:v>2.8101880000000001</c:v>
                </c:pt>
                <c:pt idx="596">
                  <c:v>2.8070330000000001</c:v>
                </c:pt>
                <c:pt idx="597">
                  <c:v>2.8255490000000001</c:v>
                </c:pt>
                <c:pt idx="598">
                  <c:v>2.826044</c:v>
                </c:pt>
                <c:pt idx="599">
                  <c:v>2.808163</c:v>
                </c:pt>
                <c:pt idx="600">
                  <c:v>2.788367</c:v>
                </c:pt>
                <c:pt idx="601">
                  <c:v>2.7337910000000001</c:v>
                </c:pt>
                <c:pt idx="602">
                  <c:v>2.7671899999999998</c:v>
                </c:pt>
                <c:pt idx="603">
                  <c:v>2.8378260000000002</c:v>
                </c:pt>
                <c:pt idx="604">
                  <c:v>2.8733749999999998</c:v>
                </c:pt>
                <c:pt idx="605">
                  <c:v>2.892064</c:v>
                </c:pt>
                <c:pt idx="606">
                  <c:v>2.8769230000000001</c:v>
                </c:pt>
                <c:pt idx="607">
                  <c:v>2.9786730000000001</c:v>
                </c:pt>
                <c:pt idx="608">
                  <c:v>2.9947879999999998</c:v>
                </c:pt>
                <c:pt idx="609">
                  <c:v>2.970526</c:v>
                </c:pt>
                <c:pt idx="610">
                  <c:v>2.9648189999999999</c:v>
                </c:pt>
                <c:pt idx="611">
                  <c:v>2.8965930000000002</c:v>
                </c:pt>
                <c:pt idx="612">
                  <c:v>2.8939249999999999</c:v>
                </c:pt>
                <c:pt idx="613">
                  <c:v>2.9219149999999998</c:v>
                </c:pt>
                <c:pt idx="614">
                  <c:v>2.9351180000000001</c:v>
                </c:pt>
                <c:pt idx="615">
                  <c:v>2.9268519999999998</c:v>
                </c:pt>
                <c:pt idx="616">
                  <c:v>2.871429</c:v>
                </c:pt>
                <c:pt idx="617">
                  <c:v>2.8302749999999999</c:v>
                </c:pt>
                <c:pt idx="618">
                  <c:v>2.8783050000000001</c:v>
                </c:pt>
                <c:pt idx="619">
                  <c:v>2.907206</c:v>
                </c:pt>
                <c:pt idx="620">
                  <c:v>2.857504</c:v>
                </c:pt>
                <c:pt idx="621">
                  <c:v>2.8650549999999999</c:v>
                </c:pt>
                <c:pt idx="622">
                  <c:v>2.9081000000000001</c:v>
                </c:pt>
                <c:pt idx="623">
                  <c:v>2.8703379999999998</c:v>
                </c:pt>
                <c:pt idx="624">
                  <c:v>2.853297</c:v>
                </c:pt>
                <c:pt idx="625">
                  <c:v>2.8995920000000002</c:v>
                </c:pt>
                <c:pt idx="626">
                  <c:v>2.858571</c:v>
                </c:pt>
                <c:pt idx="627">
                  <c:v>2.848878</c:v>
                </c:pt>
                <c:pt idx="628">
                  <c:v>2.809796</c:v>
                </c:pt>
                <c:pt idx="629">
                  <c:v>2.7826610000000001</c:v>
                </c:pt>
                <c:pt idx="630">
                  <c:v>2.7629510000000002</c:v>
                </c:pt>
                <c:pt idx="631">
                  <c:v>2.8419780000000001</c:v>
                </c:pt>
                <c:pt idx="632">
                  <c:v>2.8447879999999999</c:v>
                </c:pt>
                <c:pt idx="633">
                  <c:v>2.860706</c:v>
                </c:pt>
                <c:pt idx="634">
                  <c:v>2.8597959999999998</c:v>
                </c:pt>
                <c:pt idx="635">
                  <c:v>2.8225509999999998</c:v>
                </c:pt>
                <c:pt idx="636">
                  <c:v>2.8504399999999999</c:v>
                </c:pt>
                <c:pt idx="637">
                  <c:v>2.8307609999999999</c:v>
                </c:pt>
                <c:pt idx="638">
                  <c:v>2.8605489999999998</c:v>
                </c:pt>
                <c:pt idx="639">
                  <c:v>2.8720490000000001</c:v>
                </c:pt>
                <c:pt idx="640">
                  <c:v>2.8958560000000002</c:v>
                </c:pt>
                <c:pt idx="641">
                  <c:v>2.887308</c:v>
                </c:pt>
                <c:pt idx="642">
                  <c:v>2.9353060000000002</c:v>
                </c:pt>
                <c:pt idx="643">
                  <c:v>2.9251019999999999</c:v>
                </c:pt>
                <c:pt idx="644">
                  <c:v>2.9265310000000002</c:v>
                </c:pt>
                <c:pt idx="645">
                  <c:v>2.9168370000000001</c:v>
                </c:pt>
                <c:pt idx="646">
                  <c:v>2.9193410000000002</c:v>
                </c:pt>
                <c:pt idx="647">
                  <c:v>2.8796309999999998</c:v>
                </c:pt>
                <c:pt idx="648">
                  <c:v>2.8883670000000001</c:v>
                </c:pt>
                <c:pt idx="649">
                  <c:v>2.9386730000000001</c:v>
                </c:pt>
                <c:pt idx="650">
                  <c:v>2.9721350000000002</c:v>
                </c:pt>
                <c:pt idx="651">
                  <c:v>2.9724179999999998</c:v>
                </c:pt>
                <c:pt idx="652">
                  <c:v>2.9347720000000002</c:v>
                </c:pt>
                <c:pt idx="653">
                  <c:v>2.9955729999999998</c:v>
                </c:pt>
                <c:pt idx="654">
                  <c:v>2.9668450000000002</c:v>
                </c:pt>
                <c:pt idx="655">
                  <c:v>2.9471039999999999</c:v>
                </c:pt>
                <c:pt idx="656">
                  <c:v>2.9663740000000001</c:v>
                </c:pt>
                <c:pt idx="657">
                  <c:v>2.9576220000000002</c:v>
                </c:pt>
                <c:pt idx="658">
                  <c:v>2.967441</c:v>
                </c:pt>
                <c:pt idx="659">
                  <c:v>2.966758</c:v>
                </c:pt>
                <c:pt idx="660">
                  <c:v>2.975149</c:v>
                </c:pt>
                <c:pt idx="661">
                  <c:v>2.9645049999999999</c:v>
                </c:pt>
                <c:pt idx="662">
                  <c:v>2.9657300000000002</c:v>
                </c:pt>
                <c:pt idx="663">
                  <c:v>3.007504</c:v>
                </c:pt>
                <c:pt idx="664">
                  <c:v>3.0277859999999999</c:v>
                </c:pt>
                <c:pt idx="665">
                  <c:v>3.0471819999999998</c:v>
                </c:pt>
                <c:pt idx="666">
                  <c:v>3.0057140000000002</c:v>
                </c:pt>
                <c:pt idx="667">
                  <c:v>2.9868920000000001</c:v>
                </c:pt>
                <c:pt idx="668">
                  <c:v>2.9877859999999998</c:v>
                </c:pt>
                <c:pt idx="669">
                  <c:v>2.9972449999999999</c:v>
                </c:pt>
                <c:pt idx="670">
                  <c:v>3.0133909999999999</c:v>
                </c:pt>
                <c:pt idx="671">
                  <c:v>2.9837359999999999</c:v>
                </c:pt>
                <c:pt idx="672">
                  <c:v>2.9648979999999998</c:v>
                </c:pt>
                <c:pt idx="673">
                  <c:v>2.9659110000000002</c:v>
                </c:pt>
                <c:pt idx="674">
                  <c:v>2.955463</c:v>
                </c:pt>
                <c:pt idx="675">
                  <c:v>2.9558080000000002</c:v>
                </c:pt>
                <c:pt idx="676">
                  <c:v>2.9453849999999999</c:v>
                </c:pt>
                <c:pt idx="677">
                  <c:v>2.9257379999999999</c:v>
                </c:pt>
                <c:pt idx="678">
                  <c:v>2.957535</c:v>
                </c:pt>
                <c:pt idx="679">
                  <c:v>2.9800710000000001</c:v>
                </c:pt>
                <c:pt idx="680">
                  <c:v>2.891429</c:v>
                </c:pt>
                <c:pt idx="681">
                  <c:v>2.87033</c:v>
                </c:pt>
                <c:pt idx="682">
                  <c:v>2.8840499999999998</c:v>
                </c:pt>
                <c:pt idx="683">
                  <c:v>2.8729979999999999</c:v>
                </c:pt>
                <c:pt idx="684">
                  <c:v>2.9226450000000002</c:v>
                </c:pt>
                <c:pt idx="685">
                  <c:v>2.9549449999999999</c:v>
                </c:pt>
                <c:pt idx="686">
                  <c:v>3.0058950000000002</c:v>
                </c:pt>
                <c:pt idx="687">
                  <c:v>3.006138</c:v>
                </c:pt>
                <c:pt idx="688">
                  <c:v>2.9745759999999999</c:v>
                </c:pt>
                <c:pt idx="689">
                  <c:v>2.9830610000000002</c:v>
                </c:pt>
                <c:pt idx="690">
                  <c:v>3.0034070000000002</c:v>
                </c:pt>
                <c:pt idx="691">
                  <c:v>2.9931549999999998</c:v>
                </c:pt>
                <c:pt idx="692">
                  <c:v>3.0042149999999999</c:v>
                </c:pt>
                <c:pt idx="693">
                  <c:v>2.9445679999999999</c:v>
                </c:pt>
                <c:pt idx="694">
                  <c:v>2.9243640000000002</c:v>
                </c:pt>
                <c:pt idx="695">
                  <c:v>2.944725</c:v>
                </c:pt>
                <c:pt idx="696">
                  <c:v>2.96617</c:v>
                </c:pt>
                <c:pt idx="697">
                  <c:v>2.9777239999999998</c:v>
                </c:pt>
                <c:pt idx="698">
                  <c:v>2.9890819999999998</c:v>
                </c:pt>
                <c:pt idx="699">
                  <c:v>2.9778959999999999</c:v>
                </c:pt>
                <c:pt idx="700">
                  <c:v>2.9477470000000001</c:v>
                </c:pt>
                <c:pt idx="701">
                  <c:v>2.9376139999999999</c:v>
                </c:pt>
                <c:pt idx="702">
                  <c:v>2.9373079999999998</c:v>
                </c:pt>
                <c:pt idx="703">
                  <c:v>2.9372370000000001</c:v>
                </c:pt>
                <c:pt idx="704">
                  <c:v>2.9276300000000002</c:v>
                </c:pt>
                <c:pt idx="705">
                  <c:v>2.8975819999999999</c:v>
                </c:pt>
                <c:pt idx="706">
                  <c:v>2.9279829999999998</c:v>
                </c:pt>
                <c:pt idx="707">
                  <c:v>2.9183669999999999</c:v>
                </c:pt>
                <c:pt idx="708">
                  <c:v>2.897983</c:v>
                </c:pt>
                <c:pt idx="709">
                  <c:v>2.909592</c:v>
                </c:pt>
                <c:pt idx="710">
                  <c:v>2.960385</c:v>
                </c:pt>
                <c:pt idx="711">
                  <c:v>2.9600309999999999</c:v>
                </c:pt>
                <c:pt idx="712">
                  <c:v>3.0016949999999998</c:v>
                </c:pt>
                <c:pt idx="713">
                  <c:v>3.0127860000000002</c:v>
                </c:pt>
                <c:pt idx="714">
                  <c:v>3.0235159999999999</c:v>
                </c:pt>
                <c:pt idx="715">
                  <c:v>3.035196</c:v>
                </c:pt>
                <c:pt idx="716">
                  <c:v>3.0665779999999998</c:v>
                </c:pt>
                <c:pt idx="717">
                  <c:v>3.0269309999999998</c:v>
                </c:pt>
                <c:pt idx="718">
                  <c:v>3.0375670000000001</c:v>
                </c:pt>
                <c:pt idx="719">
                  <c:v>3.0276369999999999</c:v>
                </c:pt>
                <c:pt idx="720">
                  <c:v>3.0079910000000001</c:v>
                </c:pt>
                <c:pt idx="721">
                  <c:v>3.0291679999999999</c:v>
                </c:pt>
                <c:pt idx="722">
                  <c:v>3.0490740000000001</c:v>
                </c:pt>
                <c:pt idx="723">
                  <c:v>3.0196700000000001</c:v>
                </c:pt>
                <c:pt idx="724">
                  <c:v>3.0196149999999999</c:v>
                </c:pt>
                <c:pt idx="725">
                  <c:v>3.0209579999999998</c:v>
                </c:pt>
                <c:pt idx="726">
                  <c:v>3.0818759999999998</c:v>
                </c:pt>
                <c:pt idx="727">
                  <c:v>3.1227469999999999</c:v>
                </c:pt>
                <c:pt idx="728">
                  <c:v>3.1332420000000001</c:v>
                </c:pt>
                <c:pt idx="729">
                  <c:v>3.1530930000000001</c:v>
                </c:pt>
                <c:pt idx="730">
                  <c:v>3.183862</c:v>
                </c:pt>
                <c:pt idx="731">
                  <c:v>3.2042229999999998</c:v>
                </c:pt>
                <c:pt idx="732">
                  <c:v>3.3045840000000002</c:v>
                </c:pt>
                <c:pt idx="733">
                  <c:v>3.374835</c:v>
                </c:pt>
                <c:pt idx="734">
                  <c:v>3.2855099999999999</c:v>
                </c:pt>
                <c:pt idx="735">
                  <c:v>3.2864680000000002</c:v>
                </c:pt>
                <c:pt idx="736">
                  <c:v>3.3768210000000001</c:v>
                </c:pt>
                <c:pt idx="737">
                  <c:v>3.4274249999999999</c:v>
                </c:pt>
                <c:pt idx="738">
                  <c:v>3.4479120000000001</c:v>
                </c:pt>
                <c:pt idx="739">
                  <c:v>3.4481160000000002</c:v>
                </c:pt>
                <c:pt idx="740">
                  <c:v>3.449058</c:v>
                </c:pt>
                <c:pt idx="741">
                  <c:v>3.3594349999999999</c:v>
                </c:pt>
                <c:pt idx="742">
                  <c:v>3.319725</c:v>
                </c:pt>
                <c:pt idx="743">
                  <c:v>3.26</c:v>
                </c:pt>
                <c:pt idx="744">
                  <c:v>3.2301099999999998</c:v>
                </c:pt>
                <c:pt idx="745">
                  <c:v>3.230451</c:v>
                </c:pt>
                <c:pt idx="746">
                  <c:v>3.2905489999999999</c:v>
                </c:pt>
                <c:pt idx="747">
                  <c:v>3.2707090000000001</c:v>
                </c:pt>
                <c:pt idx="748">
                  <c:v>3.2808649999999999</c:v>
                </c:pt>
                <c:pt idx="749">
                  <c:v>3.291299</c:v>
                </c:pt>
                <c:pt idx="750">
                  <c:v>3.3315489999999999</c:v>
                </c:pt>
                <c:pt idx="751">
                  <c:v>3.3317860000000001</c:v>
                </c:pt>
                <c:pt idx="752">
                  <c:v>3.3518460000000001</c:v>
                </c:pt>
                <c:pt idx="753">
                  <c:v>3.3323239999999998</c:v>
                </c:pt>
                <c:pt idx="754">
                  <c:v>3.3324009999999999</c:v>
                </c:pt>
                <c:pt idx="755">
                  <c:v>3.3026369999999998</c:v>
                </c:pt>
                <c:pt idx="756">
                  <c:v>3.252942</c:v>
                </c:pt>
                <c:pt idx="757">
                  <c:v>3.1632030000000002</c:v>
                </c:pt>
                <c:pt idx="758">
                  <c:v>3.18364</c:v>
                </c:pt>
                <c:pt idx="759">
                  <c:v>3.2137859999999998</c:v>
                </c:pt>
                <c:pt idx="760">
                  <c:v>3.233857</c:v>
                </c:pt>
                <c:pt idx="761">
                  <c:v>3.2440769999999999</c:v>
                </c:pt>
                <c:pt idx="762">
                  <c:v>3.3043019999999999</c:v>
                </c:pt>
                <c:pt idx="763">
                  <c:v>3.3047469999999999</c:v>
                </c:pt>
                <c:pt idx="764">
                  <c:v>3.2747139999999999</c:v>
                </c:pt>
                <c:pt idx="765">
                  <c:v>3.2649509999999999</c:v>
                </c:pt>
                <c:pt idx="766">
                  <c:v>3.2651919999999999</c:v>
                </c:pt>
                <c:pt idx="767">
                  <c:v>3.2154400000000001</c:v>
                </c:pt>
                <c:pt idx="768">
                  <c:v>3.2158929999999999</c:v>
                </c:pt>
                <c:pt idx="769">
                  <c:v>3.2258239999999998</c:v>
                </c:pt>
                <c:pt idx="770">
                  <c:v>3.1958570000000002</c:v>
                </c:pt>
                <c:pt idx="771">
                  <c:v>3.2157689999999999</c:v>
                </c:pt>
                <c:pt idx="772">
                  <c:v>3.146379</c:v>
                </c:pt>
                <c:pt idx="773">
                  <c:v>3.1674890000000002</c:v>
                </c:pt>
                <c:pt idx="774">
                  <c:v>3.0780439999999998</c:v>
                </c:pt>
                <c:pt idx="775">
                  <c:v>3.0387499999999998</c:v>
                </c:pt>
                <c:pt idx="776">
                  <c:v>3.0192030000000001</c:v>
                </c:pt>
                <c:pt idx="777">
                  <c:v>3.0396100000000001</c:v>
                </c:pt>
                <c:pt idx="778">
                  <c:v>3.0099399999999998</c:v>
                </c:pt>
                <c:pt idx="779">
                  <c:v>3.0701239999999999</c:v>
                </c:pt>
                <c:pt idx="780">
                  <c:v>3.1204619999999998</c:v>
                </c:pt>
                <c:pt idx="781">
                  <c:v>3.1404920000000001</c:v>
                </c:pt>
                <c:pt idx="782">
                  <c:v>3.0912090000000001</c:v>
                </c:pt>
                <c:pt idx="783">
                  <c:v>3.0708929999999999</c:v>
                </c:pt>
                <c:pt idx="784">
                  <c:v>3.08039</c:v>
                </c:pt>
                <c:pt idx="785">
                  <c:v>3.0398649999999998</c:v>
                </c:pt>
                <c:pt idx="786">
                  <c:v>3.0996700000000001</c:v>
                </c:pt>
                <c:pt idx="787">
                  <c:v>3.1301239999999999</c:v>
                </c:pt>
                <c:pt idx="788">
                  <c:v>3.2093410000000002</c:v>
                </c:pt>
                <c:pt idx="789">
                  <c:v>3.179478</c:v>
                </c:pt>
                <c:pt idx="790">
                  <c:v>3.1796150000000001</c:v>
                </c:pt>
                <c:pt idx="791">
                  <c:v>3.1701429999999999</c:v>
                </c:pt>
                <c:pt idx="792">
                  <c:v>3.2585989999999998</c:v>
                </c:pt>
                <c:pt idx="793">
                  <c:v>3.2205080000000001</c:v>
                </c:pt>
                <c:pt idx="794">
                  <c:v>3.2104400000000002</c:v>
                </c:pt>
                <c:pt idx="795">
                  <c:v>3.2301540000000002</c:v>
                </c:pt>
                <c:pt idx="796">
                  <c:v>3.160714</c:v>
                </c:pt>
                <c:pt idx="797">
                  <c:v>3.1711260000000001</c:v>
                </c:pt>
                <c:pt idx="798">
                  <c:v>3.141489</c:v>
                </c:pt>
                <c:pt idx="799">
                  <c:v>3.1611729999999998</c:v>
                </c:pt>
                <c:pt idx="800">
                  <c:v>3.1517689999999998</c:v>
                </c:pt>
                <c:pt idx="801">
                  <c:v>3.1523759999999998</c:v>
                </c:pt>
                <c:pt idx="802">
                  <c:v>3.163297</c:v>
                </c:pt>
                <c:pt idx="803">
                  <c:v>3.1639370000000002</c:v>
                </c:pt>
                <c:pt idx="804">
                  <c:v>3.124835</c:v>
                </c:pt>
                <c:pt idx="805">
                  <c:v>3.0049999999999999</c:v>
                </c:pt>
                <c:pt idx="806">
                  <c:v>3.0339010000000002</c:v>
                </c:pt>
                <c:pt idx="807">
                  <c:v>3.0550329999999999</c:v>
                </c:pt>
                <c:pt idx="808">
                  <c:v>3.055723</c:v>
                </c:pt>
                <c:pt idx="809">
                  <c:v>3.0559729999999998</c:v>
                </c:pt>
                <c:pt idx="810">
                  <c:v>3.0264120000000001</c:v>
                </c:pt>
                <c:pt idx="811">
                  <c:v>2.9968569999999999</c:v>
                </c:pt>
                <c:pt idx="812">
                  <c:v>2.9194019999999998</c:v>
                </c:pt>
                <c:pt idx="813">
                  <c:v>3.0068899999999998</c:v>
                </c:pt>
                <c:pt idx="814">
                  <c:v>2.947368</c:v>
                </c:pt>
                <c:pt idx="815">
                  <c:v>2.9678300000000002</c:v>
                </c:pt>
                <c:pt idx="816">
                  <c:v>2.997992</c:v>
                </c:pt>
                <c:pt idx="817">
                  <c:v>3.0275379999999998</c:v>
                </c:pt>
                <c:pt idx="818">
                  <c:v>3.018316</c:v>
                </c:pt>
                <c:pt idx="819">
                  <c:v>3.0197579999999999</c:v>
                </c:pt>
                <c:pt idx="820">
                  <c:v>2.9596070000000001</c:v>
                </c:pt>
                <c:pt idx="821">
                  <c:v>2.9994510000000001</c:v>
                </c:pt>
                <c:pt idx="822">
                  <c:v>2.9686349999999999</c:v>
                </c:pt>
                <c:pt idx="823">
                  <c:v>2.9171429999999998</c:v>
                </c:pt>
                <c:pt idx="824">
                  <c:v>2.9175710000000001</c:v>
                </c:pt>
                <c:pt idx="825">
                  <c:v>3.0249890000000001</c:v>
                </c:pt>
                <c:pt idx="826">
                  <c:v>3.055453</c:v>
                </c:pt>
                <c:pt idx="827">
                  <c:v>3.0766149999999999</c:v>
                </c:pt>
                <c:pt idx="828">
                  <c:v>3.0477940000000001</c:v>
                </c:pt>
                <c:pt idx="829">
                  <c:v>3.058214</c:v>
                </c:pt>
                <c:pt idx="830">
                  <c:v>3.0469149999999998</c:v>
                </c:pt>
                <c:pt idx="831">
                  <c:v>3.0370439999999999</c:v>
                </c:pt>
                <c:pt idx="832">
                  <c:v>3.0168080000000002</c:v>
                </c:pt>
                <c:pt idx="833">
                  <c:v>2.9973019999999999</c:v>
                </c:pt>
                <c:pt idx="834">
                  <c:v>2.9880659999999999</c:v>
                </c:pt>
                <c:pt idx="835">
                  <c:v>3.0189560000000002</c:v>
                </c:pt>
                <c:pt idx="836">
                  <c:v>3.0179480000000001</c:v>
                </c:pt>
                <c:pt idx="837">
                  <c:v>3.019231</c:v>
                </c:pt>
                <c:pt idx="838">
                  <c:v>3.0193680000000001</c:v>
                </c:pt>
                <c:pt idx="839">
                  <c:v>3.0597799999999999</c:v>
                </c:pt>
                <c:pt idx="840">
                  <c:v>3.0699179999999999</c:v>
                </c:pt>
                <c:pt idx="841">
                  <c:v>3.0784509999999998</c:v>
                </c:pt>
                <c:pt idx="842">
                  <c:v>3.0277690000000002</c:v>
                </c:pt>
                <c:pt idx="843">
                  <c:v>3.0266700000000002</c:v>
                </c:pt>
                <c:pt idx="844">
                  <c:v>3.1170079999999998</c:v>
                </c:pt>
                <c:pt idx="845">
                  <c:v>3.126703</c:v>
                </c:pt>
                <c:pt idx="846">
                  <c:v>3.164291</c:v>
                </c:pt>
                <c:pt idx="847">
                  <c:v>3.2148080000000001</c:v>
                </c:pt>
                <c:pt idx="848">
                  <c:v>3.224478</c:v>
                </c:pt>
                <c:pt idx="849">
                  <c:v>3.3034560000000002</c:v>
                </c:pt>
                <c:pt idx="850">
                  <c:v>3.306162</c:v>
                </c:pt>
                <c:pt idx="851">
                  <c:v>3.3162639999999999</c:v>
                </c:pt>
                <c:pt idx="852">
                  <c:v>3.2094619999999998</c:v>
                </c:pt>
                <c:pt idx="853">
                  <c:v>3.1704729999999999</c:v>
                </c:pt>
                <c:pt idx="854">
                  <c:v>3.1803979999999998</c:v>
                </c:pt>
                <c:pt idx="855">
                  <c:v>3.2105220000000001</c:v>
                </c:pt>
                <c:pt idx="856">
                  <c:v>3.1638570000000001</c:v>
                </c:pt>
                <c:pt idx="857">
                  <c:v>3.1944620000000001</c:v>
                </c:pt>
                <c:pt idx="858">
                  <c:v>3.1164640000000001</c:v>
                </c:pt>
                <c:pt idx="859">
                  <c:v>3.1169340000000001</c:v>
                </c:pt>
                <c:pt idx="860">
                  <c:v>2.8179120000000002</c:v>
                </c:pt>
                <c:pt idx="861">
                  <c:v>3.028203</c:v>
                </c:pt>
                <c:pt idx="862">
                  <c:v>2.9783650000000002</c:v>
                </c:pt>
                <c:pt idx="863">
                  <c:v>3.0875599999999999</c:v>
                </c:pt>
                <c:pt idx="864">
                  <c:v>3.1370469999999999</c:v>
                </c:pt>
                <c:pt idx="865">
                  <c:v>3.1176919999999999</c:v>
                </c:pt>
                <c:pt idx="866">
                  <c:v>2.999835</c:v>
                </c:pt>
                <c:pt idx="867">
                  <c:v>2.9815</c:v>
                </c:pt>
                <c:pt idx="868">
                  <c:v>2.9921760000000002</c:v>
                </c:pt>
                <c:pt idx="869">
                  <c:v>2.961681</c:v>
                </c:pt>
                <c:pt idx="870">
                  <c:v>2.9723649999999999</c:v>
                </c:pt>
                <c:pt idx="871">
                  <c:v>3.0020220000000002</c:v>
                </c:pt>
                <c:pt idx="872">
                  <c:v>2.9906350000000002</c:v>
                </c:pt>
                <c:pt idx="873">
                  <c:v>2.979231</c:v>
                </c:pt>
                <c:pt idx="874">
                  <c:v>2.9502229999999998</c:v>
                </c:pt>
                <c:pt idx="875">
                  <c:v>2.8987799999999999</c:v>
                </c:pt>
                <c:pt idx="876">
                  <c:v>2.839464</c:v>
                </c:pt>
                <c:pt idx="877">
                  <c:v>2.8101539999999998</c:v>
                </c:pt>
                <c:pt idx="878">
                  <c:v>2.7897660000000002</c:v>
                </c:pt>
                <c:pt idx="879">
                  <c:v>2.7891210000000002</c:v>
                </c:pt>
                <c:pt idx="880">
                  <c:v>2.760923</c:v>
                </c:pt>
                <c:pt idx="881">
                  <c:v>2.7021869999999999</c:v>
                </c:pt>
                <c:pt idx="882">
                  <c:v>2.703462</c:v>
                </c:pt>
                <c:pt idx="883">
                  <c:v>2.6130659999999999</c:v>
                </c:pt>
                <c:pt idx="884">
                  <c:v>2.630709</c:v>
                </c:pt>
                <c:pt idx="885">
                  <c:v>2.6002860000000001</c:v>
                </c:pt>
                <c:pt idx="886">
                  <c:v>2.6015799999999998</c:v>
                </c:pt>
                <c:pt idx="887">
                  <c:v>2.6428850000000002</c:v>
                </c:pt>
                <c:pt idx="888">
                  <c:v>2.713041</c:v>
                </c:pt>
                <c:pt idx="889">
                  <c:v>2.7417470000000002</c:v>
                </c:pt>
                <c:pt idx="890">
                  <c:v>2.7201240000000002</c:v>
                </c:pt>
                <c:pt idx="891">
                  <c:v>2.7408570000000001</c:v>
                </c:pt>
                <c:pt idx="892">
                  <c:v>2.7204039999999998</c:v>
                </c:pt>
                <c:pt idx="893">
                  <c:v>2.6811430000000001</c:v>
                </c:pt>
                <c:pt idx="894">
                  <c:v>2.6903570000000001</c:v>
                </c:pt>
                <c:pt idx="895">
                  <c:v>2.6604950000000001</c:v>
                </c:pt>
                <c:pt idx="896">
                  <c:v>2.6387939999999999</c:v>
                </c:pt>
                <c:pt idx="897">
                  <c:v>2.6001539999999999</c:v>
                </c:pt>
                <c:pt idx="898">
                  <c:v>2.5709070000000001</c:v>
                </c:pt>
                <c:pt idx="899">
                  <c:v>2.5725709999999999</c:v>
                </c:pt>
                <c:pt idx="900">
                  <c:v>2.5727139999999999</c:v>
                </c:pt>
                <c:pt idx="901">
                  <c:v>2.5841210000000001</c:v>
                </c:pt>
                <c:pt idx="902">
                  <c:v>2.5749040000000001</c:v>
                </c:pt>
                <c:pt idx="903">
                  <c:v>2.5637799999999999</c:v>
                </c:pt>
                <c:pt idx="904">
                  <c:v>2.5835710000000001</c:v>
                </c:pt>
                <c:pt idx="905">
                  <c:v>2.6511209999999998</c:v>
                </c:pt>
                <c:pt idx="906">
                  <c:v>2.6425550000000002</c:v>
                </c:pt>
                <c:pt idx="907">
                  <c:v>2.6020379999999999</c:v>
                </c:pt>
                <c:pt idx="908">
                  <c:v>2.6015160000000002</c:v>
                </c:pt>
                <c:pt idx="909">
                  <c:v>2.6425770000000002</c:v>
                </c:pt>
                <c:pt idx="910">
                  <c:v>2.6933790000000002</c:v>
                </c:pt>
                <c:pt idx="911">
                  <c:v>2.6994950000000002</c:v>
                </c:pt>
                <c:pt idx="912">
                  <c:v>2.6789420000000002</c:v>
                </c:pt>
                <c:pt idx="913">
                  <c:v>2.6997360000000001</c:v>
                </c:pt>
                <c:pt idx="914">
                  <c:v>2.7080470000000001</c:v>
                </c:pt>
                <c:pt idx="915">
                  <c:v>2.718159</c:v>
                </c:pt>
                <c:pt idx="916">
                  <c:v>2.708272</c:v>
                </c:pt>
                <c:pt idx="917">
                  <c:v>2.7076920000000002</c:v>
                </c:pt>
                <c:pt idx="918">
                  <c:v>2.707802</c:v>
                </c:pt>
                <c:pt idx="919">
                  <c:v>2.7174290000000001</c:v>
                </c:pt>
                <c:pt idx="920">
                  <c:v>2.7489479999999999</c:v>
                </c:pt>
                <c:pt idx="921">
                  <c:v>2.7583519999999999</c:v>
                </c:pt>
                <c:pt idx="922">
                  <c:v>2.7313079999999998</c:v>
                </c:pt>
                <c:pt idx="923">
                  <c:v>2.7121430000000002</c:v>
                </c:pt>
                <c:pt idx="924">
                  <c:v>2.7125140000000001</c:v>
                </c:pt>
                <c:pt idx="925">
                  <c:v>2.7282860000000002</c:v>
                </c:pt>
                <c:pt idx="926">
                  <c:v>2.7098490000000002</c:v>
                </c:pt>
                <c:pt idx="927">
                  <c:v>2.712154</c:v>
                </c:pt>
                <c:pt idx="928">
                  <c:v>2.813008</c:v>
                </c:pt>
                <c:pt idx="929">
                  <c:v>2.783379</c:v>
                </c:pt>
                <c:pt idx="930">
                  <c:v>2.7872249999999998</c:v>
                </c:pt>
                <c:pt idx="931">
                  <c:v>2.7973629999999998</c:v>
                </c:pt>
                <c:pt idx="932">
                  <c:v>2.7974999999999999</c:v>
                </c:pt>
                <c:pt idx="933">
                  <c:v>2.8988100000000001</c:v>
                </c:pt>
                <c:pt idx="934">
                  <c:v>2.8904779999999999</c:v>
                </c:pt>
                <c:pt idx="935">
                  <c:v>2.8306239999999998</c:v>
                </c:pt>
                <c:pt idx="936">
                  <c:v>2.763077</c:v>
                </c:pt>
                <c:pt idx="937">
                  <c:v>2.8032309999999998</c:v>
                </c:pt>
                <c:pt idx="938">
                  <c:v>2.8313519999999999</c:v>
                </c:pt>
                <c:pt idx="939">
                  <c:v>2.7607140000000001</c:v>
                </c:pt>
                <c:pt idx="940">
                  <c:v>2.7392859999999999</c:v>
                </c:pt>
                <c:pt idx="941">
                  <c:v>2.7386349999999999</c:v>
                </c:pt>
                <c:pt idx="942">
                  <c:v>2.737187</c:v>
                </c:pt>
                <c:pt idx="943">
                  <c:v>2.7659750000000001</c:v>
                </c:pt>
                <c:pt idx="944">
                  <c:v>2.7769010000000001</c:v>
                </c:pt>
                <c:pt idx="945">
                  <c:v>2.8078319999999999</c:v>
                </c:pt>
                <c:pt idx="946">
                  <c:v>2.8071540000000001</c:v>
                </c:pt>
                <c:pt idx="947">
                  <c:v>2.7880910000000001</c:v>
                </c:pt>
                <c:pt idx="948">
                  <c:v>2.7476590000000001</c:v>
                </c:pt>
                <c:pt idx="949">
                  <c:v>2.8045</c:v>
                </c:pt>
                <c:pt idx="950">
                  <c:v>2.8262640000000001</c:v>
                </c:pt>
                <c:pt idx="951">
                  <c:v>2.817212</c:v>
                </c:pt>
                <c:pt idx="952">
                  <c:v>2.8281649999999998</c:v>
                </c:pt>
                <c:pt idx="953">
                  <c:v>2.8193820000000001</c:v>
                </c:pt>
                <c:pt idx="954">
                  <c:v>2.8178299999999998</c:v>
                </c:pt>
                <c:pt idx="955">
                  <c:v>2.818797</c:v>
                </c:pt>
                <c:pt idx="956">
                  <c:v>2.8206150000000001</c:v>
                </c:pt>
                <c:pt idx="957">
                  <c:v>2.7907470000000001</c:v>
                </c:pt>
                <c:pt idx="958">
                  <c:v>2.7811430000000001</c:v>
                </c:pt>
                <c:pt idx="959">
                  <c:v>2.8229950000000001</c:v>
                </c:pt>
                <c:pt idx="960">
                  <c:v>2.851407</c:v>
                </c:pt>
                <c:pt idx="961">
                  <c:v>2.890673</c:v>
                </c:pt>
                <c:pt idx="962">
                  <c:v>2.9425379999999999</c:v>
                </c:pt>
                <c:pt idx="963">
                  <c:v>3.0133019999999999</c:v>
                </c:pt>
                <c:pt idx="964">
                  <c:v>3.1369229999999999</c:v>
                </c:pt>
                <c:pt idx="965">
                  <c:v>3.0762689999999999</c:v>
                </c:pt>
                <c:pt idx="966">
                  <c:v>3.0563820000000002</c:v>
                </c:pt>
                <c:pt idx="967">
                  <c:v>3.068511</c:v>
                </c:pt>
                <c:pt idx="968">
                  <c:v>3.0177309999999999</c:v>
                </c:pt>
                <c:pt idx="969">
                  <c:v>3.2951429999999999</c:v>
                </c:pt>
                <c:pt idx="970">
                  <c:v>3.4689230000000002</c:v>
                </c:pt>
                <c:pt idx="971">
                  <c:v>3.622665</c:v>
                </c:pt>
                <c:pt idx="972">
                  <c:v>3.6482969999999999</c:v>
                </c:pt>
                <c:pt idx="973">
                  <c:v>3.4492690000000001</c:v>
                </c:pt>
                <c:pt idx="974">
                  <c:v>3.4174859999999998</c:v>
                </c:pt>
                <c:pt idx="975">
                  <c:v>3.2912309999999998</c:v>
                </c:pt>
                <c:pt idx="976">
                  <c:v>3.4494419999999999</c:v>
                </c:pt>
                <c:pt idx="977">
                  <c:v>3.5177990000000001</c:v>
                </c:pt>
                <c:pt idx="978">
                  <c:v>3.443489</c:v>
                </c:pt>
                <c:pt idx="979">
                  <c:v>3.4035579999999999</c:v>
                </c:pt>
                <c:pt idx="980">
                  <c:v>3.3645710000000002</c:v>
                </c:pt>
                <c:pt idx="981">
                  <c:v>3.3957389999999998</c:v>
                </c:pt>
                <c:pt idx="982">
                  <c:v>3.3786809999999998</c:v>
                </c:pt>
                <c:pt idx="983">
                  <c:v>3.317393</c:v>
                </c:pt>
                <c:pt idx="984">
                  <c:v>3.360385</c:v>
                </c:pt>
                <c:pt idx="985">
                  <c:v>3.3433929999999998</c:v>
                </c:pt>
                <c:pt idx="986">
                  <c:v>3.3347359999999999</c:v>
                </c:pt>
                <c:pt idx="987">
                  <c:v>3.283887</c:v>
                </c:pt>
                <c:pt idx="988">
                  <c:v>3.2449889999999999</c:v>
                </c:pt>
                <c:pt idx="989">
                  <c:v>3.2851149999999998</c:v>
                </c:pt>
                <c:pt idx="990">
                  <c:v>3.2991760000000001</c:v>
                </c:pt>
                <c:pt idx="991">
                  <c:v>3.2907199999999999</c:v>
                </c:pt>
                <c:pt idx="992">
                  <c:v>3.261857</c:v>
                </c:pt>
                <c:pt idx="993">
                  <c:v>3.278</c:v>
                </c:pt>
                <c:pt idx="994">
                  <c:v>3.2781319999999998</c:v>
                </c:pt>
                <c:pt idx="995">
                  <c:v>3.226505</c:v>
                </c:pt>
                <c:pt idx="996">
                  <c:v>3.2035909999999999</c:v>
                </c:pt>
                <c:pt idx="997">
                  <c:v>3.177775</c:v>
                </c:pt>
                <c:pt idx="998">
                  <c:v>3.2370770000000002</c:v>
                </c:pt>
                <c:pt idx="999">
                  <c:v>3.2431429999999999</c:v>
                </c:pt>
                <c:pt idx="1000">
                  <c:v>3.2435710000000002</c:v>
                </c:pt>
                <c:pt idx="1001">
                  <c:v>3.071275</c:v>
                </c:pt>
                <c:pt idx="1002">
                  <c:v>3.1304289999999999</c:v>
                </c:pt>
                <c:pt idx="1003">
                  <c:v>3.0378850000000002</c:v>
                </c:pt>
                <c:pt idx="1004">
                  <c:v>3.0291320000000002</c:v>
                </c:pt>
                <c:pt idx="1005">
                  <c:v>3.0308079999999999</c:v>
                </c:pt>
                <c:pt idx="1006">
                  <c:v>3.0989149999999999</c:v>
                </c:pt>
                <c:pt idx="1007">
                  <c:v>3.1559560000000002</c:v>
                </c:pt>
                <c:pt idx="1008">
                  <c:v>3.1850960000000001</c:v>
                </c:pt>
                <c:pt idx="1009">
                  <c:v>3.14317</c:v>
                </c:pt>
                <c:pt idx="1010">
                  <c:v>3.1794639999999998</c:v>
                </c:pt>
                <c:pt idx="1011">
                  <c:v>3.2374999999999998</c:v>
                </c:pt>
                <c:pt idx="1012">
                  <c:v>3.199821</c:v>
                </c:pt>
                <c:pt idx="1013">
                  <c:v>3.1232310000000001</c:v>
                </c:pt>
                <c:pt idx="1014">
                  <c:v>3.1890990000000001</c:v>
                </c:pt>
                <c:pt idx="1015">
                  <c:v>3.2474509999999999</c:v>
                </c:pt>
                <c:pt idx="1016">
                  <c:v>3.2565300000000001</c:v>
                </c:pt>
                <c:pt idx="1017">
                  <c:v>3.2077909999999998</c:v>
                </c:pt>
                <c:pt idx="1018">
                  <c:v>3.2077909999999998</c:v>
                </c:pt>
                <c:pt idx="1019">
                  <c:v>3.166865</c:v>
                </c:pt>
                <c:pt idx="1020">
                  <c:v>3.081429</c:v>
                </c:pt>
                <c:pt idx="1021">
                  <c:v>3.08975</c:v>
                </c:pt>
                <c:pt idx="1022">
                  <c:v>3.0699230000000002</c:v>
                </c:pt>
                <c:pt idx="1023">
                  <c:v>3.0934339999999998</c:v>
                </c:pt>
                <c:pt idx="1024">
                  <c:v>3.1425000000000001</c:v>
                </c:pt>
                <c:pt idx="1025">
                  <c:v>3.1315599999999999</c:v>
                </c:pt>
                <c:pt idx="1026">
                  <c:v>3.1809620000000001</c:v>
                </c:pt>
                <c:pt idx="1027">
                  <c:v>3.2154889999999998</c:v>
                </c:pt>
                <c:pt idx="1028">
                  <c:v>3.2711209999999999</c:v>
                </c:pt>
                <c:pt idx="1029">
                  <c:v>3.2646730000000002</c:v>
                </c:pt>
                <c:pt idx="1030">
                  <c:v>3.2836919999999998</c:v>
                </c:pt>
                <c:pt idx="1031">
                  <c:v>3.2820109999999998</c:v>
                </c:pt>
                <c:pt idx="1032">
                  <c:v>3.236764</c:v>
                </c:pt>
                <c:pt idx="1033">
                  <c:v>3.2059259999999998</c:v>
                </c:pt>
                <c:pt idx="1034">
                  <c:v>3.2063959999999998</c:v>
                </c:pt>
                <c:pt idx="1035">
                  <c:v>3.2730489999999999</c:v>
                </c:pt>
                <c:pt idx="1036">
                  <c:v>3.308516</c:v>
                </c:pt>
                <c:pt idx="1037">
                  <c:v>3.278654</c:v>
                </c:pt>
                <c:pt idx="1038">
                  <c:v>3.2311429999999999</c:v>
                </c:pt>
                <c:pt idx="1039">
                  <c:v>3.2315710000000002</c:v>
                </c:pt>
                <c:pt idx="1040">
                  <c:v>3.303407</c:v>
                </c:pt>
                <c:pt idx="1041">
                  <c:v>3.320668</c:v>
                </c:pt>
                <c:pt idx="1042">
                  <c:v>3.292462</c:v>
                </c:pt>
                <c:pt idx="1043">
                  <c:v>3.2749730000000001</c:v>
                </c:pt>
                <c:pt idx="1044">
                  <c:v>3.297758</c:v>
                </c:pt>
                <c:pt idx="1045">
                  <c:v>3.3530660000000001</c:v>
                </c:pt>
                <c:pt idx="1046">
                  <c:v>3.355604</c:v>
                </c:pt>
                <c:pt idx="1047">
                  <c:v>3.3733080000000002</c:v>
                </c:pt>
                <c:pt idx="1048">
                  <c:v>3.3258570000000001</c:v>
                </c:pt>
                <c:pt idx="1049">
                  <c:v>3.343791</c:v>
                </c:pt>
                <c:pt idx="1050">
                  <c:v>3.389011</c:v>
                </c:pt>
                <c:pt idx="1051">
                  <c:v>3.405437</c:v>
                </c:pt>
                <c:pt idx="1052">
                  <c:v>3.425538</c:v>
                </c:pt>
                <c:pt idx="1053">
                  <c:v>3.40564</c:v>
                </c:pt>
                <c:pt idx="1054">
                  <c:v>3.4022199999999998</c:v>
                </c:pt>
                <c:pt idx="1055">
                  <c:v>3.457335</c:v>
                </c:pt>
                <c:pt idx="1056">
                  <c:v>3.4036759999999999</c:v>
                </c:pt>
                <c:pt idx="1057">
                  <c:v>3.4387500000000002</c:v>
                </c:pt>
                <c:pt idx="1058">
                  <c:v>3.4075600000000001</c:v>
                </c:pt>
                <c:pt idx="1059">
                  <c:v>3.4465379999999999</c:v>
                </c:pt>
                <c:pt idx="1060">
                  <c:v>3.4003960000000002</c:v>
                </c:pt>
                <c:pt idx="1061">
                  <c:v>3.3991920000000002</c:v>
                </c:pt>
                <c:pt idx="1062">
                  <c:v>3.3705270000000001</c:v>
                </c:pt>
                <c:pt idx="1063">
                  <c:v>3.3532860000000002</c:v>
                </c:pt>
                <c:pt idx="1064">
                  <c:v>3.372074</c:v>
                </c:pt>
                <c:pt idx="1065">
                  <c:v>3.343429</c:v>
                </c:pt>
                <c:pt idx="1066">
                  <c:v>3.3296350000000001</c:v>
                </c:pt>
                <c:pt idx="1067">
                  <c:v>3.3901279999999998</c:v>
                </c:pt>
                <c:pt idx="1068">
                  <c:v>3.3946519999999998</c:v>
                </c:pt>
                <c:pt idx="1069">
                  <c:v>3.424725</c:v>
                </c:pt>
                <c:pt idx="1070">
                  <c:v>3.407848</c:v>
                </c:pt>
                <c:pt idx="1071">
                  <c:v>3.3779490000000001</c:v>
                </c:pt>
                <c:pt idx="1072">
                  <c:v>3.3624179999999999</c:v>
                </c:pt>
                <c:pt idx="1073">
                  <c:v>3.3683519999999998</c:v>
                </c:pt>
                <c:pt idx="1074">
                  <c:v>3.3940480000000002</c:v>
                </c:pt>
                <c:pt idx="1075">
                  <c:v>3.3629669999999998</c:v>
                </c:pt>
                <c:pt idx="1076">
                  <c:v>3.3945970000000001</c:v>
                </c:pt>
                <c:pt idx="1077">
                  <c:v>3.3991579999999999</c:v>
                </c:pt>
                <c:pt idx="1078">
                  <c:v>3.4358240000000002</c:v>
                </c:pt>
                <c:pt idx="1079">
                  <c:v>3.4703849999999998</c:v>
                </c:pt>
                <c:pt idx="1080">
                  <c:v>3.484963</c:v>
                </c:pt>
                <c:pt idx="1081">
                  <c:v>3.4561899999999999</c:v>
                </c:pt>
                <c:pt idx="1082">
                  <c:v>3.4198629999999999</c:v>
                </c:pt>
                <c:pt idx="1083">
                  <c:v>3.3681320000000001</c:v>
                </c:pt>
                <c:pt idx="1084">
                  <c:v>3.2937180000000001</c:v>
                </c:pt>
                <c:pt idx="1085">
                  <c:v>3.2792859999999999</c:v>
                </c:pt>
                <c:pt idx="1086">
                  <c:v>3.229762</c:v>
                </c:pt>
                <c:pt idx="1087">
                  <c:v>3.2152750000000001</c:v>
                </c:pt>
                <c:pt idx="1088">
                  <c:v>3.255385</c:v>
                </c:pt>
                <c:pt idx="1089">
                  <c:v>3.246245</c:v>
                </c:pt>
                <c:pt idx="1090">
                  <c:v>3.2465199999999999</c:v>
                </c:pt>
                <c:pt idx="1091">
                  <c:v>3.2312729999999998</c:v>
                </c:pt>
                <c:pt idx="1092">
                  <c:v>3.2207140000000001</c:v>
                </c:pt>
                <c:pt idx="1093">
                  <c:v>3.2508330000000001</c:v>
                </c:pt>
                <c:pt idx="1094">
                  <c:v>3.246264</c:v>
                </c:pt>
                <c:pt idx="1095">
                  <c:v>3.2718769999999999</c:v>
                </c:pt>
                <c:pt idx="1096">
                  <c:v>3.2861539999999998</c:v>
                </c:pt>
                <c:pt idx="1097">
                  <c:v>3.2615479999999999</c:v>
                </c:pt>
                <c:pt idx="1098">
                  <c:v>3.3021790000000002</c:v>
                </c:pt>
                <c:pt idx="1099">
                  <c:v>3.3665379999999998</c:v>
                </c:pt>
                <c:pt idx="1100">
                  <c:v>3.4225819999999998</c:v>
                </c:pt>
                <c:pt idx="1101">
                  <c:v>3.4078940000000002</c:v>
                </c:pt>
                <c:pt idx="1102">
                  <c:v>3.347985</c:v>
                </c:pt>
                <c:pt idx="1103">
                  <c:v>3.3376920000000001</c:v>
                </c:pt>
                <c:pt idx="1104">
                  <c:v>3.3081680000000002</c:v>
                </c:pt>
                <c:pt idx="1105">
                  <c:v>3.308443</c:v>
                </c:pt>
                <c:pt idx="1106">
                  <c:v>3.348535</c:v>
                </c:pt>
                <c:pt idx="1107">
                  <c:v>3.3337639999999999</c:v>
                </c:pt>
                <c:pt idx="1108">
                  <c:v>3.2789739999999998</c:v>
                </c:pt>
                <c:pt idx="1109">
                  <c:v>3.244405</c:v>
                </c:pt>
                <c:pt idx="1110">
                  <c:v>3.204542</c:v>
                </c:pt>
                <c:pt idx="1111">
                  <c:v>3.1145879999999999</c:v>
                </c:pt>
                <c:pt idx="1112">
                  <c:v>3.1194139999999999</c:v>
                </c:pt>
                <c:pt idx="1113">
                  <c:v>3.0845509999999998</c:v>
                </c:pt>
                <c:pt idx="1114">
                  <c:v>3.1096699999999999</c:v>
                </c:pt>
                <c:pt idx="1115">
                  <c:v>3.1298349999999999</c:v>
                </c:pt>
                <c:pt idx="1116">
                  <c:v>3.2098900000000001</c:v>
                </c:pt>
                <c:pt idx="1117">
                  <c:v>3.184936</c:v>
                </c:pt>
                <c:pt idx="1118">
                  <c:v>3.1850000000000001</c:v>
                </c:pt>
                <c:pt idx="1119">
                  <c:v>3.1200730000000001</c:v>
                </c:pt>
                <c:pt idx="1120">
                  <c:v>3.150293</c:v>
                </c:pt>
                <c:pt idx="1121">
                  <c:v>3.2003659999999998</c:v>
                </c:pt>
                <c:pt idx="1122">
                  <c:v>3.20044</c:v>
                </c:pt>
                <c:pt idx="1123">
                  <c:v>3.1605129999999999</c:v>
                </c:pt>
                <c:pt idx="1124">
                  <c:v>3.0859519999999998</c:v>
                </c:pt>
                <c:pt idx="1125">
                  <c:v>3.0712090000000001</c:v>
                </c:pt>
                <c:pt idx="1126">
                  <c:v>3.1510989999999999</c:v>
                </c:pt>
                <c:pt idx="1127">
                  <c:v>3.1211899999999999</c:v>
                </c:pt>
                <c:pt idx="1128">
                  <c:v>3.1564100000000002</c:v>
                </c:pt>
                <c:pt idx="1129">
                  <c:v>3.1470600000000002</c:v>
                </c:pt>
                <c:pt idx="1130">
                  <c:v>3.177473</c:v>
                </c:pt>
                <c:pt idx="1131">
                  <c:v>3.147262</c:v>
                </c:pt>
                <c:pt idx="1132">
                  <c:v>3.1718320000000002</c:v>
                </c:pt>
                <c:pt idx="1133">
                  <c:v>3.206731</c:v>
                </c:pt>
                <c:pt idx="1134">
                  <c:v>3.217619</c:v>
                </c:pt>
                <c:pt idx="1135">
                  <c:v>3.2179760000000002</c:v>
                </c:pt>
                <c:pt idx="1136">
                  <c:v>3.2433329999999998</c:v>
                </c:pt>
                <c:pt idx="1137">
                  <c:v>3.2077200000000001</c:v>
                </c:pt>
                <c:pt idx="1138">
                  <c:v>3.223077</c:v>
                </c:pt>
                <c:pt idx="1139">
                  <c:v>3.1726559999999999</c:v>
                </c:pt>
                <c:pt idx="1140">
                  <c:v>3.1535160000000002</c:v>
                </c:pt>
                <c:pt idx="1141">
                  <c:v>3.173022</c:v>
                </c:pt>
                <c:pt idx="1142">
                  <c:v>3.1584249999999998</c:v>
                </c:pt>
                <c:pt idx="1143">
                  <c:v>3.1332049999999998</c:v>
                </c:pt>
                <c:pt idx="1144">
                  <c:v>3.1379670000000002</c:v>
                </c:pt>
                <c:pt idx="1145">
                  <c:v>3.1082139999999998</c:v>
                </c:pt>
                <c:pt idx="1146">
                  <c:v>3.1282969999999999</c:v>
                </c:pt>
                <c:pt idx="1147">
                  <c:v>3.098379</c:v>
                </c:pt>
                <c:pt idx="1148">
                  <c:v>3.1184620000000001</c:v>
                </c:pt>
                <c:pt idx="1149">
                  <c:v>3.1739380000000001</c:v>
                </c:pt>
                <c:pt idx="1150">
                  <c:v>3.1742119999999998</c:v>
                </c:pt>
                <c:pt idx="1151">
                  <c:v>3.1543040000000002</c:v>
                </c:pt>
                <c:pt idx="1152">
                  <c:v>3.1189559999999998</c:v>
                </c:pt>
                <c:pt idx="1153">
                  <c:v>3.109038</c:v>
                </c:pt>
                <c:pt idx="1154">
                  <c:v>3.109121</c:v>
                </c:pt>
                <c:pt idx="1155">
                  <c:v>3.113883</c:v>
                </c:pt>
              </c:numCache>
            </c:numRef>
          </c:val>
          <c:smooth val="0"/>
          <c:extLst xmlns:c16r2="http://schemas.microsoft.com/office/drawing/2015/06/chart">
            <c:ext xmlns:c16="http://schemas.microsoft.com/office/drawing/2014/chart" uri="{C3380CC4-5D6E-409C-BE32-E72D297353CC}">
              <c16:uniqueId val="{00000001-BD5B-4F48-9207-D3273566BE3B}"/>
            </c:ext>
          </c:extLst>
        </c:ser>
        <c:ser>
          <c:idx val="2"/>
          <c:order val="2"/>
          <c:spPr>
            <a:ln w="28575" cap="rnd">
              <a:solidFill>
                <a:schemeClr val="accent3"/>
              </a:solidFill>
              <a:round/>
            </a:ln>
            <a:effectLst/>
          </c:spPr>
          <c:marker>
            <c:symbol val="none"/>
          </c:marker>
          <c:cat>
            <c:numRef>
              <c:f>'[Gráfico en Microsoft PowerPoint]Hoja1'!$B$3:$B$1158</c:f>
              <c:numCache>
                <c:formatCode>m/d/yyyy</c:formatCode>
                <c:ptCount val="1156"/>
                <c:pt idx="0">
                  <c:v>41276</c:v>
                </c:pt>
                <c:pt idx="1">
                  <c:v>41277</c:v>
                </c:pt>
                <c:pt idx="2">
                  <c:v>41278</c:v>
                </c:pt>
                <c:pt idx="3">
                  <c:v>41281</c:v>
                </c:pt>
                <c:pt idx="4">
                  <c:v>41282</c:v>
                </c:pt>
                <c:pt idx="5">
                  <c:v>41283</c:v>
                </c:pt>
                <c:pt idx="6">
                  <c:v>41284</c:v>
                </c:pt>
                <c:pt idx="7">
                  <c:v>41285</c:v>
                </c:pt>
                <c:pt idx="8">
                  <c:v>41288</c:v>
                </c:pt>
                <c:pt idx="9">
                  <c:v>41289</c:v>
                </c:pt>
                <c:pt idx="10">
                  <c:v>41290</c:v>
                </c:pt>
                <c:pt idx="11">
                  <c:v>41291</c:v>
                </c:pt>
                <c:pt idx="12">
                  <c:v>41292</c:v>
                </c:pt>
                <c:pt idx="13">
                  <c:v>41295</c:v>
                </c:pt>
                <c:pt idx="14">
                  <c:v>41296</c:v>
                </c:pt>
                <c:pt idx="15">
                  <c:v>41297</c:v>
                </c:pt>
                <c:pt idx="16">
                  <c:v>41298</c:v>
                </c:pt>
                <c:pt idx="17">
                  <c:v>41299</c:v>
                </c:pt>
                <c:pt idx="18">
                  <c:v>41302</c:v>
                </c:pt>
                <c:pt idx="19">
                  <c:v>41303</c:v>
                </c:pt>
                <c:pt idx="20">
                  <c:v>41304</c:v>
                </c:pt>
                <c:pt idx="21">
                  <c:v>41305</c:v>
                </c:pt>
                <c:pt idx="22">
                  <c:v>41306</c:v>
                </c:pt>
                <c:pt idx="23">
                  <c:v>41310</c:v>
                </c:pt>
                <c:pt idx="24">
                  <c:v>41311</c:v>
                </c:pt>
                <c:pt idx="25">
                  <c:v>41312</c:v>
                </c:pt>
                <c:pt idx="26">
                  <c:v>41313</c:v>
                </c:pt>
                <c:pt idx="27">
                  <c:v>41316</c:v>
                </c:pt>
                <c:pt idx="28">
                  <c:v>41317</c:v>
                </c:pt>
                <c:pt idx="29">
                  <c:v>41318</c:v>
                </c:pt>
                <c:pt idx="30">
                  <c:v>41319</c:v>
                </c:pt>
                <c:pt idx="31">
                  <c:v>41320</c:v>
                </c:pt>
                <c:pt idx="32">
                  <c:v>41323</c:v>
                </c:pt>
                <c:pt idx="33">
                  <c:v>41324</c:v>
                </c:pt>
                <c:pt idx="34">
                  <c:v>41325</c:v>
                </c:pt>
                <c:pt idx="35">
                  <c:v>41326</c:v>
                </c:pt>
                <c:pt idx="36">
                  <c:v>41327</c:v>
                </c:pt>
                <c:pt idx="37">
                  <c:v>41330</c:v>
                </c:pt>
                <c:pt idx="38">
                  <c:v>41331</c:v>
                </c:pt>
                <c:pt idx="39">
                  <c:v>41332</c:v>
                </c:pt>
                <c:pt idx="40">
                  <c:v>41333</c:v>
                </c:pt>
                <c:pt idx="41">
                  <c:v>41334</c:v>
                </c:pt>
                <c:pt idx="42">
                  <c:v>41337</c:v>
                </c:pt>
                <c:pt idx="43">
                  <c:v>41338</c:v>
                </c:pt>
                <c:pt idx="44">
                  <c:v>41339</c:v>
                </c:pt>
                <c:pt idx="45">
                  <c:v>41340</c:v>
                </c:pt>
                <c:pt idx="46">
                  <c:v>41341</c:v>
                </c:pt>
                <c:pt idx="47">
                  <c:v>41344</c:v>
                </c:pt>
                <c:pt idx="48">
                  <c:v>41345</c:v>
                </c:pt>
                <c:pt idx="49">
                  <c:v>41346</c:v>
                </c:pt>
                <c:pt idx="50">
                  <c:v>41347</c:v>
                </c:pt>
                <c:pt idx="51">
                  <c:v>41348</c:v>
                </c:pt>
                <c:pt idx="52">
                  <c:v>41352</c:v>
                </c:pt>
                <c:pt idx="53">
                  <c:v>41353</c:v>
                </c:pt>
                <c:pt idx="54">
                  <c:v>41354</c:v>
                </c:pt>
                <c:pt idx="55">
                  <c:v>41355</c:v>
                </c:pt>
                <c:pt idx="56">
                  <c:v>41358</c:v>
                </c:pt>
                <c:pt idx="57">
                  <c:v>41359</c:v>
                </c:pt>
                <c:pt idx="58">
                  <c:v>41360</c:v>
                </c:pt>
                <c:pt idx="59">
                  <c:v>41365</c:v>
                </c:pt>
                <c:pt idx="60">
                  <c:v>41366</c:v>
                </c:pt>
                <c:pt idx="61">
                  <c:v>41367</c:v>
                </c:pt>
                <c:pt idx="62">
                  <c:v>41368</c:v>
                </c:pt>
                <c:pt idx="63">
                  <c:v>41369</c:v>
                </c:pt>
                <c:pt idx="64">
                  <c:v>41372</c:v>
                </c:pt>
                <c:pt idx="65">
                  <c:v>41373</c:v>
                </c:pt>
                <c:pt idx="66">
                  <c:v>41374</c:v>
                </c:pt>
                <c:pt idx="67">
                  <c:v>41375</c:v>
                </c:pt>
                <c:pt idx="68">
                  <c:v>41376</c:v>
                </c:pt>
                <c:pt idx="69">
                  <c:v>41379</c:v>
                </c:pt>
                <c:pt idx="70">
                  <c:v>41380</c:v>
                </c:pt>
                <c:pt idx="71">
                  <c:v>41381</c:v>
                </c:pt>
                <c:pt idx="72">
                  <c:v>41382</c:v>
                </c:pt>
                <c:pt idx="73">
                  <c:v>41383</c:v>
                </c:pt>
                <c:pt idx="74">
                  <c:v>41386</c:v>
                </c:pt>
                <c:pt idx="75">
                  <c:v>41387</c:v>
                </c:pt>
                <c:pt idx="76">
                  <c:v>41388</c:v>
                </c:pt>
                <c:pt idx="77">
                  <c:v>41389</c:v>
                </c:pt>
                <c:pt idx="78">
                  <c:v>41390</c:v>
                </c:pt>
                <c:pt idx="79">
                  <c:v>41393</c:v>
                </c:pt>
                <c:pt idx="80">
                  <c:v>41394</c:v>
                </c:pt>
                <c:pt idx="81">
                  <c:v>41396</c:v>
                </c:pt>
                <c:pt idx="82">
                  <c:v>41397</c:v>
                </c:pt>
                <c:pt idx="83">
                  <c:v>41400</c:v>
                </c:pt>
                <c:pt idx="84">
                  <c:v>41401</c:v>
                </c:pt>
                <c:pt idx="85">
                  <c:v>41402</c:v>
                </c:pt>
                <c:pt idx="86">
                  <c:v>41403</c:v>
                </c:pt>
                <c:pt idx="87">
                  <c:v>41404</c:v>
                </c:pt>
                <c:pt idx="88">
                  <c:v>41407</c:v>
                </c:pt>
                <c:pt idx="89">
                  <c:v>41408</c:v>
                </c:pt>
                <c:pt idx="90">
                  <c:v>41409</c:v>
                </c:pt>
                <c:pt idx="91">
                  <c:v>41410</c:v>
                </c:pt>
                <c:pt idx="92">
                  <c:v>41411</c:v>
                </c:pt>
                <c:pt idx="93">
                  <c:v>41414</c:v>
                </c:pt>
                <c:pt idx="94">
                  <c:v>41415</c:v>
                </c:pt>
                <c:pt idx="95">
                  <c:v>41416</c:v>
                </c:pt>
                <c:pt idx="96">
                  <c:v>41417</c:v>
                </c:pt>
                <c:pt idx="97">
                  <c:v>41418</c:v>
                </c:pt>
                <c:pt idx="98">
                  <c:v>41421</c:v>
                </c:pt>
                <c:pt idx="99">
                  <c:v>41422</c:v>
                </c:pt>
                <c:pt idx="100">
                  <c:v>41423</c:v>
                </c:pt>
                <c:pt idx="101">
                  <c:v>41424</c:v>
                </c:pt>
                <c:pt idx="102">
                  <c:v>41425</c:v>
                </c:pt>
                <c:pt idx="103">
                  <c:v>41428</c:v>
                </c:pt>
                <c:pt idx="104">
                  <c:v>41429</c:v>
                </c:pt>
                <c:pt idx="105">
                  <c:v>41430</c:v>
                </c:pt>
                <c:pt idx="106">
                  <c:v>41431</c:v>
                </c:pt>
                <c:pt idx="107">
                  <c:v>41432</c:v>
                </c:pt>
                <c:pt idx="108">
                  <c:v>41435</c:v>
                </c:pt>
                <c:pt idx="109">
                  <c:v>41436</c:v>
                </c:pt>
                <c:pt idx="110">
                  <c:v>41437</c:v>
                </c:pt>
                <c:pt idx="111">
                  <c:v>41438</c:v>
                </c:pt>
                <c:pt idx="112">
                  <c:v>41439</c:v>
                </c:pt>
                <c:pt idx="113">
                  <c:v>41442</c:v>
                </c:pt>
                <c:pt idx="114">
                  <c:v>41443</c:v>
                </c:pt>
                <c:pt idx="115">
                  <c:v>41444</c:v>
                </c:pt>
                <c:pt idx="116">
                  <c:v>41445</c:v>
                </c:pt>
                <c:pt idx="117">
                  <c:v>41446</c:v>
                </c:pt>
                <c:pt idx="118">
                  <c:v>41449</c:v>
                </c:pt>
                <c:pt idx="119">
                  <c:v>41450</c:v>
                </c:pt>
                <c:pt idx="120">
                  <c:v>41451</c:v>
                </c:pt>
                <c:pt idx="121">
                  <c:v>41452</c:v>
                </c:pt>
                <c:pt idx="122">
                  <c:v>41453</c:v>
                </c:pt>
                <c:pt idx="123">
                  <c:v>41456</c:v>
                </c:pt>
                <c:pt idx="124">
                  <c:v>41457</c:v>
                </c:pt>
                <c:pt idx="125">
                  <c:v>41458</c:v>
                </c:pt>
                <c:pt idx="126">
                  <c:v>41459</c:v>
                </c:pt>
                <c:pt idx="127">
                  <c:v>41460</c:v>
                </c:pt>
                <c:pt idx="128">
                  <c:v>41463</c:v>
                </c:pt>
                <c:pt idx="129">
                  <c:v>41464</c:v>
                </c:pt>
                <c:pt idx="130">
                  <c:v>41465</c:v>
                </c:pt>
                <c:pt idx="131">
                  <c:v>41466</c:v>
                </c:pt>
                <c:pt idx="132">
                  <c:v>41467</c:v>
                </c:pt>
                <c:pt idx="133">
                  <c:v>41470</c:v>
                </c:pt>
                <c:pt idx="134">
                  <c:v>41471</c:v>
                </c:pt>
                <c:pt idx="135">
                  <c:v>41472</c:v>
                </c:pt>
                <c:pt idx="136">
                  <c:v>41473</c:v>
                </c:pt>
                <c:pt idx="137">
                  <c:v>41474</c:v>
                </c:pt>
                <c:pt idx="138">
                  <c:v>41477</c:v>
                </c:pt>
                <c:pt idx="139">
                  <c:v>41478</c:v>
                </c:pt>
                <c:pt idx="140">
                  <c:v>41479</c:v>
                </c:pt>
                <c:pt idx="141">
                  <c:v>41480</c:v>
                </c:pt>
                <c:pt idx="142">
                  <c:v>41481</c:v>
                </c:pt>
                <c:pt idx="143">
                  <c:v>41484</c:v>
                </c:pt>
                <c:pt idx="144">
                  <c:v>41485</c:v>
                </c:pt>
                <c:pt idx="145">
                  <c:v>41486</c:v>
                </c:pt>
                <c:pt idx="146">
                  <c:v>41487</c:v>
                </c:pt>
                <c:pt idx="147">
                  <c:v>41488</c:v>
                </c:pt>
                <c:pt idx="148">
                  <c:v>41491</c:v>
                </c:pt>
                <c:pt idx="149">
                  <c:v>41492</c:v>
                </c:pt>
                <c:pt idx="150">
                  <c:v>41493</c:v>
                </c:pt>
                <c:pt idx="151">
                  <c:v>41494</c:v>
                </c:pt>
                <c:pt idx="152">
                  <c:v>41495</c:v>
                </c:pt>
                <c:pt idx="153">
                  <c:v>41498</c:v>
                </c:pt>
                <c:pt idx="154">
                  <c:v>41499</c:v>
                </c:pt>
                <c:pt idx="155">
                  <c:v>41500</c:v>
                </c:pt>
                <c:pt idx="156">
                  <c:v>41501</c:v>
                </c:pt>
                <c:pt idx="157">
                  <c:v>41502</c:v>
                </c:pt>
                <c:pt idx="158">
                  <c:v>41505</c:v>
                </c:pt>
                <c:pt idx="159">
                  <c:v>41506</c:v>
                </c:pt>
                <c:pt idx="160">
                  <c:v>41507</c:v>
                </c:pt>
                <c:pt idx="161">
                  <c:v>41508</c:v>
                </c:pt>
                <c:pt idx="162">
                  <c:v>41509</c:v>
                </c:pt>
                <c:pt idx="163">
                  <c:v>41512</c:v>
                </c:pt>
                <c:pt idx="164">
                  <c:v>41513</c:v>
                </c:pt>
                <c:pt idx="165">
                  <c:v>41514</c:v>
                </c:pt>
                <c:pt idx="166">
                  <c:v>41515</c:v>
                </c:pt>
                <c:pt idx="167">
                  <c:v>41516</c:v>
                </c:pt>
                <c:pt idx="168">
                  <c:v>41519</c:v>
                </c:pt>
                <c:pt idx="169">
                  <c:v>41520</c:v>
                </c:pt>
                <c:pt idx="170">
                  <c:v>41521</c:v>
                </c:pt>
                <c:pt idx="171">
                  <c:v>41522</c:v>
                </c:pt>
                <c:pt idx="172">
                  <c:v>41523</c:v>
                </c:pt>
                <c:pt idx="173">
                  <c:v>41526</c:v>
                </c:pt>
                <c:pt idx="174">
                  <c:v>41527</c:v>
                </c:pt>
                <c:pt idx="175">
                  <c:v>41528</c:v>
                </c:pt>
                <c:pt idx="176">
                  <c:v>41529</c:v>
                </c:pt>
                <c:pt idx="177">
                  <c:v>41530</c:v>
                </c:pt>
                <c:pt idx="178">
                  <c:v>41534</c:v>
                </c:pt>
                <c:pt idx="179">
                  <c:v>41535</c:v>
                </c:pt>
                <c:pt idx="180">
                  <c:v>41536</c:v>
                </c:pt>
                <c:pt idx="181">
                  <c:v>41537</c:v>
                </c:pt>
                <c:pt idx="182">
                  <c:v>41540</c:v>
                </c:pt>
                <c:pt idx="183">
                  <c:v>41541</c:v>
                </c:pt>
                <c:pt idx="184">
                  <c:v>41542</c:v>
                </c:pt>
                <c:pt idx="185">
                  <c:v>41543</c:v>
                </c:pt>
                <c:pt idx="186">
                  <c:v>41544</c:v>
                </c:pt>
                <c:pt idx="187">
                  <c:v>41547</c:v>
                </c:pt>
                <c:pt idx="188">
                  <c:v>41548</c:v>
                </c:pt>
                <c:pt idx="189">
                  <c:v>41549</c:v>
                </c:pt>
                <c:pt idx="190">
                  <c:v>41550</c:v>
                </c:pt>
                <c:pt idx="191">
                  <c:v>41551</c:v>
                </c:pt>
                <c:pt idx="192">
                  <c:v>41554</c:v>
                </c:pt>
                <c:pt idx="193">
                  <c:v>41555</c:v>
                </c:pt>
                <c:pt idx="194">
                  <c:v>41556</c:v>
                </c:pt>
                <c:pt idx="195">
                  <c:v>41557</c:v>
                </c:pt>
                <c:pt idx="196">
                  <c:v>41558</c:v>
                </c:pt>
                <c:pt idx="197">
                  <c:v>41561</c:v>
                </c:pt>
                <c:pt idx="198">
                  <c:v>41562</c:v>
                </c:pt>
                <c:pt idx="199">
                  <c:v>41563</c:v>
                </c:pt>
                <c:pt idx="200">
                  <c:v>41564</c:v>
                </c:pt>
                <c:pt idx="201">
                  <c:v>41565</c:v>
                </c:pt>
                <c:pt idx="202">
                  <c:v>41568</c:v>
                </c:pt>
                <c:pt idx="203">
                  <c:v>41569</c:v>
                </c:pt>
                <c:pt idx="204">
                  <c:v>41570</c:v>
                </c:pt>
                <c:pt idx="205">
                  <c:v>41571</c:v>
                </c:pt>
                <c:pt idx="206">
                  <c:v>41572</c:v>
                </c:pt>
                <c:pt idx="207">
                  <c:v>41575</c:v>
                </c:pt>
                <c:pt idx="208">
                  <c:v>41576</c:v>
                </c:pt>
                <c:pt idx="209">
                  <c:v>41577</c:v>
                </c:pt>
                <c:pt idx="210">
                  <c:v>41578</c:v>
                </c:pt>
                <c:pt idx="211">
                  <c:v>41579</c:v>
                </c:pt>
                <c:pt idx="212">
                  <c:v>41582</c:v>
                </c:pt>
                <c:pt idx="213">
                  <c:v>41583</c:v>
                </c:pt>
                <c:pt idx="214">
                  <c:v>41584</c:v>
                </c:pt>
                <c:pt idx="215">
                  <c:v>41585</c:v>
                </c:pt>
                <c:pt idx="216">
                  <c:v>41586</c:v>
                </c:pt>
                <c:pt idx="217">
                  <c:v>41589</c:v>
                </c:pt>
                <c:pt idx="218">
                  <c:v>41590</c:v>
                </c:pt>
                <c:pt idx="219">
                  <c:v>41591</c:v>
                </c:pt>
                <c:pt idx="220">
                  <c:v>41592</c:v>
                </c:pt>
                <c:pt idx="221">
                  <c:v>41593</c:v>
                </c:pt>
                <c:pt idx="222">
                  <c:v>41597</c:v>
                </c:pt>
                <c:pt idx="223">
                  <c:v>41598</c:v>
                </c:pt>
                <c:pt idx="224">
                  <c:v>41599</c:v>
                </c:pt>
                <c:pt idx="225">
                  <c:v>41600</c:v>
                </c:pt>
                <c:pt idx="226">
                  <c:v>41603</c:v>
                </c:pt>
                <c:pt idx="227">
                  <c:v>41604</c:v>
                </c:pt>
                <c:pt idx="228">
                  <c:v>41605</c:v>
                </c:pt>
                <c:pt idx="229">
                  <c:v>41606</c:v>
                </c:pt>
                <c:pt idx="230">
                  <c:v>41607</c:v>
                </c:pt>
                <c:pt idx="231">
                  <c:v>41610</c:v>
                </c:pt>
                <c:pt idx="232">
                  <c:v>41611</c:v>
                </c:pt>
                <c:pt idx="233">
                  <c:v>41612</c:v>
                </c:pt>
                <c:pt idx="234">
                  <c:v>41613</c:v>
                </c:pt>
                <c:pt idx="235">
                  <c:v>41614</c:v>
                </c:pt>
                <c:pt idx="236">
                  <c:v>41617</c:v>
                </c:pt>
                <c:pt idx="237">
                  <c:v>41618</c:v>
                </c:pt>
                <c:pt idx="238">
                  <c:v>41619</c:v>
                </c:pt>
                <c:pt idx="239">
                  <c:v>41621</c:v>
                </c:pt>
                <c:pt idx="240">
                  <c:v>41624</c:v>
                </c:pt>
                <c:pt idx="241">
                  <c:v>41625</c:v>
                </c:pt>
                <c:pt idx="242">
                  <c:v>41626</c:v>
                </c:pt>
                <c:pt idx="243">
                  <c:v>41627</c:v>
                </c:pt>
                <c:pt idx="244">
                  <c:v>41628</c:v>
                </c:pt>
                <c:pt idx="245">
                  <c:v>41631</c:v>
                </c:pt>
                <c:pt idx="246">
                  <c:v>41632</c:v>
                </c:pt>
                <c:pt idx="247">
                  <c:v>41634</c:v>
                </c:pt>
                <c:pt idx="248">
                  <c:v>41635</c:v>
                </c:pt>
                <c:pt idx="249">
                  <c:v>41638</c:v>
                </c:pt>
                <c:pt idx="250">
                  <c:v>41639</c:v>
                </c:pt>
                <c:pt idx="251">
                  <c:v>41641</c:v>
                </c:pt>
                <c:pt idx="252">
                  <c:v>41642</c:v>
                </c:pt>
                <c:pt idx="253">
                  <c:v>41645</c:v>
                </c:pt>
                <c:pt idx="254">
                  <c:v>41646</c:v>
                </c:pt>
                <c:pt idx="255">
                  <c:v>41647</c:v>
                </c:pt>
                <c:pt idx="256">
                  <c:v>41648</c:v>
                </c:pt>
                <c:pt idx="257">
                  <c:v>41649</c:v>
                </c:pt>
                <c:pt idx="258">
                  <c:v>41652</c:v>
                </c:pt>
                <c:pt idx="259">
                  <c:v>41653</c:v>
                </c:pt>
                <c:pt idx="260">
                  <c:v>41654</c:v>
                </c:pt>
                <c:pt idx="261">
                  <c:v>41655</c:v>
                </c:pt>
                <c:pt idx="262">
                  <c:v>41656</c:v>
                </c:pt>
                <c:pt idx="263">
                  <c:v>41659</c:v>
                </c:pt>
                <c:pt idx="264">
                  <c:v>41660</c:v>
                </c:pt>
                <c:pt idx="265">
                  <c:v>41661</c:v>
                </c:pt>
                <c:pt idx="266">
                  <c:v>41662</c:v>
                </c:pt>
                <c:pt idx="267">
                  <c:v>41663</c:v>
                </c:pt>
                <c:pt idx="268">
                  <c:v>41666</c:v>
                </c:pt>
                <c:pt idx="269">
                  <c:v>41667</c:v>
                </c:pt>
                <c:pt idx="270">
                  <c:v>41668</c:v>
                </c:pt>
                <c:pt idx="271">
                  <c:v>41669</c:v>
                </c:pt>
                <c:pt idx="272">
                  <c:v>41670</c:v>
                </c:pt>
                <c:pt idx="273">
                  <c:v>41674</c:v>
                </c:pt>
                <c:pt idx="274">
                  <c:v>41675</c:v>
                </c:pt>
                <c:pt idx="275">
                  <c:v>41676</c:v>
                </c:pt>
                <c:pt idx="276">
                  <c:v>41677</c:v>
                </c:pt>
                <c:pt idx="277">
                  <c:v>41680</c:v>
                </c:pt>
                <c:pt idx="278">
                  <c:v>41681</c:v>
                </c:pt>
                <c:pt idx="279">
                  <c:v>41682</c:v>
                </c:pt>
                <c:pt idx="280">
                  <c:v>41683</c:v>
                </c:pt>
                <c:pt idx="281">
                  <c:v>41684</c:v>
                </c:pt>
                <c:pt idx="282">
                  <c:v>41687</c:v>
                </c:pt>
                <c:pt idx="283">
                  <c:v>41688</c:v>
                </c:pt>
                <c:pt idx="284">
                  <c:v>41689</c:v>
                </c:pt>
                <c:pt idx="285">
                  <c:v>41690</c:v>
                </c:pt>
                <c:pt idx="286">
                  <c:v>41691</c:v>
                </c:pt>
                <c:pt idx="287">
                  <c:v>41694</c:v>
                </c:pt>
                <c:pt idx="288">
                  <c:v>41695</c:v>
                </c:pt>
                <c:pt idx="289">
                  <c:v>41696</c:v>
                </c:pt>
                <c:pt idx="290">
                  <c:v>41697</c:v>
                </c:pt>
                <c:pt idx="291">
                  <c:v>41698</c:v>
                </c:pt>
                <c:pt idx="292">
                  <c:v>41701</c:v>
                </c:pt>
                <c:pt idx="293">
                  <c:v>41702</c:v>
                </c:pt>
                <c:pt idx="294">
                  <c:v>41703</c:v>
                </c:pt>
                <c:pt idx="295">
                  <c:v>41704</c:v>
                </c:pt>
                <c:pt idx="296">
                  <c:v>41705</c:v>
                </c:pt>
                <c:pt idx="297">
                  <c:v>41708</c:v>
                </c:pt>
                <c:pt idx="298">
                  <c:v>41709</c:v>
                </c:pt>
                <c:pt idx="299">
                  <c:v>41710</c:v>
                </c:pt>
                <c:pt idx="300">
                  <c:v>41711</c:v>
                </c:pt>
                <c:pt idx="301">
                  <c:v>41712</c:v>
                </c:pt>
                <c:pt idx="302">
                  <c:v>41716</c:v>
                </c:pt>
                <c:pt idx="303">
                  <c:v>41717</c:v>
                </c:pt>
                <c:pt idx="304">
                  <c:v>41718</c:v>
                </c:pt>
                <c:pt idx="305">
                  <c:v>41719</c:v>
                </c:pt>
                <c:pt idx="306">
                  <c:v>41722</c:v>
                </c:pt>
                <c:pt idx="307">
                  <c:v>41723</c:v>
                </c:pt>
                <c:pt idx="308">
                  <c:v>41724</c:v>
                </c:pt>
                <c:pt idx="309">
                  <c:v>41725</c:v>
                </c:pt>
                <c:pt idx="310">
                  <c:v>41726</c:v>
                </c:pt>
                <c:pt idx="311">
                  <c:v>41729</c:v>
                </c:pt>
                <c:pt idx="312">
                  <c:v>41730</c:v>
                </c:pt>
                <c:pt idx="313">
                  <c:v>41731</c:v>
                </c:pt>
                <c:pt idx="314">
                  <c:v>41732</c:v>
                </c:pt>
                <c:pt idx="315">
                  <c:v>41733</c:v>
                </c:pt>
                <c:pt idx="316">
                  <c:v>41736</c:v>
                </c:pt>
                <c:pt idx="317">
                  <c:v>41737</c:v>
                </c:pt>
                <c:pt idx="318">
                  <c:v>41738</c:v>
                </c:pt>
                <c:pt idx="319">
                  <c:v>41739</c:v>
                </c:pt>
                <c:pt idx="320">
                  <c:v>41740</c:v>
                </c:pt>
                <c:pt idx="321">
                  <c:v>41743</c:v>
                </c:pt>
                <c:pt idx="322">
                  <c:v>41744</c:v>
                </c:pt>
                <c:pt idx="323">
                  <c:v>41745</c:v>
                </c:pt>
                <c:pt idx="324">
                  <c:v>41750</c:v>
                </c:pt>
                <c:pt idx="325">
                  <c:v>41751</c:v>
                </c:pt>
                <c:pt idx="326">
                  <c:v>41752</c:v>
                </c:pt>
                <c:pt idx="327">
                  <c:v>41753</c:v>
                </c:pt>
                <c:pt idx="328">
                  <c:v>41754</c:v>
                </c:pt>
                <c:pt idx="329">
                  <c:v>41757</c:v>
                </c:pt>
                <c:pt idx="330">
                  <c:v>41758</c:v>
                </c:pt>
                <c:pt idx="331">
                  <c:v>41759</c:v>
                </c:pt>
                <c:pt idx="332">
                  <c:v>41761</c:v>
                </c:pt>
                <c:pt idx="333">
                  <c:v>41764</c:v>
                </c:pt>
                <c:pt idx="334">
                  <c:v>41765</c:v>
                </c:pt>
                <c:pt idx="335">
                  <c:v>41766</c:v>
                </c:pt>
                <c:pt idx="336">
                  <c:v>41767</c:v>
                </c:pt>
                <c:pt idx="337">
                  <c:v>41768</c:v>
                </c:pt>
                <c:pt idx="338">
                  <c:v>41771</c:v>
                </c:pt>
                <c:pt idx="339">
                  <c:v>41772</c:v>
                </c:pt>
                <c:pt idx="340">
                  <c:v>41773</c:v>
                </c:pt>
                <c:pt idx="341">
                  <c:v>41774</c:v>
                </c:pt>
                <c:pt idx="342">
                  <c:v>41775</c:v>
                </c:pt>
                <c:pt idx="343">
                  <c:v>41778</c:v>
                </c:pt>
                <c:pt idx="344">
                  <c:v>41779</c:v>
                </c:pt>
                <c:pt idx="345">
                  <c:v>41780</c:v>
                </c:pt>
                <c:pt idx="346">
                  <c:v>41781</c:v>
                </c:pt>
                <c:pt idx="347">
                  <c:v>41782</c:v>
                </c:pt>
                <c:pt idx="348">
                  <c:v>41785</c:v>
                </c:pt>
                <c:pt idx="349">
                  <c:v>41786</c:v>
                </c:pt>
                <c:pt idx="350">
                  <c:v>41787</c:v>
                </c:pt>
                <c:pt idx="351">
                  <c:v>41788</c:v>
                </c:pt>
                <c:pt idx="352">
                  <c:v>41789</c:v>
                </c:pt>
                <c:pt idx="353">
                  <c:v>41792</c:v>
                </c:pt>
                <c:pt idx="354">
                  <c:v>41793</c:v>
                </c:pt>
                <c:pt idx="355">
                  <c:v>41794</c:v>
                </c:pt>
                <c:pt idx="356">
                  <c:v>41795</c:v>
                </c:pt>
                <c:pt idx="357">
                  <c:v>41796</c:v>
                </c:pt>
                <c:pt idx="358">
                  <c:v>41799</c:v>
                </c:pt>
                <c:pt idx="359">
                  <c:v>41800</c:v>
                </c:pt>
                <c:pt idx="360">
                  <c:v>41801</c:v>
                </c:pt>
                <c:pt idx="361">
                  <c:v>41802</c:v>
                </c:pt>
                <c:pt idx="362">
                  <c:v>41803</c:v>
                </c:pt>
                <c:pt idx="363">
                  <c:v>41806</c:v>
                </c:pt>
                <c:pt idx="364">
                  <c:v>41807</c:v>
                </c:pt>
                <c:pt idx="365">
                  <c:v>41808</c:v>
                </c:pt>
                <c:pt idx="366">
                  <c:v>41809</c:v>
                </c:pt>
                <c:pt idx="367">
                  <c:v>41810</c:v>
                </c:pt>
                <c:pt idx="368">
                  <c:v>41813</c:v>
                </c:pt>
                <c:pt idx="369">
                  <c:v>41814</c:v>
                </c:pt>
                <c:pt idx="370">
                  <c:v>41815</c:v>
                </c:pt>
                <c:pt idx="371">
                  <c:v>41816</c:v>
                </c:pt>
                <c:pt idx="372">
                  <c:v>41817</c:v>
                </c:pt>
                <c:pt idx="373">
                  <c:v>41820</c:v>
                </c:pt>
                <c:pt idx="374">
                  <c:v>41821</c:v>
                </c:pt>
                <c:pt idx="375">
                  <c:v>41822</c:v>
                </c:pt>
                <c:pt idx="376">
                  <c:v>41823</c:v>
                </c:pt>
                <c:pt idx="377">
                  <c:v>41824</c:v>
                </c:pt>
                <c:pt idx="378">
                  <c:v>41827</c:v>
                </c:pt>
                <c:pt idx="379">
                  <c:v>41828</c:v>
                </c:pt>
                <c:pt idx="380">
                  <c:v>41829</c:v>
                </c:pt>
                <c:pt idx="381">
                  <c:v>41830</c:v>
                </c:pt>
                <c:pt idx="382">
                  <c:v>41831</c:v>
                </c:pt>
                <c:pt idx="383">
                  <c:v>41834</c:v>
                </c:pt>
                <c:pt idx="384">
                  <c:v>41835</c:v>
                </c:pt>
                <c:pt idx="385">
                  <c:v>41836</c:v>
                </c:pt>
                <c:pt idx="386">
                  <c:v>41837</c:v>
                </c:pt>
                <c:pt idx="387">
                  <c:v>41838</c:v>
                </c:pt>
                <c:pt idx="388">
                  <c:v>41841</c:v>
                </c:pt>
                <c:pt idx="389">
                  <c:v>41842</c:v>
                </c:pt>
                <c:pt idx="390">
                  <c:v>41843</c:v>
                </c:pt>
                <c:pt idx="391">
                  <c:v>41844</c:v>
                </c:pt>
                <c:pt idx="392">
                  <c:v>41845</c:v>
                </c:pt>
                <c:pt idx="393">
                  <c:v>41848</c:v>
                </c:pt>
                <c:pt idx="394">
                  <c:v>41849</c:v>
                </c:pt>
                <c:pt idx="395">
                  <c:v>41850</c:v>
                </c:pt>
                <c:pt idx="396">
                  <c:v>41851</c:v>
                </c:pt>
                <c:pt idx="397">
                  <c:v>41852</c:v>
                </c:pt>
                <c:pt idx="398">
                  <c:v>41855</c:v>
                </c:pt>
                <c:pt idx="399">
                  <c:v>41856</c:v>
                </c:pt>
                <c:pt idx="400">
                  <c:v>41857</c:v>
                </c:pt>
                <c:pt idx="401">
                  <c:v>41858</c:v>
                </c:pt>
                <c:pt idx="402">
                  <c:v>41859</c:v>
                </c:pt>
                <c:pt idx="403">
                  <c:v>41862</c:v>
                </c:pt>
                <c:pt idx="404">
                  <c:v>41863</c:v>
                </c:pt>
                <c:pt idx="405">
                  <c:v>41864</c:v>
                </c:pt>
                <c:pt idx="406">
                  <c:v>41865</c:v>
                </c:pt>
                <c:pt idx="407">
                  <c:v>41866</c:v>
                </c:pt>
                <c:pt idx="408">
                  <c:v>41869</c:v>
                </c:pt>
                <c:pt idx="409">
                  <c:v>41870</c:v>
                </c:pt>
                <c:pt idx="410">
                  <c:v>41871</c:v>
                </c:pt>
                <c:pt idx="411">
                  <c:v>41872</c:v>
                </c:pt>
                <c:pt idx="412">
                  <c:v>41873</c:v>
                </c:pt>
                <c:pt idx="413">
                  <c:v>41876</c:v>
                </c:pt>
                <c:pt idx="414">
                  <c:v>41877</c:v>
                </c:pt>
                <c:pt idx="415">
                  <c:v>41878</c:v>
                </c:pt>
                <c:pt idx="416">
                  <c:v>41879</c:v>
                </c:pt>
                <c:pt idx="417">
                  <c:v>41880</c:v>
                </c:pt>
                <c:pt idx="418">
                  <c:v>41883</c:v>
                </c:pt>
                <c:pt idx="419">
                  <c:v>41884</c:v>
                </c:pt>
                <c:pt idx="420">
                  <c:v>41885</c:v>
                </c:pt>
                <c:pt idx="421">
                  <c:v>41886</c:v>
                </c:pt>
                <c:pt idx="422">
                  <c:v>41887</c:v>
                </c:pt>
                <c:pt idx="423">
                  <c:v>41890</c:v>
                </c:pt>
                <c:pt idx="424">
                  <c:v>41891</c:v>
                </c:pt>
                <c:pt idx="425">
                  <c:v>41892</c:v>
                </c:pt>
                <c:pt idx="426">
                  <c:v>41893</c:v>
                </c:pt>
                <c:pt idx="427">
                  <c:v>41894</c:v>
                </c:pt>
                <c:pt idx="428">
                  <c:v>41897</c:v>
                </c:pt>
                <c:pt idx="429">
                  <c:v>41899</c:v>
                </c:pt>
                <c:pt idx="430">
                  <c:v>41900</c:v>
                </c:pt>
                <c:pt idx="431">
                  <c:v>41901</c:v>
                </c:pt>
                <c:pt idx="432">
                  <c:v>41904</c:v>
                </c:pt>
                <c:pt idx="433">
                  <c:v>41905</c:v>
                </c:pt>
                <c:pt idx="434">
                  <c:v>41906</c:v>
                </c:pt>
                <c:pt idx="435">
                  <c:v>41907</c:v>
                </c:pt>
                <c:pt idx="436">
                  <c:v>41908</c:v>
                </c:pt>
                <c:pt idx="437">
                  <c:v>41911</c:v>
                </c:pt>
                <c:pt idx="438">
                  <c:v>41912</c:v>
                </c:pt>
                <c:pt idx="439">
                  <c:v>41913</c:v>
                </c:pt>
                <c:pt idx="440">
                  <c:v>41914</c:v>
                </c:pt>
                <c:pt idx="441">
                  <c:v>41915</c:v>
                </c:pt>
                <c:pt idx="442">
                  <c:v>41918</c:v>
                </c:pt>
                <c:pt idx="443">
                  <c:v>41919</c:v>
                </c:pt>
                <c:pt idx="444">
                  <c:v>41920</c:v>
                </c:pt>
                <c:pt idx="445">
                  <c:v>41921</c:v>
                </c:pt>
                <c:pt idx="446">
                  <c:v>41922</c:v>
                </c:pt>
                <c:pt idx="447">
                  <c:v>41925</c:v>
                </c:pt>
                <c:pt idx="448">
                  <c:v>41926</c:v>
                </c:pt>
                <c:pt idx="449">
                  <c:v>41927</c:v>
                </c:pt>
                <c:pt idx="450">
                  <c:v>41928</c:v>
                </c:pt>
                <c:pt idx="451">
                  <c:v>41929</c:v>
                </c:pt>
                <c:pt idx="452">
                  <c:v>41932</c:v>
                </c:pt>
                <c:pt idx="453">
                  <c:v>41933</c:v>
                </c:pt>
                <c:pt idx="454">
                  <c:v>41934</c:v>
                </c:pt>
                <c:pt idx="455">
                  <c:v>41935</c:v>
                </c:pt>
                <c:pt idx="456">
                  <c:v>41936</c:v>
                </c:pt>
                <c:pt idx="457">
                  <c:v>41939</c:v>
                </c:pt>
                <c:pt idx="458">
                  <c:v>41940</c:v>
                </c:pt>
                <c:pt idx="459">
                  <c:v>41941</c:v>
                </c:pt>
                <c:pt idx="460">
                  <c:v>41942</c:v>
                </c:pt>
                <c:pt idx="461">
                  <c:v>41943</c:v>
                </c:pt>
                <c:pt idx="462">
                  <c:v>41946</c:v>
                </c:pt>
                <c:pt idx="463">
                  <c:v>41947</c:v>
                </c:pt>
                <c:pt idx="464">
                  <c:v>41948</c:v>
                </c:pt>
                <c:pt idx="465">
                  <c:v>41949</c:v>
                </c:pt>
                <c:pt idx="466">
                  <c:v>41950</c:v>
                </c:pt>
                <c:pt idx="467">
                  <c:v>41953</c:v>
                </c:pt>
                <c:pt idx="468">
                  <c:v>41954</c:v>
                </c:pt>
                <c:pt idx="469">
                  <c:v>41955</c:v>
                </c:pt>
                <c:pt idx="470">
                  <c:v>41956</c:v>
                </c:pt>
                <c:pt idx="471">
                  <c:v>41957</c:v>
                </c:pt>
                <c:pt idx="472">
                  <c:v>41961</c:v>
                </c:pt>
                <c:pt idx="473">
                  <c:v>41962</c:v>
                </c:pt>
                <c:pt idx="474">
                  <c:v>41963</c:v>
                </c:pt>
                <c:pt idx="475">
                  <c:v>41964</c:v>
                </c:pt>
                <c:pt idx="476">
                  <c:v>41967</c:v>
                </c:pt>
                <c:pt idx="477">
                  <c:v>41968</c:v>
                </c:pt>
                <c:pt idx="478">
                  <c:v>41969</c:v>
                </c:pt>
                <c:pt idx="479">
                  <c:v>41970</c:v>
                </c:pt>
                <c:pt idx="480">
                  <c:v>41971</c:v>
                </c:pt>
                <c:pt idx="481">
                  <c:v>41974</c:v>
                </c:pt>
                <c:pt idx="482">
                  <c:v>41975</c:v>
                </c:pt>
                <c:pt idx="483">
                  <c:v>41976</c:v>
                </c:pt>
                <c:pt idx="484">
                  <c:v>41977</c:v>
                </c:pt>
                <c:pt idx="485">
                  <c:v>41978</c:v>
                </c:pt>
                <c:pt idx="486">
                  <c:v>41981</c:v>
                </c:pt>
                <c:pt idx="487">
                  <c:v>41982</c:v>
                </c:pt>
                <c:pt idx="488">
                  <c:v>41983</c:v>
                </c:pt>
                <c:pt idx="489">
                  <c:v>41984</c:v>
                </c:pt>
                <c:pt idx="490">
                  <c:v>41988</c:v>
                </c:pt>
                <c:pt idx="491">
                  <c:v>41989</c:v>
                </c:pt>
                <c:pt idx="492">
                  <c:v>41990</c:v>
                </c:pt>
                <c:pt idx="493">
                  <c:v>41991</c:v>
                </c:pt>
                <c:pt idx="494">
                  <c:v>41992</c:v>
                </c:pt>
                <c:pt idx="495">
                  <c:v>41995</c:v>
                </c:pt>
                <c:pt idx="496">
                  <c:v>41996</c:v>
                </c:pt>
                <c:pt idx="497">
                  <c:v>41997</c:v>
                </c:pt>
                <c:pt idx="498">
                  <c:v>41999</c:v>
                </c:pt>
                <c:pt idx="499">
                  <c:v>42002</c:v>
                </c:pt>
                <c:pt idx="500">
                  <c:v>42003</c:v>
                </c:pt>
                <c:pt idx="501">
                  <c:v>42004</c:v>
                </c:pt>
                <c:pt idx="502">
                  <c:v>42006</c:v>
                </c:pt>
                <c:pt idx="503">
                  <c:v>42009</c:v>
                </c:pt>
                <c:pt idx="504">
                  <c:v>42010</c:v>
                </c:pt>
                <c:pt idx="505">
                  <c:v>42011</c:v>
                </c:pt>
                <c:pt idx="506">
                  <c:v>42012</c:v>
                </c:pt>
                <c:pt idx="507">
                  <c:v>42013</c:v>
                </c:pt>
                <c:pt idx="508">
                  <c:v>42016</c:v>
                </c:pt>
                <c:pt idx="509">
                  <c:v>42017</c:v>
                </c:pt>
                <c:pt idx="510">
                  <c:v>42018</c:v>
                </c:pt>
                <c:pt idx="511">
                  <c:v>42019</c:v>
                </c:pt>
                <c:pt idx="512">
                  <c:v>42020</c:v>
                </c:pt>
                <c:pt idx="513">
                  <c:v>42023</c:v>
                </c:pt>
                <c:pt idx="514">
                  <c:v>42024</c:v>
                </c:pt>
                <c:pt idx="515">
                  <c:v>42025</c:v>
                </c:pt>
                <c:pt idx="516">
                  <c:v>42026</c:v>
                </c:pt>
                <c:pt idx="517">
                  <c:v>42027</c:v>
                </c:pt>
                <c:pt idx="518">
                  <c:v>42030</c:v>
                </c:pt>
                <c:pt idx="519">
                  <c:v>42031</c:v>
                </c:pt>
                <c:pt idx="520">
                  <c:v>42032</c:v>
                </c:pt>
                <c:pt idx="521">
                  <c:v>42033</c:v>
                </c:pt>
                <c:pt idx="522">
                  <c:v>42034</c:v>
                </c:pt>
                <c:pt idx="523">
                  <c:v>42038</c:v>
                </c:pt>
                <c:pt idx="524">
                  <c:v>42039</c:v>
                </c:pt>
                <c:pt idx="525">
                  <c:v>42040</c:v>
                </c:pt>
                <c:pt idx="526">
                  <c:v>42041</c:v>
                </c:pt>
                <c:pt idx="527">
                  <c:v>42044</c:v>
                </c:pt>
                <c:pt idx="528">
                  <c:v>42045</c:v>
                </c:pt>
                <c:pt idx="529">
                  <c:v>42046</c:v>
                </c:pt>
                <c:pt idx="530">
                  <c:v>42047</c:v>
                </c:pt>
                <c:pt idx="531">
                  <c:v>42048</c:v>
                </c:pt>
                <c:pt idx="532">
                  <c:v>42051</c:v>
                </c:pt>
                <c:pt idx="533">
                  <c:v>42052</c:v>
                </c:pt>
                <c:pt idx="534">
                  <c:v>42053</c:v>
                </c:pt>
                <c:pt idx="535">
                  <c:v>42054</c:v>
                </c:pt>
                <c:pt idx="536">
                  <c:v>42055</c:v>
                </c:pt>
                <c:pt idx="537">
                  <c:v>42058</c:v>
                </c:pt>
                <c:pt idx="538">
                  <c:v>42059</c:v>
                </c:pt>
                <c:pt idx="539">
                  <c:v>42060</c:v>
                </c:pt>
                <c:pt idx="540">
                  <c:v>42061</c:v>
                </c:pt>
                <c:pt idx="541">
                  <c:v>42062</c:v>
                </c:pt>
                <c:pt idx="542">
                  <c:v>42065</c:v>
                </c:pt>
                <c:pt idx="543">
                  <c:v>42066</c:v>
                </c:pt>
                <c:pt idx="544">
                  <c:v>42067</c:v>
                </c:pt>
                <c:pt idx="545">
                  <c:v>42068</c:v>
                </c:pt>
                <c:pt idx="546">
                  <c:v>42069</c:v>
                </c:pt>
                <c:pt idx="547">
                  <c:v>42072</c:v>
                </c:pt>
                <c:pt idx="548">
                  <c:v>42073</c:v>
                </c:pt>
                <c:pt idx="549">
                  <c:v>42074</c:v>
                </c:pt>
                <c:pt idx="550">
                  <c:v>42075</c:v>
                </c:pt>
                <c:pt idx="551">
                  <c:v>42076</c:v>
                </c:pt>
                <c:pt idx="552">
                  <c:v>42080</c:v>
                </c:pt>
                <c:pt idx="553">
                  <c:v>42081</c:v>
                </c:pt>
                <c:pt idx="554">
                  <c:v>42082</c:v>
                </c:pt>
                <c:pt idx="555">
                  <c:v>42083</c:v>
                </c:pt>
                <c:pt idx="556">
                  <c:v>42086</c:v>
                </c:pt>
                <c:pt idx="557">
                  <c:v>42087</c:v>
                </c:pt>
                <c:pt idx="558">
                  <c:v>42088</c:v>
                </c:pt>
                <c:pt idx="559">
                  <c:v>42089</c:v>
                </c:pt>
                <c:pt idx="560">
                  <c:v>42090</c:v>
                </c:pt>
                <c:pt idx="561">
                  <c:v>42093</c:v>
                </c:pt>
                <c:pt idx="562">
                  <c:v>42094</c:v>
                </c:pt>
                <c:pt idx="563">
                  <c:v>42095</c:v>
                </c:pt>
                <c:pt idx="564">
                  <c:v>42100</c:v>
                </c:pt>
                <c:pt idx="565">
                  <c:v>42101</c:v>
                </c:pt>
                <c:pt idx="566">
                  <c:v>42102</c:v>
                </c:pt>
                <c:pt idx="567">
                  <c:v>42103</c:v>
                </c:pt>
                <c:pt idx="568">
                  <c:v>42104</c:v>
                </c:pt>
                <c:pt idx="569">
                  <c:v>42107</c:v>
                </c:pt>
                <c:pt idx="570">
                  <c:v>42108</c:v>
                </c:pt>
                <c:pt idx="571">
                  <c:v>42109</c:v>
                </c:pt>
                <c:pt idx="572">
                  <c:v>42110</c:v>
                </c:pt>
                <c:pt idx="573">
                  <c:v>42111</c:v>
                </c:pt>
                <c:pt idx="574">
                  <c:v>42114</c:v>
                </c:pt>
                <c:pt idx="575">
                  <c:v>42115</c:v>
                </c:pt>
                <c:pt idx="576">
                  <c:v>42116</c:v>
                </c:pt>
                <c:pt idx="577">
                  <c:v>42117</c:v>
                </c:pt>
                <c:pt idx="578">
                  <c:v>42118</c:v>
                </c:pt>
                <c:pt idx="579">
                  <c:v>42121</c:v>
                </c:pt>
                <c:pt idx="580">
                  <c:v>42122</c:v>
                </c:pt>
                <c:pt idx="581">
                  <c:v>42123</c:v>
                </c:pt>
                <c:pt idx="582">
                  <c:v>42124</c:v>
                </c:pt>
                <c:pt idx="583">
                  <c:v>42128</c:v>
                </c:pt>
                <c:pt idx="584">
                  <c:v>42129</c:v>
                </c:pt>
                <c:pt idx="585">
                  <c:v>42130</c:v>
                </c:pt>
                <c:pt idx="586">
                  <c:v>42131</c:v>
                </c:pt>
                <c:pt idx="587">
                  <c:v>42132</c:v>
                </c:pt>
                <c:pt idx="588">
                  <c:v>42135</c:v>
                </c:pt>
                <c:pt idx="589">
                  <c:v>42136</c:v>
                </c:pt>
                <c:pt idx="590">
                  <c:v>42137</c:v>
                </c:pt>
                <c:pt idx="591">
                  <c:v>42138</c:v>
                </c:pt>
                <c:pt idx="592">
                  <c:v>42139</c:v>
                </c:pt>
                <c:pt idx="593">
                  <c:v>42142</c:v>
                </c:pt>
                <c:pt idx="594">
                  <c:v>42143</c:v>
                </c:pt>
                <c:pt idx="595">
                  <c:v>42144</c:v>
                </c:pt>
                <c:pt idx="596">
                  <c:v>42145</c:v>
                </c:pt>
                <c:pt idx="597">
                  <c:v>42146</c:v>
                </c:pt>
                <c:pt idx="598">
                  <c:v>42149</c:v>
                </c:pt>
                <c:pt idx="599">
                  <c:v>42150</c:v>
                </c:pt>
                <c:pt idx="600">
                  <c:v>42151</c:v>
                </c:pt>
                <c:pt idx="601">
                  <c:v>42152</c:v>
                </c:pt>
                <c:pt idx="602">
                  <c:v>42153</c:v>
                </c:pt>
                <c:pt idx="603">
                  <c:v>42156</c:v>
                </c:pt>
                <c:pt idx="604">
                  <c:v>42157</c:v>
                </c:pt>
                <c:pt idx="605">
                  <c:v>42158</c:v>
                </c:pt>
                <c:pt idx="606">
                  <c:v>42159</c:v>
                </c:pt>
                <c:pt idx="607">
                  <c:v>42160</c:v>
                </c:pt>
                <c:pt idx="608">
                  <c:v>42163</c:v>
                </c:pt>
                <c:pt idx="609">
                  <c:v>42164</c:v>
                </c:pt>
                <c:pt idx="610">
                  <c:v>42165</c:v>
                </c:pt>
                <c:pt idx="611">
                  <c:v>42166</c:v>
                </c:pt>
                <c:pt idx="612">
                  <c:v>42167</c:v>
                </c:pt>
                <c:pt idx="613">
                  <c:v>42170</c:v>
                </c:pt>
                <c:pt idx="614">
                  <c:v>42171</c:v>
                </c:pt>
                <c:pt idx="615">
                  <c:v>42172</c:v>
                </c:pt>
                <c:pt idx="616">
                  <c:v>42173</c:v>
                </c:pt>
                <c:pt idx="617">
                  <c:v>42174</c:v>
                </c:pt>
                <c:pt idx="618">
                  <c:v>42177</c:v>
                </c:pt>
                <c:pt idx="619">
                  <c:v>42178</c:v>
                </c:pt>
                <c:pt idx="620">
                  <c:v>42179</c:v>
                </c:pt>
                <c:pt idx="621">
                  <c:v>42180</c:v>
                </c:pt>
                <c:pt idx="622">
                  <c:v>42181</c:v>
                </c:pt>
                <c:pt idx="623">
                  <c:v>42184</c:v>
                </c:pt>
                <c:pt idx="624">
                  <c:v>42185</c:v>
                </c:pt>
                <c:pt idx="625">
                  <c:v>42186</c:v>
                </c:pt>
                <c:pt idx="626">
                  <c:v>42187</c:v>
                </c:pt>
                <c:pt idx="627">
                  <c:v>42188</c:v>
                </c:pt>
                <c:pt idx="628">
                  <c:v>42191</c:v>
                </c:pt>
                <c:pt idx="629">
                  <c:v>42192</c:v>
                </c:pt>
                <c:pt idx="630">
                  <c:v>42193</c:v>
                </c:pt>
                <c:pt idx="631">
                  <c:v>42194</c:v>
                </c:pt>
                <c:pt idx="632">
                  <c:v>42195</c:v>
                </c:pt>
                <c:pt idx="633">
                  <c:v>42198</c:v>
                </c:pt>
                <c:pt idx="634">
                  <c:v>42199</c:v>
                </c:pt>
                <c:pt idx="635">
                  <c:v>42200</c:v>
                </c:pt>
                <c:pt idx="636">
                  <c:v>42201</c:v>
                </c:pt>
                <c:pt idx="637">
                  <c:v>42202</c:v>
                </c:pt>
                <c:pt idx="638">
                  <c:v>42205</c:v>
                </c:pt>
                <c:pt idx="639">
                  <c:v>42206</c:v>
                </c:pt>
                <c:pt idx="640">
                  <c:v>42207</c:v>
                </c:pt>
                <c:pt idx="641">
                  <c:v>42208</c:v>
                </c:pt>
                <c:pt idx="642">
                  <c:v>42209</c:v>
                </c:pt>
                <c:pt idx="643">
                  <c:v>42212</c:v>
                </c:pt>
                <c:pt idx="644">
                  <c:v>42213</c:v>
                </c:pt>
                <c:pt idx="645">
                  <c:v>42214</c:v>
                </c:pt>
                <c:pt idx="646">
                  <c:v>42215</c:v>
                </c:pt>
                <c:pt idx="647">
                  <c:v>42216</c:v>
                </c:pt>
                <c:pt idx="648">
                  <c:v>42219</c:v>
                </c:pt>
                <c:pt idx="649">
                  <c:v>42220</c:v>
                </c:pt>
                <c:pt idx="650">
                  <c:v>42221</c:v>
                </c:pt>
                <c:pt idx="651">
                  <c:v>42222</c:v>
                </c:pt>
                <c:pt idx="652">
                  <c:v>42223</c:v>
                </c:pt>
                <c:pt idx="653">
                  <c:v>42226</c:v>
                </c:pt>
                <c:pt idx="654">
                  <c:v>42227</c:v>
                </c:pt>
                <c:pt idx="655">
                  <c:v>42228</c:v>
                </c:pt>
                <c:pt idx="656">
                  <c:v>42229</c:v>
                </c:pt>
                <c:pt idx="657">
                  <c:v>42230</c:v>
                </c:pt>
                <c:pt idx="658">
                  <c:v>42233</c:v>
                </c:pt>
                <c:pt idx="659">
                  <c:v>42234</c:v>
                </c:pt>
                <c:pt idx="660">
                  <c:v>42235</c:v>
                </c:pt>
                <c:pt idx="661">
                  <c:v>42236</c:v>
                </c:pt>
                <c:pt idx="662">
                  <c:v>42237</c:v>
                </c:pt>
                <c:pt idx="663">
                  <c:v>42240</c:v>
                </c:pt>
                <c:pt idx="664">
                  <c:v>42241</c:v>
                </c:pt>
                <c:pt idx="665">
                  <c:v>42242</c:v>
                </c:pt>
                <c:pt idx="666">
                  <c:v>42243</c:v>
                </c:pt>
                <c:pt idx="667">
                  <c:v>42244</c:v>
                </c:pt>
                <c:pt idx="668">
                  <c:v>42247</c:v>
                </c:pt>
                <c:pt idx="669">
                  <c:v>42248</c:v>
                </c:pt>
                <c:pt idx="670">
                  <c:v>42249</c:v>
                </c:pt>
                <c:pt idx="671">
                  <c:v>42250</c:v>
                </c:pt>
                <c:pt idx="672">
                  <c:v>42251</c:v>
                </c:pt>
                <c:pt idx="673">
                  <c:v>42254</c:v>
                </c:pt>
                <c:pt idx="674">
                  <c:v>42255</c:v>
                </c:pt>
                <c:pt idx="675">
                  <c:v>42256</c:v>
                </c:pt>
                <c:pt idx="676">
                  <c:v>42257</c:v>
                </c:pt>
                <c:pt idx="677">
                  <c:v>42258</c:v>
                </c:pt>
                <c:pt idx="678">
                  <c:v>42261</c:v>
                </c:pt>
                <c:pt idx="679">
                  <c:v>42262</c:v>
                </c:pt>
                <c:pt idx="680">
                  <c:v>42264</c:v>
                </c:pt>
                <c:pt idx="681">
                  <c:v>42265</c:v>
                </c:pt>
                <c:pt idx="682">
                  <c:v>42268</c:v>
                </c:pt>
                <c:pt idx="683">
                  <c:v>42269</c:v>
                </c:pt>
                <c:pt idx="684">
                  <c:v>42270</c:v>
                </c:pt>
                <c:pt idx="685">
                  <c:v>42271</c:v>
                </c:pt>
                <c:pt idx="686">
                  <c:v>42272</c:v>
                </c:pt>
                <c:pt idx="687">
                  <c:v>42275</c:v>
                </c:pt>
                <c:pt idx="688">
                  <c:v>42276</c:v>
                </c:pt>
                <c:pt idx="689">
                  <c:v>42277</c:v>
                </c:pt>
                <c:pt idx="690">
                  <c:v>42278</c:v>
                </c:pt>
                <c:pt idx="691">
                  <c:v>42279</c:v>
                </c:pt>
                <c:pt idx="692">
                  <c:v>42282</c:v>
                </c:pt>
                <c:pt idx="693">
                  <c:v>42283</c:v>
                </c:pt>
                <c:pt idx="694">
                  <c:v>42284</c:v>
                </c:pt>
                <c:pt idx="695">
                  <c:v>42285</c:v>
                </c:pt>
                <c:pt idx="696">
                  <c:v>42286</c:v>
                </c:pt>
                <c:pt idx="697">
                  <c:v>42289</c:v>
                </c:pt>
                <c:pt idx="698">
                  <c:v>42290</c:v>
                </c:pt>
                <c:pt idx="699">
                  <c:v>42291</c:v>
                </c:pt>
                <c:pt idx="700">
                  <c:v>42292</c:v>
                </c:pt>
                <c:pt idx="701">
                  <c:v>42293</c:v>
                </c:pt>
                <c:pt idx="702">
                  <c:v>42296</c:v>
                </c:pt>
                <c:pt idx="703">
                  <c:v>42297</c:v>
                </c:pt>
                <c:pt idx="704">
                  <c:v>42298</c:v>
                </c:pt>
                <c:pt idx="705">
                  <c:v>42299</c:v>
                </c:pt>
                <c:pt idx="706">
                  <c:v>42300</c:v>
                </c:pt>
                <c:pt idx="707">
                  <c:v>42303</c:v>
                </c:pt>
                <c:pt idx="708">
                  <c:v>42304</c:v>
                </c:pt>
                <c:pt idx="709">
                  <c:v>42305</c:v>
                </c:pt>
                <c:pt idx="710">
                  <c:v>42306</c:v>
                </c:pt>
                <c:pt idx="711">
                  <c:v>42307</c:v>
                </c:pt>
                <c:pt idx="712">
                  <c:v>42311</c:v>
                </c:pt>
                <c:pt idx="713">
                  <c:v>42312</c:v>
                </c:pt>
                <c:pt idx="714">
                  <c:v>42313</c:v>
                </c:pt>
                <c:pt idx="715">
                  <c:v>42314</c:v>
                </c:pt>
                <c:pt idx="716">
                  <c:v>42317</c:v>
                </c:pt>
                <c:pt idx="717">
                  <c:v>42318</c:v>
                </c:pt>
                <c:pt idx="718">
                  <c:v>42319</c:v>
                </c:pt>
                <c:pt idx="719">
                  <c:v>42320</c:v>
                </c:pt>
                <c:pt idx="720">
                  <c:v>42321</c:v>
                </c:pt>
                <c:pt idx="721">
                  <c:v>42325</c:v>
                </c:pt>
                <c:pt idx="722">
                  <c:v>42326</c:v>
                </c:pt>
                <c:pt idx="723">
                  <c:v>42327</c:v>
                </c:pt>
                <c:pt idx="724">
                  <c:v>42328</c:v>
                </c:pt>
                <c:pt idx="725">
                  <c:v>42331</c:v>
                </c:pt>
                <c:pt idx="726">
                  <c:v>42332</c:v>
                </c:pt>
                <c:pt idx="727">
                  <c:v>42333</c:v>
                </c:pt>
                <c:pt idx="728">
                  <c:v>42334</c:v>
                </c:pt>
                <c:pt idx="729">
                  <c:v>42335</c:v>
                </c:pt>
                <c:pt idx="730">
                  <c:v>42338</c:v>
                </c:pt>
                <c:pt idx="731">
                  <c:v>42339</c:v>
                </c:pt>
                <c:pt idx="732">
                  <c:v>42340</c:v>
                </c:pt>
                <c:pt idx="733">
                  <c:v>42341</c:v>
                </c:pt>
                <c:pt idx="734">
                  <c:v>42342</c:v>
                </c:pt>
                <c:pt idx="735">
                  <c:v>42345</c:v>
                </c:pt>
                <c:pt idx="736">
                  <c:v>42346</c:v>
                </c:pt>
                <c:pt idx="737">
                  <c:v>42347</c:v>
                </c:pt>
                <c:pt idx="738">
                  <c:v>42348</c:v>
                </c:pt>
                <c:pt idx="739">
                  <c:v>42349</c:v>
                </c:pt>
                <c:pt idx="740">
                  <c:v>42352</c:v>
                </c:pt>
                <c:pt idx="741">
                  <c:v>42353</c:v>
                </c:pt>
                <c:pt idx="742">
                  <c:v>42354</c:v>
                </c:pt>
                <c:pt idx="743">
                  <c:v>42355</c:v>
                </c:pt>
                <c:pt idx="744">
                  <c:v>42356</c:v>
                </c:pt>
                <c:pt idx="745">
                  <c:v>42359</c:v>
                </c:pt>
                <c:pt idx="746">
                  <c:v>42360</c:v>
                </c:pt>
                <c:pt idx="747">
                  <c:v>42361</c:v>
                </c:pt>
                <c:pt idx="748">
                  <c:v>42362</c:v>
                </c:pt>
                <c:pt idx="749">
                  <c:v>42366</c:v>
                </c:pt>
                <c:pt idx="750">
                  <c:v>42367</c:v>
                </c:pt>
                <c:pt idx="751">
                  <c:v>42368</c:v>
                </c:pt>
                <c:pt idx="752">
                  <c:v>42369</c:v>
                </c:pt>
                <c:pt idx="753">
                  <c:v>42373</c:v>
                </c:pt>
                <c:pt idx="754">
                  <c:v>42374</c:v>
                </c:pt>
                <c:pt idx="755">
                  <c:v>42375</c:v>
                </c:pt>
                <c:pt idx="756">
                  <c:v>42376</c:v>
                </c:pt>
                <c:pt idx="757">
                  <c:v>42377</c:v>
                </c:pt>
                <c:pt idx="758">
                  <c:v>42380</c:v>
                </c:pt>
                <c:pt idx="759">
                  <c:v>42381</c:v>
                </c:pt>
                <c:pt idx="760">
                  <c:v>42382</c:v>
                </c:pt>
                <c:pt idx="761">
                  <c:v>42383</c:v>
                </c:pt>
                <c:pt idx="762">
                  <c:v>42384</c:v>
                </c:pt>
                <c:pt idx="763">
                  <c:v>42387</c:v>
                </c:pt>
                <c:pt idx="764">
                  <c:v>42388</c:v>
                </c:pt>
                <c:pt idx="765">
                  <c:v>42389</c:v>
                </c:pt>
                <c:pt idx="766">
                  <c:v>42390</c:v>
                </c:pt>
                <c:pt idx="767">
                  <c:v>42391</c:v>
                </c:pt>
                <c:pt idx="768">
                  <c:v>42394</c:v>
                </c:pt>
                <c:pt idx="769">
                  <c:v>42395</c:v>
                </c:pt>
                <c:pt idx="770">
                  <c:v>42396</c:v>
                </c:pt>
                <c:pt idx="771">
                  <c:v>42397</c:v>
                </c:pt>
                <c:pt idx="772">
                  <c:v>42398</c:v>
                </c:pt>
                <c:pt idx="773">
                  <c:v>42402</c:v>
                </c:pt>
                <c:pt idx="774">
                  <c:v>42403</c:v>
                </c:pt>
                <c:pt idx="775">
                  <c:v>42404</c:v>
                </c:pt>
                <c:pt idx="776">
                  <c:v>42405</c:v>
                </c:pt>
                <c:pt idx="777">
                  <c:v>42408</c:v>
                </c:pt>
                <c:pt idx="778">
                  <c:v>42409</c:v>
                </c:pt>
                <c:pt idx="779">
                  <c:v>42410</c:v>
                </c:pt>
                <c:pt idx="780">
                  <c:v>42411</c:v>
                </c:pt>
                <c:pt idx="781">
                  <c:v>42412</c:v>
                </c:pt>
                <c:pt idx="782">
                  <c:v>42415</c:v>
                </c:pt>
                <c:pt idx="783">
                  <c:v>42416</c:v>
                </c:pt>
                <c:pt idx="784">
                  <c:v>42417</c:v>
                </c:pt>
                <c:pt idx="785">
                  <c:v>42418</c:v>
                </c:pt>
                <c:pt idx="786">
                  <c:v>42419</c:v>
                </c:pt>
                <c:pt idx="787">
                  <c:v>42422</c:v>
                </c:pt>
                <c:pt idx="788">
                  <c:v>42423</c:v>
                </c:pt>
                <c:pt idx="789">
                  <c:v>42424</c:v>
                </c:pt>
                <c:pt idx="790">
                  <c:v>42425</c:v>
                </c:pt>
                <c:pt idx="791">
                  <c:v>42426</c:v>
                </c:pt>
                <c:pt idx="792">
                  <c:v>42429</c:v>
                </c:pt>
                <c:pt idx="793">
                  <c:v>42430</c:v>
                </c:pt>
                <c:pt idx="794">
                  <c:v>42431</c:v>
                </c:pt>
                <c:pt idx="795">
                  <c:v>42432</c:v>
                </c:pt>
                <c:pt idx="796">
                  <c:v>42433</c:v>
                </c:pt>
                <c:pt idx="797">
                  <c:v>42436</c:v>
                </c:pt>
                <c:pt idx="798">
                  <c:v>42437</c:v>
                </c:pt>
                <c:pt idx="799">
                  <c:v>42438</c:v>
                </c:pt>
                <c:pt idx="800">
                  <c:v>42439</c:v>
                </c:pt>
                <c:pt idx="801">
                  <c:v>42440</c:v>
                </c:pt>
                <c:pt idx="802">
                  <c:v>42443</c:v>
                </c:pt>
                <c:pt idx="803">
                  <c:v>42444</c:v>
                </c:pt>
                <c:pt idx="804">
                  <c:v>42445</c:v>
                </c:pt>
                <c:pt idx="805">
                  <c:v>42446</c:v>
                </c:pt>
                <c:pt idx="806">
                  <c:v>42447</c:v>
                </c:pt>
                <c:pt idx="807">
                  <c:v>42451</c:v>
                </c:pt>
                <c:pt idx="808">
                  <c:v>42452</c:v>
                </c:pt>
                <c:pt idx="809">
                  <c:v>42457</c:v>
                </c:pt>
                <c:pt idx="810">
                  <c:v>42458</c:v>
                </c:pt>
                <c:pt idx="811">
                  <c:v>42459</c:v>
                </c:pt>
                <c:pt idx="812">
                  <c:v>42460</c:v>
                </c:pt>
                <c:pt idx="813">
                  <c:v>42461</c:v>
                </c:pt>
                <c:pt idx="814">
                  <c:v>42464</c:v>
                </c:pt>
                <c:pt idx="815">
                  <c:v>42465</c:v>
                </c:pt>
                <c:pt idx="816">
                  <c:v>42466</c:v>
                </c:pt>
                <c:pt idx="817">
                  <c:v>42467</c:v>
                </c:pt>
                <c:pt idx="818">
                  <c:v>42468</c:v>
                </c:pt>
                <c:pt idx="819">
                  <c:v>42471</c:v>
                </c:pt>
                <c:pt idx="820">
                  <c:v>42472</c:v>
                </c:pt>
                <c:pt idx="821">
                  <c:v>42473</c:v>
                </c:pt>
                <c:pt idx="822">
                  <c:v>42474</c:v>
                </c:pt>
                <c:pt idx="823">
                  <c:v>42475</c:v>
                </c:pt>
                <c:pt idx="824">
                  <c:v>42478</c:v>
                </c:pt>
                <c:pt idx="825">
                  <c:v>42479</c:v>
                </c:pt>
                <c:pt idx="826">
                  <c:v>42480</c:v>
                </c:pt>
                <c:pt idx="827">
                  <c:v>42481</c:v>
                </c:pt>
                <c:pt idx="828">
                  <c:v>42482</c:v>
                </c:pt>
                <c:pt idx="829">
                  <c:v>42485</c:v>
                </c:pt>
                <c:pt idx="830">
                  <c:v>42486</c:v>
                </c:pt>
                <c:pt idx="831">
                  <c:v>42487</c:v>
                </c:pt>
                <c:pt idx="832">
                  <c:v>42488</c:v>
                </c:pt>
                <c:pt idx="833">
                  <c:v>42489</c:v>
                </c:pt>
                <c:pt idx="834">
                  <c:v>42492</c:v>
                </c:pt>
                <c:pt idx="835">
                  <c:v>42493</c:v>
                </c:pt>
                <c:pt idx="836">
                  <c:v>42494</c:v>
                </c:pt>
                <c:pt idx="837">
                  <c:v>42495</c:v>
                </c:pt>
                <c:pt idx="838">
                  <c:v>42496</c:v>
                </c:pt>
                <c:pt idx="839">
                  <c:v>42499</c:v>
                </c:pt>
                <c:pt idx="840">
                  <c:v>42500</c:v>
                </c:pt>
                <c:pt idx="841">
                  <c:v>42501</c:v>
                </c:pt>
                <c:pt idx="842">
                  <c:v>42502</c:v>
                </c:pt>
                <c:pt idx="843">
                  <c:v>42503</c:v>
                </c:pt>
                <c:pt idx="844">
                  <c:v>42506</c:v>
                </c:pt>
                <c:pt idx="845">
                  <c:v>42507</c:v>
                </c:pt>
                <c:pt idx="846">
                  <c:v>42508</c:v>
                </c:pt>
                <c:pt idx="847">
                  <c:v>42509</c:v>
                </c:pt>
                <c:pt idx="848">
                  <c:v>42510</c:v>
                </c:pt>
                <c:pt idx="849">
                  <c:v>42513</c:v>
                </c:pt>
                <c:pt idx="850">
                  <c:v>42514</c:v>
                </c:pt>
                <c:pt idx="851">
                  <c:v>42515</c:v>
                </c:pt>
                <c:pt idx="852">
                  <c:v>42516</c:v>
                </c:pt>
                <c:pt idx="853">
                  <c:v>42517</c:v>
                </c:pt>
                <c:pt idx="854">
                  <c:v>42520</c:v>
                </c:pt>
                <c:pt idx="855">
                  <c:v>42521</c:v>
                </c:pt>
                <c:pt idx="856">
                  <c:v>42522</c:v>
                </c:pt>
                <c:pt idx="857">
                  <c:v>42523</c:v>
                </c:pt>
                <c:pt idx="858">
                  <c:v>42524</c:v>
                </c:pt>
                <c:pt idx="859">
                  <c:v>42527</c:v>
                </c:pt>
                <c:pt idx="860">
                  <c:v>42528</c:v>
                </c:pt>
                <c:pt idx="861">
                  <c:v>42529</c:v>
                </c:pt>
                <c:pt idx="862">
                  <c:v>42530</c:v>
                </c:pt>
                <c:pt idx="863">
                  <c:v>42531</c:v>
                </c:pt>
                <c:pt idx="864">
                  <c:v>42534</c:v>
                </c:pt>
                <c:pt idx="865">
                  <c:v>42535</c:v>
                </c:pt>
                <c:pt idx="866">
                  <c:v>42536</c:v>
                </c:pt>
                <c:pt idx="867">
                  <c:v>42537</c:v>
                </c:pt>
                <c:pt idx="868">
                  <c:v>42538</c:v>
                </c:pt>
                <c:pt idx="869">
                  <c:v>42541</c:v>
                </c:pt>
                <c:pt idx="870">
                  <c:v>42542</c:v>
                </c:pt>
                <c:pt idx="871">
                  <c:v>42543</c:v>
                </c:pt>
                <c:pt idx="872">
                  <c:v>42544</c:v>
                </c:pt>
                <c:pt idx="873">
                  <c:v>42545</c:v>
                </c:pt>
                <c:pt idx="874">
                  <c:v>42548</c:v>
                </c:pt>
                <c:pt idx="875">
                  <c:v>42549</c:v>
                </c:pt>
                <c:pt idx="876">
                  <c:v>42550</c:v>
                </c:pt>
                <c:pt idx="877">
                  <c:v>42551</c:v>
                </c:pt>
                <c:pt idx="878">
                  <c:v>42552</c:v>
                </c:pt>
                <c:pt idx="879">
                  <c:v>42555</c:v>
                </c:pt>
                <c:pt idx="880">
                  <c:v>42556</c:v>
                </c:pt>
                <c:pt idx="881">
                  <c:v>42557</c:v>
                </c:pt>
                <c:pt idx="882">
                  <c:v>42558</c:v>
                </c:pt>
                <c:pt idx="883">
                  <c:v>42559</c:v>
                </c:pt>
                <c:pt idx="884">
                  <c:v>42562</c:v>
                </c:pt>
                <c:pt idx="885">
                  <c:v>42563</c:v>
                </c:pt>
                <c:pt idx="886">
                  <c:v>42564</c:v>
                </c:pt>
                <c:pt idx="887">
                  <c:v>42565</c:v>
                </c:pt>
                <c:pt idx="888">
                  <c:v>42566</c:v>
                </c:pt>
                <c:pt idx="889">
                  <c:v>42569</c:v>
                </c:pt>
                <c:pt idx="890">
                  <c:v>42570</c:v>
                </c:pt>
                <c:pt idx="891">
                  <c:v>42571</c:v>
                </c:pt>
                <c:pt idx="892">
                  <c:v>42572</c:v>
                </c:pt>
                <c:pt idx="893">
                  <c:v>42573</c:v>
                </c:pt>
                <c:pt idx="894">
                  <c:v>42576</c:v>
                </c:pt>
                <c:pt idx="895">
                  <c:v>42577</c:v>
                </c:pt>
                <c:pt idx="896">
                  <c:v>42578</c:v>
                </c:pt>
                <c:pt idx="897">
                  <c:v>42579</c:v>
                </c:pt>
                <c:pt idx="898">
                  <c:v>42580</c:v>
                </c:pt>
                <c:pt idx="899">
                  <c:v>42583</c:v>
                </c:pt>
                <c:pt idx="900">
                  <c:v>42584</c:v>
                </c:pt>
                <c:pt idx="901">
                  <c:v>42585</c:v>
                </c:pt>
                <c:pt idx="902">
                  <c:v>42586</c:v>
                </c:pt>
                <c:pt idx="903">
                  <c:v>42587</c:v>
                </c:pt>
                <c:pt idx="904">
                  <c:v>42590</c:v>
                </c:pt>
                <c:pt idx="905">
                  <c:v>42591</c:v>
                </c:pt>
                <c:pt idx="906">
                  <c:v>42592</c:v>
                </c:pt>
                <c:pt idx="907">
                  <c:v>42593</c:v>
                </c:pt>
                <c:pt idx="908">
                  <c:v>42594</c:v>
                </c:pt>
                <c:pt idx="909">
                  <c:v>42597</c:v>
                </c:pt>
                <c:pt idx="910">
                  <c:v>42598</c:v>
                </c:pt>
                <c:pt idx="911">
                  <c:v>42599</c:v>
                </c:pt>
                <c:pt idx="912">
                  <c:v>42600</c:v>
                </c:pt>
                <c:pt idx="913">
                  <c:v>42601</c:v>
                </c:pt>
                <c:pt idx="914">
                  <c:v>42604</c:v>
                </c:pt>
                <c:pt idx="915">
                  <c:v>42605</c:v>
                </c:pt>
                <c:pt idx="916">
                  <c:v>42606</c:v>
                </c:pt>
                <c:pt idx="917">
                  <c:v>42607</c:v>
                </c:pt>
                <c:pt idx="918">
                  <c:v>42608</c:v>
                </c:pt>
                <c:pt idx="919">
                  <c:v>42611</c:v>
                </c:pt>
                <c:pt idx="920">
                  <c:v>42612</c:v>
                </c:pt>
                <c:pt idx="921">
                  <c:v>42613</c:v>
                </c:pt>
                <c:pt idx="922">
                  <c:v>42614</c:v>
                </c:pt>
                <c:pt idx="923">
                  <c:v>42615</c:v>
                </c:pt>
                <c:pt idx="924">
                  <c:v>42618</c:v>
                </c:pt>
                <c:pt idx="925">
                  <c:v>42619</c:v>
                </c:pt>
                <c:pt idx="926">
                  <c:v>42620</c:v>
                </c:pt>
                <c:pt idx="927">
                  <c:v>42621</c:v>
                </c:pt>
                <c:pt idx="928">
                  <c:v>42622</c:v>
                </c:pt>
                <c:pt idx="929">
                  <c:v>42625</c:v>
                </c:pt>
                <c:pt idx="930">
                  <c:v>42626</c:v>
                </c:pt>
                <c:pt idx="931">
                  <c:v>42627</c:v>
                </c:pt>
                <c:pt idx="932">
                  <c:v>42628</c:v>
                </c:pt>
                <c:pt idx="933">
                  <c:v>42632</c:v>
                </c:pt>
                <c:pt idx="934">
                  <c:v>42633</c:v>
                </c:pt>
                <c:pt idx="935">
                  <c:v>42634</c:v>
                </c:pt>
                <c:pt idx="936">
                  <c:v>42635</c:v>
                </c:pt>
                <c:pt idx="937">
                  <c:v>42636</c:v>
                </c:pt>
                <c:pt idx="938">
                  <c:v>42639</c:v>
                </c:pt>
                <c:pt idx="939">
                  <c:v>42640</c:v>
                </c:pt>
                <c:pt idx="940">
                  <c:v>42641</c:v>
                </c:pt>
                <c:pt idx="941">
                  <c:v>42642</c:v>
                </c:pt>
                <c:pt idx="942">
                  <c:v>42643</c:v>
                </c:pt>
                <c:pt idx="943">
                  <c:v>42646</c:v>
                </c:pt>
                <c:pt idx="944">
                  <c:v>42647</c:v>
                </c:pt>
                <c:pt idx="945">
                  <c:v>42648</c:v>
                </c:pt>
                <c:pt idx="946">
                  <c:v>42649</c:v>
                </c:pt>
                <c:pt idx="947">
                  <c:v>42650</c:v>
                </c:pt>
                <c:pt idx="948">
                  <c:v>42653</c:v>
                </c:pt>
                <c:pt idx="949">
                  <c:v>42654</c:v>
                </c:pt>
                <c:pt idx="950">
                  <c:v>42655</c:v>
                </c:pt>
                <c:pt idx="951">
                  <c:v>42656</c:v>
                </c:pt>
                <c:pt idx="952">
                  <c:v>42657</c:v>
                </c:pt>
                <c:pt idx="953">
                  <c:v>42660</c:v>
                </c:pt>
                <c:pt idx="954">
                  <c:v>42661</c:v>
                </c:pt>
                <c:pt idx="955">
                  <c:v>42662</c:v>
                </c:pt>
                <c:pt idx="956">
                  <c:v>42663</c:v>
                </c:pt>
                <c:pt idx="957">
                  <c:v>42664</c:v>
                </c:pt>
                <c:pt idx="958">
                  <c:v>42667</c:v>
                </c:pt>
                <c:pt idx="959">
                  <c:v>42668</c:v>
                </c:pt>
                <c:pt idx="960">
                  <c:v>42669</c:v>
                </c:pt>
                <c:pt idx="961">
                  <c:v>42670</c:v>
                </c:pt>
                <c:pt idx="962">
                  <c:v>42671</c:v>
                </c:pt>
                <c:pt idx="963">
                  <c:v>42674</c:v>
                </c:pt>
                <c:pt idx="964">
                  <c:v>42675</c:v>
                </c:pt>
                <c:pt idx="965">
                  <c:v>42677</c:v>
                </c:pt>
                <c:pt idx="966">
                  <c:v>42678</c:v>
                </c:pt>
                <c:pt idx="967">
                  <c:v>42681</c:v>
                </c:pt>
                <c:pt idx="968">
                  <c:v>42682</c:v>
                </c:pt>
                <c:pt idx="969">
                  <c:v>42683</c:v>
                </c:pt>
                <c:pt idx="970">
                  <c:v>42684</c:v>
                </c:pt>
                <c:pt idx="971">
                  <c:v>42685</c:v>
                </c:pt>
                <c:pt idx="972">
                  <c:v>42688</c:v>
                </c:pt>
                <c:pt idx="973">
                  <c:v>42689</c:v>
                </c:pt>
                <c:pt idx="974">
                  <c:v>42690</c:v>
                </c:pt>
                <c:pt idx="975">
                  <c:v>42691</c:v>
                </c:pt>
                <c:pt idx="976">
                  <c:v>42692</c:v>
                </c:pt>
                <c:pt idx="977">
                  <c:v>42696</c:v>
                </c:pt>
                <c:pt idx="978">
                  <c:v>42697</c:v>
                </c:pt>
                <c:pt idx="979">
                  <c:v>42698</c:v>
                </c:pt>
                <c:pt idx="980">
                  <c:v>42699</c:v>
                </c:pt>
                <c:pt idx="981">
                  <c:v>42702</c:v>
                </c:pt>
                <c:pt idx="982">
                  <c:v>42703</c:v>
                </c:pt>
                <c:pt idx="983">
                  <c:v>42704</c:v>
                </c:pt>
                <c:pt idx="984">
                  <c:v>42705</c:v>
                </c:pt>
                <c:pt idx="985">
                  <c:v>42706</c:v>
                </c:pt>
                <c:pt idx="986">
                  <c:v>42709</c:v>
                </c:pt>
                <c:pt idx="987">
                  <c:v>42710</c:v>
                </c:pt>
                <c:pt idx="988">
                  <c:v>42711</c:v>
                </c:pt>
                <c:pt idx="989">
                  <c:v>42712</c:v>
                </c:pt>
                <c:pt idx="990">
                  <c:v>42713</c:v>
                </c:pt>
                <c:pt idx="991">
                  <c:v>42717</c:v>
                </c:pt>
                <c:pt idx="992">
                  <c:v>42718</c:v>
                </c:pt>
                <c:pt idx="993">
                  <c:v>42719</c:v>
                </c:pt>
                <c:pt idx="994">
                  <c:v>42720</c:v>
                </c:pt>
                <c:pt idx="995">
                  <c:v>42723</c:v>
                </c:pt>
                <c:pt idx="996">
                  <c:v>42724</c:v>
                </c:pt>
                <c:pt idx="997">
                  <c:v>42725</c:v>
                </c:pt>
                <c:pt idx="998">
                  <c:v>42726</c:v>
                </c:pt>
                <c:pt idx="999">
                  <c:v>42727</c:v>
                </c:pt>
                <c:pt idx="1000">
                  <c:v>42730</c:v>
                </c:pt>
                <c:pt idx="1001">
                  <c:v>42731</c:v>
                </c:pt>
                <c:pt idx="1002">
                  <c:v>42732</c:v>
                </c:pt>
                <c:pt idx="1003">
                  <c:v>42733</c:v>
                </c:pt>
                <c:pt idx="1004">
                  <c:v>42734</c:v>
                </c:pt>
                <c:pt idx="1005">
                  <c:v>42737</c:v>
                </c:pt>
                <c:pt idx="1006">
                  <c:v>42738</c:v>
                </c:pt>
                <c:pt idx="1007">
                  <c:v>42739</c:v>
                </c:pt>
                <c:pt idx="1008">
                  <c:v>42740</c:v>
                </c:pt>
                <c:pt idx="1009">
                  <c:v>42741</c:v>
                </c:pt>
                <c:pt idx="1010">
                  <c:v>42744</c:v>
                </c:pt>
                <c:pt idx="1011">
                  <c:v>42745</c:v>
                </c:pt>
                <c:pt idx="1012">
                  <c:v>42746</c:v>
                </c:pt>
                <c:pt idx="1013">
                  <c:v>42747</c:v>
                </c:pt>
                <c:pt idx="1014">
                  <c:v>42748</c:v>
                </c:pt>
                <c:pt idx="1015">
                  <c:v>42751</c:v>
                </c:pt>
                <c:pt idx="1016">
                  <c:v>42752</c:v>
                </c:pt>
                <c:pt idx="1017">
                  <c:v>42753</c:v>
                </c:pt>
                <c:pt idx="1018">
                  <c:v>42753</c:v>
                </c:pt>
                <c:pt idx="1019">
                  <c:v>42754</c:v>
                </c:pt>
                <c:pt idx="1020">
                  <c:v>42755</c:v>
                </c:pt>
                <c:pt idx="1021">
                  <c:v>42758</c:v>
                </c:pt>
                <c:pt idx="1022">
                  <c:v>42759</c:v>
                </c:pt>
                <c:pt idx="1023">
                  <c:v>42760</c:v>
                </c:pt>
                <c:pt idx="1024">
                  <c:v>42761</c:v>
                </c:pt>
                <c:pt idx="1025">
                  <c:v>42762</c:v>
                </c:pt>
                <c:pt idx="1026">
                  <c:v>42765</c:v>
                </c:pt>
                <c:pt idx="1027">
                  <c:v>42766</c:v>
                </c:pt>
                <c:pt idx="1028">
                  <c:v>42767</c:v>
                </c:pt>
                <c:pt idx="1029">
                  <c:v>42768</c:v>
                </c:pt>
                <c:pt idx="1030">
                  <c:v>42769</c:v>
                </c:pt>
                <c:pt idx="1031">
                  <c:v>42773</c:v>
                </c:pt>
                <c:pt idx="1032">
                  <c:v>42774</c:v>
                </c:pt>
                <c:pt idx="1033">
                  <c:v>42776</c:v>
                </c:pt>
                <c:pt idx="1034">
                  <c:v>42779</c:v>
                </c:pt>
                <c:pt idx="1035">
                  <c:v>42780</c:v>
                </c:pt>
                <c:pt idx="1036">
                  <c:v>42781</c:v>
                </c:pt>
                <c:pt idx="1037">
                  <c:v>42782</c:v>
                </c:pt>
                <c:pt idx="1038">
                  <c:v>42783</c:v>
                </c:pt>
                <c:pt idx="1039">
                  <c:v>42786</c:v>
                </c:pt>
                <c:pt idx="1040">
                  <c:v>42787</c:v>
                </c:pt>
                <c:pt idx="1041">
                  <c:v>42788</c:v>
                </c:pt>
                <c:pt idx="1042">
                  <c:v>42789</c:v>
                </c:pt>
                <c:pt idx="1043">
                  <c:v>42790</c:v>
                </c:pt>
                <c:pt idx="1044">
                  <c:v>42793</c:v>
                </c:pt>
                <c:pt idx="1045">
                  <c:v>42794</c:v>
                </c:pt>
                <c:pt idx="1046">
                  <c:v>42795</c:v>
                </c:pt>
                <c:pt idx="1047">
                  <c:v>42796</c:v>
                </c:pt>
                <c:pt idx="1048">
                  <c:v>42797</c:v>
                </c:pt>
                <c:pt idx="1049">
                  <c:v>42800</c:v>
                </c:pt>
                <c:pt idx="1050">
                  <c:v>42801</c:v>
                </c:pt>
                <c:pt idx="1051">
                  <c:v>42802</c:v>
                </c:pt>
                <c:pt idx="1052">
                  <c:v>42803</c:v>
                </c:pt>
                <c:pt idx="1053">
                  <c:v>42804</c:v>
                </c:pt>
                <c:pt idx="1054">
                  <c:v>42807</c:v>
                </c:pt>
                <c:pt idx="1055">
                  <c:v>42808</c:v>
                </c:pt>
                <c:pt idx="1056">
                  <c:v>42809</c:v>
                </c:pt>
                <c:pt idx="1057">
                  <c:v>42810</c:v>
                </c:pt>
                <c:pt idx="1058">
                  <c:v>42811</c:v>
                </c:pt>
                <c:pt idx="1059">
                  <c:v>42815</c:v>
                </c:pt>
                <c:pt idx="1060">
                  <c:v>42816</c:v>
                </c:pt>
                <c:pt idx="1061">
                  <c:v>42817</c:v>
                </c:pt>
                <c:pt idx="1062">
                  <c:v>42818</c:v>
                </c:pt>
                <c:pt idx="1063">
                  <c:v>42821</c:v>
                </c:pt>
                <c:pt idx="1064">
                  <c:v>42822</c:v>
                </c:pt>
                <c:pt idx="1065">
                  <c:v>42823</c:v>
                </c:pt>
                <c:pt idx="1066">
                  <c:v>42824</c:v>
                </c:pt>
                <c:pt idx="1067">
                  <c:v>42825</c:v>
                </c:pt>
                <c:pt idx="1068">
                  <c:v>42828</c:v>
                </c:pt>
                <c:pt idx="1069">
                  <c:v>42829</c:v>
                </c:pt>
                <c:pt idx="1070">
                  <c:v>42830</c:v>
                </c:pt>
                <c:pt idx="1071">
                  <c:v>42831</c:v>
                </c:pt>
                <c:pt idx="1072">
                  <c:v>42832</c:v>
                </c:pt>
                <c:pt idx="1073">
                  <c:v>42835</c:v>
                </c:pt>
                <c:pt idx="1074">
                  <c:v>42836</c:v>
                </c:pt>
                <c:pt idx="1075">
                  <c:v>42837</c:v>
                </c:pt>
                <c:pt idx="1076">
                  <c:v>42842</c:v>
                </c:pt>
                <c:pt idx="1077">
                  <c:v>42843</c:v>
                </c:pt>
                <c:pt idx="1078">
                  <c:v>42844</c:v>
                </c:pt>
                <c:pt idx="1079">
                  <c:v>42845</c:v>
                </c:pt>
                <c:pt idx="1080">
                  <c:v>42846</c:v>
                </c:pt>
                <c:pt idx="1081">
                  <c:v>42849</c:v>
                </c:pt>
                <c:pt idx="1082">
                  <c:v>42850</c:v>
                </c:pt>
                <c:pt idx="1083">
                  <c:v>42851</c:v>
                </c:pt>
                <c:pt idx="1084">
                  <c:v>42852</c:v>
                </c:pt>
                <c:pt idx="1085">
                  <c:v>42853</c:v>
                </c:pt>
                <c:pt idx="1086">
                  <c:v>42857</c:v>
                </c:pt>
                <c:pt idx="1087">
                  <c:v>42858</c:v>
                </c:pt>
                <c:pt idx="1088">
                  <c:v>42859</c:v>
                </c:pt>
                <c:pt idx="1089">
                  <c:v>42860</c:v>
                </c:pt>
                <c:pt idx="1090">
                  <c:v>42863</c:v>
                </c:pt>
                <c:pt idx="1091">
                  <c:v>42864</c:v>
                </c:pt>
                <c:pt idx="1092">
                  <c:v>42865</c:v>
                </c:pt>
                <c:pt idx="1093">
                  <c:v>42866</c:v>
                </c:pt>
                <c:pt idx="1094">
                  <c:v>42867</c:v>
                </c:pt>
                <c:pt idx="1095">
                  <c:v>42870</c:v>
                </c:pt>
                <c:pt idx="1096">
                  <c:v>42871</c:v>
                </c:pt>
                <c:pt idx="1097">
                  <c:v>42872</c:v>
                </c:pt>
                <c:pt idx="1098">
                  <c:v>42873</c:v>
                </c:pt>
                <c:pt idx="1099">
                  <c:v>42874</c:v>
                </c:pt>
                <c:pt idx="1100">
                  <c:v>42877</c:v>
                </c:pt>
                <c:pt idx="1101">
                  <c:v>42878</c:v>
                </c:pt>
                <c:pt idx="1102">
                  <c:v>42879</c:v>
                </c:pt>
                <c:pt idx="1103">
                  <c:v>42880</c:v>
                </c:pt>
                <c:pt idx="1104">
                  <c:v>42881</c:v>
                </c:pt>
                <c:pt idx="1105">
                  <c:v>42884</c:v>
                </c:pt>
                <c:pt idx="1106">
                  <c:v>42885</c:v>
                </c:pt>
                <c:pt idx="1107">
                  <c:v>42886</c:v>
                </c:pt>
                <c:pt idx="1108">
                  <c:v>42887</c:v>
                </c:pt>
                <c:pt idx="1109">
                  <c:v>42888</c:v>
                </c:pt>
                <c:pt idx="1110">
                  <c:v>42891</c:v>
                </c:pt>
                <c:pt idx="1111">
                  <c:v>42892</c:v>
                </c:pt>
                <c:pt idx="1112">
                  <c:v>42893</c:v>
                </c:pt>
                <c:pt idx="1113">
                  <c:v>42894</c:v>
                </c:pt>
                <c:pt idx="1114">
                  <c:v>42895</c:v>
                </c:pt>
                <c:pt idx="1115">
                  <c:v>42898</c:v>
                </c:pt>
                <c:pt idx="1116">
                  <c:v>42899</c:v>
                </c:pt>
                <c:pt idx="1117">
                  <c:v>42900</c:v>
                </c:pt>
                <c:pt idx="1118">
                  <c:v>42901</c:v>
                </c:pt>
                <c:pt idx="1119">
                  <c:v>42902</c:v>
                </c:pt>
                <c:pt idx="1120">
                  <c:v>42905</c:v>
                </c:pt>
                <c:pt idx="1121">
                  <c:v>42906</c:v>
                </c:pt>
                <c:pt idx="1122">
                  <c:v>42907</c:v>
                </c:pt>
                <c:pt idx="1123">
                  <c:v>42908</c:v>
                </c:pt>
                <c:pt idx="1124">
                  <c:v>42909</c:v>
                </c:pt>
                <c:pt idx="1125">
                  <c:v>42912</c:v>
                </c:pt>
                <c:pt idx="1126">
                  <c:v>42913</c:v>
                </c:pt>
                <c:pt idx="1127">
                  <c:v>42914</c:v>
                </c:pt>
                <c:pt idx="1128">
                  <c:v>42915</c:v>
                </c:pt>
                <c:pt idx="1129">
                  <c:v>42916</c:v>
                </c:pt>
                <c:pt idx="1130">
                  <c:v>42919</c:v>
                </c:pt>
                <c:pt idx="1131">
                  <c:v>42920</c:v>
                </c:pt>
                <c:pt idx="1132">
                  <c:v>42921</c:v>
                </c:pt>
                <c:pt idx="1133">
                  <c:v>42922</c:v>
                </c:pt>
                <c:pt idx="1134">
                  <c:v>42923</c:v>
                </c:pt>
                <c:pt idx="1135">
                  <c:v>42926</c:v>
                </c:pt>
                <c:pt idx="1136">
                  <c:v>42927</c:v>
                </c:pt>
                <c:pt idx="1137">
                  <c:v>42928</c:v>
                </c:pt>
                <c:pt idx="1138">
                  <c:v>42929</c:v>
                </c:pt>
                <c:pt idx="1139">
                  <c:v>42930</c:v>
                </c:pt>
                <c:pt idx="1140">
                  <c:v>42933</c:v>
                </c:pt>
                <c:pt idx="1141">
                  <c:v>42934</c:v>
                </c:pt>
                <c:pt idx="1142">
                  <c:v>42935</c:v>
                </c:pt>
                <c:pt idx="1143">
                  <c:v>42936</c:v>
                </c:pt>
                <c:pt idx="1144">
                  <c:v>42937</c:v>
                </c:pt>
                <c:pt idx="1145">
                  <c:v>42940</c:v>
                </c:pt>
                <c:pt idx="1146">
                  <c:v>42941</c:v>
                </c:pt>
                <c:pt idx="1147">
                  <c:v>42942</c:v>
                </c:pt>
                <c:pt idx="1148">
                  <c:v>42943</c:v>
                </c:pt>
                <c:pt idx="1149">
                  <c:v>42944</c:v>
                </c:pt>
                <c:pt idx="1150">
                  <c:v>42947</c:v>
                </c:pt>
                <c:pt idx="1151">
                  <c:v>42948</c:v>
                </c:pt>
                <c:pt idx="1152">
                  <c:v>42949</c:v>
                </c:pt>
                <c:pt idx="1153">
                  <c:v>42950</c:v>
                </c:pt>
                <c:pt idx="1154">
                  <c:v>42951</c:v>
                </c:pt>
                <c:pt idx="1155">
                  <c:v>42954</c:v>
                </c:pt>
              </c:numCache>
            </c:numRef>
          </c:cat>
          <c:val>
            <c:numRef>
              <c:f>'[Gráfico en Microsoft PowerPoint]Hoja1'!$E$3:$E$1158</c:f>
              <c:numCache>
                <c:formatCode>General</c:formatCode>
                <c:ptCount val="1156"/>
                <c:pt idx="0">
                  <c:v>4.51</c:v>
                </c:pt>
                <c:pt idx="1">
                  <c:v>4.5</c:v>
                </c:pt>
                <c:pt idx="2">
                  <c:v>4.49</c:v>
                </c:pt>
                <c:pt idx="3">
                  <c:v>4.49</c:v>
                </c:pt>
                <c:pt idx="4">
                  <c:v>4.4800000000000004</c:v>
                </c:pt>
                <c:pt idx="5">
                  <c:v>4.47</c:v>
                </c:pt>
                <c:pt idx="6">
                  <c:v>4.46</c:v>
                </c:pt>
                <c:pt idx="7">
                  <c:v>4.5</c:v>
                </c:pt>
                <c:pt idx="8">
                  <c:v>4.5</c:v>
                </c:pt>
                <c:pt idx="9">
                  <c:v>4.5</c:v>
                </c:pt>
                <c:pt idx="10">
                  <c:v>4.5</c:v>
                </c:pt>
                <c:pt idx="11">
                  <c:v>4.5</c:v>
                </c:pt>
                <c:pt idx="12">
                  <c:v>4.51</c:v>
                </c:pt>
                <c:pt idx="13">
                  <c:v>4.5</c:v>
                </c:pt>
                <c:pt idx="14">
                  <c:v>4.5</c:v>
                </c:pt>
                <c:pt idx="15">
                  <c:v>4.5</c:v>
                </c:pt>
                <c:pt idx="16">
                  <c:v>4.5</c:v>
                </c:pt>
                <c:pt idx="17">
                  <c:v>4.5</c:v>
                </c:pt>
                <c:pt idx="18">
                  <c:v>4.49</c:v>
                </c:pt>
                <c:pt idx="19">
                  <c:v>4.4800000000000004</c:v>
                </c:pt>
                <c:pt idx="20">
                  <c:v>4.47</c:v>
                </c:pt>
                <c:pt idx="21">
                  <c:v>4.49</c:v>
                </c:pt>
                <c:pt idx="22">
                  <c:v>4.5</c:v>
                </c:pt>
                <c:pt idx="23">
                  <c:v>4.5</c:v>
                </c:pt>
                <c:pt idx="24">
                  <c:v>4.5</c:v>
                </c:pt>
                <c:pt idx="25">
                  <c:v>4.5</c:v>
                </c:pt>
                <c:pt idx="26">
                  <c:v>4.5</c:v>
                </c:pt>
                <c:pt idx="27">
                  <c:v>4.49</c:v>
                </c:pt>
                <c:pt idx="28">
                  <c:v>4.49</c:v>
                </c:pt>
                <c:pt idx="29">
                  <c:v>4.49</c:v>
                </c:pt>
                <c:pt idx="30">
                  <c:v>4.49</c:v>
                </c:pt>
                <c:pt idx="31">
                  <c:v>4.49</c:v>
                </c:pt>
                <c:pt idx="32">
                  <c:v>4.49</c:v>
                </c:pt>
                <c:pt idx="33">
                  <c:v>4.49</c:v>
                </c:pt>
                <c:pt idx="34">
                  <c:v>4.49</c:v>
                </c:pt>
                <c:pt idx="35">
                  <c:v>4.49</c:v>
                </c:pt>
                <c:pt idx="36">
                  <c:v>4.5</c:v>
                </c:pt>
                <c:pt idx="37">
                  <c:v>4.5</c:v>
                </c:pt>
                <c:pt idx="38">
                  <c:v>4.5</c:v>
                </c:pt>
                <c:pt idx="39">
                  <c:v>4.51</c:v>
                </c:pt>
                <c:pt idx="40">
                  <c:v>4.5199999999999996</c:v>
                </c:pt>
                <c:pt idx="41">
                  <c:v>4.51</c:v>
                </c:pt>
                <c:pt idx="42">
                  <c:v>4.51</c:v>
                </c:pt>
                <c:pt idx="43">
                  <c:v>4.51</c:v>
                </c:pt>
                <c:pt idx="44">
                  <c:v>4.51</c:v>
                </c:pt>
                <c:pt idx="45">
                  <c:v>4.5</c:v>
                </c:pt>
                <c:pt idx="46">
                  <c:v>4.01</c:v>
                </c:pt>
                <c:pt idx="47">
                  <c:v>4.01</c:v>
                </c:pt>
                <c:pt idx="48">
                  <c:v>4.01</c:v>
                </c:pt>
                <c:pt idx="49">
                  <c:v>4</c:v>
                </c:pt>
                <c:pt idx="50">
                  <c:v>4</c:v>
                </c:pt>
                <c:pt idx="51">
                  <c:v>4.04</c:v>
                </c:pt>
                <c:pt idx="52">
                  <c:v>4.01</c:v>
                </c:pt>
                <c:pt idx="53">
                  <c:v>4.01</c:v>
                </c:pt>
                <c:pt idx="54">
                  <c:v>4.01</c:v>
                </c:pt>
                <c:pt idx="55">
                  <c:v>4.01</c:v>
                </c:pt>
                <c:pt idx="56">
                  <c:v>4.0199999999999996</c:v>
                </c:pt>
                <c:pt idx="57">
                  <c:v>4.05</c:v>
                </c:pt>
                <c:pt idx="58">
                  <c:v>4.07</c:v>
                </c:pt>
                <c:pt idx="59">
                  <c:v>4.01</c:v>
                </c:pt>
                <c:pt idx="60">
                  <c:v>4.01</c:v>
                </c:pt>
                <c:pt idx="61">
                  <c:v>4.04</c:v>
                </c:pt>
                <c:pt idx="62">
                  <c:v>4.04</c:v>
                </c:pt>
                <c:pt idx="63">
                  <c:v>4.0199999999999996</c:v>
                </c:pt>
                <c:pt idx="64">
                  <c:v>4.03</c:v>
                </c:pt>
                <c:pt idx="65">
                  <c:v>4.03</c:v>
                </c:pt>
                <c:pt idx="66">
                  <c:v>4.0199999999999996</c:v>
                </c:pt>
                <c:pt idx="67">
                  <c:v>4.0199999999999996</c:v>
                </c:pt>
                <c:pt idx="68">
                  <c:v>4.01</c:v>
                </c:pt>
                <c:pt idx="69">
                  <c:v>4.0199999999999996</c:v>
                </c:pt>
                <c:pt idx="70">
                  <c:v>4.0199999999999996</c:v>
                </c:pt>
                <c:pt idx="71">
                  <c:v>4.01</c:v>
                </c:pt>
                <c:pt idx="72">
                  <c:v>4.01</c:v>
                </c:pt>
                <c:pt idx="73">
                  <c:v>4.0199999999999996</c:v>
                </c:pt>
                <c:pt idx="74">
                  <c:v>4.0199999999999996</c:v>
                </c:pt>
                <c:pt idx="75">
                  <c:v>4.01</c:v>
                </c:pt>
                <c:pt idx="76">
                  <c:v>4.01</c:v>
                </c:pt>
                <c:pt idx="77">
                  <c:v>4.0199999999999996</c:v>
                </c:pt>
                <c:pt idx="78">
                  <c:v>4.0199999999999996</c:v>
                </c:pt>
                <c:pt idx="79">
                  <c:v>4.0199999999999996</c:v>
                </c:pt>
                <c:pt idx="80">
                  <c:v>4.0599999999999996</c:v>
                </c:pt>
                <c:pt idx="81">
                  <c:v>4.03</c:v>
                </c:pt>
                <c:pt idx="82">
                  <c:v>4.0199999999999996</c:v>
                </c:pt>
                <c:pt idx="83">
                  <c:v>4.0199999999999996</c:v>
                </c:pt>
                <c:pt idx="84">
                  <c:v>4.0199999999999996</c:v>
                </c:pt>
                <c:pt idx="85">
                  <c:v>4.0199999999999996</c:v>
                </c:pt>
                <c:pt idx="86">
                  <c:v>4.0199999999999996</c:v>
                </c:pt>
                <c:pt idx="87">
                  <c:v>4.0199999999999996</c:v>
                </c:pt>
                <c:pt idx="88">
                  <c:v>4.0199999999999996</c:v>
                </c:pt>
                <c:pt idx="89">
                  <c:v>4.0199999999999996</c:v>
                </c:pt>
                <c:pt idx="90">
                  <c:v>4.03</c:v>
                </c:pt>
                <c:pt idx="91">
                  <c:v>4.03</c:v>
                </c:pt>
                <c:pt idx="92">
                  <c:v>4.03</c:v>
                </c:pt>
                <c:pt idx="93">
                  <c:v>4.0199999999999996</c:v>
                </c:pt>
                <c:pt idx="94">
                  <c:v>4.03</c:v>
                </c:pt>
                <c:pt idx="95">
                  <c:v>4.0199999999999996</c:v>
                </c:pt>
                <c:pt idx="96">
                  <c:v>4.01</c:v>
                </c:pt>
                <c:pt idx="97">
                  <c:v>4.01</c:v>
                </c:pt>
                <c:pt idx="98">
                  <c:v>4.01</c:v>
                </c:pt>
                <c:pt idx="99">
                  <c:v>4.0199999999999996</c:v>
                </c:pt>
                <c:pt idx="100">
                  <c:v>4.03</c:v>
                </c:pt>
                <c:pt idx="101">
                  <c:v>4.0199999999999996</c:v>
                </c:pt>
                <c:pt idx="102">
                  <c:v>4.07</c:v>
                </c:pt>
                <c:pt idx="103">
                  <c:v>4.03</c:v>
                </c:pt>
                <c:pt idx="104">
                  <c:v>4.0199999999999996</c:v>
                </c:pt>
                <c:pt idx="105">
                  <c:v>4.0199999999999996</c:v>
                </c:pt>
                <c:pt idx="106">
                  <c:v>4.03</c:v>
                </c:pt>
                <c:pt idx="107">
                  <c:v>4.03</c:v>
                </c:pt>
                <c:pt idx="108">
                  <c:v>4.03</c:v>
                </c:pt>
                <c:pt idx="109">
                  <c:v>4.0199999999999996</c:v>
                </c:pt>
                <c:pt idx="110">
                  <c:v>4.0199999999999996</c:v>
                </c:pt>
                <c:pt idx="111">
                  <c:v>4.0199999999999996</c:v>
                </c:pt>
                <c:pt idx="112">
                  <c:v>4.03</c:v>
                </c:pt>
                <c:pt idx="113">
                  <c:v>4.0199999999999996</c:v>
                </c:pt>
                <c:pt idx="114">
                  <c:v>4.0199999999999996</c:v>
                </c:pt>
                <c:pt idx="115">
                  <c:v>4.0199999999999996</c:v>
                </c:pt>
                <c:pt idx="116">
                  <c:v>4.0199999999999996</c:v>
                </c:pt>
                <c:pt idx="117">
                  <c:v>4.01</c:v>
                </c:pt>
                <c:pt idx="118">
                  <c:v>4.01</c:v>
                </c:pt>
                <c:pt idx="119">
                  <c:v>4</c:v>
                </c:pt>
                <c:pt idx="120">
                  <c:v>3.99</c:v>
                </c:pt>
                <c:pt idx="121">
                  <c:v>4</c:v>
                </c:pt>
                <c:pt idx="122">
                  <c:v>4.05</c:v>
                </c:pt>
                <c:pt idx="123">
                  <c:v>4.01</c:v>
                </c:pt>
                <c:pt idx="124">
                  <c:v>4.01</c:v>
                </c:pt>
                <c:pt idx="125">
                  <c:v>4.01</c:v>
                </c:pt>
                <c:pt idx="126">
                  <c:v>4.01</c:v>
                </c:pt>
                <c:pt idx="127">
                  <c:v>4.0199999999999996</c:v>
                </c:pt>
                <c:pt idx="128">
                  <c:v>4.01</c:v>
                </c:pt>
                <c:pt idx="129">
                  <c:v>4.01</c:v>
                </c:pt>
                <c:pt idx="130">
                  <c:v>4.01</c:v>
                </c:pt>
                <c:pt idx="131">
                  <c:v>4.01</c:v>
                </c:pt>
                <c:pt idx="132">
                  <c:v>4.01</c:v>
                </c:pt>
                <c:pt idx="133">
                  <c:v>4.01</c:v>
                </c:pt>
                <c:pt idx="134">
                  <c:v>4.01</c:v>
                </c:pt>
                <c:pt idx="135">
                  <c:v>4.01</c:v>
                </c:pt>
                <c:pt idx="136">
                  <c:v>4.01</c:v>
                </c:pt>
                <c:pt idx="137">
                  <c:v>4.01</c:v>
                </c:pt>
                <c:pt idx="138">
                  <c:v>4.01</c:v>
                </c:pt>
                <c:pt idx="139">
                  <c:v>4.01</c:v>
                </c:pt>
                <c:pt idx="140">
                  <c:v>4</c:v>
                </c:pt>
                <c:pt idx="141">
                  <c:v>4</c:v>
                </c:pt>
                <c:pt idx="142">
                  <c:v>4</c:v>
                </c:pt>
                <c:pt idx="143">
                  <c:v>4</c:v>
                </c:pt>
                <c:pt idx="144">
                  <c:v>4</c:v>
                </c:pt>
                <c:pt idx="145">
                  <c:v>4.0199999999999996</c:v>
                </c:pt>
                <c:pt idx="146">
                  <c:v>4.01</c:v>
                </c:pt>
                <c:pt idx="147">
                  <c:v>4.01</c:v>
                </c:pt>
                <c:pt idx="148">
                  <c:v>4.01</c:v>
                </c:pt>
                <c:pt idx="149">
                  <c:v>4.01</c:v>
                </c:pt>
                <c:pt idx="150">
                  <c:v>4.01</c:v>
                </c:pt>
                <c:pt idx="151">
                  <c:v>4.01</c:v>
                </c:pt>
                <c:pt idx="152">
                  <c:v>4.01</c:v>
                </c:pt>
                <c:pt idx="153">
                  <c:v>4.01</c:v>
                </c:pt>
                <c:pt idx="154">
                  <c:v>4</c:v>
                </c:pt>
                <c:pt idx="155">
                  <c:v>4</c:v>
                </c:pt>
                <c:pt idx="156">
                  <c:v>4</c:v>
                </c:pt>
                <c:pt idx="157">
                  <c:v>4</c:v>
                </c:pt>
                <c:pt idx="158">
                  <c:v>4.01</c:v>
                </c:pt>
                <c:pt idx="159">
                  <c:v>4.01</c:v>
                </c:pt>
                <c:pt idx="160">
                  <c:v>4.01</c:v>
                </c:pt>
                <c:pt idx="161">
                  <c:v>4.01</c:v>
                </c:pt>
                <c:pt idx="162">
                  <c:v>4.01</c:v>
                </c:pt>
                <c:pt idx="163">
                  <c:v>4.01</c:v>
                </c:pt>
                <c:pt idx="164">
                  <c:v>4.01</c:v>
                </c:pt>
                <c:pt idx="165">
                  <c:v>4.01</c:v>
                </c:pt>
                <c:pt idx="166">
                  <c:v>4.01</c:v>
                </c:pt>
                <c:pt idx="167">
                  <c:v>4.0199999999999996</c:v>
                </c:pt>
                <c:pt idx="168">
                  <c:v>4.01</c:v>
                </c:pt>
                <c:pt idx="169">
                  <c:v>4.0199999999999996</c:v>
                </c:pt>
                <c:pt idx="170">
                  <c:v>4.01</c:v>
                </c:pt>
                <c:pt idx="171">
                  <c:v>4.01</c:v>
                </c:pt>
                <c:pt idx="172">
                  <c:v>3.76</c:v>
                </c:pt>
                <c:pt idx="173">
                  <c:v>3.76</c:v>
                </c:pt>
                <c:pt idx="174">
                  <c:v>3.77</c:v>
                </c:pt>
                <c:pt idx="175">
                  <c:v>3.77</c:v>
                </c:pt>
                <c:pt idx="176">
                  <c:v>3.77</c:v>
                </c:pt>
                <c:pt idx="177">
                  <c:v>3.77</c:v>
                </c:pt>
                <c:pt idx="178">
                  <c:v>3.77</c:v>
                </c:pt>
                <c:pt idx="179">
                  <c:v>3.77</c:v>
                </c:pt>
                <c:pt idx="180">
                  <c:v>3.77</c:v>
                </c:pt>
                <c:pt idx="181">
                  <c:v>3.76</c:v>
                </c:pt>
                <c:pt idx="182">
                  <c:v>3.76</c:v>
                </c:pt>
                <c:pt idx="183">
                  <c:v>3.77</c:v>
                </c:pt>
                <c:pt idx="184">
                  <c:v>3.77</c:v>
                </c:pt>
                <c:pt idx="185">
                  <c:v>3.77</c:v>
                </c:pt>
                <c:pt idx="186">
                  <c:v>3.77</c:v>
                </c:pt>
                <c:pt idx="187">
                  <c:v>3.82</c:v>
                </c:pt>
                <c:pt idx="188">
                  <c:v>3.7800000000000002</c:v>
                </c:pt>
                <c:pt idx="189">
                  <c:v>3.79</c:v>
                </c:pt>
                <c:pt idx="190">
                  <c:v>3.7800000000000002</c:v>
                </c:pt>
                <c:pt idx="191">
                  <c:v>3.7800000000000002</c:v>
                </c:pt>
                <c:pt idx="192">
                  <c:v>3.77</c:v>
                </c:pt>
                <c:pt idx="193">
                  <c:v>3.77</c:v>
                </c:pt>
                <c:pt idx="194">
                  <c:v>3.77</c:v>
                </c:pt>
                <c:pt idx="195">
                  <c:v>3.77</c:v>
                </c:pt>
                <c:pt idx="196">
                  <c:v>3.77</c:v>
                </c:pt>
                <c:pt idx="197">
                  <c:v>3.77</c:v>
                </c:pt>
                <c:pt idx="198">
                  <c:v>3.77</c:v>
                </c:pt>
                <c:pt idx="199">
                  <c:v>3.7800000000000002</c:v>
                </c:pt>
                <c:pt idx="200">
                  <c:v>3.77</c:v>
                </c:pt>
                <c:pt idx="201">
                  <c:v>3.7800000000000002</c:v>
                </c:pt>
                <c:pt idx="202">
                  <c:v>3.77</c:v>
                </c:pt>
                <c:pt idx="203">
                  <c:v>3.7800000000000002</c:v>
                </c:pt>
                <c:pt idx="204">
                  <c:v>3.8</c:v>
                </c:pt>
                <c:pt idx="205">
                  <c:v>3.81</c:v>
                </c:pt>
                <c:pt idx="206">
                  <c:v>3.5300000000000002</c:v>
                </c:pt>
                <c:pt idx="207">
                  <c:v>3.5300000000000002</c:v>
                </c:pt>
                <c:pt idx="208">
                  <c:v>3.54</c:v>
                </c:pt>
                <c:pt idx="209">
                  <c:v>3.5300000000000002</c:v>
                </c:pt>
                <c:pt idx="210">
                  <c:v>3.59</c:v>
                </c:pt>
                <c:pt idx="211">
                  <c:v>3.54</c:v>
                </c:pt>
                <c:pt idx="212">
                  <c:v>3.54</c:v>
                </c:pt>
                <c:pt idx="213">
                  <c:v>3.55</c:v>
                </c:pt>
                <c:pt idx="214">
                  <c:v>3.56</c:v>
                </c:pt>
                <c:pt idx="215">
                  <c:v>3.57</c:v>
                </c:pt>
                <c:pt idx="216">
                  <c:v>3.58</c:v>
                </c:pt>
                <c:pt idx="217">
                  <c:v>3.59</c:v>
                </c:pt>
                <c:pt idx="218">
                  <c:v>3.59</c:v>
                </c:pt>
                <c:pt idx="219">
                  <c:v>3.61</c:v>
                </c:pt>
                <c:pt idx="220">
                  <c:v>3.6</c:v>
                </c:pt>
                <c:pt idx="221">
                  <c:v>3.63</c:v>
                </c:pt>
                <c:pt idx="222">
                  <c:v>3.59</c:v>
                </c:pt>
                <c:pt idx="223">
                  <c:v>3.6</c:v>
                </c:pt>
                <c:pt idx="224">
                  <c:v>3.55</c:v>
                </c:pt>
                <c:pt idx="225">
                  <c:v>3.5300000000000002</c:v>
                </c:pt>
                <c:pt idx="226">
                  <c:v>3.5300000000000002</c:v>
                </c:pt>
                <c:pt idx="227">
                  <c:v>3.5300000000000002</c:v>
                </c:pt>
                <c:pt idx="228">
                  <c:v>3.5300000000000002</c:v>
                </c:pt>
                <c:pt idx="229">
                  <c:v>3.54</c:v>
                </c:pt>
                <c:pt idx="230">
                  <c:v>3.62</c:v>
                </c:pt>
                <c:pt idx="231">
                  <c:v>3.55</c:v>
                </c:pt>
                <c:pt idx="232">
                  <c:v>3.58</c:v>
                </c:pt>
                <c:pt idx="233">
                  <c:v>3.62</c:v>
                </c:pt>
                <c:pt idx="234">
                  <c:v>3.64</c:v>
                </c:pt>
                <c:pt idx="235">
                  <c:v>3.58</c:v>
                </c:pt>
                <c:pt idx="236">
                  <c:v>3.56</c:v>
                </c:pt>
                <c:pt idx="237">
                  <c:v>3.6</c:v>
                </c:pt>
                <c:pt idx="238">
                  <c:v>3.67</c:v>
                </c:pt>
                <c:pt idx="239">
                  <c:v>3.69</c:v>
                </c:pt>
                <c:pt idx="240">
                  <c:v>3.68</c:v>
                </c:pt>
                <c:pt idx="241">
                  <c:v>3.65</c:v>
                </c:pt>
                <c:pt idx="242">
                  <c:v>3.56</c:v>
                </c:pt>
                <c:pt idx="243">
                  <c:v>3.55</c:v>
                </c:pt>
                <c:pt idx="244">
                  <c:v>3.55</c:v>
                </c:pt>
                <c:pt idx="245">
                  <c:v>3.61</c:v>
                </c:pt>
                <c:pt idx="246">
                  <c:v>3.69</c:v>
                </c:pt>
                <c:pt idx="247">
                  <c:v>3.66</c:v>
                </c:pt>
                <c:pt idx="248">
                  <c:v>3.66</c:v>
                </c:pt>
                <c:pt idx="249">
                  <c:v>3.66</c:v>
                </c:pt>
                <c:pt idx="250">
                  <c:v>3.68</c:v>
                </c:pt>
                <c:pt idx="251">
                  <c:v>3.59</c:v>
                </c:pt>
                <c:pt idx="252">
                  <c:v>3.55</c:v>
                </c:pt>
                <c:pt idx="253">
                  <c:v>3.52</c:v>
                </c:pt>
                <c:pt idx="254">
                  <c:v>3.5</c:v>
                </c:pt>
                <c:pt idx="255">
                  <c:v>3.48</c:v>
                </c:pt>
                <c:pt idx="256">
                  <c:v>3.4699999999999998</c:v>
                </c:pt>
                <c:pt idx="257">
                  <c:v>3.4699999999999998</c:v>
                </c:pt>
                <c:pt idx="258">
                  <c:v>3.4699999999999998</c:v>
                </c:pt>
                <c:pt idx="259">
                  <c:v>3.4699999999999998</c:v>
                </c:pt>
                <c:pt idx="260">
                  <c:v>3.4699999999999998</c:v>
                </c:pt>
                <c:pt idx="261">
                  <c:v>3.48</c:v>
                </c:pt>
                <c:pt idx="262">
                  <c:v>3.5</c:v>
                </c:pt>
                <c:pt idx="263">
                  <c:v>3.49</c:v>
                </c:pt>
                <c:pt idx="264">
                  <c:v>3.5</c:v>
                </c:pt>
                <c:pt idx="265">
                  <c:v>3.5300000000000002</c:v>
                </c:pt>
                <c:pt idx="266">
                  <c:v>3.5300000000000002</c:v>
                </c:pt>
                <c:pt idx="267">
                  <c:v>3.55</c:v>
                </c:pt>
                <c:pt idx="268">
                  <c:v>3.54</c:v>
                </c:pt>
                <c:pt idx="269">
                  <c:v>3.52</c:v>
                </c:pt>
                <c:pt idx="270">
                  <c:v>3.5</c:v>
                </c:pt>
                <c:pt idx="271">
                  <c:v>3.51</c:v>
                </c:pt>
                <c:pt idx="272">
                  <c:v>3.5300000000000002</c:v>
                </c:pt>
                <c:pt idx="273">
                  <c:v>3.51</c:v>
                </c:pt>
                <c:pt idx="274">
                  <c:v>3.51</c:v>
                </c:pt>
                <c:pt idx="275">
                  <c:v>3.51</c:v>
                </c:pt>
                <c:pt idx="276">
                  <c:v>3.5</c:v>
                </c:pt>
                <c:pt idx="277">
                  <c:v>3.51</c:v>
                </c:pt>
                <c:pt idx="278">
                  <c:v>3.51</c:v>
                </c:pt>
                <c:pt idx="279">
                  <c:v>3.51</c:v>
                </c:pt>
                <c:pt idx="280">
                  <c:v>3.51</c:v>
                </c:pt>
                <c:pt idx="281">
                  <c:v>3.51</c:v>
                </c:pt>
                <c:pt idx="282">
                  <c:v>3.51</c:v>
                </c:pt>
                <c:pt idx="283">
                  <c:v>3.51</c:v>
                </c:pt>
                <c:pt idx="284">
                  <c:v>3.51</c:v>
                </c:pt>
                <c:pt idx="285">
                  <c:v>3.52</c:v>
                </c:pt>
                <c:pt idx="286">
                  <c:v>3.52</c:v>
                </c:pt>
                <c:pt idx="287">
                  <c:v>3.52</c:v>
                </c:pt>
                <c:pt idx="288">
                  <c:v>3.52</c:v>
                </c:pt>
                <c:pt idx="289">
                  <c:v>3.5300000000000002</c:v>
                </c:pt>
                <c:pt idx="290">
                  <c:v>3.5300000000000002</c:v>
                </c:pt>
                <c:pt idx="291">
                  <c:v>3.6</c:v>
                </c:pt>
                <c:pt idx="292">
                  <c:v>3.5300000000000002</c:v>
                </c:pt>
                <c:pt idx="293">
                  <c:v>3.51</c:v>
                </c:pt>
                <c:pt idx="294">
                  <c:v>3.51</c:v>
                </c:pt>
                <c:pt idx="295">
                  <c:v>3.52</c:v>
                </c:pt>
                <c:pt idx="296">
                  <c:v>3.51</c:v>
                </c:pt>
                <c:pt idx="297">
                  <c:v>3.51</c:v>
                </c:pt>
                <c:pt idx="298">
                  <c:v>3.51</c:v>
                </c:pt>
                <c:pt idx="299">
                  <c:v>3.52</c:v>
                </c:pt>
                <c:pt idx="300">
                  <c:v>3.51</c:v>
                </c:pt>
                <c:pt idx="301">
                  <c:v>3.54</c:v>
                </c:pt>
                <c:pt idx="302">
                  <c:v>3.51</c:v>
                </c:pt>
                <c:pt idx="303">
                  <c:v>3.52</c:v>
                </c:pt>
                <c:pt idx="304">
                  <c:v>3.52</c:v>
                </c:pt>
                <c:pt idx="305">
                  <c:v>3.52</c:v>
                </c:pt>
                <c:pt idx="306">
                  <c:v>3.52</c:v>
                </c:pt>
                <c:pt idx="307">
                  <c:v>3.51</c:v>
                </c:pt>
                <c:pt idx="308">
                  <c:v>3.51</c:v>
                </c:pt>
                <c:pt idx="309">
                  <c:v>3.51</c:v>
                </c:pt>
                <c:pt idx="310">
                  <c:v>3.52</c:v>
                </c:pt>
                <c:pt idx="311">
                  <c:v>3.56</c:v>
                </c:pt>
                <c:pt idx="312">
                  <c:v>3.51</c:v>
                </c:pt>
                <c:pt idx="313">
                  <c:v>3.5300000000000002</c:v>
                </c:pt>
                <c:pt idx="314">
                  <c:v>3.55</c:v>
                </c:pt>
                <c:pt idx="315">
                  <c:v>3.55</c:v>
                </c:pt>
                <c:pt idx="316">
                  <c:v>3.54</c:v>
                </c:pt>
                <c:pt idx="317">
                  <c:v>3.54</c:v>
                </c:pt>
                <c:pt idx="318">
                  <c:v>3.54</c:v>
                </c:pt>
                <c:pt idx="319">
                  <c:v>3.54</c:v>
                </c:pt>
                <c:pt idx="320">
                  <c:v>3.54</c:v>
                </c:pt>
                <c:pt idx="321">
                  <c:v>3.54</c:v>
                </c:pt>
                <c:pt idx="322">
                  <c:v>3.55</c:v>
                </c:pt>
                <c:pt idx="323">
                  <c:v>3.57</c:v>
                </c:pt>
                <c:pt idx="324">
                  <c:v>3.5300000000000002</c:v>
                </c:pt>
                <c:pt idx="325">
                  <c:v>3.52</c:v>
                </c:pt>
                <c:pt idx="326">
                  <c:v>3.51</c:v>
                </c:pt>
                <c:pt idx="327">
                  <c:v>3.51</c:v>
                </c:pt>
                <c:pt idx="328">
                  <c:v>3.51</c:v>
                </c:pt>
                <c:pt idx="329">
                  <c:v>3.51</c:v>
                </c:pt>
                <c:pt idx="330">
                  <c:v>3.52</c:v>
                </c:pt>
                <c:pt idx="331">
                  <c:v>3.57</c:v>
                </c:pt>
                <c:pt idx="332">
                  <c:v>3.5300000000000002</c:v>
                </c:pt>
                <c:pt idx="333">
                  <c:v>3.52</c:v>
                </c:pt>
                <c:pt idx="334">
                  <c:v>3.5300000000000002</c:v>
                </c:pt>
                <c:pt idx="335">
                  <c:v>3.54</c:v>
                </c:pt>
                <c:pt idx="336">
                  <c:v>3.54</c:v>
                </c:pt>
                <c:pt idx="337">
                  <c:v>3.5300000000000002</c:v>
                </c:pt>
                <c:pt idx="338">
                  <c:v>3.52</c:v>
                </c:pt>
                <c:pt idx="339">
                  <c:v>3.5300000000000002</c:v>
                </c:pt>
                <c:pt idx="340">
                  <c:v>3.5300000000000002</c:v>
                </c:pt>
                <c:pt idx="341">
                  <c:v>3.54</c:v>
                </c:pt>
                <c:pt idx="342">
                  <c:v>3.54</c:v>
                </c:pt>
                <c:pt idx="343">
                  <c:v>3.5300000000000002</c:v>
                </c:pt>
                <c:pt idx="344">
                  <c:v>3.52</c:v>
                </c:pt>
                <c:pt idx="345">
                  <c:v>3.52</c:v>
                </c:pt>
                <c:pt idx="346">
                  <c:v>3.5300000000000002</c:v>
                </c:pt>
                <c:pt idx="347">
                  <c:v>3.5300000000000002</c:v>
                </c:pt>
                <c:pt idx="348">
                  <c:v>3.5300000000000002</c:v>
                </c:pt>
                <c:pt idx="349">
                  <c:v>3.5300000000000002</c:v>
                </c:pt>
                <c:pt idx="350">
                  <c:v>3.5300000000000002</c:v>
                </c:pt>
                <c:pt idx="351">
                  <c:v>3.5300000000000002</c:v>
                </c:pt>
                <c:pt idx="352">
                  <c:v>3.56</c:v>
                </c:pt>
                <c:pt idx="353">
                  <c:v>3.5300000000000002</c:v>
                </c:pt>
                <c:pt idx="354">
                  <c:v>3.54</c:v>
                </c:pt>
                <c:pt idx="355">
                  <c:v>3.54</c:v>
                </c:pt>
                <c:pt idx="356">
                  <c:v>3.54</c:v>
                </c:pt>
                <c:pt idx="357">
                  <c:v>3.04</c:v>
                </c:pt>
                <c:pt idx="358">
                  <c:v>3.04</c:v>
                </c:pt>
                <c:pt idx="359">
                  <c:v>3.04</c:v>
                </c:pt>
                <c:pt idx="360">
                  <c:v>3.05</c:v>
                </c:pt>
                <c:pt idx="361">
                  <c:v>3.06</c:v>
                </c:pt>
                <c:pt idx="362">
                  <c:v>3.08</c:v>
                </c:pt>
                <c:pt idx="363">
                  <c:v>3.06</c:v>
                </c:pt>
                <c:pt idx="364">
                  <c:v>3.08</c:v>
                </c:pt>
                <c:pt idx="365">
                  <c:v>3.08</c:v>
                </c:pt>
                <c:pt idx="366">
                  <c:v>3.06</c:v>
                </c:pt>
                <c:pt idx="367">
                  <c:v>3.05</c:v>
                </c:pt>
                <c:pt idx="368">
                  <c:v>3.03</c:v>
                </c:pt>
                <c:pt idx="369">
                  <c:v>3.03</c:v>
                </c:pt>
                <c:pt idx="370">
                  <c:v>3.02</c:v>
                </c:pt>
                <c:pt idx="371">
                  <c:v>3.03</c:v>
                </c:pt>
                <c:pt idx="372">
                  <c:v>3.03</c:v>
                </c:pt>
                <c:pt idx="373">
                  <c:v>3.08</c:v>
                </c:pt>
                <c:pt idx="374">
                  <c:v>3.04</c:v>
                </c:pt>
                <c:pt idx="375">
                  <c:v>3.04</c:v>
                </c:pt>
                <c:pt idx="376">
                  <c:v>3.03</c:v>
                </c:pt>
                <c:pt idx="377">
                  <c:v>3.03</c:v>
                </c:pt>
                <c:pt idx="378">
                  <c:v>3.03</c:v>
                </c:pt>
                <c:pt idx="379">
                  <c:v>3.02</c:v>
                </c:pt>
                <c:pt idx="380">
                  <c:v>3.02</c:v>
                </c:pt>
                <c:pt idx="381">
                  <c:v>3.02</c:v>
                </c:pt>
                <c:pt idx="382">
                  <c:v>3.02</c:v>
                </c:pt>
                <c:pt idx="383">
                  <c:v>3.02</c:v>
                </c:pt>
                <c:pt idx="384">
                  <c:v>3.02</c:v>
                </c:pt>
                <c:pt idx="385">
                  <c:v>3.02</c:v>
                </c:pt>
                <c:pt idx="386">
                  <c:v>3.02</c:v>
                </c:pt>
                <c:pt idx="387">
                  <c:v>3.02</c:v>
                </c:pt>
                <c:pt idx="388">
                  <c:v>3.02</c:v>
                </c:pt>
                <c:pt idx="389">
                  <c:v>3.02</c:v>
                </c:pt>
                <c:pt idx="390">
                  <c:v>3.02</c:v>
                </c:pt>
                <c:pt idx="391">
                  <c:v>3.02</c:v>
                </c:pt>
                <c:pt idx="392">
                  <c:v>3.02</c:v>
                </c:pt>
                <c:pt idx="393">
                  <c:v>3.02</c:v>
                </c:pt>
                <c:pt idx="394">
                  <c:v>3.02</c:v>
                </c:pt>
                <c:pt idx="395">
                  <c:v>3.02</c:v>
                </c:pt>
                <c:pt idx="396">
                  <c:v>3.06</c:v>
                </c:pt>
                <c:pt idx="397">
                  <c:v>3.03</c:v>
                </c:pt>
                <c:pt idx="398">
                  <c:v>3.03</c:v>
                </c:pt>
                <c:pt idx="399">
                  <c:v>3.05</c:v>
                </c:pt>
                <c:pt idx="400">
                  <c:v>3.07</c:v>
                </c:pt>
                <c:pt idx="401">
                  <c:v>3.06</c:v>
                </c:pt>
                <c:pt idx="402">
                  <c:v>3.05</c:v>
                </c:pt>
                <c:pt idx="403">
                  <c:v>3.04</c:v>
                </c:pt>
                <c:pt idx="404">
                  <c:v>3.04</c:v>
                </c:pt>
                <c:pt idx="405">
                  <c:v>3.04</c:v>
                </c:pt>
                <c:pt idx="406">
                  <c:v>3.03</c:v>
                </c:pt>
                <c:pt idx="407">
                  <c:v>3.04</c:v>
                </c:pt>
                <c:pt idx="408">
                  <c:v>3.04</c:v>
                </c:pt>
                <c:pt idx="409">
                  <c:v>3.05</c:v>
                </c:pt>
                <c:pt idx="410">
                  <c:v>3.05</c:v>
                </c:pt>
                <c:pt idx="411">
                  <c:v>3.07</c:v>
                </c:pt>
                <c:pt idx="412">
                  <c:v>3.07</c:v>
                </c:pt>
                <c:pt idx="413">
                  <c:v>3.06</c:v>
                </c:pt>
                <c:pt idx="414">
                  <c:v>3.04</c:v>
                </c:pt>
                <c:pt idx="415">
                  <c:v>3.04</c:v>
                </c:pt>
                <c:pt idx="416">
                  <c:v>3.04</c:v>
                </c:pt>
                <c:pt idx="417">
                  <c:v>3.1</c:v>
                </c:pt>
                <c:pt idx="418">
                  <c:v>3.04</c:v>
                </c:pt>
                <c:pt idx="419">
                  <c:v>3.04</c:v>
                </c:pt>
                <c:pt idx="420">
                  <c:v>3.04</c:v>
                </c:pt>
                <c:pt idx="421">
                  <c:v>3.04</c:v>
                </c:pt>
                <c:pt idx="422">
                  <c:v>3.04</c:v>
                </c:pt>
                <c:pt idx="423">
                  <c:v>3.03</c:v>
                </c:pt>
                <c:pt idx="424">
                  <c:v>3.02</c:v>
                </c:pt>
                <c:pt idx="425">
                  <c:v>3.02</c:v>
                </c:pt>
                <c:pt idx="426">
                  <c:v>3.02</c:v>
                </c:pt>
                <c:pt idx="427">
                  <c:v>3.02</c:v>
                </c:pt>
                <c:pt idx="428">
                  <c:v>3.03</c:v>
                </c:pt>
                <c:pt idx="429">
                  <c:v>3.02</c:v>
                </c:pt>
                <c:pt idx="430">
                  <c:v>3.01</c:v>
                </c:pt>
                <c:pt idx="431">
                  <c:v>3.01</c:v>
                </c:pt>
                <c:pt idx="432">
                  <c:v>3.01</c:v>
                </c:pt>
                <c:pt idx="433">
                  <c:v>3</c:v>
                </c:pt>
                <c:pt idx="434">
                  <c:v>2.99</c:v>
                </c:pt>
                <c:pt idx="435">
                  <c:v>2.99</c:v>
                </c:pt>
                <c:pt idx="436">
                  <c:v>2.99</c:v>
                </c:pt>
                <c:pt idx="437">
                  <c:v>2.99</c:v>
                </c:pt>
                <c:pt idx="438">
                  <c:v>3.07</c:v>
                </c:pt>
                <c:pt idx="439">
                  <c:v>3.01</c:v>
                </c:pt>
                <c:pt idx="440">
                  <c:v>3.04</c:v>
                </c:pt>
                <c:pt idx="441">
                  <c:v>3.05</c:v>
                </c:pt>
                <c:pt idx="442">
                  <c:v>3.03</c:v>
                </c:pt>
                <c:pt idx="443">
                  <c:v>3.03</c:v>
                </c:pt>
                <c:pt idx="444">
                  <c:v>3.03</c:v>
                </c:pt>
                <c:pt idx="445">
                  <c:v>3.03</c:v>
                </c:pt>
                <c:pt idx="446">
                  <c:v>3.03</c:v>
                </c:pt>
                <c:pt idx="447">
                  <c:v>3.03</c:v>
                </c:pt>
                <c:pt idx="448">
                  <c:v>3.03</c:v>
                </c:pt>
                <c:pt idx="449">
                  <c:v>3.04</c:v>
                </c:pt>
                <c:pt idx="450">
                  <c:v>3.03</c:v>
                </c:pt>
                <c:pt idx="451">
                  <c:v>3.05</c:v>
                </c:pt>
                <c:pt idx="452">
                  <c:v>3.06</c:v>
                </c:pt>
                <c:pt idx="453">
                  <c:v>3.04</c:v>
                </c:pt>
                <c:pt idx="454">
                  <c:v>3.04</c:v>
                </c:pt>
                <c:pt idx="455">
                  <c:v>3.03</c:v>
                </c:pt>
                <c:pt idx="456">
                  <c:v>3.03</c:v>
                </c:pt>
                <c:pt idx="457">
                  <c:v>3.04</c:v>
                </c:pt>
                <c:pt idx="458">
                  <c:v>3.05</c:v>
                </c:pt>
                <c:pt idx="459">
                  <c:v>3.03</c:v>
                </c:pt>
                <c:pt idx="460">
                  <c:v>3.05</c:v>
                </c:pt>
                <c:pt idx="461">
                  <c:v>3.08</c:v>
                </c:pt>
                <c:pt idx="462">
                  <c:v>3.06</c:v>
                </c:pt>
                <c:pt idx="463">
                  <c:v>3.07</c:v>
                </c:pt>
                <c:pt idx="464">
                  <c:v>3.04</c:v>
                </c:pt>
                <c:pt idx="465">
                  <c:v>3.04</c:v>
                </c:pt>
                <c:pt idx="466">
                  <c:v>3.04</c:v>
                </c:pt>
                <c:pt idx="467">
                  <c:v>3.05</c:v>
                </c:pt>
                <c:pt idx="468">
                  <c:v>3.06</c:v>
                </c:pt>
                <c:pt idx="469">
                  <c:v>3.06</c:v>
                </c:pt>
                <c:pt idx="470">
                  <c:v>3.06</c:v>
                </c:pt>
                <c:pt idx="471">
                  <c:v>3.07</c:v>
                </c:pt>
                <c:pt idx="472">
                  <c:v>3.06</c:v>
                </c:pt>
                <c:pt idx="473">
                  <c:v>3.07</c:v>
                </c:pt>
                <c:pt idx="474">
                  <c:v>3.06</c:v>
                </c:pt>
                <c:pt idx="475">
                  <c:v>3.04</c:v>
                </c:pt>
                <c:pt idx="476">
                  <c:v>3.04</c:v>
                </c:pt>
                <c:pt idx="477">
                  <c:v>3.03</c:v>
                </c:pt>
                <c:pt idx="478">
                  <c:v>3.03</c:v>
                </c:pt>
                <c:pt idx="479">
                  <c:v>3.04</c:v>
                </c:pt>
                <c:pt idx="480">
                  <c:v>3.05</c:v>
                </c:pt>
                <c:pt idx="481">
                  <c:v>3.03</c:v>
                </c:pt>
                <c:pt idx="482">
                  <c:v>3.04</c:v>
                </c:pt>
                <c:pt idx="483">
                  <c:v>3.03</c:v>
                </c:pt>
                <c:pt idx="484">
                  <c:v>3.03</c:v>
                </c:pt>
                <c:pt idx="485">
                  <c:v>3.04</c:v>
                </c:pt>
                <c:pt idx="486">
                  <c:v>3.04</c:v>
                </c:pt>
                <c:pt idx="487">
                  <c:v>3.04</c:v>
                </c:pt>
                <c:pt idx="488">
                  <c:v>3.05</c:v>
                </c:pt>
                <c:pt idx="489">
                  <c:v>3.07</c:v>
                </c:pt>
                <c:pt idx="490">
                  <c:v>3.07</c:v>
                </c:pt>
                <c:pt idx="491">
                  <c:v>3.08</c:v>
                </c:pt>
                <c:pt idx="492">
                  <c:v>3.1</c:v>
                </c:pt>
                <c:pt idx="493">
                  <c:v>3.09</c:v>
                </c:pt>
                <c:pt idx="494">
                  <c:v>3.1</c:v>
                </c:pt>
                <c:pt idx="495">
                  <c:v>3.1</c:v>
                </c:pt>
                <c:pt idx="496">
                  <c:v>3.1</c:v>
                </c:pt>
                <c:pt idx="497">
                  <c:v>3.15</c:v>
                </c:pt>
                <c:pt idx="498">
                  <c:v>3.12</c:v>
                </c:pt>
                <c:pt idx="499">
                  <c:v>3.12</c:v>
                </c:pt>
                <c:pt idx="500">
                  <c:v>3.11</c:v>
                </c:pt>
                <c:pt idx="501">
                  <c:v>3.22</c:v>
                </c:pt>
                <c:pt idx="502">
                  <c:v>3.15</c:v>
                </c:pt>
                <c:pt idx="503">
                  <c:v>3.1</c:v>
                </c:pt>
                <c:pt idx="504">
                  <c:v>3.05</c:v>
                </c:pt>
                <c:pt idx="505">
                  <c:v>3.03</c:v>
                </c:pt>
                <c:pt idx="506">
                  <c:v>3.02</c:v>
                </c:pt>
                <c:pt idx="507">
                  <c:v>3.03</c:v>
                </c:pt>
                <c:pt idx="508">
                  <c:v>3.02</c:v>
                </c:pt>
                <c:pt idx="509">
                  <c:v>3.02</c:v>
                </c:pt>
                <c:pt idx="510">
                  <c:v>3.03</c:v>
                </c:pt>
                <c:pt idx="511">
                  <c:v>3.03</c:v>
                </c:pt>
                <c:pt idx="512">
                  <c:v>3.03</c:v>
                </c:pt>
                <c:pt idx="513">
                  <c:v>3.02</c:v>
                </c:pt>
                <c:pt idx="514">
                  <c:v>3.02</c:v>
                </c:pt>
                <c:pt idx="515">
                  <c:v>3.03</c:v>
                </c:pt>
                <c:pt idx="516">
                  <c:v>3.02</c:v>
                </c:pt>
                <c:pt idx="517">
                  <c:v>3.01</c:v>
                </c:pt>
                <c:pt idx="518">
                  <c:v>3.03</c:v>
                </c:pt>
                <c:pt idx="519">
                  <c:v>3.02</c:v>
                </c:pt>
                <c:pt idx="520">
                  <c:v>3.03</c:v>
                </c:pt>
                <c:pt idx="521">
                  <c:v>3.01</c:v>
                </c:pt>
                <c:pt idx="522">
                  <c:v>3.07</c:v>
                </c:pt>
                <c:pt idx="523">
                  <c:v>3.03</c:v>
                </c:pt>
                <c:pt idx="524">
                  <c:v>3.07</c:v>
                </c:pt>
                <c:pt idx="525">
                  <c:v>3.04</c:v>
                </c:pt>
                <c:pt idx="526">
                  <c:v>3.05</c:v>
                </c:pt>
                <c:pt idx="527">
                  <c:v>3.05</c:v>
                </c:pt>
                <c:pt idx="528">
                  <c:v>3.05</c:v>
                </c:pt>
                <c:pt idx="529">
                  <c:v>3.07</c:v>
                </c:pt>
                <c:pt idx="530">
                  <c:v>3.07</c:v>
                </c:pt>
                <c:pt idx="531">
                  <c:v>3.08</c:v>
                </c:pt>
                <c:pt idx="532">
                  <c:v>3.08</c:v>
                </c:pt>
                <c:pt idx="533">
                  <c:v>3.06</c:v>
                </c:pt>
                <c:pt idx="534">
                  <c:v>3.07</c:v>
                </c:pt>
                <c:pt idx="535">
                  <c:v>3.06</c:v>
                </c:pt>
                <c:pt idx="536">
                  <c:v>3.06</c:v>
                </c:pt>
                <c:pt idx="537">
                  <c:v>3.04</c:v>
                </c:pt>
                <c:pt idx="538">
                  <c:v>3.04</c:v>
                </c:pt>
                <c:pt idx="539">
                  <c:v>3.04</c:v>
                </c:pt>
                <c:pt idx="540">
                  <c:v>3.05</c:v>
                </c:pt>
                <c:pt idx="541">
                  <c:v>3.09</c:v>
                </c:pt>
                <c:pt idx="542">
                  <c:v>3.06</c:v>
                </c:pt>
                <c:pt idx="543">
                  <c:v>3.11</c:v>
                </c:pt>
                <c:pt idx="544">
                  <c:v>3.07</c:v>
                </c:pt>
                <c:pt idx="545">
                  <c:v>3.06</c:v>
                </c:pt>
                <c:pt idx="546">
                  <c:v>3.07</c:v>
                </c:pt>
                <c:pt idx="547">
                  <c:v>3.06</c:v>
                </c:pt>
                <c:pt idx="548">
                  <c:v>3.08</c:v>
                </c:pt>
                <c:pt idx="549">
                  <c:v>3.09</c:v>
                </c:pt>
                <c:pt idx="550">
                  <c:v>3.07</c:v>
                </c:pt>
                <c:pt idx="551">
                  <c:v>3.1</c:v>
                </c:pt>
                <c:pt idx="552">
                  <c:v>3.08</c:v>
                </c:pt>
                <c:pt idx="553">
                  <c:v>3.1</c:v>
                </c:pt>
                <c:pt idx="554">
                  <c:v>3.08</c:v>
                </c:pt>
                <c:pt idx="555">
                  <c:v>3.05</c:v>
                </c:pt>
                <c:pt idx="556">
                  <c:v>3.06</c:v>
                </c:pt>
                <c:pt idx="557">
                  <c:v>3.07</c:v>
                </c:pt>
                <c:pt idx="558">
                  <c:v>3.06</c:v>
                </c:pt>
                <c:pt idx="559">
                  <c:v>3.06</c:v>
                </c:pt>
                <c:pt idx="560">
                  <c:v>3.06</c:v>
                </c:pt>
                <c:pt idx="561">
                  <c:v>3.09</c:v>
                </c:pt>
                <c:pt idx="562">
                  <c:v>3.13</c:v>
                </c:pt>
                <c:pt idx="563">
                  <c:v>3.14</c:v>
                </c:pt>
                <c:pt idx="564">
                  <c:v>3.11</c:v>
                </c:pt>
                <c:pt idx="565">
                  <c:v>3.07</c:v>
                </c:pt>
                <c:pt idx="566">
                  <c:v>3.06</c:v>
                </c:pt>
                <c:pt idx="567">
                  <c:v>3.06</c:v>
                </c:pt>
                <c:pt idx="568">
                  <c:v>3.05</c:v>
                </c:pt>
                <c:pt idx="569">
                  <c:v>3.05</c:v>
                </c:pt>
                <c:pt idx="570">
                  <c:v>3.05</c:v>
                </c:pt>
                <c:pt idx="571">
                  <c:v>3.05</c:v>
                </c:pt>
                <c:pt idx="572">
                  <c:v>3.05</c:v>
                </c:pt>
                <c:pt idx="573">
                  <c:v>3.05</c:v>
                </c:pt>
                <c:pt idx="574">
                  <c:v>3.04</c:v>
                </c:pt>
                <c:pt idx="575">
                  <c:v>3.04</c:v>
                </c:pt>
                <c:pt idx="576">
                  <c:v>3.04</c:v>
                </c:pt>
                <c:pt idx="577">
                  <c:v>3</c:v>
                </c:pt>
                <c:pt idx="578">
                  <c:v>2.99</c:v>
                </c:pt>
                <c:pt idx="579">
                  <c:v>2.99</c:v>
                </c:pt>
                <c:pt idx="580">
                  <c:v>2.99</c:v>
                </c:pt>
                <c:pt idx="581">
                  <c:v>2.99</c:v>
                </c:pt>
                <c:pt idx="582">
                  <c:v>3.07</c:v>
                </c:pt>
                <c:pt idx="583">
                  <c:v>3.01</c:v>
                </c:pt>
                <c:pt idx="584">
                  <c:v>3.05</c:v>
                </c:pt>
                <c:pt idx="585">
                  <c:v>3.01</c:v>
                </c:pt>
                <c:pt idx="586">
                  <c:v>3.01</c:v>
                </c:pt>
                <c:pt idx="587">
                  <c:v>3</c:v>
                </c:pt>
                <c:pt idx="588">
                  <c:v>3.01</c:v>
                </c:pt>
                <c:pt idx="589">
                  <c:v>3</c:v>
                </c:pt>
                <c:pt idx="590">
                  <c:v>3.01</c:v>
                </c:pt>
                <c:pt idx="591">
                  <c:v>3.02</c:v>
                </c:pt>
                <c:pt idx="592">
                  <c:v>3.02</c:v>
                </c:pt>
                <c:pt idx="593">
                  <c:v>3.03</c:v>
                </c:pt>
                <c:pt idx="594">
                  <c:v>3.02</c:v>
                </c:pt>
                <c:pt idx="595">
                  <c:v>3.02</c:v>
                </c:pt>
                <c:pt idx="596">
                  <c:v>3.01</c:v>
                </c:pt>
                <c:pt idx="597">
                  <c:v>2.99</c:v>
                </c:pt>
                <c:pt idx="598">
                  <c:v>3</c:v>
                </c:pt>
                <c:pt idx="599">
                  <c:v>2.99</c:v>
                </c:pt>
                <c:pt idx="600">
                  <c:v>2.99</c:v>
                </c:pt>
                <c:pt idx="601">
                  <c:v>3.02</c:v>
                </c:pt>
                <c:pt idx="602">
                  <c:v>3.09</c:v>
                </c:pt>
                <c:pt idx="603">
                  <c:v>3.03</c:v>
                </c:pt>
                <c:pt idx="604">
                  <c:v>3.07</c:v>
                </c:pt>
                <c:pt idx="605">
                  <c:v>3.07</c:v>
                </c:pt>
                <c:pt idx="606">
                  <c:v>3.09</c:v>
                </c:pt>
                <c:pt idx="607">
                  <c:v>3.1</c:v>
                </c:pt>
                <c:pt idx="608">
                  <c:v>3.1</c:v>
                </c:pt>
                <c:pt idx="609">
                  <c:v>3.1</c:v>
                </c:pt>
                <c:pt idx="610">
                  <c:v>3.09</c:v>
                </c:pt>
                <c:pt idx="611">
                  <c:v>3.04</c:v>
                </c:pt>
                <c:pt idx="612">
                  <c:v>3.08</c:v>
                </c:pt>
                <c:pt idx="613">
                  <c:v>3.1</c:v>
                </c:pt>
                <c:pt idx="614">
                  <c:v>3.14</c:v>
                </c:pt>
                <c:pt idx="615">
                  <c:v>3.13</c:v>
                </c:pt>
                <c:pt idx="616">
                  <c:v>3.13</c:v>
                </c:pt>
                <c:pt idx="617">
                  <c:v>3.12</c:v>
                </c:pt>
                <c:pt idx="618">
                  <c:v>3.07</c:v>
                </c:pt>
                <c:pt idx="619">
                  <c:v>3.07</c:v>
                </c:pt>
                <c:pt idx="620">
                  <c:v>3.08</c:v>
                </c:pt>
                <c:pt idx="621">
                  <c:v>3.09</c:v>
                </c:pt>
                <c:pt idx="622">
                  <c:v>3.11</c:v>
                </c:pt>
                <c:pt idx="623">
                  <c:v>3.16</c:v>
                </c:pt>
                <c:pt idx="624">
                  <c:v>3.32</c:v>
                </c:pt>
                <c:pt idx="625">
                  <c:v>3.1</c:v>
                </c:pt>
                <c:pt idx="626">
                  <c:v>3.08</c:v>
                </c:pt>
                <c:pt idx="627">
                  <c:v>3.13</c:v>
                </c:pt>
                <c:pt idx="628">
                  <c:v>3.19</c:v>
                </c:pt>
                <c:pt idx="629">
                  <c:v>3.15</c:v>
                </c:pt>
                <c:pt idx="630">
                  <c:v>3.15</c:v>
                </c:pt>
                <c:pt idx="631">
                  <c:v>3.07</c:v>
                </c:pt>
                <c:pt idx="632">
                  <c:v>3.05</c:v>
                </c:pt>
                <c:pt idx="633">
                  <c:v>3.06</c:v>
                </c:pt>
                <c:pt idx="634">
                  <c:v>3.09</c:v>
                </c:pt>
                <c:pt idx="635">
                  <c:v>3.06</c:v>
                </c:pt>
                <c:pt idx="636">
                  <c:v>3.06</c:v>
                </c:pt>
                <c:pt idx="637">
                  <c:v>3.1</c:v>
                </c:pt>
                <c:pt idx="638">
                  <c:v>3.09</c:v>
                </c:pt>
                <c:pt idx="639">
                  <c:v>3.1</c:v>
                </c:pt>
                <c:pt idx="640">
                  <c:v>3.11</c:v>
                </c:pt>
                <c:pt idx="641">
                  <c:v>3.04</c:v>
                </c:pt>
                <c:pt idx="642">
                  <c:v>3.05</c:v>
                </c:pt>
                <c:pt idx="643">
                  <c:v>3.06</c:v>
                </c:pt>
                <c:pt idx="644">
                  <c:v>3.08</c:v>
                </c:pt>
                <c:pt idx="645">
                  <c:v>3.08</c:v>
                </c:pt>
                <c:pt idx="646">
                  <c:v>3.11</c:v>
                </c:pt>
                <c:pt idx="647">
                  <c:v>3.18</c:v>
                </c:pt>
                <c:pt idx="648">
                  <c:v>3.07</c:v>
                </c:pt>
                <c:pt idx="649">
                  <c:v>3.06</c:v>
                </c:pt>
                <c:pt idx="650">
                  <c:v>3.06</c:v>
                </c:pt>
                <c:pt idx="651">
                  <c:v>3.08</c:v>
                </c:pt>
                <c:pt idx="652">
                  <c:v>3.11</c:v>
                </c:pt>
                <c:pt idx="653">
                  <c:v>3.13</c:v>
                </c:pt>
                <c:pt idx="654">
                  <c:v>3.17</c:v>
                </c:pt>
                <c:pt idx="655">
                  <c:v>3.24</c:v>
                </c:pt>
                <c:pt idx="656">
                  <c:v>3.09</c:v>
                </c:pt>
                <c:pt idx="657">
                  <c:v>3.05</c:v>
                </c:pt>
                <c:pt idx="658">
                  <c:v>3.04</c:v>
                </c:pt>
                <c:pt idx="659">
                  <c:v>3.03</c:v>
                </c:pt>
                <c:pt idx="660">
                  <c:v>3.02</c:v>
                </c:pt>
                <c:pt idx="661">
                  <c:v>3.02</c:v>
                </c:pt>
                <c:pt idx="662">
                  <c:v>3.02</c:v>
                </c:pt>
                <c:pt idx="663">
                  <c:v>3.03</c:v>
                </c:pt>
                <c:pt idx="664">
                  <c:v>3.03</c:v>
                </c:pt>
                <c:pt idx="665">
                  <c:v>3.04</c:v>
                </c:pt>
                <c:pt idx="666">
                  <c:v>3.05</c:v>
                </c:pt>
                <c:pt idx="667">
                  <c:v>3.07</c:v>
                </c:pt>
                <c:pt idx="668">
                  <c:v>3.17</c:v>
                </c:pt>
                <c:pt idx="669">
                  <c:v>3.1</c:v>
                </c:pt>
                <c:pt idx="670">
                  <c:v>3.16</c:v>
                </c:pt>
                <c:pt idx="671">
                  <c:v>3.19</c:v>
                </c:pt>
                <c:pt idx="672">
                  <c:v>3.07</c:v>
                </c:pt>
                <c:pt idx="673">
                  <c:v>3.04</c:v>
                </c:pt>
                <c:pt idx="674">
                  <c:v>3.04</c:v>
                </c:pt>
                <c:pt idx="675">
                  <c:v>3.04</c:v>
                </c:pt>
                <c:pt idx="676">
                  <c:v>3.05</c:v>
                </c:pt>
                <c:pt idx="677">
                  <c:v>3.06</c:v>
                </c:pt>
                <c:pt idx="678">
                  <c:v>3.07</c:v>
                </c:pt>
                <c:pt idx="679">
                  <c:v>3.1</c:v>
                </c:pt>
                <c:pt idx="680">
                  <c:v>3.05</c:v>
                </c:pt>
                <c:pt idx="681">
                  <c:v>3.04</c:v>
                </c:pt>
                <c:pt idx="682">
                  <c:v>3.04</c:v>
                </c:pt>
                <c:pt idx="683">
                  <c:v>3.03</c:v>
                </c:pt>
                <c:pt idx="684">
                  <c:v>3.04</c:v>
                </c:pt>
                <c:pt idx="685">
                  <c:v>3.04</c:v>
                </c:pt>
                <c:pt idx="686">
                  <c:v>3.04</c:v>
                </c:pt>
                <c:pt idx="687">
                  <c:v>3.04</c:v>
                </c:pt>
                <c:pt idx="688">
                  <c:v>3.04</c:v>
                </c:pt>
                <c:pt idx="689">
                  <c:v>3.08</c:v>
                </c:pt>
                <c:pt idx="690">
                  <c:v>3.06</c:v>
                </c:pt>
                <c:pt idx="691">
                  <c:v>3.08</c:v>
                </c:pt>
                <c:pt idx="692">
                  <c:v>3.04</c:v>
                </c:pt>
                <c:pt idx="693">
                  <c:v>3.04</c:v>
                </c:pt>
                <c:pt idx="694">
                  <c:v>3.04</c:v>
                </c:pt>
                <c:pt idx="695">
                  <c:v>3.02</c:v>
                </c:pt>
                <c:pt idx="696">
                  <c:v>3</c:v>
                </c:pt>
                <c:pt idx="697">
                  <c:v>2.99</c:v>
                </c:pt>
                <c:pt idx="698">
                  <c:v>3</c:v>
                </c:pt>
                <c:pt idx="699">
                  <c:v>3.03</c:v>
                </c:pt>
                <c:pt idx="700">
                  <c:v>3.03</c:v>
                </c:pt>
                <c:pt idx="701">
                  <c:v>3.03</c:v>
                </c:pt>
                <c:pt idx="702">
                  <c:v>3.03</c:v>
                </c:pt>
                <c:pt idx="703">
                  <c:v>3.04</c:v>
                </c:pt>
                <c:pt idx="704">
                  <c:v>3.05</c:v>
                </c:pt>
                <c:pt idx="705">
                  <c:v>3.03</c:v>
                </c:pt>
                <c:pt idx="706">
                  <c:v>3.02</c:v>
                </c:pt>
                <c:pt idx="707">
                  <c:v>3.03</c:v>
                </c:pt>
                <c:pt idx="708">
                  <c:v>3.06</c:v>
                </c:pt>
                <c:pt idx="709">
                  <c:v>3.07</c:v>
                </c:pt>
                <c:pt idx="710">
                  <c:v>3.09</c:v>
                </c:pt>
                <c:pt idx="711">
                  <c:v>3.19</c:v>
                </c:pt>
                <c:pt idx="712">
                  <c:v>3.07</c:v>
                </c:pt>
                <c:pt idx="713">
                  <c:v>3.07</c:v>
                </c:pt>
                <c:pt idx="714">
                  <c:v>3.14</c:v>
                </c:pt>
                <c:pt idx="715">
                  <c:v>3.09</c:v>
                </c:pt>
                <c:pt idx="716">
                  <c:v>3.07</c:v>
                </c:pt>
                <c:pt idx="717">
                  <c:v>3.08</c:v>
                </c:pt>
                <c:pt idx="718">
                  <c:v>3.14</c:v>
                </c:pt>
                <c:pt idx="719">
                  <c:v>3.15</c:v>
                </c:pt>
                <c:pt idx="720">
                  <c:v>3.06</c:v>
                </c:pt>
                <c:pt idx="721">
                  <c:v>3.05</c:v>
                </c:pt>
                <c:pt idx="722">
                  <c:v>3.05</c:v>
                </c:pt>
                <c:pt idx="723">
                  <c:v>3.06</c:v>
                </c:pt>
                <c:pt idx="724">
                  <c:v>3.04</c:v>
                </c:pt>
                <c:pt idx="725">
                  <c:v>3.04</c:v>
                </c:pt>
                <c:pt idx="726">
                  <c:v>3.03</c:v>
                </c:pt>
                <c:pt idx="727">
                  <c:v>3.03</c:v>
                </c:pt>
                <c:pt idx="728">
                  <c:v>3.03</c:v>
                </c:pt>
                <c:pt idx="729">
                  <c:v>3.02</c:v>
                </c:pt>
                <c:pt idx="730">
                  <c:v>3.13</c:v>
                </c:pt>
                <c:pt idx="731">
                  <c:v>3.08</c:v>
                </c:pt>
                <c:pt idx="732">
                  <c:v>3.13</c:v>
                </c:pt>
                <c:pt idx="733">
                  <c:v>3.1</c:v>
                </c:pt>
                <c:pt idx="734">
                  <c:v>3.12</c:v>
                </c:pt>
                <c:pt idx="735">
                  <c:v>3.18</c:v>
                </c:pt>
                <c:pt idx="736">
                  <c:v>3.38</c:v>
                </c:pt>
                <c:pt idx="737">
                  <c:v>3.16</c:v>
                </c:pt>
                <c:pt idx="738">
                  <c:v>3.09</c:v>
                </c:pt>
                <c:pt idx="739">
                  <c:v>3.01</c:v>
                </c:pt>
                <c:pt idx="740">
                  <c:v>3.01</c:v>
                </c:pt>
                <c:pt idx="741">
                  <c:v>3.06</c:v>
                </c:pt>
                <c:pt idx="742">
                  <c:v>3.34</c:v>
                </c:pt>
                <c:pt idx="743">
                  <c:v>3.55</c:v>
                </c:pt>
                <c:pt idx="744">
                  <c:v>3.34</c:v>
                </c:pt>
                <c:pt idx="745">
                  <c:v>3.33</c:v>
                </c:pt>
                <c:pt idx="746">
                  <c:v>3.33</c:v>
                </c:pt>
                <c:pt idx="747">
                  <c:v>3.37</c:v>
                </c:pt>
                <c:pt idx="748">
                  <c:v>3.45</c:v>
                </c:pt>
                <c:pt idx="749">
                  <c:v>3.33</c:v>
                </c:pt>
                <c:pt idx="750">
                  <c:v>3.27</c:v>
                </c:pt>
                <c:pt idx="751">
                  <c:v>3.2800000000000002</c:v>
                </c:pt>
                <c:pt idx="752">
                  <c:v>3.32</c:v>
                </c:pt>
                <c:pt idx="753">
                  <c:v>3.31</c:v>
                </c:pt>
                <c:pt idx="754">
                  <c:v>3.36</c:v>
                </c:pt>
                <c:pt idx="755">
                  <c:v>3.33</c:v>
                </c:pt>
                <c:pt idx="756">
                  <c:v>3.3</c:v>
                </c:pt>
                <c:pt idx="757">
                  <c:v>3.27</c:v>
                </c:pt>
                <c:pt idx="758">
                  <c:v>3.24</c:v>
                </c:pt>
                <c:pt idx="759">
                  <c:v>3.24</c:v>
                </c:pt>
                <c:pt idx="760">
                  <c:v>3.24</c:v>
                </c:pt>
                <c:pt idx="761">
                  <c:v>3.23</c:v>
                </c:pt>
                <c:pt idx="762">
                  <c:v>3.23</c:v>
                </c:pt>
                <c:pt idx="763">
                  <c:v>3.24</c:v>
                </c:pt>
                <c:pt idx="764">
                  <c:v>3.26</c:v>
                </c:pt>
                <c:pt idx="765">
                  <c:v>3.33</c:v>
                </c:pt>
                <c:pt idx="766">
                  <c:v>3.29</c:v>
                </c:pt>
                <c:pt idx="767">
                  <c:v>3.25</c:v>
                </c:pt>
                <c:pt idx="768">
                  <c:v>3.25</c:v>
                </c:pt>
                <c:pt idx="769">
                  <c:v>3.2800000000000002</c:v>
                </c:pt>
                <c:pt idx="770">
                  <c:v>3.3</c:v>
                </c:pt>
                <c:pt idx="771">
                  <c:v>3.26</c:v>
                </c:pt>
                <c:pt idx="772">
                  <c:v>3.35</c:v>
                </c:pt>
                <c:pt idx="773">
                  <c:v>3.29</c:v>
                </c:pt>
                <c:pt idx="774">
                  <c:v>3.2800000000000002</c:v>
                </c:pt>
                <c:pt idx="775">
                  <c:v>3.27</c:v>
                </c:pt>
                <c:pt idx="776">
                  <c:v>3.26</c:v>
                </c:pt>
                <c:pt idx="777">
                  <c:v>3.25</c:v>
                </c:pt>
                <c:pt idx="778">
                  <c:v>3.25</c:v>
                </c:pt>
                <c:pt idx="779">
                  <c:v>3.25</c:v>
                </c:pt>
                <c:pt idx="780">
                  <c:v>3.27</c:v>
                </c:pt>
                <c:pt idx="781">
                  <c:v>3.27</c:v>
                </c:pt>
                <c:pt idx="782">
                  <c:v>3.27</c:v>
                </c:pt>
                <c:pt idx="783">
                  <c:v>3.25</c:v>
                </c:pt>
                <c:pt idx="784">
                  <c:v>3.26</c:v>
                </c:pt>
                <c:pt idx="785">
                  <c:v>3.81</c:v>
                </c:pt>
                <c:pt idx="786">
                  <c:v>3.81</c:v>
                </c:pt>
                <c:pt idx="787">
                  <c:v>3.83</c:v>
                </c:pt>
                <c:pt idx="788">
                  <c:v>3.79</c:v>
                </c:pt>
                <c:pt idx="789">
                  <c:v>3.77</c:v>
                </c:pt>
                <c:pt idx="790">
                  <c:v>3.77</c:v>
                </c:pt>
                <c:pt idx="791">
                  <c:v>3.82</c:v>
                </c:pt>
                <c:pt idx="792">
                  <c:v>3.92</c:v>
                </c:pt>
                <c:pt idx="793">
                  <c:v>3.83</c:v>
                </c:pt>
                <c:pt idx="794">
                  <c:v>3.86</c:v>
                </c:pt>
                <c:pt idx="795">
                  <c:v>3.8</c:v>
                </c:pt>
                <c:pt idx="796">
                  <c:v>3.79</c:v>
                </c:pt>
                <c:pt idx="797">
                  <c:v>3.77</c:v>
                </c:pt>
                <c:pt idx="798">
                  <c:v>3.76</c:v>
                </c:pt>
                <c:pt idx="799">
                  <c:v>3.76</c:v>
                </c:pt>
                <c:pt idx="800">
                  <c:v>3.77</c:v>
                </c:pt>
                <c:pt idx="801">
                  <c:v>3.76</c:v>
                </c:pt>
                <c:pt idx="802">
                  <c:v>3.77</c:v>
                </c:pt>
                <c:pt idx="803">
                  <c:v>3.76</c:v>
                </c:pt>
                <c:pt idx="804">
                  <c:v>3.7800000000000002</c:v>
                </c:pt>
                <c:pt idx="805">
                  <c:v>3.8</c:v>
                </c:pt>
                <c:pt idx="806">
                  <c:v>3.83</c:v>
                </c:pt>
                <c:pt idx="807">
                  <c:v>3.85</c:v>
                </c:pt>
                <c:pt idx="808">
                  <c:v>3.8</c:v>
                </c:pt>
                <c:pt idx="809">
                  <c:v>3.77</c:v>
                </c:pt>
                <c:pt idx="810">
                  <c:v>3.75</c:v>
                </c:pt>
                <c:pt idx="811">
                  <c:v>3.76</c:v>
                </c:pt>
                <c:pt idx="812">
                  <c:v>3.81</c:v>
                </c:pt>
                <c:pt idx="813">
                  <c:v>3.75</c:v>
                </c:pt>
                <c:pt idx="814">
                  <c:v>3.75</c:v>
                </c:pt>
                <c:pt idx="815">
                  <c:v>3.71</c:v>
                </c:pt>
                <c:pt idx="816">
                  <c:v>3.63</c:v>
                </c:pt>
                <c:pt idx="817">
                  <c:v>3.63</c:v>
                </c:pt>
                <c:pt idx="818">
                  <c:v>3.66</c:v>
                </c:pt>
                <c:pt idx="819">
                  <c:v>3.75</c:v>
                </c:pt>
                <c:pt idx="820">
                  <c:v>3.76</c:v>
                </c:pt>
                <c:pt idx="821">
                  <c:v>3.76</c:v>
                </c:pt>
                <c:pt idx="822">
                  <c:v>3.76</c:v>
                </c:pt>
                <c:pt idx="823">
                  <c:v>3.76</c:v>
                </c:pt>
                <c:pt idx="824">
                  <c:v>3.75</c:v>
                </c:pt>
                <c:pt idx="825">
                  <c:v>3.76</c:v>
                </c:pt>
                <c:pt idx="826">
                  <c:v>3.77</c:v>
                </c:pt>
                <c:pt idx="827">
                  <c:v>3.74</c:v>
                </c:pt>
                <c:pt idx="828">
                  <c:v>3.76</c:v>
                </c:pt>
                <c:pt idx="829">
                  <c:v>3.79</c:v>
                </c:pt>
                <c:pt idx="830">
                  <c:v>3.85</c:v>
                </c:pt>
                <c:pt idx="831">
                  <c:v>3.89</c:v>
                </c:pt>
                <c:pt idx="832">
                  <c:v>3.86</c:v>
                </c:pt>
                <c:pt idx="833">
                  <c:v>3.9699999999999998</c:v>
                </c:pt>
                <c:pt idx="834">
                  <c:v>3.85</c:v>
                </c:pt>
                <c:pt idx="835">
                  <c:v>3.89</c:v>
                </c:pt>
                <c:pt idx="836">
                  <c:v>3.85</c:v>
                </c:pt>
                <c:pt idx="837">
                  <c:v>3.79</c:v>
                </c:pt>
                <c:pt idx="838">
                  <c:v>3.75</c:v>
                </c:pt>
                <c:pt idx="839">
                  <c:v>3.71</c:v>
                </c:pt>
                <c:pt idx="840">
                  <c:v>3.8</c:v>
                </c:pt>
                <c:pt idx="841">
                  <c:v>3.82</c:v>
                </c:pt>
                <c:pt idx="842">
                  <c:v>3.83</c:v>
                </c:pt>
                <c:pt idx="843">
                  <c:v>3.85</c:v>
                </c:pt>
                <c:pt idx="844">
                  <c:v>3.84</c:v>
                </c:pt>
                <c:pt idx="845">
                  <c:v>3.84</c:v>
                </c:pt>
                <c:pt idx="846">
                  <c:v>3.79</c:v>
                </c:pt>
                <c:pt idx="847">
                  <c:v>3.8</c:v>
                </c:pt>
                <c:pt idx="848">
                  <c:v>3.77</c:v>
                </c:pt>
                <c:pt idx="849">
                  <c:v>3.73</c:v>
                </c:pt>
                <c:pt idx="850">
                  <c:v>3.67</c:v>
                </c:pt>
                <c:pt idx="851">
                  <c:v>3.7</c:v>
                </c:pt>
                <c:pt idx="852">
                  <c:v>3.74</c:v>
                </c:pt>
                <c:pt idx="853">
                  <c:v>3.8</c:v>
                </c:pt>
                <c:pt idx="854">
                  <c:v>3.85</c:v>
                </c:pt>
                <c:pt idx="855">
                  <c:v>3.9699999999999998</c:v>
                </c:pt>
                <c:pt idx="856">
                  <c:v>3.83</c:v>
                </c:pt>
                <c:pt idx="857">
                  <c:v>3.99</c:v>
                </c:pt>
                <c:pt idx="858">
                  <c:v>4.0599999999999996</c:v>
                </c:pt>
                <c:pt idx="859">
                  <c:v>3.85</c:v>
                </c:pt>
                <c:pt idx="860">
                  <c:v>3.79</c:v>
                </c:pt>
                <c:pt idx="861">
                  <c:v>3.7800000000000002</c:v>
                </c:pt>
                <c:pt idx="862">
                  <c:v>3.77</c:v>
                </c:pt>
                <c:pt idx="863">
                  <c:v>3.83</c:v>
                </c:pt>
                <c:pt idx="864">
                  <c:v>3.84</c:v>
                </c:pt>
                <c:pt idx="865">
                  <c:v>3.85</c:v>
                </c:pt>
                <c:pt idx="866">
                  <c:v>3.85</c:v>
                </c:pt>
                <c:pt idx="867">
                  <c:v>3.7800000000000002</c:v>
                </c:pt>
                <c:pt idx="868">
                  <c:v>3.74</c:v>
                </c:pt>
                <c:pt idx="869">
                  <c:v>3.77</c:v>
                </c:pt>
                <c:pt idx="870">
                  <c:v>3.77</c:v>
                </c:pt>
                <c:pt idx="871">
                  <c:v>3.7800000000000002</c:v>
                </c:pt>
                <c:pt idx="872">
                  <c:v>3.7800000000000002</c:v>
                </c:pt>
                <c:pt idx="873">
                  <c:v>3.83</c:v>
                </c:pt>
                <c:pt idx="874">
                  <c:v>3.82</c:v>
                </c:pt>
                <c:pt idx="875">
                  <c:v>3.8</c:v>
                </c:pt>
                <c:pt idx="876">
                  <c:v>3.8</c:v>
                </c:pt>
                <c:pt idx="877">
                  <c:v>3.95</c:v>
                </c:pt>
                <c:pt idx="878">
                  <c:v>4.2699999999999996</c:v>
                </c:pt>
                <c:pt idx="879">
                  <c:v>4.25</c:v>
                </c:pt>
                <c:pt idx="880">
                  <c:v>4.25</c:v>
                </c:pt>
                <c:pt idx="881">
                  <c:v>4.25</c:v>
                </c:pt>
                <c:pt idx="882">
                  <c:v>4.25</c:v>
                </c:pt>
                <c:pt idx="883">
                  <c:v>4.26</c:v>
                </c:pt>
                <c:pt idx="884">
                  <c:v>4.26</c:v>
                </c:pt>
                <c:pt idx="885">
                  <c:v>4.26</c:v>
                </c:pt>
                <c:pt idx="886">
                  <c:v>4.26</c:v>
                </c:pt>
                <c:pt idx="887">
                  <c:v>4.26</c:v>
                </c:pt>
                <c:pt idx="888">
                  <c:v>4.26</c:v>
                </c:pt>
                <c:pt idx="889">
                  <c:v>4.26</c:v>
                </c:pt>
                <c:pt idx="890">
                  <c:v>4.26</c:v>
                </c:pt>
                <c:pt idx="891">
                  <c:v>4.26</c:v>
                </c:pt>
                <c:pt idx="892">
                  <c:v>4.26</c:v>
                </c:pt>
                <c:pt idx="893">
                  <c:v>4.26</c:v>
                </c:pt>
                <c:pt idx="894">
                  <c:v>4.26</c:v>
                </c:pt>
                <c:pt idx="895">
                  <c:v>4.26</c:v>
                </c:pt>
                <c:pt idx="896">
                  <c:v>4.2699999999999996</c:v>
                </c:pt>
                <c:pt idx="897">
                  <c:v>4.29</c:v>
                </c:pt>
                <c:pt idx="898">
                  <c:v>4.37</c:v>
                </c:pt>
                <c:pt idx="899">
                  <c:v>4.34</c:v>
                </c:pt>
                <c:pt idx="900">
                  <c:v>4.3099999999999996</c:v>
                </c:pt>
                <c:pt idx="901">
                  <c:v>4.29</c:v>
                </c:pt>
                <c:pt idx="902">
                  <c:v>4.29</c:v>
                </c:pt>
                <c:pt idx="903">
                  <c:v>4.29</c:v>
                </c:pt>
                <c:pt idx="904">
                  <c:v>4.3</c:v>
                </c:pt>
                <c:pt idx="905">
                  <c:v>4.3099999999999996</c:v>
                </c:pt>
                <c:pt idx="906">
                  <c:v>4.3</c:v>
                </c:pt>
                <c:pt idx="907">
                  <c:v>4.29</c:v>
                </c:pt>
                <c:pt idx="908">
                  <c:v>4.29</c:v>
                </c:pt>
                <c:pt idx="909">
                  <c:v>4.3</c:v>
                </c:pt>
                <c:pt idx="910">
                  <c:v>4.3</c:v>
                </c:pt>
                <c:pt idx="911">
                  <c:v>4.28</c:v>
                </c:pt>
                <c:pt idx="912">
                  <c:v>4.2699999999999996</c:v>
                </c:pt>
                <c:pt idx="913">
                  <c:v>4.28</c:v>
                </c:pt>
                <c:pt idx="914">
                  <c:v>4.2699999999999996</c:v>
                </c:pt>
                <c:pt idx="915">
                  <c:v>4.2699999999999996</c:v>
                </c:pt>
                <c:pt idx="916">
                  <c:v>4.3</c:v>
                </c:pt>
                <c:pt idx="917">
                  <c:v>4.28</c:v>
                </c:pt>
                <c:pt idx="918">
                  <c:v>4.28</c:v>
                </c:pt>
                <c:pt idx="919">
                  <c:v>4.2699999999999996</c:v>
                </c:pt>
                <c:pt idx="920">
                  <c:v>4.29</c:v>
                </c:pt>
                <c:pt idx="921">
                  <c:v>4.32</c:v>
                </c:pt>
                <c:pt idx="922">
                  <c:v>4.3099999999999996</c:v>
                </c:pt>
                <c:pt idx="923">
                  <c:v>4.32</c:v>
                </c:pt>
                <c:pt idx="924">
                  <c:v>4.3099999999999996</c:v>
                </c:pt>
                <c:pt idx="925">
                  <c:v>4.33</c:v>
                </c:pt>
                <c:pt idx="926">
                  <c:v>4.32</c:v>
                </c:pt>
                <c:pt idx="927">
                  <c:v>4.33</c:v>
                </c:pt>
                <c:pt idx="928">
                  <c:v>4.32</c:v>
                </c:pt>
                <c:pt idx="929">
                  <c:v>4.32</c:v>
                </c:pt>
                <c:pt idx="930">
                  <c:v>4.3099999999999996</c:v>
                </c:pt>
                <c:pt idx="931">
                  <c:v>4.32</c:v>
                </c:pt>
                <c:pt idx="932">
                  <c:v>4.38</c:v>
                </c:pt>
                <c:pt idx="933">
                  <c:v>4.32</c:v>
                </c:pt>
                <c:pt idx="934">
                  <c:v>4.28</c:v>
                </c:pt>
                <c:pt idx="935">
                  <c:v>4.2699999999999996</c:v>
                </c:pt>
                <c:pt idx="936">
                  <c:v>4.25</c:v>
                </c:pt>
                <c:pt idx="937">
                  <c:v>4.24</c:v>
                </c:pt>
                <c:pt idx="938">
                  <c:v>4.25</c:v>
                </c:pt>
                <c:pt idx="939">
                  <c:v>4.25</c:v>
                </c:pt>
                <c:pt idx="940">
                  <c:v>4.25</c:v>
                </c:pt>
                <c:pt idx="941">
                  <c:v>4.3899999999999997</c:v>
                </c:pt>
                <c:pt idx="942">
                  <c:v>4.8899999999999997</c:v>
                </c:pt>
                <c:pt idx="943">
                  <c:v>4.79</c:v>
                </c:pt>
                <c:pt idx="944">
                  <c:v>4.78</c:v>
                </c:pt>
                <c:pt idx="945">
                  <c:v>4.7699999999999996</c:v>
                </c:pt>
                <c:pt idx="946">
                  <c:v>4.75</c:v>
                </c:pt>
                <c:pt idx="947">
                  <c:v>4.7699999999999996</c:v>
                </c:pt>
                <c:pt idx="948">
                  <c:v>4.7699999999999996</c:v>
                </c:pt>
                <c:pt idx="949">
                  <c:v>4.78</c:v>
                </c:pt>
                <c:pt idx="950">
                  <c:v>4.78</c:v>
                </c:pt>
                <c:pt idx="951">
                  <c:v>4.7699999999999996</c:v>
                </c:pt>
                <c:pt idx="952">
                  <c:v>4.7699999999999996</c:v>
                </c:pt>
                <c:pt idx="953">
                  <c:v>4.76</c:v>
                </c:pt>
                <c:pt idx="954">
                  <c:v>4.7699999999999996</c:v>
                </c:pt>
                <c:pt idx="955">
                  <c:v>4.7699999999999996</c:v>
                </c:pt>
                <c:pt idx="956">
                  <c:v>4.76</c:v>
                </c:pt>
                <c:pt idx="957">
                  <c:v>4.7699999999999996</c:v>
                </c:pt>
                <c:pt idx="958">
                  <c:v>4.76</c:v>
                </c:pt>
                <c:pt idx="959">
                  <c:v>4.7699999999999996</c:v>
                </c:pt>
                <c:pt idx="960">
                  <c:v>4.76</c:v>
                </c:pt>
                <c:pt idx="961">
                  <c:v>4.7699999999999996</c:v>
                </c:pt>
                <c:pt idx="962">
                  <c:v>4.7699999999999996</c:v>
                </c:pt>
                <c:pt idx="963">
                  <c:v>4.83</c:v>
                </c:pt>
                <c:pt idx="964">
                  <c:v>4.79</c:v>
                </c:pt>
                <c:pt idx="965">
                  <c:v>4.8</c:v>
                </c:pt>
                <c:pt idx="966">
                  <c:v>4.83</c:v>
                </c:pt>
                <c:pt idx="967">
                  <c:v>4.8</c:v>
                </c:pt>
                <c:pt idx="968">
                  <c:v>4.9000000000000004</c:v>
                </c:pt>
                <c:pt idx="969">
                  <c:v>4.88</c:v>
                </c:pt>
                <c:pt idx="970">
                  <c:v>4.75</c:v>
                </c:pt>
                <c:pt idx="971">
                  <c:v>4.7699999999999996</c:v>
                </c:pt>
                <c:pt idx="972">
                  <c:v>4.7699999999999996</c:v>
                </c:pt>
                <c:pt idx="973">
                  <c:v>4.7699999999999996</c:v>
                </c:pt>
                <c:pt idx="974">
                  <c:v>4.76</c:v>
                </c:pt>
                <c:pt idx="975">
                  <c:v>5.09</c:v>
                </c:pt>
                <c:pt idx="976">
                  <c:v>5.26</c:v>
                </c:pt>
                <c:pt idx="977">
                  <c:v>5.25</c:v>
                </c:pt>
                <c:pt idx="978">
                  <c:v>5.2</c:v>
                </c:pt>
                <c:pt idx="979">
                  <c:v>5.24</c:v>
                </c:pt>
                <c:pt idx="980">
                  <c:v>5.25</c:v>
                </c:pt>
                <c:pt idx="981">
                  <c:v>5.26</c:v>
                </c:pt>
                <c:pt idx="982">
                  <c:v>5.27</c:v>
                </c:pt>
                <c:pt idx="983">
                  <c:v>5.3</c:v>
                </c:pt>
                <c:pt idx="984">
                  <c:v>5.27</c:v>
                </c:pt>
                <c:pt idx="985">
                  <c:v>5.27</c:v>
                </c:pt>
                <c:pt idx="986">
                  <c:v>5.27</c:v>
                </c:pt>
                <c:pt idx="987">
                  <c:v>5.26</c:v>
                </c:pt>
                <c:pt idx="988">
                  <c:v>5.26</c:v>
                </c:pt>
                <c:pt idx="989">
                  <c:v>5.27</c:v>
                </c:pt>
                <c:pt idx="990">
                  <c:v>5.28</c:v>
                </c:pt>
                <c:pt idx="991">
                  <c:v>5.29</c:v>
                </c:pt>
                <c:pt idx="992">
                  <c:v>5.45</c:v>
                </c:pt>
                <c:pt idx="993">
                  <c:v>5.79</c:v>
                </c:pt>
                <c:pt idx="994">
                  <c:v>5.82</c:v>
                </c:pt>
                <c:pt idx="995">
                  <c:v>5.8</c:v>
                </c:pt>
                <c:pt idx="996">
                  <c:v>5.8</c:v>
                </c:pt>
                <c:pt idx="997">
                  <c:v>5.79</c:v>
                </c:pt>
                <c:pt idx="998">
                  <c:v>5.78</c:v>
                </c:pt>
                <c:pt idx="999">
                  <c:v>5.75</c:v>
                </c:pt>
                <c:pt idx="1000">
                  <c:v>5.78</c:v>
                </c:pt>
                <c:pt idx="1001">
                  <c:v>5.79</c:v>
                </c:pt>
                <c:pt idx="1002">
                  <c:v>5.78</c:v>
                </c:pt>
                <c:pt idx="1003">
                  <c:v>5.77</c:v>
                </c:pt>
                <c:pt idx="1004">
                  <c:v>5.74</c:v>
                </c:pt>
                <c:pt idx="1005">
                  <c:v>5.76</c:v>
                </c:pt>
                <c:pt idx="1006">
                  <c:v>5.78</c:v>
                </c:pt>
                <c:pt idx="1007">
                  <c:v>5.77</c:v>
                </c:pt>
                <c:pt idx="1008">
                  <c:v>5.76</c:v>
                </c:pt>
                <c:pt idx="1009">
                  <c:v>5.76</c:v>
                </c:pt>
                <c:pt idx="1010">
                  <c:v>5.76</c:v>
                </c:pt>
                <c:pt idx="1011">
                  <c:v>5.75</c:v>
                </c:pt>
                <c:pt idx="1012">
                  <c:v>5.75</c:v>
                </c:pt>
                <c:pt idx="1013">
                  <c:v>5.77</c:v>
                </c:pt>
                <c:pt idx="1014">
                  <c:v>5.82</c:v>
                </c:pt>
                <c:pt idx="1015">
                  <c:v>5.8</c:v>
                </c:pt>
                <c:pt idx="1016">
                  <c:v>5.76</c:v>
                </c:pt>
                <c:pt idx="1017">
                  <c:v>5.77</c:v>
                </c:pt>
                <c:pt idx="1018">
                  <c:v>5.77</c:v>
                </c:pt>
                <c:pt idx="1019">
                  <c:v>5.77</c:v>
                </c:pt>
                <c:pt idx="1020">
                  <c:v>5.78</c:v>
                </c:pt>
                <c:pt idx="1021">
                  <c:v>5.77</c:v>
                </c:pt>
                <c:pt idx="1022">
                  <c:v>5.78</c:v>
                </c:pt>
                <c:pt idx="1023">
                  <c:v>5.8</c:v>
                </c:pt>
                <c:pt idx="1024">
                  <c:v>5.78</c:v>
                </c:pt>
                <c:pt idx="1025">
                  <c:v>5.76</c:v>
                </c:pt>
                <c:pt idx="1026">
                  <c:v>5.75</c:v>
                </c:pt>
                <c:pt idx="1027">
                  <c:v>5.82</c:v>
                </c:pt>
                <c:pt idx="1028">
                  <c:v>5.8</c:v>
                </c:pt>
                <c:pt idx="1029">
                  <c:v>5.82</c:v>
                </c:pt>
                <c:pt idx="1030">
                  <c:v>5.82</c:v>
                </c:pt>
                <c:pt idx="1031">
                  <c:v>5.79</c:v>
                </c:pt>
                <c:pt idx="1032">
                  <c:v>5.82</c:v>
                </c:pt>
                <c:pt idx="1033">
                  <c:v>6.28</c:v>
                </c:pt>
                <c:pt idx="1034">
                  <c:v>6.29</c:v>
                </c:pt>
                <c:pt idx="1035">
                  <c:v>6.28</c:v>
                </c:pt>
                <c:pt idx="1036">
                  <c:v>6.26</c:v>
                </c:pt>
                <c:pt idx="1037">
                  <c:v>6.21</c:v>
                </c:pt>
                <c:pt idx="1038">
                  <c:v>6.21</c:v>
                </c:pt>
                <c:pt idx="1039">
                  <c:v>6.23</c:v>
                </c:pt>
                <c:pt idx="1040">
                  <c:v>6.26</c:v>
                </c:pt>
                <c:pt idx="1041">
                  <c:v>6.26</c:v>
                </c:pt>
                <c:pt idx="1042">
                  <c:v>6.27</c:v>
                </c:pt>
                <c:pt idx="1043">
                  <c:v>6.27</c:v>
                </c:pt>
                <c:pt idx="1044">
                  <c:v>6.28</c:v>
                </c:pt>
                <c:pt idx="1045">
                  <c:v>6.29</c:v>
                </c:pt>
                <c:pt idx="1046">
                  <c:v>6.32</c:v>
                </c:pt>
                <c:pt idx="1047">
                  <c:v>6.31</c:v>
                </c:pt>
                <c:pt idx="1048">
                  <c:v>6.3</c:v>
                </c:pt>
                <c:pt idx="1049">
                  <c:v>6.29</c:v>
                </c:pt>
                <c:pt idx="1050">
                  <c:v>6.29</c:v>
                </c:pt>
                <c:pt idx="1051">
                  <c:v>6.3</c:v>
                </c:pt>
                <c:pt idx="1052">
                  <c:v>6.3</c:v>
                </c:pt>
                <c:pt idx="1053">
                  <c:v>6.33</c:v>
                </c:pt>
                <c:pt idx="1054">
                  <c:v>6.33</c:v>
                </c:pt>
                <c:pt idx="1055">
                  <c:v>6.4</c:v>
                </c:pt>
                <c:pt idx="1056">
                  <c:v>6.49</c:v>
                </c:pt>
                <c:pt idx="1057">
                  <c:v>6.32</c:v>
                </c:pt>
                <c:pt idx="1058">
                  <c:v>6.26</c:v>
                </c:pt>
                <c:pt idx="1059">
                  <c:v>6.21</c:v>
                </c:pt>
                <c:pt idx="1060">
                  <c:v>6.29</c:v>
                </c:pt>
                <c:pt idx="1061">
                  <c:v>6.2</c:v>
                </c:pt>
                <c:pt idx="1062">
                  <c:v>6.08</c:v>
                </c:pt>
                <c:pt idx="1063">
                  <c:v>6.24</c:v>
                </c:pt>
                <c:pt idx="1064">
                  <c:v>6.26</c:v>
                </c:pt>
                <c:pt idx="1065">
                  <c:v>6.26</c:v>
                </c:pt>
                <c:pt idx="1066">
                  <c:v>6.49</c:v>
                </c:pt>
                <c:pt idx="1067">
                  <c:v>6.59</c:v>
                </c:pt>
                <c:pt idx="1068">
                  <c:v>6.66</c:v>
                </c:pt>
                <c:pt idx="1069">
                  <c:v>6.74</c:v>
                </c:pt>
                <c:pt idx="1070">
                  <c:v>6.66</c:v>
                </c:pt>
                <c:pt idx="1071">
                  <c:v>6.45</c:v>
                </c:pt>
                <c:pt idx="1072">
                  <c:v>6.46</c:v>
                </c:pt>
                <c:pt idx="1073">
                  <c:v>6.52</c:v>
                </c:pt>
                <c:pt idx="1074">
                  <c:v>6.6</c:v>
                </c:pt>
                <c:pt idx="1075">
                  <c:v>6.6</c:v>
                </c:pt>
                <c:pt idx="1076">
                  <c:v>6.45</c:v>
                </c:pt>
                <c:pt idx="1077">
                  <c:v>6.42</c:v>
                </c:pt>
                <c:pt idx="1078">
                  <c:v>6.51</c:v>
                </c:pt>
                <c:pt idx="1079">
                  <c:v>6.53</c:v>
                </c:pt>
                <c:pt idx="1080">
                  <c:v>6.62</c:v>
                </c:pt>
                <c:pt idx="1081">
                  <c:v>6.67</c:v>
                </c:pt>
                <c:pt idx="1082">
                  <c:v>6.73</c:v>
                </c:pt>
                <c:pt idx="1083">
                  <c:v>6.53</c:v>
                </c:pt>
                <c:pt idx="1084">
                  <c:v>6.49</c:v>
                </c:pt>
                <c:pt idx="1085">
                  <c:v>6.6899999999999995</c:v>
                </c:pt>
                <c:pt idx="1086">
                  <c:v>6.72</c:v>
                </c:pt>
                <c:pt idx="1087">
                  <c:v>6.52</c:v>
                </c:pt>
                <c:pt idx="1088">
                  <c:v>6.47</c:v>
                </c:pt>
                <c:pt idx="1089">
                  <c:v>6.48</c:v>
                </c:pt>
                <c:pt idx="1090">
                  <c:v>6.49</c:v>
                </c:pt>
                <c:pt idx="1091">
                  <c:v>6.54</c:v>
                </c:pt>
                <c:pt idx="1092">
                  <c:v>6.53</c:v>
                </c:pt>
                <c:pt idx="1093">
                  <c:v>6.55</c:v>
                </c:pt>
                <c:pt idx="1094">
                  <c:v>6.55</c:v>
                </c:pt>
                <c:pt idx="1095">
                  <c:v>6.55</c:v>
                </c:pt>
                <c:pt idx="1096">
                  <c:v>6.51</c:v>
                </c:pt>
                <c:pt idx="1097">
                  <c:v>6.48</c:v>
                </c:pt>
                <c:pt idx="1098">
                  <c:v>6.55</c:v>
                </c:pt>
                <c:pt idx="1099">
                  <c:v>6.76</c:v>
                </c:pt>
                <c:pt idx="1100">
                  <c:v>6.7</c:v>
                </c:pt>
                <c:pt idx="1101">
                  <c:v>6.65</c:v>
                </c:pt>
                <c:pt idx="1102">
                  <c:v>6.8</c:v>
                </c:pt>
                <c:pt idx="1103">
                  <c:v>6.82</c:v>
                </c:pt>
                <c:pt idx="1104">
                  <c:v>6.78</c:v>
                </c:pt>
                <c:pt idx="1105">
                  <c:v>6.8100000000000005</c:v>
                </c:pt>
                <c:pt idx="1106">
                  <c:v>6.77</c:v>
                </c:pt>
                <c:pt idx="1107">
                  <c:v>6.83</c:v>
                </c:pt>
                <c:pt idx="1108">
                  <c:v>6.85</c:v>
                </c:pt>
                <c:pt idx="1109">
                  <c:v>6.79</c:v>
                </c:pt>
                <c:pt idx="1110">
                  <c:v>6.83</c:v>
                </c:pt>
                <c:pt idx="1111">
                  <c:v>6.83</c:v>
                </c:pt>
                <c:pt idx="1112">
                  <c:v>6.76</c:v>
                </c:pt>
                <c:pt idx="1113">
                  <c:v>6.74</c:v>
                </c:pt>
                <c:pt idx="1114">
                  <c:v>6.75</c:v>
                </c:pt>
                <c:pt idx="1115">
                  <c:v>6.76</c:v>
                </c:pt>
                <c:pt idx="1116">
                  <c:v>6.77</c:v>
                </c:pt>
                <c:pt idx="1117">
                  <c:v>6.77</c:v>
                </c:pt>
                <c:pt idx="1118">
                  <c:v>6.86</c:v>
                </c:pt>
                <c:pt idx="1119">
                  <c:v>6.89</c:v>
                </c:pt>
                <c:pt idx="1120">
                  <c:v>6.74</c:v>
                </c:pt>
                <c:pt idx="1121">
                  <c:v>6.72</c:v>
                </c:pt>
                <c:pt idx="1122">
                  <c:v>6.73</c:v>
                </c:pt>
                <c:pt idx="1123">
                  <c:v>6.93</c:v>
                </c:pt>
                <c:pt idx="1124">
                  <c:v>6.98</c:v>
                </c:pt>
                <c:pt idx="1125">
                  <c:v>6.98</c:v>
                </c:pt>
                <c:pt idx="1126">
                  <c:v>6.95</c:v>
                </c:pt>
                <c:pt idx="1127">
                  <c:v>6.9399999999999995</c:v>
                </c:pt>
                <c:pt idx="1128">
                  <c:v>7</c:v>
                </c:pt>
                <c:pt idx="1129">
                  <c:v>7.09</c:v>
                </c:pt>
                <c:pt idx="1130">
                  <c:v>7.1</c:v>
                </c:pt>
                <c:pt idx="1131">
                  <c:v>7.16</c:v>
                </c:pt>
                <c:pt idx="1132">
                  <c:v>7.01</c:v>
                </c:pt>
                <c:pt idx="1133">
                  <c:v>7.02</c:v>
                </c:pt>
                <c:pt idx="1134">
                  <c:v>7.02</c:v>
                </c:pt>
                <c:pt idx="1135">
                  <c:v>7.02</c:v>
                </c:pt>
                <c:pt idx="1136">
                  <c:v>7.06</c:v>
                </c:pt>
                <c:pt idx="1137">
                  <c:v>7.07</c:v>
                </c:pt>
                <c:pt idx="1138">
                  <c:v>7.1</c:v>
                </c:pt>
                <c:pt idx="1139">
                  <c:v>7.08</c:v>
                </c:pt>
                <c:pt idx="1140">
                  <c:v>7.01</c:v>
                </c:pt>
                <c:pt idx="1141">
                  <c:v>7.03</c:v>
                </c:pt>
                <c:pt idx="1142">
                  <c:v>7.09</c:v>
                </c:pt>
                <c:pt idx="1143">
                  <c:v>7.06</c:v>
                </c:pt>
                <c:pt idx="1144">
                  <c:v>7.03</c:v>
                </c:pt>
                <c:pt idx="1145">
                  <c:v>7.02</c:v>
                </c:pt>
                <c:pt idx="1146">
                  <c:v>7.03</c:v>
                </c:pt>
                <c:pt idx="1147">
                  <c:v>7.04</c:v>
                </c:pt>
                <c:pt idx="1148">
                  <c:v>7.09</c:v>
                </c:pt>
                <c:pt idx="1149">
                  <c:v>7.06</c:v>
                </c:pt>
                <c:pt idx="1150">
                  <c:v>7.1</c:v>
                </c:pt>
                <c:pt idx="1151">
                  <c:v>7.1</c:v>
                </c:pt>
                <c:pt idx="1152">
                  <c:v>7.09</c:v>
                </c:pt>
                <c:pt idx="1153">
                  <c:v>7.03</c:v>
                </c:pt>
                <c:pt idx="1154">
                  <c:v>7.03</c:v>
                </c:pt>
                <c:pt idx="1155">
                  <c:v>7.04</c:v>
                </c:pt>
              </c:numCache>
            </c:numRef>
          </c:val>
          <c:smooth val="0"/>
          <c:extLst xmlns:c16r2="http://schemas.microsoft.com/office/drawing/2015/06/chart">
            <c:ext xmlns:c16="http://schemas.microsoft.com/office/drawing/2014/chart" uri="{C3380CC4-5D6E-409C-BE32-E72D297353CC}">
              <c16:uniqueId val="{00000002-BD5B-4F48-9207-D3273566BE3B}"/>
            </c:ext>
          </c:extLst>
        </c:ser>
        <c:dLbls>
          <c:showLegendKey val="0"/>
          <c:showVal val="0"/>
          <c:showCatName val="0"/>
          <c:showSerName val="0"/>
          <c:showPercent val="0"/>
          <c:showBubbleSize val="0"/>
        </c:dLbls>
        <c:marker val="1"/>
        <c:smooth val="0"/>
        <c:axId val="94335360"/>
        <c:axId val="94336896"/>
      </c:lineChart>
      <c:dateAx>
        <c:axId val="94335360"/>
        <c:scaling>
          <c:orientation val="minMax"/>
          <c:min val="41811"/>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336896"/>
        <c:crosses val="autoZero"/>
        <c:auto val="1"/>
        <c:lblOffset val="100"/>
        <c:baseTimeUnit val="days"/>
      </c:dateAx>
      <c:valAx>
        <c:axId val="94336896"/>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33536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Tenencia del FANVIT en bonos M (mdp) como % del total en circulación</a:t>
            </a:r>
          </a:p>
        </c:rich>
      </c:tx>
      <c:overlay val="0"/>
      <c:spPr>
        <a:noFill/>
        <a:ln>
          <a:noFill/>
        </a:ln>
        <a:effectLst/>
      </c:spPr>
    </c:title>
    <c:autoTitleDeleted val="0"/>
    <c:plotArea>
      <c:layout/>
      <c:barChart>
        <c:barDir val="col"/>
        <c:grouping val="clustered"/>
        <c:varyColors val="0"/>
        <c:ser>
          <c:idx val="0"/>
          <c:order val="0"/>
          <c:tx>
            <c:v>Posición del FANVIT por bono (mdp)</c:v>
          </c:tx>
          <c:spPr>
            <a:solidFill>
              <a:schemeClr val="bg1">
                <a:lumMod val="65000"/>
              </a:schemeClr>
            </a:solidFill>
            <a:ln>
              <a:noFill/>
            </a:ln>
            <a:effectLst/>
          </c:spPr>
          <c:invertIfNegative val="0"/>
          <c:cat>
            <c:strRef>
              <c:f>Vigentes!$G$84:$G$101</c:f>
              <c:strCache>
                <c:ptCount val="18"/>
                <c:pt idx="0">
                  <c:v>M17</c:v>
                </c:pt>
                <c:pt idx="1">
                  <c:v>M18</c:v>
                </c:pt>
                <c:pt idx="2">
                  <c:v>M18</c:v>
                </c:pt>
                <c:pt idx="3">
                  <c:v>M19</c:v>
                </c:pt>
                <c:pt idx="4">
                  <c:v>M20</c:v>
                </c:pt>
                <c:pt idx="5">
                  <c:v>M21</c:v>
                </c:pt>
                <c:pt idx="6">
                  <c:v>M22</c:v>
                </c:pt>
                <c:pt idx="7">
                  <c:v>M23</c:v>
                </c:pt>
                <c:pt idx="8">
                  <c:v>M24</c:v>
                </c:pt>
                <c:pt idx="9">
                  <c:v>M26</c:v>
                </c:pt>
                <c:pt idx="10">
                  <c:v>M27</c:v>
                </c:pt>
                <c:pt idx="11">
                  <c:v>M29</c:v>
                </c:pt>
                <c:pt idx="12">
                  <c:v>M31</c:v>
                </c:pt>
                <c:pt idx="13">
                  <c:v>M34</c:v>
                </c:pt>
                <c:pt idx="14">
                  <c:v>M36</c:v>
                </c:pt>
                <c:pt idx="15">
                  <c:v>M38</c:v>
                </c:pt>
                <c:pt idx="16">
                  <c:v>M42</c:v>
                </c:pt>
                <c:pt idx="17">
                  <c:v>M47</c:v>
                </c:pt>
              </c:strCache>
            </c:strRef>
          </c:cat>
          <c:val>
            <c:numRef>
              <c:f>Vigentes!$E$84:$E$101</c:f>
              <c:numCache>
                <c:formatCode>General</c:formatCode>
                <c:ptCount val="18"/>
                <c:pt idx="0">
                  <c:v>0</c:v>
                </c:pt>
                <c:pt idx="1">
                  <c:v>0</c:v>
                </c:pt>
                <c:pt idx="2">
                  <c:v>0</c:v>
                </c:pt>
                <c:pt idx="3">
                  <c:v>0</c:v>
                </c:pt>
                <c:pt idx="4">
                  <c:v>0</c:v>
                </c:pt>
                <c:pt idx="5" formatCode="#,##0.00">
                  <c:v>314263.75</c:v>
                </c:pt>
                <c:pt idx="6" formatCode="#,##0.00">
                  <c:v>185838.54</c:v>
                </c:pt>
                <c:pt idx="7" formatCode="#,##0.00">
                  <c:v>92072.09</c:v>
                </c:pt>
                <c:pt idx="8" formatCode="#,##0.00">
                  <c:v>254766.94</c:v>
                </c:pt>
                <c:pt idx="9" formatCode="#,##0.00">
                  <c:v>157443.72</c:v>
                </c:pt>
                <c:pt idx="10" formatCode="#,##0.00">
                  <c:v>125004.69</c:v>
                </c:pt>
                <c:pt idx="11" formatCode="#,##0.00">
                  <c:v>100363.28</c:v>
                </c:pt>
                <c:pt idx="12" formatCode="#,##0.00">
                  <c:v>131663.03</c:v>
                </c:pt>
                <c:pt idx="13" formatCode="#,##0.00">
                  <c:v>89954.36</c:v>
                </c:pt>
                <c:pt idx="14" formatCode="#,##0.00">
                  <c:v>75721.149999999994</c:v>
                </c:pt>
                <c:pt idx="15" formatCode="#,##0.00">
                  <c:v>93399.87</c:v>
                </c:pt>
                <c:pt idx="16" formatCode="#,##0.00">
                  <c:v>204238.46</c:v>
                </c:pt>
                <c:pt idx="17" formatCode="#,##0.00">
                  <c:v>37671.06</c:v>
                </c:pt>
              </c:numCache>
            </c:numRef>
          </c:val>
          <c:extLst xmlns:c16r2="http://schemas.microsoft.com/office/drawing/2015/06/chart">
            <c:ext xmlns:c16="http://schemas.microsoft.com/office/drawing/2014/chart" uri="{C3380CC4-5D6E-409C-BE32-E72D297353CC}">
              <c16:uniqueId val="{00000000-4422-4027-8EB0-1D3AB2BA97E0}"/>
            </c:ext>
          </c:extLst>
        </c:ser>
        <c:dLbls>
          <c:showLegendKey val="0"/>
          <c:showVal val="0"/>
          <c:showCatName val="0"/>
          <c:showSerName val="0"/>
          <c:showPercent val="0"/>
          <c:showBubbleSize val="0"/>
        </c:dLbls>
        <c:gapWidth val="219"/>
        <c:overlap val="-27"/>
        <c:axId val="94429568"/>
        <c:axId val="94431104"/>
      </c:barChart>
      <c:lineChart>
        <c:grouping val="standard"/>
        <c:varyColors val="0"/>
        <c:ser>
          <c:idx val="1"/>
          <c:order val="1"/>
          <c:tx>
            <c:v>% de tenencia del FANVIT por bono respecto al total en circulación</c:v>
          </c:tx>
          <c:spPr>
            <a:ln w="28575" cap="rnd">
              <a:noFill/>
              <a:round/>
            </a:ln>
            <a:effectLst/>
          </c:spPr>
          <c:marker>
            <c:symbol val="circle"/>
            <c:size val="7"/>
            <c:spPr>
              <a:solidFill>
                <a:srgbClr val="0070C0"/>
              </a:solidFill>
              <a:ln w="9525">
                <a:noFill/>
              </a:ln>
              <a:effectLst/>
            </c:spPr>
          </c:marker>
          <c:dLbls>
            <c:dLbl>
              <c:idx val="5"/>
              <c:layout>
                <c:manualLayout>
                  <c:x val="-0.11269712846385606"/>
                  <c:y val="-2.98055388078676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422-4027-8EB0-1D3AB2BA97E0}"/>
                </c:ext>
                <c:ext xmlns:c15="http://schemas.microsoft.com/office/drawing/2012/chart" uri="{CE6537A1-D6FC-4f65-9D91-7224C49458BB}"/>
              </c:extLst>
            </c:dLbl>
            <c:dLbl>
              <c:idx val="6"/>
              <c:layout>
                <c:manualLayout>
                  <c:x val="-2.2539425692771262E-2"/>
                  <c:y val="3.278609268865439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422-4027-8EB0-1D3AB2BA97E0}"/>
                </c:ext>
                <c:ext xmlns:c15="http://schemas.microsoft.com/office/drawing/2012/chart" uri="{CE6537A1-D6FC-4f65-9D91-7224C49458BB}"/>
              </c:extLst>
            </c:dLbl>
            <c:dLbl>
              <c:idx val="7"/>
              <c:layout>
                <c:manualLayout>
                  <c:x val="-6.7618277078313679E-2"/>
                  <c:y val="-4.172775433101479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422-4027-8EB0-1D3AB2BA97E0}"/>
                </c:ext>
                <c:ext xmlns:c15="http://schemas.microsoft.com/office/drawing/2012/chart" uri="{CE6537A1-D6FC-4f65-9D91-7224C49458BB}">
                  <c15:layout>
                    <c:manualLayout>
                      <c:w val="8.0803841108584795E-2"/>
                      <c:h val="4.7316410202130836E-2"/>
                    </c:manualLayout>
                  </c15:layout>
                </c:ext>
              </c:extLst>
            </c:dLbl>
            <c:dLbl>
              <c:idx val="8"/>
              <c:layout>
                <c:manualLayout>
                  <c:x val="-8.4522846347892047E-2"/>
                  <c:y val="-6.259163149652208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4422-4027-8EB0-1D3AB2BA97E0}"/>
                </c:ext>
                <c:ext xmlns:c15="http://schemas.microsoft.com/office/drawing/2012/chart" uri="{CE6537A1-D6FC-4f65-9D91-7224C49458BB}"/>
              </c:extLst>
            </c:dLbl>
            <c:dLbl>
              <c:idx val="9"/>
              <c:layout>
                <c:manualLayout>
                  <c:x val="-4.7896279597138824E-2"/>
                  <c:y val="-6.259163149652202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4422-4027-8EB0-1D3AB2BA97E0}"/>
                </c:ext>
                <c:ext xmlns:c15="http://schemas.microsoft.com/office/drawing/2012/chart" uri="{CE6537A1-D6FC-4f65-9D91-7224C49458BB}"/>
              </c:extLst>
            </c:dLbl>
            <c:dLbl>
              <c:idx val="10"/>
              <c:layout>
                <c:manualLayout>
                  <c:x val="-2.5356853904367614E-2"/>
                  <c:y val="-4.172775433101462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4422-4027-8EB0-1D3AB2BA97E0}"/>
                </c:ext>
                <c:ext xmlns:c15="http://schemas.microsoft.com/office/drawing/2012/chart" uri="{CE6537A1-D6FC-4f65-9D91-7224C49458BB}"/>
              </c:extLst>
            </c:dLbl>
            <c:dLbl>
              <c:idx val="15"/>
              <c:layout>
                <c:manualLayout>
                  <c:x val="-7.6070561713102836E-2"/>
                  <c:y val="-4.172775433101473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4422-4027-8EB0-1D3AB2BA97E0}"/>
                </c:ext>
                <c:ext xmlns:c15="http://schemas.microsoft.com/office/drawing/2012/chart" uri="{CE6537A1-D6FC-4f65-9D91-7224C49458BB}"/>
              </c:extLst>
            </c:dLbl>
            <c:dLbl>
              <c:idx val="17"/>
              <c:layout>
                <c:manualLayout>
                  <c:x val="-4.5078851385542421E-2"/>
                  <c:y val="-3.278609268865439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4422-4027-8EB0-1D3AB2BA97E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Vigentes!$F$84:$F$101</c:f>
              <c:numCache>
                <c:formatCode>General</c:formatCode>
                <c:ptCount val="18"/>
                <c:pt idx="0">
                  <c:v>0</c:v>
                </c:pt>
                <c:pt idx="1">
                  <c:v>0</c:v>
                </c:pt>
                <c:pt idx="2">
                  <c:v>0</c:v>
                </c:pt>
                <c:pt idx="3">
                  <c:v>0</c:v>
                </c:pt>
                <c:pt idx="4">
                  <c:v>0</c:v>
                </c:pt>
                <c:pt idx="5" formatCode="0.0%">
                  <c:v>6.0482869564179769E-3</c:v>
                </c:pt>
                <c:pt idx="6" formatCode="0.0%">
                  <c:v>5.3695510629818768E-3</c:v>
                </c:pt>
                <c:pt idx="7" formatCode="0.0%">
                  <c:v>1.0539764597936247E-2</c:v>
                </c:pt>
                <c:pt idx="8" formatCode="0.0%">
                  <c:v>1.1846708605637765E-2</c:v>
                </c:pt>
                <c:pt idx="9" formatCode="0.0%">
                  <c:v>1.3903012555851704E-2</c:v>
                </c:pt>
                <c:pt idx="10" formatCode="0.0%">
                  <c:v>1.3362695596861205E-2</c:v>
                </c:pt>
                <c:pt idx="11" formatCode="0.0%">
                  <c:v>2.0041382510615439E-2</c:v>
                </c:pt>
                <c:pt idx="12" formatCode="0.0%">
                  <c:v>1.2187383603354716E-2</c:v>
                </c:pt>
                <c:pt idx="13" formatCode="0.0%">
                  <c:v>2.5215878109187812E-2</c:v>
                </c:pt>
                <c:pt idx="14" formatCode="0.0%">
                  <c:v>3.0424069454439089E-2</c:v>
                </c:pt>
                <c:pt idx="15" formatCode="0.0%">
                  <c:v>1.5112038119539139E-2</c:v>
                </c:pt>
                <c:pt idx="16" formatCode="0.0%">
                  <c:v>6.4736581146371749E-3</c:v>
                </c:pt>
                <c:pt idx="17" formatCode="0.0%">
                  <c:v>2.9391430716311142E-2</c:v>
                </c:pt>
              </c:numCache>
            </c:numRef>
          </c:val>
          <c:smooth val="0"/>
          <c:extLst xmlns:c16r2="http://schemas.microsoft.com/office/drawing/2015/06/chart">
            <c:ext xmlns:c16="http://schemas.microsoft.com/office/drawing/2014/chart" uri="{C3380CC4-5D6E-409C-BE32-E72D297353CC}">
              <c16:uniqueId val="{00000001-4422-4027-8EB0-1D3AB2BA97E0}"/>
            </c:ext>
          </c:extLst>
        </c:ser>
        <c:dLbls>
          <c:showLegendKey val="0"/>
          <c:showVal val="0"/>
          <c:showCatName val="0"/>
          <c:showSerName val="0"/>
          <c:showPercent val="0"/>
          <c:showBubbleSize val="0"/>
        </c:dLbls>
        <c:marker val="1"/>
        <c:smooth val="0"/>
        <c:axId val="92804608"/>
        <c:axId val="92803072"/>
      </c:lineChart>
      <c:catAx>
        <c:axId val="9442956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431104"/>
        <c:crosses val="autoZero"/>
        <c:auto val="1"/>
        <c:lblAlgn val="ctr"/>
        <c:lblOffset val="100"/>
        <c:noMultiLvlLbl val="0"/>
      </c:catAx>
      <c:valAx>
        <c:axId val="94431104"/>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s-MX"/>
          </a:p>
        </c:txPr>
        <c:crossAx val="94429568"/>
        <c:crosses val="autoZero"/>
        <c:crossBetween val="between"/>
        <c:dispUnits>
          <c:builtInUnit val="thousands"/>
        </c:dispUnits>
      </c:valAx>
      <c:valAx>
        <c:axId val="9280307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Century Gothic" panose="020B0502020202020204" pitchFamily="34" charset="0"/>
                <a:ea typeface="+mn-ea"/>
                <a:cs typeface="+mn-cs"/>
              </a:defRPr>
            </a:pPr>
            <a:endParaRPr lang="es-MX"/>
          </a:p>
        </c:txPr>
        <c:crossAx val="92804608"/>
        <c:crosses val="max"/>
        <c:crossBetween val="between"/>
      </c:valAx>
      <c:catAx>
        <c:axId val="92804608"/>
        <c:scaling>
          <c:orientation val="minMax"/>
        </c:scaling>
        <c:delete val="1"/>
        <c:axPos val="b"/>
        <c:majorTickMark val="out"/>
        <c:minorTickMark val="none"/>
        <c:tickLblPos val="nextTo"/>
        <c:crossAx val="92803072"/>
        <c:crosses val="autoZero"/>
        <c:auto val="1"/>
        <c:lblAlgn val="ctr"/>
        <c:lblOffset val="100"/>
        <c:noMultiLvlLbl val="0"/>
      </c:catAx>
      <c:spPr>
        <a:noFill/>
        <a:ln>
          <a:noFill/>
        </a:ln>
        <a:effectLst/>
      </c:spPr>
    </c:plotArea>
    <c:legend>
      <c:legendPos val="b"/>
      <c:legendEntry>
        <c:idx val="1"/>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ayout>
        <c:manualLayout>
          <c:xMode val="edge"/>
          <c:yMode val="edge"/>
          <c:x val="3.9244112850645017E-2"/>
          <c:y val="0.84008014169600087"/>
          <c:w val="0.9130594896639207"/>
          <c:h val="0.14203653501927854"/>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Tenencia del FANVIT en Udibonos (mdp) como % del total en circulación</a:t>
            </a:r>
          </a:p>
        </c:rich>
      </c:tx>
      <c:overlay val="0"/>
      <c:spPr>
        <a:noFill/>
        <a:ln>
          <a:noFill/>
        </a:ln>
        <a:effectLst/>
      </c:spPr>
    </c:title>
    <c:autoTitleDeleted val="0"/>
    <c:plotArea>
      <c:layout/>
      <c:barChart>
        <c:barDir val="col"/>
        <c:grouping val="clustered"/>
        <c:varyColors val="0"/>
        <c:ser>
          <c:idx val="0"/>
          <c:order val="0"/>
          <c:tx>
            <c:v>Posición del FANVIT por Udibono (mdp)</c:v>
          </c:tx>
          <c:spPr>
            <a:solidFill>
              <a:schemeClr val="bg1">
                <a:lumMod val="65000"/>
              </a:schemeClr>
            </a:solidFill>
            <a:ln>
              <a:noFill/>
            </a:ln>
            <a:effectLst/>
          </c:spPr>
          <c:invertIfNegative val="0"/>
          <c:cat>
            <c:strRef>
              <c:f>'[170808 BONOS M UDIBONOS FANVIT julio 2017.xlsx]Vigentes'!$G$102:$G$110</c:f>
              <c:strCache>
                <c:ptCount val="9"/>
                <c:pt idx="0">
                  <c:v>S17</c:v>
                </c:pt>
                <c:pt idx="1">
                  <c:v>S19</c:v>
                </c:pt>
                <c:pt idx="2">
                  <c:v>S20</c:v>
                </c:pt>
                <c:pt idx="3">
                  <c:v>S22</c:v>
                </c:pt>
                <c:pt idx="4">
                  <c:v>S25</c:v>
                </c:pt>
                <c:pt idx="5">
                  <c:v>S28</c:v>
                </c:pt>
                <c:pt idx="6">
                  <c:v>S35</c:v>
                </c:pt>
                <c:pt idx="7">
                  <c:v>S40</c:v>
                </c:pt>
                <c:pt idx="8">
                  <c:v>S46</c:v>
                </c:pt>
              </c:strCache>
            </c:strRef>
          </c:cat>
          <c:val>
            <c:numRef>
              <c:f>'[170808 BONOS M UDIBONOS FANVIT julio 2017.xlsx]Vigentes'!$E$102:$E$110</c:f>
              <c:numCache>
                <c:formatCode>#,##0.00</c:formatCode>
                <c:ptCount val="9"/>
                <c:pt idx="0">
                  <c:v>83248.278800679996</c:v>
                </c:pt>
                <c:pt idx="1">
                  <c:v>217213.24388050003</c:v>
                </c:pt>
                <c:pt idx="2">
                  <c:v>143984.92407180002</c:v>
                </c:pt>
                <c:pt idx="3">
                  <c:v>126745.97627888001</c:v>
                </c:pt>
                <c:pt idx="4">
                  <c:v>235601.81608670001</c:v>
                </c:pt>
                <c:pt idx="5">
                  <c:v>34903.816905020001</c:v>
                </c:pt>
                <c:pt idx="6">
                  <c:v>129868.47700428001</c:v>
                </c:pt>
                <c:pt idx="7">
                  <c:v>255225.03557068002</c:v>
                </c:pt>
                <c:pt idx="8">
                  <c:v>145065.83848204001</c:v>
                </c:pt>
              </c:numCache>
            </c:numRef>
          </c:val>
          <c:extLst xmlns:c16r2="http://schemas.microsoft.com/office/drawing/2015/06/chart">
            <c:ext xmlns:c16="http://schemas.microsoft.com/office/drawing/2014/chart" uri="{C3380CC4-5D6E-409C-BE32-E72D297353CC}">
              <c16:uniqueId val="{00000000-B68A-4A39-A69F-8E10F7370063}"/>
            </c:ext>
          </c:extLst>
        </c:ser>
        <c:dLbls>
          <c:showLegendKey val="0"/>
          <c:showVal val="0"/>
          <c:showCatName val="0"/>
          <c:showSerName val="0"/>
          <c:showPercent val="0"/>
          <c:showBubbleSize val="0"/>
        </c:dLbls>
        <c:gapWidth val="219"/>
        <c:overlap val="-27"/>
        <c:axId val="92845952"/>
        <c:axId val="92847488"/>
      </c:barChart>
      <c:lineChart>
        <c:grouping val="standard"/>
        <c:varyColors val="0"/>
        <c:ser>
          <c:idx val="1"/>
          <c:order val="1"/>
          <c:tx>
            <c:v>% de tenencia del FANVIT por bono respecto al total en circulación</c:v>
          </c:tx>
          <c:spPr>
            <a:ln w="28575" cap="rnd">
              <a:noFill/>
              <a:round/>
            </a:ln>
            <a:effectLst/>
          </c:spPr>
          <c:marker>
            <c:symbol val="circle"/>
            <c:size val="7"/>
            <c:spPr>
              <a:solidFill>
                <a:srgbClr val="0070C0"/>
              </a:solidFill>
              <a:ln w="9525">
                <a:noFill/>
              </a:ln>
              <a:effectLst/>
            </c:spPr>
          </c:marker>
          <c:dLbls>
            <c:dLbl>
              <c:idx val="0"/>
              <c:layout>
                <c:manualLayout>
                  <c:x val="-1.4602921274156624E-2"/>
                  <c:y val="-0.10133883194675004"/>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68A-4A39-A69F-8E10F7370063}"/>
                </c:ext>
                <c:ext xmlns:c15="http://schemas.microsoft.com/office/drawing/2012/chart" uri="{CE6537A1-D6FC-4f65-9D91-7224C49458BB}"/>
              </c:extLst>
            </c:dLbl>
            <c:dLbl>
              <c:idx val="1"/>
              <c:layout>
                <c:manualLayout>
                  <c:x val="0"/>
                  <c:y val="-5.066941597337497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68A-4A39-A69F-8E10F7370063}"/>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70C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'[170808 BONOS M UDIBONOS FANVIT julio 2017.xlsx]Vigentes'!$F$102:$F$110</c:f>
              <c:numCache>
                <c:formatCode>0.0%</c:formatCode>
                <c:ptCount val="9"/>
                <c:pt idx="0">
                  <c:v>6.0466831072294586E-3</c:v>
                </c:pt>
                <c:pt idx="1">
                  <c:v>2.4177196361052342E-2</c:v>
                </c:pt>
                <c:pt idx="2">
                  <c:v>2.1967792657533455E-2</c:v>
                </c:pt>
                <c:pt idx="3">
                  <c:v>1.8949331829086317E-2</c:v>
                </c:pt>
                <c:pt idx="4">
                  <c:v>1.3115452979415448E-2</c:v>
                </c:pt>
                <c:pt idx="5">
                  <c:v>4.557996612001447E-2</c:v>
                </c:pt>
                <c:pt idx="6">
                  <c:v>1.3277829289806569E-2</c:v>
                </c:pt>
                <c:pt idx="7">
                  <c:v>8.6590000005621788E-3</c:v>
                </c:pt>
                <c:pt idx="8">
                  <c:v>1.1376152738842892E-2</c:v>
                </c:pt>
              </c:numCache>
            </c:numRef>
          </c:val>
          <c:smooth val="0"/>
          <c:extLst xmlns:c16r2="http://schemas.microsoft.com/office/drawing/2015/06/chart">
            <c:ext xmlns:c16="http://schemas.microsoft.com/office/drawing/2014/chart" uri="{C3380CC4-5D6E-409C-BE32-E72D297353CC}">
              <c16:uniqueId val="{00000001-B68A-4A39-A69F-8E10F7370063}"/>
            </c:ext>
          </c:extLst>
        </c:ser>
        <c:dLbls>
          <c:showLegendKey val="0"/>
          <c:showVal val="0"/>
          <c:showCatName val="0"/>
          <c:showSerName val="0"/>
          <c:showPercent val="0"/>
          <c:showBubbleSize val="0"/>
        </c:dLbls>
        <c:marker val="1"/>
        <c:smooth val="0"/>
        <c:axId val="92855296"/>
        <c:axId val="92853760"/>
      </c:lineChart>
      <c:catAx>
        <c:axId val="9284595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2847488"/>
        <c:crosses val="autoZero"/>
        <c:auto val="1"/>
        <c:lblAlgn val="ctr"/>
        <c:lblOffset val="100"/>
        <c:noMultiLvlLbl val="0"/>
      </c:catAx>
      <c:valAx>
        <c:axId val="92847488"/>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2845952"/>
        <c:crosses val="autoZero"/>
        <c:crossBetween val="between"/>
        <c:dispUnits>
          <c:builtInUnit val="thousands"/>
        </c:dispUnits>
      </c:valAx>
      <c:valAx>
        <c:axId val="92853760"/>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Century Gothic" panose="020B0502020202020204" pitchFamily="34" charset="0"/>
                <a:ea typeface="+mn-ea"/>
                <a:cs typeface="+mn-cs"/>
              </a:defRPr>
            </a:pPr>
            <a:endParaRPr lang="es-MX"/>
          </a:p>
        </c:txPr>
        <c:crossAx val="92855296"/>
        <c:crosses val="max"/>
        <c:crossBetween val="between"/>
      </c:valAx>
      <c:catAx>
        <c:axId val="92855296"/>
        <c:scaling>
          <c:orientation val="minMax"/>
        </c:scaling>
        <c:delete val="1"/>
        <c:axPos val="b"/>
        <c:majorTickMark val="out"/>
        <c:minorTickMark val="none"/>
        <c:tickLblPos val="nextTo"/>
        <c:crossAx val="92853760"/>
        <c:crosses val="autoZero"/>
        <c:auto val="1"/>
        <c:lblAlgn val="ctr"/>
        <c:lblOffset val="100"/>
        <c:noMultiLvlLbl val="0"/>
      </c:catAx>
      <c:spPr>
        <a:noFill/>
        <a:ln>
          <a:noFill/>
        </a:ln>
        <a:effectLst/>
      </c:spPr>
    </c:plotArea>
    <c:legend>
      <c:legendPos val="b"/>
      <c:legendEntry>
        <c:idx val="1"/>
        <c:txPr>
          <a:bodyPr rot="0" spcFirstLastPara="1" vertOverflow="ellipsis" vert="horz" wrap="square" anchor="ctr" anchorCtr="1"/>
          <a:lstStyle/>
          <a:p>
            <a:pPr>
              <a:defRPr sz="1050" b="0" i="0" u="none" strike="noStrike" kern="1200" baseline="0">
                <a:solidFill>
                  <a:srgbClr val="0070C0"/>
                </a:solidFill>
                <a:latin typeface="Century Gothic" panose="020B0502020202020204" pitchFamily="34" charset="0"/>
                <a:ea typeface="+mn-ea"/>
                <a:cs typeface="+mn-cs"/>
              </a:defRPr>
            </a:pPr>
            <a:endParaRPr lang="es-MX"/>
          </a:p>
        </c:txPr>
      </c:legendEntry>
      <c:layout>
        <c:manualLayout>
          <c:xMode val="edge"/>
          <c:yMode val="edge"/>
          <c:x val="5.450063183505828E-2"/>
          <c:y val="0.84008014169600087"/>
          <c:w val="0.92020457887819662"/>
          <c:h val="0.14203653501927854"/>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FANVIT:</a:t>
            </a:r>
            <a:r>
              <a:rPr lang="es-MX" b="1" baseline="0" dirty="0"/>
              <a:t> Incremento en posiciones en bonos M desde el 7 de noviembre de 2016. Tasas y monto en posición</a:t>
            </a:r>
            <a:endParaRPr lang="es-MX" b="1" dirty="0"/>
          </a:p>
        </c:rich>
      </c:tx>
      <c:overlay val="0"/>
      <c:spPr>
        <a:noFill/>
        <a:ln>
          <a:noFill/>
        </a:ln>
        <a:effectLst/>
      </c:spPr>
    </c:title>
    <c:autoTitleDeleted val="0"/>
    <c:plotArea>
      <c:layout/>
      <c:bubbleChart>
        <c:varyColors val="0"/>
        <c:ser>
          <c:idx val="0"/>
          <c:order val="0"/>
          <c:spPr>
            <a:solidFill>
              <a:srgbClr val="0070C0">
                <a:alpha val="14000"/>
              </a:srgbClr>
            </a:solidFill>
            <a:ln>
              <a:solidFill>
                <a:srgbClr val="0070C0"/>
              </a:solidFill>
            </a:ln>
            <a:effectLst/>
          </c:spPr>
          <c:invertIfNegative val="0"/>
          <c:dPt>
            <c:idx val="0"/>
            <c:invertIfNegative val="0"/>
            <c:bubble3D val="0"/>
            <c:spPr>
              <a:solidFill>
                <a:schemeClr val="bg1">
                  <a:lumMod val="50000"/>
                  <a:alpha val="14000"/>
                </a:schemeClr>
              </a:solidFill>
              <a:ln>
                <a:solidFill>
                  <a:srgbClr val="0070C0"/>
                </a:solidFill>
              </a:ln>
              <a:effectLst/>
            </c:spPr>
            <c:extLst xmlns:c16r2="http://schemas.microsoft.com/office/drawing/2015/06/chart">
              <c:ext xmlns:c16="http://schemas.microsoft.com/office/drawing/2014/chart" uri="{C3380CC4-5D6E-409C-BE32-E72D297353CC}">
                <c16:uniqueId val="{00000001-29BC-4ED7-B658-8CAC8EA22F3C}"/>
              </c:ext>
            </c:extLst>
          </c:dPt>
          <c:dPt>
            <c:idx val="1"/>
            <c:invertIfNegative val="0"/>
            <c:bubble3D val="0"/>
            <c:spPr>
              <a:solidFill>
                <a:schemeClr val="bg1">
                  <a:lumMod val="50000"/>
                  <a:alpha val="14000"/>
                </a:schemeClr>
              </a:solidFill>
              <a:ln>
                <a:solidFill>
                  <a:srgbClr val="0070C0"/>
                </a:solidFill>
              </a:ln>
              <a:effectLst/>
            </c:spPr>
            <c:extLst xmlns:c16r2="http://schemas.microsoft.com/office/drawing/2015/06/chart">
              <c:ext xmlns:c16="http://schemas.microsoft.com/office/drawing/2014/chart" uri="{C3380CC4-5D6E-409C-BE32-E72D297353CC}">
                <c16:uniqueId val="{00000003-29BC-4ED7-B658-8CAC8EA22F3C}"/>
              </c:ext>
            </c:extLst>
          </c:dPt>
          <c:dPt>
            <c:idx val="3"/>
            <c:invertIfNegative val="0"/>
            <c:bubble3D val="0"/>
            <c:spPr>
              <a:solidFill>
                <a:schemeClr val="bg1">
                  <a:lumMod val="50000"/>
                  <a:alpha val="14000"/>
                </a:schemeClr>
              </a:solidFill>
              <a:ln>
                <a:solidFill>
                  <a:srgbClr val="0070C0"/>
                </a:solidFill>
              </a:ln>
              <a:effectLst/>
            </c:spPr>
            <c:extLst xmlns:c16r2="http://schemas.microsoft.com/office/drawing/2015/06/chart">
              <c:ext xmlns:c16="http://schemas.microsoft.com/office/drawing/2014/chart" uri="{C3380CC4-5D6E-409C-BE32-E72D297353CC}">
                <c16:uniqueId val="{00000005-29BC-4ED7-B658-8CAC8EA22F3C}"/>
              </c:ext>
            </c:extLst>
          </c:dPt>
          <c:dPt>
            <c:idx val="4"/>
            <c:invertIfNegative val="0"/>
            <c:bubble3D val="0"/>
            <c:spPr>
              <a:solidFill>
                <a:schemeClr val="bg1">
                  <a:lumMod val="50000"/>
                  <a:alpha val="14000"/>
                </a:schemeClr>
              </a:solidFill>
              <a:ln>
                <a:solidFill>
                  <a:srgbClr val="0070C0"/>
                </a:solidFill>
              </a:ln>
              <a:effectLst/>
            </c:spPr>
            <c:extLst xmlns:c16r2="http://schemas.microsoft.com/office/drawing/2015/06/chart">
              <c:ext xmlns:c16="http://schemas.microsoft.com/office/drawing/2014/chart" uri="{C3380CC4-5D6E-409C-BE32-E72D297353CC}">
                <c16:uniqueId val="{00000007-29BC-4ED7-B658-8CAC8EA22F3C}"/>
              </c:ext>
            </c:extLst>
          </c:dPt>
          <c:xVal>
            <c:numRef>
              <c:f>Vigentes!$E$2:$E$19</c:f>
              <c:numCache>
                <c:formatCode>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xVal>
          <c:yVal>
            <c:numRef>
              <c:f>Vigentes!$J$2:$J$19</c:f>
              <c:numCache>
                <c:formatCode>0.0</c:formatCode>
                <c:ptCount val="18"/>
                <c:pt idx="0">
                  <c:v>6.99</c:v>
                </c:pt>
                <c:pt idx="1">
                  <c:v>7.0000000000000009</c:v>
                </c:pt>
                <c:pt idx="2">
                  <c:v>7.0000000000000009</c:v>
                </c:pt>
                <c:pt idx="3">
                  <c:v>6.72</c:v>
                </c:pt>
                <c:pt idx="4">
                  <c:v>6.7299999999999995</c:v>
                </c:pt>
                <c:pt idx="5">
                  <c:v>6.7299999999999995</c:v>
                </c:pt>
                <c:pt idx="6">
                  <c:v>6.75</c:v>
                </c:pt>
                <c:pt idx="7">
                  <c:v>6.77</c:v>
                </c:pt>
                <c:pt idx="8">
                  <c:v>6.81</c:v>
                </c:pt>
                <c:pt idx="9">
                  <c:v>6.83</c:v>
                </c:pt>
                <c:pt idx="10">
                  <c:v>6.8600000000000012</c:v>
                </c:pt>
                <c:pt idx="11">
                  <c:v>6.94</c:v>
                </c:pt>
                <c:pt idx="12">
                  <c:v>7.01</c:v>
                </c:pt>
                <c:pt idx="13">
                  <c:v>7.07</c:v>
                </c:pt>
                <c:pt idx="14">
                  <c:v>7.13</c:v>
                </c:pt>
                <c:pt idx="15">
                  <c:v>7.16</c:v>
                </c:pt>
                <c:pt idx="16">
                  <c:v>7.19</c:v>
                </c:pt>
                <c:pt idx="17">
                  <c:v>7.21</c:v>
                </c:pt>
              </c:numCache>
            </c:numRef>
          </c:yVal>
          <c:bubbleSize>
            <c:numRef>
              <c:f>Vigentes!$K$2:$K$19</c:f>
              <c:numCache>
                <c:formatCode>0.0</c:formatCode>
                <c:ptCount val="18"/>
                <c:pt idx="0">
                  <c:v>5</c:v>
                </c:pt>
                <c:pt idx="1">
                  <c:v>5</c:v>
                </c:pt>
                <c:pt idx="2">
                  <c:v>-544.91907500000002</c:v>
                </c:pt>
                <c:pt idx="3">
                  <c:v>5</c:v>
                </c:pt>
                <c:pt idx="4">
                  <c:v>5</c:v>
                </c:pt>
                <c:pt idx="5">
                  <c:v>-93.269518000000062</c:v>
                </c:pt>
                <c:pt idx="6">
                  <c:v>-52.672289999999975</c:v>
                </c:pt>
                <c:pt idx="7">
                  <c:v>-62.968707600000016</c:v>
                </c:pt>
                <c:pt idx="8">
                  <c:v>55.785947479999777</c:v>
                </c:pt>
                <c:pt idx="9">
                  <c:v>528.37616100000014</c:v>
                </c:pt>
                <c:pt idx="10">
                  <c:v>514.76522103999991</c:v>
                </c:pt>
                <c:pt idx="11">
                  <c:v>540.86044470000002</c:v>
                </c:pt>
                <c:pt idx="12">
                  <c:v>412.43844061999971</c:v>
                </c:pt>
                <c:pt idx="13">
                  <c:v>1119.2051730999999</c:v>
                </c:pt>
                <c:pt idx="14">
                  <c:v>943.87782417000017</c:v>
                </c:pt>
                <c:pt idx="15">
                  <c:v>9.9422265999999127</c:v>
                </c:pt>
                <c:pt idx="16">
                  <c:v>225.17248710000013</c:v>
                </c:pt>
                <c:pt idx="17">
                  <c:v>1089.93148</c:v>
                </c:pt>
              </c:numCache>
            </c:numRef>
          </c:bubbleSize>
          <c:bubble3D val="0"/>
          <c:extLst xmlns:c16r2="http://schemas.microsoft.com/office/drawing/2015/06/chart">
            <c:ext xmlns:c16="http://schemas.microsoft.com/office/drawing/2014/chart" uri="{C3380CC4-5D6E-409C-BE32-E72D297353CC}">
              <c16:uniqueId val="{00000008-29BC-4ED7-B658-8CAC8EA22F3C}"/>
            </c:ext>
          </c:extLst>
        </c:ser>
        <c:dLbls>
          <c:showLegendKey val="0"/>
          <c:showVal val="0"/>
          <c:showCatName val="0"/>
          <c:showSerName val="0"/>
          <c:showPercent val="0"/>
          <c:showBubbleSize val="0"/>
        </c:dLbls>
        <c:bubbleScale val="100"/>
        <c:showNegBubbles val="0"/>
        <c:axId val="94160384"/>
        <c:axId val="94161920"/>
      </c:bubbleChart>
      <c:valAx>
        <c:axId val="94160384"/>
        <c:scaling>
          <c:orientation val="minMax"/>
          <c:max val="35"/>
          <c:min val="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161920"/>
        <c:crosses val="autoZero"/>
        <c:crossBetween val="midCat"/>
      </c:valAx>
      <c:valAx>
        <c:axId val="94161920"/>
        <c:scaling>
          <c:orientation val="minMax"/>
        </c:scaling>
        <c:delete val="0"/>
        <c:axPos val="l"/>
        <c:majorGridlines>
          <c:spPr>
            <a:ln w="9525" cap="flat" cmpd="sng" algn="ctr">
              <a:solidFill>
                <a:schemeClr val="bg1">
                  <a:lumMod val="9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160384"/>
        <c:crosses val="autoZero"/>
        <c:crossBetween val="midCat"/>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dirty="0"/>
              <a:t>FANVIT:</a:t>
            </a:r>
            <a:r>
              <a:rPr lang="es-MX" b="1" baseline="0" dirty="0"/>
              <a:t> Curva de bonos M al 31 de julio. Tasas y monto en posición</a:t>
            </a:r>
            <a:endParaRPr lang="es-MX" b="1" dirty="0"/>
          </a:p>
        </c:rich>
      </c:tx>
      <c:overlay val="0"/>
      <c:spPr>
        <a:noFill/>
        <a:ln>
          <a:noFill/>
        </a:ln>
        <a:effectLst/>
      </c:spPr>
    </c:title>
    <c:autoTitleDeleted val="0"/>
    <c:plotArea>
      <c:layout/>
      <c:bubbleChart>
        <c:varyColors val="0"/>
        <c:ser>
          <c:idx val="0"/>
          <c:order val="0"/>
          <c:spPr>
            <a:solidFill>
              <a:srgbClr val="0070C0">
                <a:alpha val="10000"/>
              </a:srgbClr>
            </a:solidFill>
            <a:ln>
              <a:solidFill>
                <a:srgbClr val="0070C0"/>
              </a:solidFill>
            </a:ln>
            <a:effectLst/>
          </c:spPr>
          <c:invertIfNegative val="0"/>
          <c:xVal>
            <c:numRef>
              <c:f>Vigentes!$E$2:$E$19</c:f>
              <c:numCache>
                <c:formatCode>0.0</c:formatCode>
                <c:ptCount val="18"/>
                <c:pt idx="0">
                  <c:v>0.45753424657534247</c:v>
                </c:pt>
                <c:pt idx="1">
                  <c:v>0.95616438356164379</c:v>
                </c:pt>
                <c:pt idx="2">
                  <c:v>1.4547945205479451</c:v>
                </c:pt>
                <c:pt idx="3">
                  <c:v>2.4493150684931506</c:v>
                </c:pt>
                <c:pt idx="4">
                  <c:v>2.9506849315068493</c:v>
                </c:pt>
                <c:pt idx="5">
                  <c:v>3.9479452054794519</c:v>
                </c:pt>
                <c:pt idx="6">
                  <c:v>4.9452054794520546</c:v>
                </c:pt>
                <c:pt idx="7">
                  <c:v>6.441095890410959</c:v>
                </c:pt>
                <c:pt idx="8">
                  <c:v>7.4383561643835616</c:v>
                </c:pt>
                <c:pt idx="9">
                  <c:v>8.6849315068493151</c:v>
                </c:pt>
                <c:pt idx="10">
                  <c:v>9.9315068493150687</c:v>
                </c:pt>
                <c:pt idx="11">
                  <c:v>11.926027397260274</c:v>
                </c:pt>
                <c:pt idx="12">
                  <c:v>13.920547945205479</c:v>
                </c:pt>
                <c:pt idx="13">
                  <c:v>17.410958904109588</c:v>
                </c:pt>
                <c:pt idx="14">
                  <c:v>19.405479452054795</c:v>
                </c:pt>
                <c:pt idx="15">
                  <c:v>21.4</c:v>
                </c:pt>
                <c:pt idx="16">
                  <c:v>25.389041095890413</c:v>
                </c:pt>
                <c:pt idx="17">
                  <c:v>30.375342465753423</c:v>
                </c:pt>
              </c:numCache>
            </c:numRef>
          </c:xVal>
          <c:yVal>
            <c:numRef>
              <c:f>Vigentes!$F$2:$F$19</c:f>
              <c:numCache>
                <c:formatCode>_(* #,##0.00_);_(* \(#,##0.00\);_(* "-"??_);_(@_)</c:formatCode>
                <c:ptCount val="18"/>
                <c:pt idx="0">
                  <c:v>6.99</c:v>
                </c:pt>
                <c:pt idx="1">
                  <c:v>7.0000000000000009</c:v>
                </c:pt>
                <c:pt idx="2">
                  <c:v>7.0000000000000009</c:v>
                </c:pt>
                <c:pt idx="3">
                  <c:v>6.72</c:v>
                </c:pt>
                <c:pt idx="4">
                  <c:v>6.7299999999999995</c:v>
                </c:pt>
                <c:pt idx="5">
                  <c:v>6.7299999999999995</c:v>
                </c:pt>
                <c:pt idx="6">
                  <c:v>6.75</c:v>
                </c:pt>
                <c:pt idx="7">
                  <c:v>6.77</c:v>
                </c:pt>
                <c:pt idx="8">
                  <c:v>6.81</c:v>
                </c:pt>
                <c:pt idx="9">
                  <c:v>6.83</c:v>
                </c:pt>
                <c:pt idx="10">
                  <c:v>6.8600000000000012</c:v>
                </c:pt>
                <c:pt idx="11">
                  <c:v>6.94</c:v>
                </c:pt>
                <c:pt idx="12">
                  <c:v>7.01</c:v>
                </c:pt>
                <c:pt idx="13">
                  <c:v>7.07</c:v>
                </c:pt>
                <c:pt idx="14">
                  <c:v>7.13</c:v>
                </c:pt>
                <c:pt idx="15">
                  <c:v>7.16</c:v>
                </c:pt>
                <c:pt idx="16">
                  <c:v>7.19</c:v>
                </c:pt>
                <c:pt idx="17">
                  <c:v>7.21</c:v>
                </c:pt>
              </c:numCache>
            </c:numRef>
          </c:yVal>
          <c:bubbleSize>
            <c:numRef>
              <c:f>Vigentes!$G$2:$G$19</c:f>
              <c:numCache>
                <c:formatCode>General</c:formatCode>
                <c:ptCount val="18"/>
                <c:pt idx="0">
                  <c:v>20</c:v>
                </c:pt>
                <c:pt idx="1">
                  <c:v>20</c:v>
                </c:pt>
                <c:pt idx="2">
                  <c:v>20</c:v>
                </c:pt>
                <c:pt idx="3">
                  <c:v>20</c:v>
                </c:pt>
                <c:pt idx="4">
                  <c:v>20</c:v>
                </c:pt>
                <c:pt idx="5">
                  <c:v>1900.7573400000001</c:v>
                </c:pt>
                <c:pt idx="6">
                  <c:v>997.86953000000005</c:v>
                </c:pt>
                <c:pt idx="7">
                  <c:v>970.41815464000001</c:v>
                </c:pt>
                <c:pt idx="8">
                  <c:v>3018.1497005300002</c:v>
                </c:pt>
                <c:pt idx="9">
                  <c:v>2188.942016</c:v>
                </c:pt>
                <c:pt idx="10">
                  <c:v>1670.3996206500001</c:v>
                </c:pt>
                <c:pt idx="11">
                  <c:v>2011.4188845000001</c:v>
                </c:pt>
                <c:pt idx="12">
                  <c:v>1604.6278529900001</c:v>
                </c:pt>
                <c:pt idx="13">
                  <c:v>2268.2781771499999</c:v>
                </c:pt>
                <c:pt idx="14">
                  <c:v>2303.7455267700002</c:v>
                </c:pt>
                <c:pt idx="15">
                  <c:v>1411.4623958</c:v>
                </c:pt>
                <c:pt idx="16">
                  <c:v>1322.1699639000001</c:v>
                </c:pt>
                <c:pt idx="17">
                  <c:v>1107.2063499999999</c:v>
                </c:pt>
              </c:numCache>
            </c:numRef>
          </c:bubbleSize>
          <c:bubble3D val="0"/>
          <c:extLst xmlns:c16r2="http://schemas.microsoft.com/office/drawing/2015/06/chart">
            <c:ext xmlns:c16="http://schemas.microsoft.com/office/drawing/2014/chart" uri="{C3380CC4-5D6E-409C-BE32-E72D297353CC}">
              <c16:uniqueId val="{00000000-BB1E-46E6-85CD-764C051BED16}"/>
            </c:ext>
          </c:extLst>
        </c:ser>
        <c:dLbls>
          <c:showLegendKey val="0"/>
          <c:showVal val="0"/>
          <c:showCatName val="0"/>
          <c:showSerName val="0"/>
          <c:showPercent val="0"/>
          <c:showBubbleSize val="0"/>
        </c:dLbls>
        <c:bubbleScale val="100"/>
        <c:showNegBubbles val="0"/>
        <c:axId val="94268800"/>
        <c:axId val="94274688"/>
      </c:bubbleChart>
      <c:valAx>
        <c:axId val="94268800"/>
        <c:scaling>
          <c:orientation val="minMax"/>
          <c:max val="35"/>
          <c:min val="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274688"/>
        <c:crosses val="autoZero"/>
        <c:crossBetween val="midCat"/>
      </c:valAx>
      <c:valAx>
        <c:axId val="94274688"/>
        <c:scaling>
          <c:orientation val="minMax"/>
        </c:scaling>
        <c:delete val="0"/>
        <c:axPos val="l"/>
        <c:majorGridlines>
          <c:spPr>
            <a:ln w="9525" cap="flat" cmpd="sng" algn="ctr">
              <a:solidFill>
                <a:schemeClr val="bg1">
                  <a:lumMod val="95000"/>
                </a:schemeClr>
              </a:solidFill>
              <a:round/>
            </a:ln>
            <a:effectLst/>
          </c:spPr>
        </c:majorGridlines>
        <c:numFmt formatCode="_(* #,##0.00_);_(* \(#,##0.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268800"/>
        <c:crosses val="autoZero"/>
        <c:crossBetween val="midCat"/>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Century Gothic" panose="020B0502020202020204" pitchFamily="34" charset="0"/>
                <a:ea typeface="+mn-ea"/>
                <a:cs typeface="+mn-cs"/>
              </a:defRPr>
            </a:pPr>
            <a:r>
              <a:rPr lang="es-MX" sz="1200" b="1" dirty="0"/>
              <a:t>FANVIT:</a:t>
            </a:r>
            <a:r>
              <a:rPr lang="es-MX" sz="1200" b="1" baseline="0" dirty="0"/>
              <a:t> Posición en Udibonos al 31 de julio</a:t>
            </a:r>
            <a:endParaRPr lang="es-MX" sz="1200" b="1" dirty="0"/>
          </a:p>
        </c:rich>
      </c:tx>
      <c:overlay val="0"/>
      <c:spPr>
        <a:noFill/>
        <a:ln>
          <a:noFill/>
        </a:ln>
        <a:effectLst/>
      </c:spPr>
    </c:title>
    <c:autoTitleDeleted val="0"/>
    <c:plotArea>
      <c:layout/>
      <c:bubbleChart>
        <c:varyColors val="0"/>
        <c:ser>
          <c:idx val="0"/>
          <c:order val="0"/>
          <c:spPr>
            <a:solidFill>
              <a:srgbClr val="0070C0">
                <a:alpha val="10000"/>
              </a:srgbClr>
            </a:solidFill>
            <a:ln>
              <a:solidFill>
                <a:srgbClr val="0070C0"/>
              </a:solidFill>
            </a:ln>
            <a:effectLst/>
          </c:spPr>
          <c:invertIfNegative val="0"/>
          <c:xVal>
            <c:numRef>
              <c:f>Vigentes!$E$21:$E$29</c:f>
              <c:numCache>
                <c:formatCode>0.0</c:formatCode>
                <c:ptCount val="9"/>
                <c:pt idx="0">
                  <c:v>0.45753424657534247</c:v>
                </c:pt>
                <c:pt idx="1">
                  <c:v>1.9534246575342467</c:v>
                </c:pt>
                <c:pt idx="2">
                  <c:v>3.4493150684931506</c:v>
                </c:pt>
                <c:pt idx="3">
                  <c:v>4.9452054794520546</c:v>
                </c:pt>
                <c:pt idx="4">
                  <c:v>8.4356164383561651</c:v>
                </c:pt>
                <c:pt idx="5">
                  <c:v>11.427397260273972</c:v>
                </c:pt>
                <c:pt idx="6">
                  <c:v>18.408219178082192</c:v>
                </c:pt>
                <c:pt idx="7">
                  <c:v>23.394520547945206</c:v>
                </c:pt>
                <c:pt idx="8">
                  <c:v>29.378082191780823</c:v>
                </c:pt>
              </c:numCache>
            </c:numRef>
          </c:xVal>
          <c:yVal>
            <c:numRef>
              <c:f>Vigentes!$F$21:$F$29</c:f>
              <c:numCache>
                <c:formatCode>_(* #,##0.00_);_(* \(#,##0.00\);_(* "-"??_);_(@_)</c:formatCode>
                <c:ptCount val="9"/>
                <c:pt idx="0">
                  <c:v>1.76</c:v>
                </c:pt>
                <c:pt idx="1">
                  <c:v>3.19</c:v>
                </c:pt>
                <c:pt idx="2">
                  <c:v>3.1</c:v>
                </c:pt>
                <c:pt idx="3">
                  <c:v>3.11</c:v>
                </c:pt>
                <c:pt idx="4">
                  <c:v>3.12</c:v>
                </c:pt>
                <c:pt idx="5">
                  <c:v>3.2199999999999998</c:v>
                </c:pt>
                <c:pt idx="6">
                  <c:v>3.46</c:v>
                </c:pt>
                <c:pt idx="7">
                  <c:v>3.56</c:v>
                </c:pt>
                <c:pt idx="8">
                  <c:v>3.5900000000000003</c:v>
                </c:pt>
              </c:numCache>
            </c:numRef>
          </c:yVal>
          <c:bubbleSize>
            <c:numRef>
              <c:f>Vigentes!$G$21:$G$29</c:f>
              <c:numCache>
                <c:formatCode>General</c:formatCode>
                <c:ptCount val="9"/>
                <c:pt idx="0">
                  <c:v>503.37596113000001</c:v>
                </c:pt>
                <c:pt idx="1">
                  <c:v>5251.6072495200006</c:v>
                </c:pt>
                <c:pt idx="2">
                  <c:v>3163.0309578200004</c:v>
                </c:pt>
                <c:pt idx="3">
                  <c:v>2401.7515625100004</c:v>
                </c:pt>
                <c:pt idx="4">
                  <c:v>3090.0245407500001</c:v>
                </c:pt>
                <c:pt idx="5">
                  <c:v>1590.9147919899999</c:v>
                </c:pt>
                <c:pt idx="6">
                  <c:v>1724.37146779</c:v>
                </c:pt>
                <c:pt idx="7">
                  <c:v>2209.9935831500002</c:v>
                </c:pt>
                <c:pt idx="8">
                  <c:v>1650.2911357600001</c:v>
                </c:pt>
              </c:numCache>
            </c:numRef>
          </c:bubbleSize>
          <c:bubble3D val="0"/>
          <c:extLst xmlns:c16r2="http://schemas.microsoft.com/office/drawing/2015/06/chart">
            <c:ext xmlns:c16="http://schemas.microsoft.com/office/drawing/2014/chart" uri="{C3380CC4-5D6E-409C-BE32-E72D297353CC}">
              <c16:uniqueId val="{00000000-7AC6-4BC6-9F12-0F24E1E5CDEB}"/>
            </c:ext>
          </c:extLst>
        </c:ser>
        <c:dLbls>
          <c:showLegendKey val="0"/>
          <c:showVal val="0"/>
          <c:showCatName val="0"/>
          <c:showSerName val="0"/>
          <c:showPercent val="0"/>
          <c:showBubbleSize val="0"/>
        </c:dLbls>
        <c:bubbleScale val="100"/>
        <c:showNegBubbles val="0"/>
        <c:axId val="94543872"/>
        <c:axId val="94545408"/>
      </c:bubbleChart>
      <c:valAx>
        <c:axId val="94543872"/>
        <c:scaling>
          <c:orientation val="minMax"/>
          <c:max val="35"/>
          <c:min val="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545408"/>
        <c:crosses val="autoZero"/>
        <c:crossBetween val="midCat"/>
      </c:valAx>
      <c:valAx>
        <c:axId val="94545408"/>
        <c:scaling>
          <c:orientation val="minMax"/>
        </c:scaling>
        <c:delete val="0"/>
        <c:axPos val="l"/>
        <c:majorGridlines>
          <c:spPr>
            <a:ln w="9525" cap="flat" cmpd="sng" algn="ctr">
              <a:solidFill>
                <a:schemeClr val="bg1">
                  <a:lumMod val="95000"/>
                </a:schemeClr>
              </a:solidFill>
              <a:round/>
            </a:ln>
            <a:effectLst/>
          </c:spPr>
        </c:majorGridlines>
        <c:numFmt formatCode="_(* #,##0.00_);_(* \(#,##0.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543872"/>
        <c:crosses val="autoZero"/>
        <c:crossBetween val="midCat"/>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Century Gothic" panose="020B0502020202020204" pitchFamily="34" charset="0"/>
                <a:ea typeface="+mn-ea"/>
                <a:cs typeface="+mn-cs"/>
              </a:defRPr>
            </a:pPr>
            <a:r>
              <a:rPr lang="es-MX" sz="1200" b="1" dirty="0"/>
              <a:t>FANVIT:</a:t>
            </a:r>
            <a:r>
              <a:rPr lang="es-MX" sz="1200" b="1" baseline="0" dirty="0"/>
              <a:t> Incremento en posiciones en Udibonos desde el 7 de noviembre de 2016</a:t>
            </a:r>
            <a:endParaRPr lang="es-MX" sz="1200" b="1" dirty="0"/>
          </a:p>
        </c:rich>
      </c:tx>
      <c:overlay val="0"/>
      <c:spPr>
        <a:noFill/>
        <a:ln>
          <a:noFill/>
        </a:ln>
        <a:effectLst/>
      </c:spPr>
    </c:title>
    <c:autoTitleDeleted val="0"/>
    <c:plotArea>
      <c:layout/>
      <c:bubbleChart>
        <c:varyColors val="0"/>
        <c:ser>
          <c:idx val="0"/>
          <c:order val="0"/>
          <c:spPr>
            <a:solidFill>
              <a:srgbClr val="0070C0">
                <a:alpha val="14000"/>
              </a:srgbClr>
            </a:solidFill>
            <a:ln>
              <a:solidFill>
                <a:srgbClr val="0070C0"/>
              </a:solidFill>
            </a:ln>
            <a:effectLst/>
          </c:spPr>
          <c:invertIfNegative val="0"/>
          <c:xVal>
            <c:numRef>
              <c:f>Vigentes!$E$21:$E$29</c:f>
              <c:numCache>
                <c:formatCode>0.0</c:formatCode>
                <c:ptCount val="9"/>
                <c:pt idx="0">
                  <c:v>0.45753424657534247</c:v>
                </c:pt>
                <c:pt idx="1">
                  <c:v>1.9534246575342467</c:v>
                </c:pt>
                <c:pt idx="2">
                  <c:v>3.4493150684931506</c:v>
                </c:pt>
                <c:pt idx="3">
                  <c:v>4.9452054794520546</c:v>
                </c:pt>
                <c:pt idx="4">
                  <c:v>8.4356164383561651</c:v>
                </c:pt>
                <c:pt idx="5">
                  <c:v>11.427397260273972</c:v>
                </c:pt>
                <c:pt idx="6">
                  <c:v>18.408219178082192</c:v>
                </c:pt>
                <c:pt idx="7">
                  <c:v>23.394520547945206</c:v>
                </c:pt>
                <c:pt idx="8">
                  <c:v>29.378082191780823</c:v>
                </c:pt>
              </c:numCache>
            </c:numRef>
          </c:xVal>
          <c:yVal>
            <c:numRef>
              <c:f>Vigentes!$J$21:$J$29</c:f>
              <c:numCache>
                <c:formatCode>0.0</c:formatCode>
                <c:ptCount val="9"/>
                <c:pt idx="0">
                  <c:v>1.76</c:v>
                </c:pt>
                <c:pt idx="1">
                  <c:v>3.19</c:v>
                </c:pt>
                <c:pt idx="2">
                  <c:v>3.1</c:v>
                </c:pt>
                <c:pt idx="3">
                  <c:v>3.11</c:v>
                </c:pt>
                <c:pt idx="4">
                  <c:v>3.12</c:v>
                </c:pt>
                <c:pt idx="5">
                  <c:v>3.2199999999999998</c:v>
                </c:pt>
                <c:pt idx="6">
                  <c:v>3.46</c:v>
                </c:pt>
                <c:pt idx="7">
                  <c:v>3.56</c:v>
                </c:pt>
                <c:pt idx="8">
                  <c:v>3.5900000000000003</c:v>
                </c:pt>
              </c:numCache>
            </c:numRef>
          </c:yVal>
          <c:bubbleSize>
            <c:numRef>
              <c:f>Vigentes!$K$21:$K$29</c:f>
              <c:numCache>
                <c:formatCode>0.0</c:formatCode>
                <c:ptCount val="9"/>
                <c:pt idx="0">
                  <c:v>500.48428460000002</c:v>
                </c:pt>
                <c:pt idx="1">
                  <c:v>50.476758849998987</c:v>
                </c:pt>
                <c:pt idx="2">
                  <c:v>1053.51533483</c:v>
                </c:pt>
                <c:pt idx="3">
                  <c:v>898.91311972999961</c:v>
                </c:pt>
                <c:pt idx="4">
                  <c:v>170.38079208999989</c:v>
                </c:pt>
                <c:pt idx="5">
                  <c:v>1583.0088108499999</c:v>
                </c:pt>
                <c:pt idx="6">
                  <c:v>680.1284565699998</c:v>
                </c:pt>
                <c:pt idx="7">
                  <c:v>76.335500789999969</c:v>
                </c:pt>
                <c:pt idx="8">
                  <c:v>154.4934840599999</c:v>
                </c:pt>
              </c:numCache>
            </c:numRef>
          </c:bubbleSize>
          <c:bubble3D val="0"/>
          <c:extLst xmlns:c16r2="http://schemas.microsoft.com/office/drawing/2015/06/chart">
            <c:ext xmlns:c16="http://schemas.microsoft.com/office/drawing/2014/chart" uri="{C3380CC4-5D6E-409C-BE32-E72D297353CC}">
              <c16:uniqueId val="{00000000-EDBB-41B2-8606-F6EE4E8670FA}"/>
            </c:ext>
          </c:extLst>
        </c:ser>
        <c:dLbls>
          <c:showLegendKey val="0"/>
          <c:showVal val="0"/>
          <c:showCatName val="0"/>
          <c:showSerName val="0"/>
          <c:showPercent val="0"/>
          <c:showBubbleSize val="0"/>
        </c:dLbls>
        <c:bubbleScale val="100"/>
        <c:showNegBubbles val="0"/>
        <c:axId val="94877568"/>
        <c:axId val="94879104"/>
      </c:bubbleChart>
      <c:valAx>
        <c:axId val="94877568"/>
        <c:scaling>
          <c:orientation val="minMax"/>
          <c:max val="35"/>
          <c:min val="0"/>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879104"/>
        <c:crosses val="autoZero"/>
        <c:crossBetween val="midCat"/>
      </c:valAx>
      <c:valAx>
        <c:axId val="94879104"/>
        <c:scaling>
          <c:orientation val="minMax"/>
        </c:scaling>
        <c:delete val="0"/>
        <c:axPos val="l"/>
        <c:majorGridlines>
          <c:spPr>
            <a:ln w="9525" cap="flat" cmpd="sng" algn="ctr">
              <a:solidFill>
                <a:schemeClr val="bg1">
                  <a:lumMod val="9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94877568"/>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Cambio en Expectativas Económicas: Crecimiento, Inflación y Desempleo</a:t>
            </a:r>
          </a:p>
        </c:rich>
      </c:tx>
      <c:layout>
        <c:manualLayout>
          <c:xMode val="edge"/>
          <c:yMode val="edge"/>
          <c:x val="0.12810768445610965"/>
          <c:y val="3.6876130008133175E-4"/>
        </c:manualLayout>
      </c:layout>
      <c:overlay val="0"/>
    </c:title>
    <c:autoTitleDeleted val="0"/>
    <c:plotArea>
      <c:layout/>
      <c:bubbleChart>
        <c:varyColors val="0"/>
        <c:ser>
          <c:idx val="0"/>
          <c:order val="0"/>
          <c:tx>
            <c:strRef>
              <c:f>Monitor!$P$53</c:f>
              <c:strCache>
                <c:ptCount val="1"/>
                <c:pt idx="0">
                  <c:v>USA</c:v>
                </c:pt>
              </c:strCache>
            </c:strRef>
          </c:tx>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Monitor!$AE$53</c:f>
              <c:numCache>
                <c:formatCode>General</c:formatCode>
                <c:ptCount val="1"/>
                <c:pt idx="0">
                  <c:v>4.4000000000000004</c:v>
                </c:pt>
              </c:numCache>
            </c:numRef>
          </c:xVal>
          <c:yVal>
            <c:numRef>
              <c:f>Monitor!$Z$53</c:f>
              <c:numCache>
                <c:formatCode>General</c:formatCode>
                <c:ptCount val="1"/>
                <c:pt idx="0">
                  <c:v>2.1</c:v>
                </c:pt>
              </c:numCache>
            </c:numRef>
          </c:yVal>
          <c:bubbleSize>
            <c:numRef>
              <c:f>Monitor!$S$53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0-018A-4D7B-B732-561677419A86}"/>
            </c:ext>
          </c:extLst>
        </c:ser>
        <c:ser>
          <c:idx val="7"/>
          <c:order val="1"/>
          <c:tx>
            <c:strRef>
              <c:f>Monitor!$P$53</c:f>
              <c:strCache>
                <c:ptCount val="1"/>
                <c:pt idx="0">
                  <c:v>USA</c:v>
                </c:pt>
              </c:strCache>
            </c:strRef>
          </c:tx>
          <c:spPr>
            <a:noFill/>
            <a:ln w="25400">
              <a:solidFill>
                <a:schemeClr val="accent1">
                  <a:lumMod val="50000"/>
                </a:schemeClr>
              </a:solidFill>
              <a:prstDash val="sysDash"/>
            </a:ln>
          </c:spPr>
          <c:invertIfNegative val="0"/>
          <c:dLbls>
            <c:dLbl>
              <c:idx val="0"/>
              <c:layout>
                <c:manualLayout>
                  <c:x val="-3.7432755900220958E-2"/>
                  <c:y val="7.9543294332403092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1-018A-4D7B-B732-561677419A86}"/>
                </c:ext>
                <c:ext xmlns:c15="http://schemas.microsoft.com/office/drawing/2012/chart" uri="{CE6537A1-D6FC-4f65-9D91-7224C49458BB}"/>
              </c:extLst>
            </c:dLbl>
            <c:spPr>
              <a:noFill/>
              <a:ln>
                <a:noFill/>
              </a:ln>
              <a:effectLst/>
            </c:spPr>
            <c:dLblPos val="b"/>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Monitor!$AD$53</c:f>
              <c:numCache>
                <c:formatCode>General</c:formatCode>
                <c:ptCount val="1"/>
                <c:pt idx="0">
                  <c:v>4.7</c:v>
                </c:pt>
              </c:numCache>
            </c:numRef>
          </c:xVal>
          <c:yVal>
            <c:numRef>
              <c:f>Monitor!$Y$53</c:f>
              <c:numCache>
                <c:formatCode>General</c:formatCode>
                <c:ptCount val="1"/>
                <c:pt idx="0">
                  <c:v>2.2999999999999998</c:v>
                </c:pt>
              </c:numCache>
            </c:numRef>
          </c:yVal>
          <c:bubbleSize>
            <c:numRef>
              <c:f>Monitor!$R$53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2-018A-4D7B-B732-561677419A86}"/>
            </c:ext>
          </c:extLst>
        </c:ser>
        <c:ser>
          <c:idx val="1"/>
          <c:order val="2"/>
          <c:tx>
            <c:strRef>
              <c:f>Monitor!$P$54</c:f>
              <c:strCache>
                <c:ptCount val="1"/>
                <c:pt idx="0">
                  <c:v>Japan</c:v>
                </c:pt>
              </c:strCache>
            </c:strRef>
          </c:tx>
          <c:spPr>
            <a:ln w="25400">
              <a:noFill/>
            </a:ln>
          </c:spPr>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Monitor!$AE$54</c:f>
              <c:numCache>
                <c:formatCode>General</c:formatCode>
                <c:ptCount val="1"/>
                <c:pt idx="0">
                  <c:v>2.9</c:v>
                </c:pt>
              </c:numCache>
            </c:numRef>
          </c:xVal>
          <c:yVal>
            <c:numRef>
              <c:f>Monitor!$Z$54</c:f>
              <c:numCache>
                <c:formatCode>General</c:formatCode>
                <c:ptCount val="1"/>
                <c:pt idx="0">
                  <c:v>0.5</c:v>
                </c:pt>
              </c:numCache>
            </c:numRef>
          </c:yVal>
          <c:bubbleSize>
            <c:numRef>
              <c:f>Monitor!$S$54</c:f>
              <c:numCache>
                <c:formatCode>General</c:formatCode>
                <c:ptCount val="1"/>
                <c:pt idx="0">
                  <c:v>1.3</c:v>
                </c:pt>
              </c:numCache>
            </c:numRef>
          </c:bubbleSize>
          <c:bubble3D val="0"/>
          <c:extLst xmlns:c16r2="http://schemas.microsoft.com/office/drawing/2015/06/chart">
            <c:ext xmlns:c16="http://schemas.microsoft.com/office/drawing/2014/chart" uri="{C3380CC4-5D6E-409C-BE32-E72D297353CC}">
              <c16:uniqueId val="{00000003-018A-4D7B-B732-561677419A86}"/>
            </c:ext>
          </c:extLst>
        </c:ser>
        <c:ser>
          <c:idx val="8"/>
          <c:order val="3"/>
          <c:tx>
            <c:strRef>
              <c:f>Monitor!$P$54</c:f>
              <c:strCache>
                <c:ptCount val="1"/>
                <c:pt idx="0">
                  <c:v>Japan</c:v>
                </c:pt>
              </c:strCache>
            </c:strRef>
          </c:tx>
          <c:spPr>
            <a:noFill/>
            <a:ln w="25400">
              <a:solidFill>
                <a:schemeClr val="accent2">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Monitor!$AD$54</c:f>
              <c:numCache>
                <c:formatCode>General</c:formatCode>
                <c:ptCount val="1"/>
                <c:pt idx="0">
                  <c:v>3</c:v>
                </c:pt>
              </c:numCache>
            </c:numRef>
          </c:xVal>
          <c:yVal>
            <c:numRef>
              <c:f>Monitor!$Y$54</c:f>
              <c:numCache>
                <c:formatCode>General</c:formatCode>
                <c:ptCount val="1"/>
                <c:pt idx="0">
                  <c:v>0.6</c:v>
                </c:pt>
              </c:numCache>
            </c:numRef>
          </c:yVal>
          <c:bubbleSize>
            <c:numRef>
              <c:f>Monitor!$R$54</c:f>
              <c:numCache>
                <c:formatCode>General</c:formatCode>
                <c:ptCount val="1"/>
                <c:pt idx="0">
                  <c:v>1</c:v>
                </c:pt>
              </c:numCache>
            </c:numRef>
          </c:bubbleSize>
          <c:bubble3D val="0"/>
          <c:extLst xmlns:c16r2="http://schemas.microsoft.com/office/drawing/2015/06/chart">
            <c:ext xmlns:c16="http://schemas.microsoft.com/office/drawing/2014/chart" uri="{C3380CC4-5D6E-409C-BE32-E72D297353CC}">
              <c16:uniqueId val="{00000004-018A-4D7B-B732-561677419A86}"/>
            </c:ext>
          </c:extLst>
        </c:ser>
        <c:ser>
          <c:idx val="2"/>
          <c:order val="4"/>
          <c:tx>
            <c:strRef>
              <c:f>Monitor!$P$55</c:f>
              <c:strCache>
                <c:ptCount val="1"/>
                <c:pt idx="0">
                  <c:v>Germany</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Monitor!$AE$55</c:f>
              <c:numCache>
                <c:formatCode>General</c:formatCode>
                <c:ptCount val="1"/>
                <c:pt idx="0">
                  <c:v>5.7</c:v>
                </c:pt>
              </c:numCache>
            </c:numRef>
          </c:xVal>
          <c:yVal>
            <c:numRef>
              <c:f>Monitor!$Z$55</c:f>
              <c:numCache>
                <c:formatCode>General</c:formatCode>
                <c:ptCount val="1"/>
                <c:pt idx="0">
                  <c:v>1.7</c:v>
                </c:pt>
              </c:numCache>
            </c:numRef>
          </c:yVal>
          <c:bubbleSize>
            <c:numRef>
              <c:f>Monitor!$S$55</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5-018A-4D7B-B732-561677419A86}"/>
            </c:ext>
          </c:extLst>
        </c:ser>
        <c:ser>
          <c:idx val="9"/>
          <c:order val="5"/>
          <c:tx>
            <c:strRef>
              <c:f>Monitor!$P$55</c:f>
              <c:strCache>
                <c:ptCount val="1"/>
                <c:pt idx="0">
                  <c:v>Germany</c:v>
                </c:pt>
              </c:strCache>
            </c:strRef>
          </c:tx>
          <c:spPr>
            <a:noFill/>
            <a:ln w="25400">
              <a:solidFill>
                <a:schemeClr val="accent3">
                  <a:lumMod val="50000"/>
                </a:schemeClr>
              </a:solidFill>
              <a:prstDash val="sysDash"/>
            </a:ln>
          </c:spPr>
          <c:invertIfNegative val="0"/>
          <c:dLbls>
            <c:dLbl>
              <c:idx val="0"/>
              <c:layout>
                <c:manualLayout>
                  <c:x val="0"/>
                  <c:y val="1.2147190472011606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6-018A-4D7B-B732-561677419A86}"/>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Monitor!$AD$55</c:f>
              <c:numCache>
                <c:formatCode>General</c:formatCode>
                <c:ptCount val="1"/>
                <c:pt idx="0">
                  <c:v>6.1</c:v>
                </c:pt>
              </c:numCache>
            </c:numRef>
          </c:xVal>
          <c:yVal>
            <c:numRef>
              <c:f>Monitor!$Y$55</c:f>
              <c:numCache>
                <c:formatCode>General</c:formatCode>
                <c:ptCount val="1"/>
                <c:pt idx="0">
                  <c:v>1.55</c:v>
                </c:pt>
              </c:numCache>
            </c:numRef>
          </c:yVal>
          <c:bubbleSize>
            <c:numRef>
              <c:f>Monitor!$R$55</c:f>
              <c:numCache>
                <c:formatCode>General</c:formatCode>
                <c:ptCount val="1"/>
                <c:pt idx="0">
                  <c:v>1.4</c:v>
                </c:pt>
              </c:numCache>
            </c:numRef>
          </c:bubbleSize>
          <c:bubble3D val="0"/>
          <c:extLst xmlns:c16r2="http://schemas.microsoft.com/office/drawing/2015/06/chart">
            <c:ext xmlns:c16="http://schemas.microsoft.com/office/drawing/2014/chart" uri="{C3380CC4-5D6E-409C-BE32-E72D297353CC}">
              <c16:uniqueId val="{00000007-018A-4D7B-B732-561677419A86}"/>
            </c:ext>
          </c:extLst>
        </c:ser>
        <c:ser>
          <c:idx val="3"/>
          <c:order val="6"/>
          <c:tx>
            <c:strRef>
              <c:f>Monitor!$P$56</c:f>
              <c:strCache>
                <c:ptCount val="1"/>
                <c:pt idx="0">
                  <c:v>United  Kingdom</c:v>
                </c:pt>
              </c:strCache>
            </c:strRef>
          </c:tx>
          <c:spPr>
            <a:ln w="25400">
              <a:noFill/>
            </a:ln>
          </c:spPr>
          <c:invertIfNegative val="0"/>
          <c:dLbls>
            <c:dLbl>
              <c:idx val="0"/>
              <c:layout>
                <c:manualLayout>
                  <c:x val="-4.5071912769168634E-3"/>
                  <c:y val="-4.2515166652040623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8-018A-4D7B-B732-561677419A86}"/>
                </c:ext>
                <c:ext xmlns:c15="http://schemas.microsoft.com/office/drawing/2012/chart" uri="{CE6537A1-D6FC-4f65-9D91-7224C49458BB}"/>
              </c:extLst>
            </c:dLbl>
            <c:spPr>
              <a:noFill/>
              <a:ln>
                <a:noFill/>
              </a:ln>
              <a:effectLst/>
            </c:spPr>
            <c:dLblPos val="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Monitor!$AE$56</c:f>
              <c:numCache>
                <c:formatCode>General</c:formatCode>
                <c:ptCount val="1"/>
                <c:pt idx="0">
                  <c:v>4.5999999999999996</c:v>
                </c:pt>
              </c:numCache>
            </c:numRef>
          </c:xVal>
          <c:yVal>
            <c:numRef>
              <c:f>Monitor!$Z$56</c:f>
              <c:numCache>
                <c:formatCode>General</c:formatCode>
                <c:ptCount val="1"/>
                <c:pt idx="0">
                  <c:v>2.7</c:v>
                </c:pt>
              </c:numCache>
            </c:numRef>
          </c:yVal>
          <c:bubbleSize>
            <c:numRef>
              <c:f>Monitor!$S$56</c:f>
              <c:numCache>
                <c:formatCode>General</c:formatCode>
                <c:ptCount val="1"/>
                <c:pt idx="0">
                  <c:v>1.6</c:v>
                </c:pt>
              </c:numCache>
            </c:numRef>
          </c:bubbleSize>
          <c:bubble3D val="0"/>
          <c:extLst xmlns:c16r2="http://schemas.microsoft.com/office/drawing/2015/06/chart">
            <c:ext xmlns:c16="http://schemas.microsoft.com/office/drawing/2014/chart" uri="{C3380CC4-5D6E-409C-BE32-E72D297353CC}">
              <c16:uniqueId val="{00000009-018A-4D7B-B732-561677419A86}"/>
            </c:ext>
          </c:extLst>
        </c:ser>
        <c:ser>
          <c:idx val="10"/>
          <c:order val="7"/>
          <c:tx>
            <c:strRef>
              <c:f>Monitor!$P$56</c:f>
              <c:strCache>
                <c:ptCount val="1"/>
                <c:pt idx="0">
                  <c:v>United  Kingdom</c:v>
                </c:pt>
              </c:strCache>
            </c:strRef>
          </c:tx>
          <c:spPr>
            <a:noFill/>
            <a:ln w="25400">
              <a:solidFill>
                <a:schemeClr val="accent4">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Monitor!$AD$56</c:f>
              <c:numCache>
                <c:formatCode>General</c:formatCode>
                <c:ptCount val="1"/>
                <c:pt idx="0">
                  <c:v>5.2</c:v>
                </c:pt>
              </c:numCache>
            </c:numRef>
          </c:xVal>
          <c:yVal>
            <c:numRef>
              <c:f>Monitor!$Y$56</c:f>
              <c:numCache>
                <c:formatCode>General</c:formatCode>
                <c:ptCount val="1"/>
                <c:pt idx="0">
                  <c:v>2.4</c:v>
                </c:pt>
              </c:numCache>
            </c:numRef>
          </c:yVal>
          <c:bubbleSize>
            <c:numRef>
              <c:f>Monitor!$R$56</c:f>
              <c:numCache>
                <c:formatCode>General</c:formatCode>
                <c:ptCount val="1"/>
                <c:pt idx="0">
                  <c:v>1.2</c:v>
                </c:pt>
              </c:numCache>
            </c:numRef>
          </c:bubbleSize>
          <c:bubble3D val="0"/>
          <c:extLst xmlns:c16r2="http://schemas.microsoft.com/office/drawing/2015/06/chart">
            <c:ext xmlns:c16="http://schemas.microsoft.com/office/drawing/2014/chart" uri="{C3380CC4-5D6E-409C-BE32-E72D297353CC}">
              <c16:uniqueId val="{0000000A-018A-4D7B-B732-561677419A86}"/>
            </c:ext>
          </c:extLst>
        </c:ser>
        <c:ser>
          <c:idx val="4"/>
          <c:order val="8"/>
          <c:tx>
            <c:strRef>
              <c:f>Monitor!$P$57</c:f>
              <c:strCache>
                <c:ptCount val="1"/>
                <c:pt idx="0">
                  <c:v>Brazil</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Monitor!$AE$57</c:f>
              <c:numCache>
                <c:formatCode>General</c:formatCode>
                <c:ptCount val="1"/>
                <c:pt idx="0">
                  <c:v>13.15</c:v>
                </c:pt>
              </c:numCache>
            </c:numRef>
          </c:xVal>
          <c:yVal>
            <c:numRef>
              <c:f>Monitor!$Z$57</c:f>
              <c:numCache>
                <c:formatCode>General</c:formatCode>
                <c:ptCount val="1"/>
                <c:pt idx="0">
                  <c:v>3.6</c:v>
                </c:pt>
              </c:numCache>
            </c:numRef>
          </c:yVal>
          <c:bubbleSize>
            <c:numRef>
              <c:f>Monitor!$S$57</c:f>
              <c:numCache>
                <c:formatCode>General</c:formatCode>
                <c:ptCount val="1"/>
                <c:pt idx="0">
                  <c:v>0.5</c:v>
                </c:pt>
              </c:numCache>
            </c:numRef>
          </c:bubbleSize>
          <c:bubble3D val="0"/>
          <c:extLst xmlns:c16r2="http://schemas.microsoft.com/office/drawing/2015/06/chart">
            <c:ext xmlns:c16="http://schemas.microsoft.com/office/drawing/2014/chart" uri="{C3380CC4-5D6E-409C-BE32-E72D297353CC}">
              <c16:uniqueId val="{0000000B-018A-4D7B-B732-561677419A86}"/>
            </c:ext>
          </c:extLst>
        </c:ser>
        <c:ser>
          <c:idx val="11"/>
          <c:order val="9"/>
          <c:tx>
            <c:strRef>
              <c:f>Monitor!$P$57</c:f>
              <c:strCache>
                <c:ptCount val="1"/>
                <c:pt idx="0">
                  <c:v>Brazil</c:v>
                </c:pt>
              </c:strCache>
            </c:strRef>
          </c:tx>
          <c:spPr>
            <a:noFill/>
            <a:ln w="25400">
              <a:solidFill>
                <a:schemeClr val="accent5">
                  <a:lumMod val="50000"/>
                </a:schemeClr>
              </a:solidFill>
              <a:prstDash val="sysDash"/>
            </a:ln>
          </c:spPr>
          <c:invertIfNegative val="0"/>
          <c:dLbls>
            <c:dLbl>
              <c:idx val="0"/>
              <c:layout>
                <c:manualLayout>
                  <c:x val="0"/>
                  <c:y val="-2.1257583326020311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C-018A-4D7B-B732-561677419A86}"/>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Monitor!$AD$57</c:f>
              <c:numCache>
                <c:formatCode>General</c:formatCode>
                <c:ptCount val="1"/>
                <c:pt idx="0">
                  <c:v>11.9</c:v>
                </c:pt>
              </c:numCache>
            </c:numRef>
          </c:xVal>
          <c:yVal>
            <c:numRef>
              <c:f>Monitor!$Y$57</c:f>
              <c:numCache>
                <c:formatCode>General</c:formatCode>
                <c:ptCount val="1"/>
                <c:pt idx="0">
                  <c:v>5.0999999999999996</c:v>
                </c:pt>
              </c:numCache>
            </c:numRef>
          </c:yVal>
          <c:bubbleSize>
            <c:numRef>
              <c:f>Monitor!$R$57</c:f>
              <c:numCache>
                <c:formatCode>General</c:formatCode>
                <c:ptCount val="1"/>
                <c:pt idx="0">
                  <c:v>0.8</c:v>
                </c:pt>
              </c:numCache>
            </c:numRef>
          </c:bubbleSize>
          <c:bubble3D val="0"/>
          <c:extLst xmlns:c16r2="http://schemas.microsoft.com/office/drawing/2015/06/chart">
            <c:ext xmlns:c16="http://schemas.microsoft.com/office/drawing/2014/chart" uri="{C3380CC4-5D6E-409C-BE32-E72D297353CC}">
              <c16:uniqueId val="{0000000D-018A-4D7B-B732-561677419A86}"/>
            </c:ext>
          </c:extLst>
        </c:ser>
        <c:ser>
          <c:idx val="5"/>
          <c:order val="10"/>
          <c:tx>
            <c:strRef>
              <c:f>Monitor!$P$58</c:f>
              <c:strCache>
                <c:ptCount val="1"/>
                <c:pt idx="0">
                  <c:v>Mexico</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Monitor!$AE$58</c:f>
              <c:numCache>
                <c:formatCode>General</c:formatCode>
                <c:ptCount val="1"/>
                <c:pt idx="0">
                  <c:v>3.55</c:v>
                </c:pt>
              </c:numCache>
            </c:numRef>
          </c:xVal>
          <c:yVal>
            <c:numRef>
              <c:f>Monitor!$Z$58</c:f>
              <c:numCache>
                <c:formatCode>General</c:formatCode>
                <c:ptCount val="1"/>
                <c:pt idx="0">
                  <c:v>5.8</c:v>
                </c:pt>
              </c:numCache>
            </c:numRef>
          </c:yVal>
          <c:bubbleSize>
            <c:numRef>
              <c:f>Monitor!$S$58</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E-018A-4D7B-B732-561677419A86}"/>
            </c:ext>
          </c:extLst>
        </c:ser>
        <c:ser>
          <c:idx val="12"/>
          <c:order val="11"/>
          <c:tx>
            <c:strRef>
              <c:f>Monitor!$P$58</c:f>
              <c:strCache>
                <c:ptCount val="1"/>
                <c:pt idx="0">
                  <c:v>Mexico</c:v>
                </c:pt>
              </c:strCache>
            </c:strRef>
          </c:tx>
          <c:spPr>
            <a:noFill/>
            <a:ln w="25400">
              <a:solidFill>
                <a:schemeClr val="accent6">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Monitor!$AD$58</c:f>
              <c:numCache>
                <c:formatCode>General</c:formatCode>
                <c:ptCount val="1"/>
                <c:pt idx="0">
                  <c:v>4.0999999999999996</c:v>
                </c:pt>
              </c:numCache>
            </c:numRef>
          </c:xVal>
          <c:yVal>
            <c:numRef>
              <c:f>Monitor!$Y$58</c:f>
              <c:numCache>
                <c:formatCode>General</c:formatCode>
                <c:ptCount val="1"/>
                <c:pt idx="0">
                  <c:v>3.85</c:v>
                </c:pt>
              </c:numCache>
            </c:numRef>
          </c:yVal>
          <c:bubbleSize>
            <c:numRef>
              <c:f>Monitor!$R$58</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F-018A-4D7B-B732-561677419A86}"/>
            </c:ext>
          </c:extLst>
        </c:ser>
        <c:ser>
          <c:idx val="6"/>
          <c:order val="12"/>
          <c:tx>
            <c:strRef>
              <c:f>Monitor!$P$59</c:f>
              <c:strCache>
                <c:ptCount val="1"/>
                <c:pt idx="0">
                  <c:v>China</c:v>
                </c:pt>
              </c:strCache>
            </c:strRef>
          </c:tx>
          <c:spPr>
            <a:solidFill>
              <a:srgbClr val="FFFF00">
                <a:alpha val="30000"/>
              </a:srgbClr>
            </a:solidFill>
            <a:ln w="25400">
              <a:noFill/>
            </a:ln>
          </c:spPr>
          <c:invertIfNegative val="0"/>
          <c:dPt>
            <c:idx val="0"/>
            <c:invertIfNegative val="0"/>
            <c:bubble3D val="0"/>
            <c:extLst xmlns:c16r2="http://schemas.microsoft.com/office/drawing/2015/06/chart">
              <c:ext xmlns:c16="http://schemas.microsoft.com/office/drawing/2014/chart" uri="{C3380CC4-5D6E-409C-BE32-E72D297353CC}">
                <c16:uniqueId val="{00000010-018A-4D7B-B732-561677419A86}"/>
              </c:ext>
            </c:extLst>
          </c:dPt>
          <c:dLbls>
            <c:dLbl>
              <c:idx val="0"/>
              <c:layout>
                <c:manualLayout>
                  <c:x val="-0.15221885122696158"/>
                  <c:y val="2.4294380944023211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0-018A-4D7B-B732-561677419A86}"/>
                </c:ext>
                <c:ext xmlns:c15="http://schemas.microsoft.com/office/drawing/2012/chart" uri="{CE6537A1-D6FC-4f65-9D91-7224C49458BB}"/>
              </c:extLst>
            </c:dLbl>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Monitor!$AE$59</c:f>
              <c:numCache>
                <c:formatCode>General</c:formatCode>
                <c:ptCount val="1"/>
                <c:pt idx="0">
                  <c:v>4</c:v>
                </c:pt>
              </c:numCache>
            </c:numRef>
          </c:xVal>
          <c:yVal>
            <c:numRef>
              <c:f>Monitor!$Z$59</c:f>
              <c:numCache>
                <c:formatCode>General</c:formatCode>
                <c:ptCount val="1"/>
                <c:pt idx="0">
                  <c:v>1.7</c:v>
                </c:pt>
              </c:numCache>
            </c:numRef>
          </c:yVal>
          <c:bubbleSize>
            <c:numRef>
              <c:f>Monitor!$S$59</c:f>
              <c:numCache>
                <c:formatCode>General</c:formatCode>
                <c:ptCount val="1"/>
                <c:pt idx="0">
                  <c:v>6.7</c:v>
                </c:pt>
              </c:numCache>
            </c:numRef>
          </c:bubbleSize>
          <c:bubble3D val="0"/>
          <c:extLst xmlns:c16r2="http://schemas.microsoft.com/office/drawing/2015/06/chart">
            <c:ext xmlns:c16="http://schemas.microsoft.com/office/drawing/2014/chart" uri="{C3380CC4-5D6E-409C-BE32-E72D297353CC}">
              <c16:uniqueId val="{00000011-018A-4D7B-B732-561677419A86}"/>
            </c:ext>
          </c:extLst>
        </c:ser>
        <c:ser>
          <c:idx val="13"/>
          <c:order val="13"/>
          <c:tx>
            <c:strRef>
              <c:f>Monitor!$P$59</c:f>
              <c:strCache>
                <c:ptCount val="1"/>
                <c:pt idx="0">
                  <c:v>China</c:v>
                </c:pt>
              </c:strCache>
            </c:strRef>
          </c:tx>
          <c:spPr>
            <a:noFill/>
            <a:ln w="25400">
              <a:solidFill>
                <a:srgbClr val="FFFF00"/>
              </a:solidFill>
              <a:prstDash val="sysDash"/>
            </a:ln>
          </c:spPr>
          <c:invertIfNegative val="0"/>
          <c:dLbls>
            <c:dLbl>
              <c:idx val="0"/>
              <c:layout>
                <c:manualLayout>
                  <c:x val="-0.13058894675812285"/>
                  <c:y val="-0.11296337167748635"/>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2-018A-4D7B-B732-561677419A86}"/>
                </c:ext>
                <c:ext xmlns:c15="http://schemas.microsoft.com/office/drawing/2012/chart" uri="{CE6537A1-D6FC-4f65-9D91-7224C49458BB}"/>
              </c:extLst>
            </c:dLbl>
            <c:spPr>
              <a:noFill/>
              <a:ln>
                <a:noFill/>
              </a:ln>
              <a:effectLst/>
            </c:spPr>
            <c:dLblPos val="t"/>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Monitor!$AD$59</c:f>
              <c:numCache>
                <c:formatCode>General</c:formatCode>
                <c:ptCount val="1"/>
                <c:pt idx="0">
                  <c:v>4.0999999999999996</c:v>
                </c:pt>
              </c:numCache>
            </c:numRef>
          </c:xVal>
          <c:yVal>
            <c:numRef>
              <c:f>Monitor!$Y$59</c:f>
              <c:numCache>
                <c:formatCode>General</c:formatCode>
                <c:ptCount val="1"/>
                <c:pt idx="0">
                  <c:v>2.2000000000000002</c:v>
                </c:pt>
              </c:numCache>
            </c:numRef>
          </c:yVal>
          <c:bubbleSize>
            <c:numRef>
              <c:f>Monitor!$R$59</c:f>
              <c:numCache>
                <c:formatCode>General</c:formatCode>
                <c:ptCount val="1"/>
                <c:pt idx="0">
                  <c:v>6.5</c:v>
                </c:pt>
              </c:numCache>
            </c:numRef>
          </c:bubbleSize>
          <c:bubble3D val="0"/>
          <c:extLst xmlns:c16r2="http://schemas.microsoft.com/office/drawing/2015/06/chart">
            <c:ext xmlns:c16="http://schemas.microsoft.com/office/drawing/2014/chart" uri="{C3380CC4-5D6E-409C-BE32-E72D297353CC}">
              <c16:uniqueId val="{00000013-018A-4D7B-B732-561677419A86}"/>
            </c:ext>
          </c:extLst>
        </c:ser>
        <c:dLbls>
          <c:showLegendKey val="0"/>
          <c:showVal val="0"/>
          <c:showCatName val="0"/>
          <c:showSerName val="0"/>
          <c:showPercent val="0"/>
          <c:showBubbleSize val="0"/>
        </c:dLbls>
        <c:bubbleScale val="100"/>
        <c:showNegBubbles val="0"/>
        <c:axId val="99689216"/>
        <c:axId val="99691136"/>
      </c:bubbleChart>
      <c:valAx>
        <c:axId val="99689216"/>
        <c:scaling>
          <c:orientation val="minMax"/>
        </c:scaling>
        <c:delete val="0"/>
        <c:axPos val="b"/>
        <c:title>
          <c:tx>
            <c:rich>
              <a:bodyPr/>
              <a:lstStyle/>
              <a:p>
                <a:pPr>
                  <a:defRPr/>
                </a:pPr>
                <a:r>
                  <a:rPr lang="en-US" dirty="0"/>
                  <a:t>Desempleo</a:t>
                </a:r>
              </a:p>
            </c:rich>
          </c:tx>
          <c:overlay val="0"/>
        </c:title>
        <c:numFmt formatCode="General" sourceLinked="1"/>
        <c:majorTickMark val="out"/>
        <c:minorTickMark val="none"/>
        <c:tickLblPos val="nextTo"/>
        <c:crossAx val="99691136"/>
        <c:crosses val="autoZero"/>
        <c:crossBetween val="midCat"/>
      </c:valAx>
      <c:valAx>
        <c:axId val="99691136"/>
        <c:scaling>
          <c:orientation val="minMax"/>
        </c:scaling>
        <c:delete val="0"/>
        <c:axPos val="l"/>
        <c:majorGridlines/>
        <c:title>
          <c:tx>
            <c:rich>
              <a:bodyPr rot="-5400000" vert="horz"/>
              <a:lstStyle/>
              <a:p>
                <a:pPr>
                  <a:defRPr/>
                </a:pPr>
                <a:r>
                  <a:rPr lang="en-US" dirty="0"/>
                  <a:t>Inflación</a:t>
                </a:r>
              </a:p>
            </c:rich>
          </c:tx>
          <c:overlay val="0"/>
        </c:title>
        <c:numFmt formatCode="General" sourceLinked="1"/>
        <c:majorTickMark val="out"/>
        <c:minorTickMark val="none"/>
        <c:tickLblPos val="nextTo"/>
        <c:crossAx val="99689216"/>
        <c:crosses val="autoZero"/>
        <c:crossBetween val="midCat"/>
      </c:valAx>
    </c:plotArea>
    <c:legend>
      <c:legendPos val="b"/>
      <c:legendEntry>
        <c:idx val="1"/>
        <c:delete val="1"/>
      </c:legendEntry>
      <c:legendEntry>
        <c:idx val="3"/>
        <c:delete val="1"/>
      </c:legendEntry>
      <c:legendEntry>
        <c:idx val="5"/>
        <c:delete val="1"/>
      </c:legendEntry>
      <c:legendEntry>
        <c:idx val="7"/>
        <c:delete val="1"/>
      </c:legendEntry>
      <c:legendEntry>
        <c:idx val="9"/>
        <c:delete val="1"/>
      </c:legendEntry>
      <c:legendEntry>
        <c:idx val="11"/>
        <c:delete val="1"/>
      </c:legendEntry>
      <c:legendEntry>
        <c:idx val="13"/>
        <c:delete val="1"/>
      </c:legendEntry>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Cambio en Expectativas Económicas: Crecimiento, Inflación y Tasa</a:t>
            </a:r>
          </a:p>
        </c:rich>
      </c:tx>
      <c:layout>
        <c:manualLayout>
          <c:xMode val="edge"/>
          <c:yMode val="edge"/>
          <c:x val="0.15742867211043063"/>
          <c:y val="3.6876130008133175E-4"/>
        </c:manualLayout>
      </c:layout>
      <c:overlay val="0"/>
    </c:title>
    <c:autoTitleDeleted val="0"/>
    <c:plotArea>
      <c:layout/>
      <c:bubbleChart>
        <c:varyColors val="0"/>
        <c:ser>
          <c:idx val="0"/>
          <c:order val="0"/>
          <c:tx>
            <c:strRef>
              <c:f>Monitor!$P$53</c:f>
              <c:strCache>
                <c:ptCount val="1"/>
                <c:pt idx="0">
                  <c:v>USA</c:v>
                </c:pt>
              </c:strCache>
            </c:strRef>
          </c:tx>
          <c:invertIfNegative val="0"/>
          <c:dLbls>
            <c:spPr>
              <a:noFill/>
              <a:ln>
                <a:noFill/>
              </a:ln>
              <a:effectLst/>
            </c:spPr>
            <c:dLblPos val="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Monitor!$AI$53</c:f>
              <c:numCache>
                <c:formatCode>General</c:formatCode>
                <c:ptCount val="1"/>
                <c:pt idx="0">
                  <c:v>1.5</c:v>
                </c:pt>
              </c:numCache>
            </c:numRef>
          </c:xVal>
          <c:yVal>
            <c:numRef>
              <c:f>Monitor!$Z$53</c:f>
              <c:numCache>
                <c:formatCode>General</c:formatCode>
                <c:ptCount val="1"/>
                <c:pt idx="0">
                  <c:v>2.1</c:v>
                </c:pt>
              </c:numCache>
            </c:numRef>
          </c:yVal>
          <c:bubbleSize>
            <c:numRef>
              <c:f>Monitor!$S$53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0-9396-471C-B372-6F529C0103AA}"/>
            </c:ext>
          </c:extLst>
        </c:ser>
        <c:ser>
          <c:idx val="7"/>
          <c:order val="1"/>
          <c:tx>
            <c:strRef>
              <c:f>Monitor!$P$53</c:f>
              <c:strCache>
                <c:ptCount val="1"/>
                <c:pt idx="0">
                  <c:v>USA</c:v>
                </c:pt>
              </c:strCache>
            </c:strRef>
          </c:tx>
          <c:spPr>
            <a:noFill/>
            <a:ln w="25400">
              <a:solidFill>
                <a:schemeClr val="accent1">
                  <a:lumMod val="50000"/>
                </a:schemeClr>
              </a:solidFill>
              <a:prstDash val="sysDash"/>
            </a:ln>
          </c:spPr>
          <c:invertIfNegative val="0"/>
          <c:dLbls>
            <c:dLbl>
              <c:idx val="0"/>
              <c:layout>
                <c:manualLayout>
                  <c:x val="-3.7432755900220958E-2"/>
                  <c:y val="7.9543294332403092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1-9396-471C-B372-6F529C0103AA}"/>
                </c:ext>
                <c:ext xmlns:c15="http://schemas.microsoft.com/office/drawing/2012/chart" uri="{CE6537A1-D6FC-4f65-9D91-7224C49458BB}"/>
              </c:extLst>
            </c:dLbl>
            <c:spPr>
              <a:noFill/>
              <a:ln>
                <a:noFill/>
              </a:ln>
              <a:effectLst/>
            </c:spPr>
            <c:dLblPos val="b"/>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Monitor!$AH$53</c:f>
              <c:numCache>
                <c:formatCode>General</c:formatCode>
                <c:ptCount val="1"/>
                <c:pt idx="0">
                  <c:v>1.3</c:v>
                </c:pt>
              </c:numCache>
            </c:numRef>
          </c:xVal>
          <c:yVal>
            <c:numRef>
              <c:f>Monitor!$Y$53</c:f>
              <c:numCache>
                <c:formatCode>General</c:formatCode>
                <c:ptCount val="1"/>
                <c:pt idx="0">
                  <c:v>2.2999999999999998</c:v>
                </c:pt>
              </c:numCache>
            </c:numRef>
          </c:yVal>
          <c:bubbleSize>
            <c:numRef>
              <c:f>Monitor!$R$53</c:f>
              <c:numCache>
                <c:formatCode>General</c:formatCode>
                <c:ptCount val="1"/>
                <c:pt idx="0">
                  <c:v>2.2000000000000002</c:v>
                </c:pt>
              </c:numCache>
            </c:numRef>
          </c:bubbleSize>
          <c:bubble3D val="0"/>
          <c:extLst xmlns:c16r2="http://schemas.microsoft.com/office/drawing/2015/06/chart">
            <c:ext xmlns:c16="http://schemas.microsoft.com/office/drawing/2014/chart" uri="{C3380CC4-5D6E-409C-BE32-E72D297353CC}">
              <c16:uniqueId val="{00000002-9396-471C-B372-6F529C0103AA}"/>
            </c:ext>
          </c:extLst>
        </c:ser>
        <c:ser>
          <c:idx val="1"/>
          <c:order val="2"/>
          <c:tx>
            <c:strRef>
              <c:f>Monitor!$P$54</c:f>
              <c:strCache>
                <c:ptCount val="1"/>
                <c:pt idx="0">
                  <c:v>Japan</c:v>
                </c:pt>
              </c:strCache>
            </c:strRef>
          </c:tx>
          <c:spPr>
            <a:ln w="25400">
              <a:noFill/>
            </a:ln>
          </c:spPr>
          <c:invertIfNegative val="0"/>
          <c:dLbls>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Monitor!$AI$54</c:f>
              <c:numCache>
                <c:formatCode>General</c:formatCode>
                <c:ptCount val="1"/>
                <c:pt idx="0">
                  <c:v>0</c:v>
                </c:pt>
              </c:numCache>
            </c:numRef>
          </c:xVal>
          <c:yVal>
            <c:numRef>
              <c:f>Monitor!$Z$54</c:f>
              <c:numCache>
                <c:formatCode>General</c:formatCode>
                <c:ptCount val="1"/>
                <c:pt idx="0">
                  <c:v>0.5</c:v>
                </c:pt>
              </c:numCache>
            </c:numRef>
          </c:yVal>
          <c:bubbleSize>
            <c:numRef>
              <c:f>Monitor!$S$54</c:f>
              <c:numCache>
                <c:formatCode>General</c:formatCode>
                <c:ptCount val="1"/>
                <c:pt idx="0">
                  <c:v>1.3</c:v>
                </c:pt>
              </c:numCache>
            </c:numRef>
          </c:bubbleSize>
          <c:bubble3D val="0"/>
          <c:extLst xmlns:c16r2="http://schemas.microsoft.com/office/drawing/2015/06/chart">
            <c:ext xmlns:c16="http://schemas.microsoft.com/office/drawing/2014/chart" uri="{C3380CC4-5D6E-409C-BE32-E72D297353CC}">
              <c16:uniqueId val="{00000003-9396-471C-B372-6F529C0103AA}"/>
            </c:ext>
          </c:extLst>
        </c:ser>
        <c:ser>
          <c:idx val="8"/>
          <c:order val="3"/>
          <c:tx>
            <c:strRef>
              <c:f>Monitor!$P$54</c:f>
              <c:strCache>
                <c:ptCount val="1"/>
                <c:pt idx="0">
                  <c:v>Japan</c:v>
                </c:pt>
              </c:strCache>
            </c:strRef>
          </c:tx>
          <c:spPr>
            <a:noFill/>
            <a:ln w="25400">
              <a:solidFill>
                <a:schemeClr val="accent2">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Monitor!$AH$54</c:f>
              <c:numCache>
                <c:formatCode>General</c:formatCode>
                <c:ptCount val="1"/>
                <c:pt idx="0">
                  <c:v>-0.1</c:v>
                </c:pt>
              </c:numCache>
            </c:numRef>
          </c:xVal>
          <c:yVal>
            <c:numRef>
              <c:f>Monitor!$Y$54</c:f>
              <c:numCache>
                <c:formatCode>General</c:formatCode>
                <c:ptCount val="1"/>
                <c:pt idx="0">
                  <c:v>0.6</c:v>
                </c:pt>
              </c:numCache>
            </c:numRef>
          </c:yVal>
          <c:bubbleSize>
            <c:numRef>
              <c:f>Monitor!$R$54</c:f>
              <c:numCache>
                <c:formatCode>General</c:formatCode>
                <c:ptCount val="1"/>
                <c:pt idx="0">
                  <c:v>1</c:v>
                </c:pt>
              </c:numCache>
            </c:numRef>
          </c:bubbleSize>
          <c:bubble3D val="0"/>
          <c:extLst xmlns:c16r2="http://schemas.microsoft.com/office/drawing/2015/06/chart">
            <c:ext xmlns:c16="http://schemas.microsoft.com/office/drawing/2014/chart" uri="{C3380CC4-5D6E-409C-BE32-E72D297353CC}">
              <c16:uniqueId val="{00000004-9396-471C-B372-6F529C0103AA}"/>
            </c:ext>
          </c:extLst>
        </c:ser>
        <c:ser>
          <c:idx val="2"/>
          <c:order val="4"/>
          <c:tx>
            <c:strRef>
              <c:f>Monitor!$P$55</c:f>
              <c:strCache>
                <c:ptCount val="1"/>
                <c:pt idx="0">
                  <c:v>Germany</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Monitor!$AI$55</c:f>
              <c:numCache>
                <c:formatCode>General</c:formatCode>
                <c:ptCount val="1"/>
                <c:pt idx="0">
                  <c:v>0</c:v>
                </c:pt>
              </c:numCache>
            </c:numRef>
          </c:xVal>
          <c:yVal>
            <c:numRef>
              <c:f>Monitor!$Z$55</c:f>
              <c:numCache>
                <c:formatCode>General</c:formatCode>
                <c:ptCount val="1"/>
                <c:pt idx="0">
                  <c:v>1.7</c:v>
                </c:pt>
              </c:numCache>
            </c:numRef>
          </c:yVal>
          <c:bubbleSize>
            <c:numRef>
              <c:f>Monitor!$S$55</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5-9396-471C-B372-6F529C0103AA}"/>
            </c:ext>
          </c:extLst>
        </c:ser>
        <c:ser>
          <c:idx val="9"/>
          <c:order val="5"/>
          <c:tx>
            <c:strRef>
              <c:f>Monitor!$P$55</c:f>
              <c:strCache>
                <c:ptCount val="1"/>
                <c:pt idx="0">
                  <c:v>Germany</c:v>
                </c:pt>
              </c:strCache>
            </c:strRef>
          </c:tx>
          <c:spPr>
            <a:noFill/>
            <a:ln w="25400">
              <a:solidFill>
                <a:schemeClr val="accent3">
                  <a:lumMod val="50000"/>
                </a:schemeClr>
              </a:solidFill>
              <a:prstDash val="sysDash"/>
            </a:ln>
          </c:spPr>
          <c:invertIfNegative val="0"/>
          <c:dLbls>
            <c:dLbl>
              <c:idx val="0"/>
              <c:layout>
                <c:manualLayout>
                  <c:x val="0"/>
                  <c:y val="1.2147190472011606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6-9396-471C-B372-6F529C0103AA}"/>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Monitor!$AH$55</c:f>
              <c:numCache>
                <c:formatCode>General</c:formatCode>
                <c:ptCount val="1"/>
                <c:pt idx="0">
                  <c:v>0</c:v>
                </c:pt>
              </c:numCache>
            </c:numRef>
          </c:xVal>
          <c:yVal>
            <c:numRef>
              <c:f>Monitor!$Y$55</c:f>
              <c:numCache>
                <c:formatCode>General</c:formatCode>
                <c:ptCount val="1"/>
                <c:pt idx="0">
                  <c:v>1.55</c:v>
                </c:pt>
              </c:numCache>
            </c:numRef>
          </c:yVal>
          <c:bubbleSize>
            <c:numRef>
              <c:f>Monitor!$R$55</c:f>
              <c:numCache>
                <c:formatCode>General</c:formatCode>
                <c:ptCount val="1"/>
                <c:pt idx="0">
                  <c:v>1.4</c:v>
                </c:pt>
              </c:numCache>
            </c:numRef>
          </c:bubbleSize>
          <c:bubble3D val="0"/>
          <c:extLst xmlns:c16r2="http://schemas.microsoft.com/office/drawing/2015/06/chart">
            <c:ext xmlns:c16="http://schemas.microsoft.com/office/drawing/2014/chart" uri="{C3380CC4-5D6E-409C-BE32-E72D297353CC}">
              <c16:uniqueId val="{00000007-9396-471C-B372-6F529C0103AA}"/>
            </c:ext>
          </c:extLst>
        </c:ser>
        <c:ser>
          <c:idx val="3"/>
          <c:order val="6"/>
          <c:tx>
            <c:strRef>
              <c:f>Monitor!$P$56</c:f>
              <c:strCache>
                <c:ptCount val="1"/>
                <c:pt idx="0">
                  <c:v>United  Kingdom</c:v>
                </c:pt>
              </c:strCache>
            </c:strRef>
          </c:tx>
          <c:spPr>
            <a:ln w="25400">
              <a:noFill/>
            </a:ln>
          </c:spPr>
          <c:invertIfNegative val="0"/>
          <c:dLbls>
            <c:dLbl>
              <c:idx val="0"/>
              <c:layout>
                <c:manualLayout>
                  <c:x val="-4.5071912769168634E-3"/>
                  <c:y val="-4.2515166652040623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8-9396-471C-B372-6F529C0103AA}"/>
                </c:ext>
                <c:ext xmlns:c15="http://schemas.microsoft.com/office/drawing/2012/chart" uri="{CE6537A1-D6FC-4f65-9D91-7224C49458BB}"/>
              </c:extLst>
            </c:dLbl>
            <c:spPr>
              <a:noFill/>
              <a:ln>
                <a:noFill/>
              </a:ln>
              <a:effectLst/>
            </c:spPr>
            <c:dLblPos val="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Monitor!$AI$56</c:f>
              <c:numCache>
                <c:formatCode>General</c:formatCode>
                <c:ptCount val="1"/>
                <c:pt idx="0">
                  <c:v>0.3</c:v>
                </c:pt>
              </c:numCache>
            </c:numRef>
          </c:xVal>
          <c:yVal>
            <c:numRef>
              <c:f>Monitor!$Z$56</c:f>
              <c:numCache>
                <c:formatCode>General</c:formatCode>
                <c:ptCount val="1"/>
                <c:pt idx="0">
                  <c:v>2.7</c:v>
                </c:pt>
              </c:numCache>
            </c:numRef>
          </c:yVal>
          <c:bubbleSize>
            <c:numRef>
              <c:f>Monitor!$S$56</c:f>
              <c:numCache>
                <c:formatCode>General</c:formatCode>
                <c:ptCount val="1"/>
                <c:pt idx="0">
                  <c:v>1.6</c:v>
                </c:pt>
              </c:numCache>
            </c:numRef>
          </c:bubbleSize>
          <c:bubble3D val="0"/>
          <c:extLst xmlns:c16r2="http://schemas.microsoft.com/office/drawing/2015/06/chart">
            <c:ext xmlns:c16="http://schemas.microsoft.com/office/drawing/2014/chart" uri="{C3380CC4-5D6E-409C-BE32-E72D297353CC}">
              <c16:uniqueId val="{00000009-9396-471C-B372-6F529C0103AA}"/>
            </c:ext>
          </c:extLst>
        </c:ser>
        <c:ser>
          <c:idx val="10"/>
          <c:order val="7"/>
          <c:tx>
            <c:strRef>
              <c:f>Monitor!$P$56</c:f>
              <c:strCache>
                <c:ptCount val="1"/>
                <c:pt idx="0">
                  <c:v>United  Kingdom</c:v>
                </c:pt>
              </c:strCache>
            </c:strRef>
          </c:tx>
          <c:spPr>
            <a:noFill/>
            <a:ln w="25400">
              <a:solidFill>
                <a:schemeClr val="accent4">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Monitor!$AH$56</c:f>
              <c:numCache>
                <c:formatCode>General</c:formatCode>
                <c:ptCount val="1"/>
                <c:pt idx="0">
                  <c:v>0.25</c:v>
                </c:pt>
              </c:numCache>
            </c:numRef>
          </c:xVal>
          <c:yVal>
            <c:numRef>
              <c:f>Monitor!$Y$56</c:f>
              <c:numCache>
                <c:formatCode>General</c:formatCode>
                <c:ptCount val="1"/>
                <c:pt idx="0">
                  <c:v>2.4</c:v>
                </c:pt>
              </c:numCache>
            </c:numRef>
          </c:yVal>
          <c:bubbleSize>
            <c:numRef>
              <c:f>Monitor!$R$56</c:f>
              <c:numCache>
                <c:formatCode>General</c:formatCode>
                <c:ptCount val="1"/>
                <c:pt idx="0">
                  <c:v>1.2</c:v>
                </c:pt>
              </c:numCache>
            </c:numRef>
          </c:bubbleSize>
          <c:bubble3D val="0"/>
          <c:extLst xmlns:c16r2="http://schemas.microsoft.com/office/drawing/2015/06/chart">
            <c:ext xmlns:c16="http://schemas.microsoft.com/office/drawing/2014/chart" uri="{C3380CC4-5D6E-409C-BE32-E72D297353CC}">
              <c16:uniqueId val="{0000000A-9396-471C-B372-6F529C0103AA}"/>
            </c:ext>
          </c:extLst>
        </c:ser>
        <c:ser>
          <c:idx val="4"/>
          <c:order val="8"/>
          <c:tx>
            <c:strRef>
              <c:f>Monitor!$P$57</c:f>
              <c:strCache>
                <c:ptCount val="1"/>
                <c:pt idx="0">
                  <c:v>Brazil</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Monitor!$AI$57</c:f>
              <c:numCache>
                <c:formatCode>General</c:formatCode>
                <c:ptCount val="1"/>
                <c:pt idx="0">
                  <c:v>8.35</c:v>
                </c:pt>
              </c:numCache>
            </c:numRef>
          </c:xVal>
          <c:yVal>
            <c:numRef>
              <c:f>Monitor!$Z$57</c:f>
              <c:numCache>
                <c:formatCode>General</c:formatCode>
                <c:ptCount val="1"/>
                <c:pt idx="0">
                  <c:v>3.6</c:v>
                </c:pt>
              </c:numCache>
            </c:numRef>
          </c:yVal>
          <c:bubbleSize>
            <c:numRef>
              <c:f>Monitor!$S$57</c:f>
              <c:numCache>
                <c:formatCode>General</c:formatCode>
                <c:ptCount val="1"/>
                <c:pt idx="0">
                  <c:v>0.5</c:v>
                </c:pt>
              </c:numCache>
            </c:numRef>
          </c:bubbleSize>
          <c:bubble3D val="0"/>
          <c:extLst xmlns:c16r2="http://schemas.microsoft.com/office/drawing/2015/06/chart">
            <c:ext xmlns:c16="http://schemas.microsoft.com/office/drawing/2014/chart" uri="{C3380CC4-5D6E-409C-BE32-E72D297353CC}">
              <c16:uniqueId val="{0000000B-9396-471C-B372-6F529C0103AA}"/>
            </c:ext>
          </c:extLst>
        </c:ser>
        <c:ser>
          <c:idx val="11"/>
          <c:order val="9"/>
          <c:tx>
            <c:strRef>
              <c:f>Monitor!$P$57</c:f>
              <c:strCache>
                <c:ptCount val="1"/>
                <c:pt idx="0">
                  <c:v>Brazil</c:v>
                </c:pt>
              </c:strCache>
            </c:strRef>
          </c:tx>
          <c:spPr>
            <a:noFill/>
            <a:ln w="25400">
              <a:solidFill>
                <a:schemeClr val="accent5">
                  <a:lumMod val="50000"/>
                </a:schemeClr>
              </a:solidFill>
              <a:prstDash val="sysDash"/>
            </a:ln>
          </c:spPr>
          <c:invertIfNegative val="0"/>
          <c:dLbls>
            <c:dLbl>
              <c:idx val="0"/>
              <c:layout>
                <c:manualLayout>
                  <c:x val="0"/>
                  <c:y val="-2.1257583326020311E-2"/>
                </c:manualLayout>
              </c:layout>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0C-9396-471C-B372-6F529C0103AA}"/>
                </c:ext>
                <c:ext xmlns:c15="http://schemas.microsoft.com/office/drawing/2012/chart" uri="{CE6537A1-D6FC-4f65-9D91-7224C49458BB}"/>
              </c:extLst>
            </c:dLbl>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Monitor!$AH$57</c:f>
              <c:numCache>
                <c:formatCode>General</c:formatCode>
                <c:ptCount val="1"/>
                <c:pt idx="0">
                  <c:v>10.7</c:v>
                </c:pt>
              </c:numCache>
            </c:numRef>
          </c:xVal>
          <c:yVal>
            <c:numRef>
              <c:f>Monitor!$Y$57</c:f>
              <c:numCache>
                <c:formatCode>General</c:formatCode>
                <c:ptCount val="1"/>
                <c:pt idx="0">
                  <c:v>5.0999999999999996</c:v>
                </c:pt>
              </c:numCache>
            </c:numRef>
          </c:yVal>
          <c:bubbleSize>
            <c:numRef>
              <c:f>Monitor!$R$57</c:f>
              <c:numCache>
                <c:formatCode>General</c:formatCode>
                <c:ptCount val="1"/>
                <c:pt idx="0">
                  <c:v>0.8</c:v>
                </c:pt>
              </c:numCache>
            </c:numRef>
          </c:bubbleSize>
          <c:bubble3D val="0"/>
          <c:extLst xmlns:c16r2="http://schemas.microsoft.com/office/drawing/2015/06/chart">
            <c:ext xmlns:c16="http://schemas.microsoft.com/office/drawing/2014/chart" uri="{C3380CC4-5D6E-409C-BE32-E72D297353CC}">
              <c16:uniqueId val="{0000000D-9396-471C-B372-6F529C0103AA}"/>
            </c:ext>
          </c:extLst>
        </c:ser>
        <c:ser>
          <c:idx val="5"/>
          <c:order val="10"/>
          <c:tx>
            <c:strRef>
              <c:f>Monitor!$P$58</c:f>
              <c:strCache>
                <c:ptCount val="1"/>
                <c:pt idx="0">
                  <c:v>Mexico</c:v>
                </c:pt>
              </c:strCache>
            </c:strRef>
          </c:tx>
          <c:spPr>
            <a:ln w="25400">
              <a:noFill/>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Monitor!$AI$58</c:f>
              <c:numCache>
                <c:formatCode>General</c:formatCode>
                <c:ptCount val="1"/>
                <c:pt idx="0">
                  <c:v>7.1</c:v>
                </c:pt>
              </c:numCache>
            </c:numRef>
          </c:xVal>
          <c:yVal>
            <c:numRef>
              <c:f>Monitor!$Z$58</c:f>
              <c:numCache>
                <c:formatCode>General</c:formatCode>
                <c:ptCount val="1"/>
                <c:pt idx="0">
                  <c:v>5.8</c:v>
                </c:pt>
              </c:numCache>
            </c:numRef>
          </c:yVal>
          <c:bubbleSize>
            <c:numRef>
              <c:f>Monitor!$S$58</c:f>
              <c:numCache>
                <c:formatCode>General</c:formatCode>
                <c:ptCount val="1"/>
                <c:pt idx="0">
                  <c:v>1.9</c:v>
                </c:pt>
              </c:numCache>
            </c:numRef>
          </c:bubbleSize>
          <c:bubble3D val="0"/>
          <c:extLst xmlns:c16r2="http://schemas.microsoft.com/office/drawing/2015/06/chart">
            <c:ext xmlns:c16="http://schemas.microsoft.com/office/drawing/2014/chart" uri="{C3380CC4-5D6E-409C-BE32-E72D297353CC}">
              <c16:uniqueId val="{0000000E-9396-471C-B372-6F529C0103AA}"/>
            </c:ext>
          </c:extLst>
        </c:ser>
        <c:ser>
          <c:idx val="12"/>
          <c:order val="11"/>
          <c:tx>
            <c:strRef>
              <c:f>Monitor!$P$58</c:f>
              <c:strCache>
                <c:ptCount val="1"/>
                <c:pt idx="0">
                  <c:v>Mexico</c:v>
                </c:pt>
              </c:strCache>
            </c:strRef>
          </c:tx>
          <c:spPr>
            <a:noFill/>
            <a:ln w="25400">
              <a:solidFill>
                <a:schemeClr val="accent6">
                  <a:lumMod val="50000"/>
                </a:schemeClr>
              </a:solidFill>
              <a:prstDash val="sysDash"/>
            </a:ln>
          </c:spPr>
          <c:invertIfNegative val="0"/>
          <c:dLbls>
            <c:spPr>
              <a:noFill/>
              <a:ln>
                <a:noFill/>
              </a:ln>
              <a:effectLst/>
            </c:spPr>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Monitor!$AH$58</c:f>
              <c:numCache>
                <c:formatCode>General</c:formatCode>
                <c:ptCount val="1"/>
                <c:pt idx="0">
                  <c:v>6.45</c:v>
                </c:pt>
              </c:numCache>
            </c:numRef>
          </c:xVal>
          <c:yVal>
            <c:numRef>
              <c:f>Monitor!$Y$58</c:f>
              <c:numCache>
                <c:formatCode>General</c:formatCode>
                <c:ptCount val="1"/>
                <c:pt idx="0">
                  <c:v>3.85</c:v>
                </c:pt>
              </c:numCache>
            </c:numRef>
          </c:yVal>
          <c:bubbleSize>
            <c:numRef>
              <c:f>Monitor!$R$58</c:f>
              <c:numCache>
                <c:formatCode>General</c:formatCode>
                <c:ptCount val="1"/>
                <c:pt idx="0">
                  <c:v>1.7</c:v>
                </c:pt>
              </c:numCache>
            </c:numRef>
          </c:bubbleSize>
          <c:bubble3D val="0"/>
          <c:extLst xmlns:c16r2="http://schemas.microsoft.com/office/drawing/2015/06/chart">
            <c:ext xmlns:c16="http://schemas.microsoft.com/office/drawing/2014/chart" uri="{C3380CC4-5D6E-409C-BE32-E72D297353CC}">
              <c16:uniqueId val="{0000000F-9396-471C-B372-6F529C0103AA}"/>
            </c:ext>
          </c:extLst>
        </c:ser>
        <c:ser>
          <c:idx val="6"/>
          <c:order val="12"/>
          <c:tx>
            <c:strRef>
              <c:f>Monitor!$P$59</c:f>
              <c:strCache>
                <c:ptCount val="1"/>
                <c:pt idx="0">
                  <c:v>China</c:v>
                </c:pt>
              </c:strCache>
            </c:strRef>
          </c:tx>
          <c:spPr>
            <a:solidFill>
              <a:srgbClr val="FFFF00">
                <a:alpha val="30000"/>
              </a:srgbClr>
            </a:solidFill>
            <a:ln w="25400">
              <a:noFill/>
            </a:ln>
          </c:spPr>
          <c:invertIfNegative val="0"/>
          <c:dPt>
            <c:idx val="0"/>
            <c:invertIfNegative val="0"/>
            <c:bubble3D val="0"/>
            <c:extLst xmlns:c16r2="http://schemas.microsoft.com/office/drawing/2015/06/chart">
              <c:ext xmlns:c16="http://schemas.microsoft.com/office/drawing/2014/chart" uri="{C3380CC4-5D6E-409C-BE32-E72D297353CC}">
                <c16:uniqueId val="{00000010-9396-471C-B372-6F529C0103AA}"/>
              </c:ext>
            </c:extLst>
          </c:dPt>
          <c:dLbls>
            <c:dLbl>
              <c:idx val="0"/>
              <c:layout>
                <c:manualLayout>
                  <c:x val="-0.15221885122696158"/>
                  <c:y val="2.4294380944023211E-2"/>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0-9396-471C-B372-6F529C0103AA}"/>
                </c:ext>
                <c:ext xmlns:c15="http://schemas.microsoft.com/office/drawing/2012/chart" uri="{CE6537A1-D6FC-4f65-9D91-7224C49458BB}"/>
              </c:extLst>
            </c:dLbl>
            <c:spPr>
              <a:noFill/>
              <a:ln>
                <a:noFill/>
              </a:ln>
              <a:effectLst/>
            </c:spPr>
            <c:dLblPos val="l"/>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Monitor!$AI$59</c:f>
              <c:numCache>
                <c:formatCode>General</c:formatCode>
                <c:ptCount val="1"/>
                <c:pt idx="0">
                  <c:v>4.3499999999999996</c:v>
                </c:pt>
              </c:numCache>
            </c:numRef>
          </c:xVal>
          <c:yVal>
            <c:numRef>
              <c:f>Monitor!$Z$59</c:f>
              <c:numCache>
                <c:formatCode>General</c:formatCode>
                <c:ptCount val="1"/>
                <c:pt idx="0">
                  <c:v>1.7</c:v>
                </c:pt>
              </c:numCache>
            </c:numRef>
          </c:yVal>
          <c:bubbleSize>
            <c:numRef>
              <c:f>Monitor!$S$59</c:f>
              <c:numCache>
                <c:formatCode>General</c:formatCode>
                <c:ptCount val="1"/>
                <c:pt idx="0">
                  <c:v>6.7</c:v>
                </c:pt>
              </c:numCache>
            </c:numRef>
          </c:bubbleSize>
          <c:bubble3D val="0"/>
          <c:extLst xmlns:c16r2="http://schemas.microsoft.com/office/drawing/2015/06/chart">
            <c:ext xmlns:c16="http://schemas.microsoft.com/office/drawing/2014/chart" uri="{C3380CC4-5D6E-409C-BE32-E72D297353CC}">
              <c16:uniqueId val="{00000011-9396-471C-B372-6F529C0103AA}"/>
            </c:ext>
          </c:extLst>
        </c:ser>
        <c:ser>
          <c:idx val="13"/>
          <c:order val="13"/>
          <c:tx>
            <c:strRef>
              <c:f>Monitor!$P$59</c:f>
              <c:strCache>
                <c:ptCount val="1"/>
                <c:pt idx="0">
                  <c:v>China</c:v>
                </c:pt>
              </c:strCache>
            </c:strRef>
          </c:tx>
          <c:spPr>
            <a:noFill/>
            <a:ln w="25400">
              <a:solidFill>
                <a:srgbClr val="FFFF00"/>
              </a:solidFill>
              <a:prstDash val="sysDash"/>
            </a:ln>
          </c:spPr>
          <c:invertIfNegative val="0"/>
          <c:dLbls>
            <c:dLbl>
              <c:idx val="0"/>
              <c:layout>
                <c:manualLayout>
                  <c:x val="-0.13058894675812285"/>
                  <c:y val="-0.11296337167748635"/>
                </c:manualLayout>
              </c:layout>
              <c:dLblPos val="r"/>
              <c:showLegendKey val="0"/>
              <c:showVal val="0"/>
              <c:showCatName val="0"/>
              <c:showSerName val="0"/>
              <c:showPercent val="0"/>
              <c:showBubbleSize val="1"/>
              <c:extLst xmlns:c16r2="http://schemas.microsoft.com/office/drawing/2015/06/chart">
                <c:ext xmlns:c16="http://schemas.microsoft.com/office/drawing/2014/chart" uri="{C3380CC4-5D6E-409C-BE32-E72D297353CC}">
                  <c16:uniqueId val="{00000012-9396-471C-B372-6F529C0103AA}"/>
                </c:ext>
                <c:ext xmlns:c15="http://schemas.microsoft.com/office/drawing/2012/chart" uri="{CE6537A1-D6FC-4f65-9D91-7224C49458BB}"/>
              </c:extLst>
            </c:dLbl>
            <c:spPr>
              <a:noFill/>
              <a:ln>
                <a:noFill/>
              </a:ln>
              <a:effectLst/>
            </c:spPr>
            <c:dLblPos val="t"/>
            <c:showLegendKey val="0"/>
            <c:showVal val="0"/>
            <c:showCatName val="0"/>
            <c:showSerName val="0"/>
            <c:showPercent val="0"/>
            <c:showBubbleSize val="1"/>
            <c:showLeaderLines val="0"/>
            <c:extLst xmlns:c16r2="http://schemas.microsoft.com/office/drawing/2015/06/chart">
              <c:ext xmlns:c15="http://schemas.microsoft.com/office/drawing/2012/chart" uri="{CE6537A1-D6FC-4f65-9D91-7224C49458BB}">
                <c15:showLeaderLines val="0"/>
              </c:ext>
            </c:extLst>
          </c:dLbls>
          <c:xVal>
            <c:numRef>
              <c:f>Monitor!$AH$59</c:f>
              <c:numCache>
                <c:formatCode>General</c:formatCode>
                <c:ptCount val="1"/>
                <c:pt idx="0">
                  <c:v>4.3</c:v>
                </c:pt>
              </c:numCache>
            </c:numRef>
          </c:xVal>
          <c:yVal>
            <c:numRef>
              <c:f>Monitor!$Y$59</c:f>
              <c:numCache>
                <c:formatCode>General</c:formatCode>
                <c:ptCount val="1"/>
                <c:pt idx="0">
                  <c:v>2.2000000000000002</c:v>
                </c:pt>
              </c:numCache>
            </c:numRef>
          </c:yVal>
          <c:bubbleSize>
            <c:numRef>
              <c:f>Monitor!$R$59</c:f>
              <c:numCache>
                <c:formatCode>General</c:formatCode>
                <c:ptCount val="1"/>
                <c:pt idx="0">
                  <c:v>6.5</c:v>
                </c:pt>
              </c:numCache>
            </c:numRef>
          </c:bubbleSize>
          <c:bubble3D val="0"/>
          <c:extLst xmlns:c16r2="http://schemas.microsoft.com/office/drawing/2015/06/chart">
            <c:ext xmlns:c16="http://schemas.microsoft.com/office/drawing/2014/chart" uri="{C3380CC4-5D6E-409C-BE32-E72D297353CC}">
              <c16:uniqueId val="{00000013-9396-471C-B372-6F529C0103AA}"/>
            </c:ext>
          </c:extLst>
        </c:ser>
        <c:dLbls>
          <c:showLegendKey val="0"/>
          <c:showVal val="0"/>
          <c:showCatName val="0"/>
          <c:showSerName val="0"/>
          <c:showPercent val="0"/>
          <c:showBubbleSize val="0"/>
        </c:dLbls>
        <c:bubbleScale val="100"/>
        <c:showNegBubbles val="0"/>
        <c:axId val="99793536"/>
        <c:axId val="99943168"/>
      </c:bubbleChart>
      <c:valAx>
        <c:axId val="99793536"/>
        <c:scaling>
          <c:orientation val="minMax"/>
        </c:scaling>
        <c:delete val="0"/>
        <c:axPos val="b"/>
        <c:title>
          <c:tx>
            <c:rich>
              <a:bodyPr/>
              <a:lstStyle/>
              <a:p>
                <a:pPr>
                  <a:defRPr/>
                </a:pPr>
                <a:r>
                  <a:rPr lang="en-US" dirty="0"/>
                  <a:t>Tasa de Referencia</a:t>
                </a:r>
              </a:p>
            </c:rich>
          </c:tx>
          <c:overlay val="0"/>
        </c:title>
        <c:numFmt formatCode="General" sourceLinked="1"/>
        <c:majorTickMark val="out"/>
        <c:minorTickMark val="none"/>
        <c:tickLblPos val="nextTo"/>
        <c:crossAx val="99943168"/>
        <c:crosses val="autoZero"/>
        <c:crossBetween val="midCat"/>
      </c:valAx>
      <c:valAx>
        <c:axId val="99943168"/>
        <c:scaling>
          <c:orientation val="minMax"/>
        </c:scaling>
        <c:delete val="0"/>
        <c:axPos val="l"/>
        <c:majorGridlines/>
        <c:title>
          <c:tx>
            <c:rich>
              <a:bodyPr rot="-5400000" vert="horz"/>
              <a:lstStyle/>
              <a:p>
                <a:pPr>
                  <a:defRPr/>
                </a:pPr>
                <a:r>
                  <a:rPr lang="en-US" dirty="0"/>
                  <a:t>Inflación</a:t>
                </a:r>
              </a:p>
            </c:rich>
          </c:tx>
          <c:overlay val="0"/>
        </c:title>
        <c:numFmt formatCode="General" sourceLinked="1"/>
        <c:majorTickMark val="out"/>
        <c:minorTickMark val="none"/>
        <c:tickLblPos val="nextTo"/>
        <c:crossAx val="99793536"/>
        <c:crosses val="autoZero"/>
        <c:crossBetween val="midCat"/>
      </c:valAx>
    </c:plotArea>
    <c:legend>
      <c:legendPos val="b"/>
      <c:legendEntry>
        <c:idx val="1"/>
        <c:delete val="1"/>
      </c:legendEntry>
      <c:legendEntry>
        <c:idx val="3"/>
        <c:delete val="1"/>
      </c:legendEntry>
      <c:legendEntry>
        <c:idx val="5"/>
        <c:delete val="1"/>
      </c:legendEntry>
      <c:legendEntry>
        <c:idx val="7"/>
        <c:delete val="1"/>
      </c:legendEntry>
      <c:legendEntry>
        <c:idx val="9"/>
        <c:delete val="1"/>
      </c:legendEntry>
      <c:legendEntry>
        <c:idx val="11"/>
        <c:delete val="1"/>
      </c:legendEntry>
      <c:legendEntry>
        <c:idx val="13"/>
        <c:delete val="1"/>
      </c:legendEntry>
      <c:overlay val="0"/>
    </c:legend>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noProof="0" dirty="0"/>
              <a:t>Retornos</a:t>
            </a:r>
            <a:r>
              <a:rPr lang="en-US" dirty="0"/>
              <a:t> spot del 30 de </a:t>
            </a:r>
            <a:r>
              <a:rPr lang="es-MX" noProof="0" dirty="0"/>
              <a:t>Diciembre</a:t>
            </a:r>
            <a:r>
              <a:rPr lang="en-US" dirty="0"/>
              <a:t> de 2016 al 14 de Agosto de 2017</a:t>
            </a:r>
          </a:p>
        </c:rich>
      </c:tx>
      <c:layout>
        <c:manualLayout>
          <c:xMode val="edge"/>
          <c:yMode val="edge"/>
          <c:x val="5.639957997243495E-2"/>
          <c:y val="1.4911461728324518E-2"/>
        </c:manualLayout>
      </c:layout>
      <c:overlay val="0"/>
    </c:title>
    <c:autoTitleDeleted val="0"/>
    <c:plotArea>
      <c:layout>
        <c:manualLayout>
          <c:layoutTarget val="inner"/>
          <c:xMode val="edge"/>
          <c:yMode val="edge"/>
          <c:x val="0.44554584631177507"/>
          <c:y val="9.4377224366424317E-2"/>
          <c:w val="0.48867232890005102"/>
          <c:h val="0.8334223389743145"/>
        </c:manualLayout>
      </c:layout>
      <c:barChart>
        <c:barDir val="bar"/>
        <c:grouping val="clustered"/>
        <c:varyColors val="0"/>
        <c:ser>
          <c:idx val="0"/>
          <c:order val="0"/>
          <c:tx>
            <c:strRef>
              <c:f>Monitor!$I$4</c:f>
              <c:strCache>
                <c:ptCount val="1"/>
                <c:pt idx="0">
                  <c:v>Moneda</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Monitor!$B$14:$B$29</c:f>
              <c:strCache>
                <c:ptCount val="16"/>
                <c:pt idx="0">
                  <c:v>BRAZIL REAL/US DOLLAR</c:v>
                </c:pt>
                <c:pt idx="1">
                  <c:v>SOUTH AFRICAN RAND/US DOLLAR</c:v>
                </c:pt>
                <c:pt idx="2">
                  <c:v>SWISS FRANC/US DOLLAR</c:v>
                </c:pt>
                <c:pt idx="3">
                  <c:v>BRITISH POUND/US DOLLAR</c:v>
                </c:pt>
                <c:pt idx="4">
                  <c:v>NEW ZEALAND DOLLAR/US DOLLAR</c:v>
                </c:pt>
                <c:pt idx="5">
                  <c:v>CANADIAN DOLLAR/US DOLLAR</c:v>
                </c:pt>
                <c:pt idx="6">
                  <c:v>SOUTH KOREAN WON/US DOLLAR</c:v>
                </c:pt>
                <c:pt idx="7">
                  <c:v>SINGAPORE DOLLAR/US DOLLAR</c:v>
                </c:pt>
                <c:pt idx="8">
                  <c:v>JAPANESE YEN/US DOLLAR</c:v>
                </c:pt>
                <c:pt idx="9">
                  <c:v>TAIWAN DOLLAR/US DOLLAR</c:v>
                </c:pt>
                <c:pt idx="10">
                  <c:v>NORWEGIAN KRONE/US DOLLAR</c:v>
                </c:pt>
                <c:pt idx="11">
                  <c:v>AUSTRALIAN DOLLAR/US DOLLAR</c:v>
                </c:pt>
                <c:pt idx="12">
                  <c:v>DANISH KRONE/US DOLLAR</c:v>
                </c:pt>
                <c:pt idx="13">
                  <c:v>EURO/US DOLLAR</c:v>
                </c:pt>
                <c:pt idx="14">
                  <c:v>SWEDISH KRONA/US DOLLAR</c:v>
                </c:pt>
                <c:pt idx="15">
                  <c:v>MEXICAN PESO/US DOLLAR</c:v>
                </c:pt>
              </c:strCache>
            </c:strRef>
          </c:cat>
          <c:val>
            <c:numRef>
              <c:f>Monitor!$D$14:$D$29</c:f>
              <c:numCache>
                <c:formatCode>0.00%</c:formatCode>
                <c:ptCount val="16"/>
                <c:pt idx="0">
                  <c:v>2.2446324007807439E-2</c:v>
                </c:pt>
                <c:pt idx="1">
                  <c:v>3.1848971572250973E-2</c:v>
                </c:pt>
                <c:pt idx="2">
                  <c:v>4.9108507386653066E-2</c:v>
                </c:pt>
                <c:pt idx="3">
                  <c:v>5.1296596434359687E-2</c:v>
                </c:pt>
                <c:pt idx="4">
                  <c:v>5.1773867897317416E-2</c:v>
                </c:pt>
                <c:pt idx="5">
                  <c:v>5.7653541190700208E-2</c:v>
                </c:pt>
                <c:pt idx="6">
                  <c:v>6.1246677941531713E-2</c:v>
                </c:pt>
                <c:pt idx="7">
                  <c:v>6.3142650253439569E-2</c:v>
                </c:pt>
                <c:pt idx="8">
                  <c:v>6.8445068445068369E-2</c:v>
                </c:pt>
                <c:pt idx="9">
                  <c:v>6.9326166499368513E-2</c:v>
                </c:pt>
                <c:pt idx="10">
                  <c:v>8.9023336214347548E-2</c:v>
                </c:pt>
                <c:pt idx="11">
                  <c:v>9.0455049944506261E-2</c:v>
                </c:pt>
                <c:pt idx="12">
                  <c:v>0.12014134275618393</c:v>
                </c:pt>
                <c:pt idx="13">
                  <c:v>0.12113720642768855</c:v>
                </c:pt>
                <c:pt idx="14">
                  <c:v>0.1225418790968682</c:v>
                </c:pt>
                <c:pt idx="15">
                  <c:v>0.16749585406301826</c:v>
                </c:pt>
              </c:numCache>
            </c:numRef>
          </c:val>
          <c:extLst xmlns:c16r2="http://schemas.microsoft.com/office/drawing/2015/06/chart">
            <c:ext xmlns:c16="http://schemas.microsoft.com/office/drawing/2014/chart" uri="{C3380CC4-5D6E-409C-BE32-E72D297353CC}">
              <c16:uniqueId val="{00000000-729F-4216-8A67-6A303DA2A3EB}"/>
            </c:ext>
          </c:extLst>
        </c:ser>
        <c:dLbls>
          <c:showLegendKey val="0"/>
          <c:showVal val="0"/>
          <c:showCatName val="0"/>
          <c:showSerName val="0"/>
          <c:showPercent val="0"/>
          <c:showBubbleSize val="0"/>
        </c:dLbls>
        <c:gapWidth val="150"/>
        <c:axId val="104871040"/>
        <c:axId val="104872576"/>
      </c:barChart>
      <c:catAx>
        <c:axId val="104871040"/>
        <c:scaling>
          <c:orientation val="minMax"/>
        </c:scaling>
        <c:delete val="0"/>
        <c:axPos val="l"/>
        <c:numFmt formatCode="General" sourceLinked="0"/>
        <c:majorTickMark val="out"/>
        <c:minorTickMark val="out"/>
        <c:tickLblPos val="low"/>
        <c:crossAx val="104872576"/>
        <c:crosses val="autoZero"/>
        <c:auto val="1"/>
        <c:lblAlgn val="ctr"/>
        <c:lblOffset val="100"/>
        <c:noMultiLvlLbl val="0"/>
      </c:catAx>
      <c:valAx>
        <c:axId val="104872576"/>
        <c:scaling>
          <c:orientation val="minMax"/>
        </c:scaling>
        <c:delete val="0"/>
        <c:axPos val="b"/>
        <c:numFmt formatCode="0.00%" sourceLinked="0"/>
        <c:majorTickMark val="out"/>
        <c:minorTickMark val="none"/>
        <c:tickLblPos val="nextTo"/>
        <c:crossAx val="104871040"/>
        <c:crosses val="autoZero"/>
        <c:crossBetween val="between"/>
      </c:valAx>
    </c:plotArea>
    <c:plotVisOnly val="1"/>
    <c:dispBlanksAs val="gap"/>
    <c:showDLblsOverMax val="0"/>
  </c:chart>
  <c:spPr>
    <a:ln>
      <a:noFill/>
    </a:ln>
  </c:spPr>
  <c:txPr>
    <a:bodyPr/>
    <a:lstStyle/>
    <a:p>
      <a:pPr>
        <a:defRPr>
          <a:ln>
            <a:noFill/>
          </a:ln>
        </a:defRPr>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dirty="0"/>
              <a:t>BONOS</a:t>
            </a:r>
            <a:r>
              <a:rPr lang="es-MX" baseline="0" dirty="0"/>
              <a:t> RESIDENTES EN EL EXTRANJERO</a:t>
            </a:r>
            <a:endParaRPr lang="es-MX" dirty="0"/>
          </a:p>
        </c:rich>
      </c:tx>
      <c:layout>
        <c:manualLayout>
          <c:xMode val="edge"/>
          <c:yMode val="edge"/>
          <c:x val="1.128043800977334E-2"/>
          <c:y val="1.6553604172194952E-2"/>
        </c:manualLayout>
      </c:layout>
      <c:overlay val="0"/>
      <c:spPr>
        <a:noFill/>
        <a:ln>
          <a:noFill/>
        </a:ln>
        <a:effectLst/>
      </c:spPr>
    </c:title>
    <c:autoTitleDeleted val="0"/>
    <c:plotArea>
      <c:layout/>
      <c:lineChart>
        <c:grouping val="standard"/>
        <c:varyColors val="0"/>
        <c:ser>
          <c:idx val="1"/>
          <c:order val="1"/>
          <c:tx>
            <c:strRef>
              <c:f>Graficos!$G$1</c:f>
              <c:strCache>
                <c:ptCount val="1"/>
                <c:pt idx="0">
                  <c:v>BONOS, Residentes en el Extranjero </c:v>
                </c:pt>
              </c:strCache>
            </c:strRef>
          </c:tx>
          <c:spPr>
            <a:ln w="28575" cap="rnd">
              <a:solidFill>
                <a:srgbClr val="C00000"/>
              </a:solidFill>
              <a:round/>
            </a:ln>
            <a:effectLst/>
          </c:spPr>
          <c:marker>
            <c:symbol val="none"/>
          </c:marker>
          <c:cat>
            <c:numRef>
              <c:f>Graficos!$A$2:$A$399</c:f>
              <c:numCache>
                <c:formatCode>m/d/yyyy</c:formatCode>
                <c:ptCount val="398"/>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pt idx="397">
                  <c:v>42943</c:v>
                </c:pt>
              </c:numCache>
            </c:numRef>
          </c:cat>
          <c:val>
            <c:numRef>
              <c:f>Graficos!$G$2:$G$399</c:f>
              <c:numCache>
                <c:formatCode>#,##0.00</c:formatCode>
                <c:ptCount val="398"/>
                <c:pt idx="0">
                  <c:v>1553692.6</c:v>
                </c:pt>
                <c:pt idx="1">
                  <c:v>1555054.31</c:v>
                </c:pt>
                <c:pt idx="2">
                  <c:v>1555220.5</c:v>
                </c:pt>
                <c:pt idx="3">
                  <c:v>1556081.32</c:v>
                </c:pt>
                <c:pt idx="4">
                  <c:v>1559603.15</c:v>
                </c:pt>
                <c:pt idx="5">
                  <c:v>1571229.8</c:v>
                </c:pt>
                <c:pt idx="6">
                  <c:v>1569896.79</c:v>
                </c:pt>
                <c:pt idx="7">
                  <c:v>1572863.48</c:v>
                </c:pt>
                <c:pt idx="8">
                  <c:v>1567826.97</c:v>
                </c:pt>
                <c:pt idx="9">
                  <c:v>1569455.94</c:v>
                </c:pt>
                <c:pt idx="10">
                  <c:v>1582272.74</c:v>
                </c:pt>
                <c:pt idx="11">
                  <c:v>1582803.63</c:v>
                </c:pt>
                <c:pt idx="12">
                  <c:v>1584358.75</c:v>
                </c:pt>
                <c:pt idx="13">
                  <c:v>1588483.67</c:v>
                </c:pt>
                <c:pt idx="14">
                  <c:v>1583721.65</c:v>
                </c:pt>
                <c:pt idx="15">
                  <c:v>1588492.89</c:v>
                </c:pt>
                <c:pt idx="16">
                  <c:v>1575325.19</c:v>
                </c:pt>
                <c:pt idx="17">
                  <c:v>1561802.07</c:v>
                </c:pt>
                <c:pt idx="18">
                  <c:v>1561880.53</c:v>
                </c:pt>
                <c:pt idx="19">
                  <c:v>1560089.23</c:v>
                </c:pt>
                <c:pt idx="20">
                  <c:v>1562155.6</c:v>
                </c:pt>
                <c:pt idx="21">
                  <c:v>1560599.82</c:v>
                </c:pt>
                <c:pt idx="22">
                  <c:v>1568772.55</c:v>
                </c:pt>
                <c:pt idx="23">
                  <c:v>1577588.47</c:v>
                </c:pt>
                <c:pt idx="24">
                  <c:v>1580794.73</c:v>
                </c:pt>
                <c:pt idx="25">
                  <c:v>1592379.3</c:v>
                </c:pt>
                <c:pt idx="26">
                  <c:v>1591531.78</c:v>
                </c:pt>
                <c:pt idx="27">
                  <c:v>1588288.76</c:v>
                </c:pt>
                <c:pt idx="28">
                  <c:v>1582854.59</c:v>
                </c:pt>
                <c:pt idx="29">
                  <c:v>1581973.57</c:v>
                </c:pt>
                <c:pt idx="30">
                  <c:v>1573183.39</c:v>
                </c:pt>
                <c:pt idx="31">
                  <c:v>1571323.31</c:v>
                </c:pt>
                <c:pt idx="32">
                  <c:v>1570452.85</c:v>
                </c:pt>
                <c:pt idx="33">
                  <c:v>1571620.35</c:v>
                </c:pt>
                <c:pt idx="34">
                  <c:v>1575092.27</c:v>
                </c:pt>
                <c:pt idx="35">
                  <c:v>1586743.44</c:v>
                </c:pt>
                <c:pt idx="36">
                  <c:v>1591198.81</c:v>
                </c:pt>
                <c:pt idx="37">
                  <c:v>1581926.98</c:v>
                </c:pt>
                <c:pt idx="38">
                  <c:v>1577104.43</c:v>
                </c:pt>
                <c:pt idx="39">
                  <c:v>1573615.07</c:v>
                </c:pt>
                <c:pt idx="40">
                  <c:v>1573222.27</c:v>
                </c:pt>
                <c:pt idx="41">
                  <c:v>1574012.36</c:v>
                </c:pt>
                <c:pt idx="42">
                  <c:v>1575799.73</c:v>
                </c:pt>
                <c:pt idx="43">
                  <c:v>1584309.99</c:v>
                </c:pt>
                <c:pt idx="44">
                  <c:v>1584656.07</c:v>
                </c:pt>
                <c:pt idx="45">
                  <c:v>1581783.94</c:v>
                </c:pt>
                <c:pt idx="46">
                  <c:v>1586316.96</c:v>
                </c:pt>
                <c:pt idx="47">
                  <c:v>1590833.25</c:v>
                </c:pt>
                <c:pt idx="48">
                  <c:v>1581749.65</c:v>
                </c:pt>
                <c:pt idx="49">
                  <c:v>1578265.4</c:v>
                </c:pt>
                <c:pt idx="50">
                  <c:v>1577222.28</c:v>
                </c:pt>
                <c:pt idx="51">
                  <c:v>1576794.85</c:v>
                </c:pt>
                <c:pt idx="52">
                  <c:v>1582867.9</c:v>
                </c:pt>
                <c:pt idx="53">
                  <c:v>1584448.43</c:v>
                </c:pt>
                <c:pt idx="54">
                  <c:v>1586772.83</c:v>
                </c:pt>
                <c:pt idx="55">
                  <c:v>1590623.17</c:v>
                </c:pt>
                <c:pt idx="56">
                  <c:v>1593091.31</c:v>
                </c:pt>
                <c:pt idx="57">
                  <c:v>1595103.68</c:v>
                </c:pt>
                <c:pt idx="58">
                  <c:v>1599047.66</c:v>
                </c:pt>
                <c:pt idx="59">
                  <c:v>1591702.32</c:v>
                </c:pt>
                <c:pt idx="60">
                  <c:v>1588385.74</c:v>
                </c:pt>
                <c:pt idx="61">
                  <c:v>1590242.09</c:v>
                </c:pt>
                <c:pt idx="62">
                  <c:v>1595651.71</c:v>
                </c:pt>
                <c:pt idx="63">
                  <c:v>1597805.4</c:v>
                </c:pt>
                <c:pt idx="64">
                  <c:v>1599580.28</c:v>
                </c:pt>
                <c:pt idx="65">
                  <c:v>1611997.65</c:v>
                </c:pt>
                <c:pt idx="66">
                  <c:v>1615693.15</c:v>
                </c:pt>
                <c:pt idx="67">
                  <c:v>1614353.99</c:v>
                </c:pt>
                <c:pt idx="68">
                  <c:v>1617251.89</c:v>
                </c:pt>
                <c:pt idx="69">
                  <c:v>1619461.23</c:v>
                </c:pt>
                <c:pt idx="70">
                  <c:v>1617385.67</c:v>
                </c:pt>
                <c:pt idx="71">
                  <c:v>1622701.19</c:v>
                </c:pt>
                <c:pt idx="72">
                  <c:v>1623436.35</c:v>
                </c:pt>
                <c:pt idx="73">
                  <c:v>1626911.22</c:v>
                </c:pt>
                <c:pt idx="74">
                  <c:v>1632928.46</c:v>
                </c:pt>
                <c:pt idx="75">
                  <c:v>1636249.14</c:v>
                </c:pt>
                <c:pt idx="76">
                  <c:v>1639544.44</c:v>
                </c:pt>
                <c:pt idx="77">
                  <c:v>1635948.38</c:v>
                </c:pt>
                <c:pt idx="78">
                  <c:v>1635860.42</c:v>
                </c:pt>
                <c:pt idx="79">
                  <c:v>1632224.88</c:v>
                </c:pt>
                <c:pt idx="80">
                  <c:v>1631027.88</c:v>
                </c:pt>
                <c:pt idx="81">
                  <c:v>1628661.3</c:v>
                </c:pt>
                <c:pt idx="82">
                  <c:v>1636327.37</c:v>
                </c:pt>
                <c:pt idx="83">
                  <c:v>1632791.55</c:v>
                </c:pt>
                <c:pt idx="84">
                  <c:v>1631937.19</c:v>
                </c:pt>
                <c:pt idx="85">
                  <c:v>1632100.27</c:v>
                </c:pt>
                <c:pt idx="86">
                  <c:v>1630915.15</c:v>
                </c:pt>
                <c:pt idx="87">
                  <c:v>1627075.39</c:v>
                </c:pt>
                <c:pt idx="88">
                  <c:v>1616871.07</c:v>
                </c:pt>
                <c:pt idx="89">
                  <c:v>1615490.86</c:v>
                </c:pt>
                <c:pt idx="90">
                  <c:v>1611200.54</c:v>
                </c:pt>
                <c:pt idx="91">
                  <c:v>1609923.76</c:v>
                </c:pt>
                <c:pt idx="92">
                  <c:v>1611611.32</c:v>
                </c:pt>
                <c:pt idx="93">
                  <c:v>1612298.53</c:v>
                </c:pt>
                <c:pt idx="94">
                  <c:v>1613581.81</c:v>
                </c:pt>
                <c:pt idx="95">
                  <c:v>1611147.09</c:v>
                </c:pt>
                <c:pt idx="96">
                  <c:v>1611199.43</c:v>
                </c:pt>
                <c:pt idx="97">
                  <c:v>1606224.26</c:v>
                </c:pt>
                <c:pt idx="98">
                  <c:v>1596592.12</c:v>
                </c:pt>
                <c:pt idx="99">
                  <c:v>1596957.58</c:v>
                </c:pt>
                <c:pt idx="100">
                  <c:v>1593489.41</c:v>
                </c:pt>
                <c:pt idx="101">
                  <c:v>1590929.43</c:v>
                </c:pt>
                <c:pt idx="102">
                  <c:v>1600647.1</c:v>
                </c:pt>
                <c:pt idx="103">
                  <c:v>1602390.63</c:v>
                </c:pt>
                <c:pt idx="104">
                  <c:v>1600332.57</c:v>
                </c:pt>
                <c:pt idx="105">
                  <c:v>1598633.03</c:v>
                </c:pt>
                <c:pt idx="106">
                  <c:v>1600138.31</c:v>
                </c:pt>
                <c:pt idx="107">
                  <c:v>1597061.64</c:v>
                </c:pt>
                <c:pt idx="108">
                  <c:v>1596012.48</c:v>
                </c:pt>
                <c:pt idx="109">
                  <c:v>1590034.21</c:v>
                </c:pt>
                <c:pt idx="110">
                  <c:v>1592934.92</c:v>
                </c:pt>
                <c:pt idx="111">
                  <c:v>1588398.49</c:v>
                </c:pt>
                <c:pt idx="112">
                  <c:v>1593702.52</c:v>
                </c:pt>
                <c:pt idx="113">
                  <c:v>1587628.47</c:v>
                </c:pt>
                <c:pt idx="114">
                  <c:v>1593445.04</c:v>
                </c:pt>
                <c:pt idx="115">
                  <c:v>1586826.76</c:v>
                </c:pt>
                <c:pt idx="116">
                  <c:v>1580266.71</c:v>
                </c:pt>
                <c:pt idx="117">
                  <c:v>1574166.34</c:v>
                </c:pt>
                <c:pt idx="118">
                  <c:v>1569442.57</c:v>
                </c:pt>
                <c:pt idx="119">
                  <c:v>1567757.14</c:v>
                </c:pt>
                <c:pt idx="120">
                  <c:v>1569343.28</c:v>
                </c:pt>
                <c:pt idx="121">
                  <c:v>1573679.7</c:v>
                </c:pt>
                <c:pt idx="122">
                  <c:v>1570076.47</c:v>
                </c:pt>
                <c:pt idx="123">
                  <c:v>1571563.1</c:v>
                </c:pt>
                <c:pt idx="124">
                  <c:v>1569950.39</c:v>
                </c:pt>
                <c:pt idx="125">
                  <c:v>1581545.15</c:v>
                </c:pt>
                <c:pt idx="126">
                  <c:v>1577434.67</c:v>
                </c:pt>
                <c:pt idx="127">
                  <c:v>1577240.6</c:v>
                </c:pt>
                <c:pt idx="128">
                  <c:v>1581273.11</c:v>
                </c:pt>
                <c:pt idx="129">
                  <c:v>1581189.84</c:v>
                </c:pt>
                <c:pt idx="130">
                  <c:v>1584302.2</c:v>
                </c:pt>
                <c:pt idx="131">
                  <c:v>1591746.22</c:v>
                </c:pt>
                <c:pt idx="132">
                  <c:v>1594482.58</c:v>
                </c:pt>
                <c:pt idx="133">
                  <c:v>1595135.11</c:v>
                </c:pt>
                <c:pt idx="134">
                  <c:v>1594003.27</c:v>
                </c:pt>
                <c:pt idx="135">
                  <c:v>1592241.06</c:v>
                </c:pt>
                <c:pt idx="136">
                  <c:v>1596121.31</c:v>
                </c:pt>
                <c:pt idx="137">
                  <c:v>1596678.33</c:v>
                </c:pt>
                <c:pt idx="138">
                  <c:v>1596372.34</c:v>
                </c:pt>
                <c:pt idx="139">
                  <c:v>1593718.87</c:v>
                </c:pt>
                <c:pt idx="140">
                  <c:v>1595017.4</c:v>
                </c:pt>
                <c:pt idx="141">
                  <c:v>1599500.64</c:v>
                </c:pt>
                <c:pt idx="142">
                  <c:v>1595962.92</c:v>
                </c:pt>
                <c:pt idx="143">
                  <c:v>1598142.79</c:v>
                </c:pt>
                <c:pt idx="144">
                  <c:v>1597167.9</c:v>
                </c:pt>
                <c:pt idx="145">
                  <c:v>1597968.95</c:v>
                </c:pt>
                <c:pt idx="146">
                  <c:v>1600544.68</c:v>
                </c:pt>
                <c:pt idx="147">
                  <c:v>1596392.23</c:v>
                </c:pt>
                <c:pt idx="148">
                  <c:v>1596509.66</c:v>
                </c:pt>
                <c:pt idx="149">
                  <c:v>1594038.76</c:v>
                </c:pt>
                <c:pt idx="150">
                  <c:v>1593443.67</c:v>
                </c:pt>
                <c:pt idx="151">
                  <c:v>1590568.3</c:v>
                </c:pt>
                <c:pt idx="152">
                  <c:v>1590648.7</c:v>
                </c:pt>
                <c:pt idx="153">
                  <c:v>1589048.25</c:v>
                </c:pt>
                <c:pt idx="154">
                  <c:v>1587106.68</c:v>
                </c:pt>
                <c:pt idx="155">
                  <c:v>1593630.88</c:v>
                </c:pt>
                <c:pt idx="156">
                  <c:v>1599201.29</c:v>
                </c:pt>
                <c:pt idx="157">
                  <c:v>1602449.15</c:v>
                </c:pt>
                <c:pt idx="158">
                  <c:v>1605734.48</c:v>
                </c:pt>
                <c:pt idx="159">
                  <c:v>1609236.81</c:v>
                </c:pt>
                <c:pt idx="160">
                  <c:v>1608838.77</c:v>
                </c:pt>
                <c:pt idx="161">
                  <c:v>1613253.02</c:v>
                </c:pt>
                <c:pt idx="162">
                  <c:v>1617545.68</c:v>
                </c:pt>
                <c:pt idx="163">
                  <c:v>1619232.32</c:v>
                </c:pt>
                <c:pt idx="164">
                  <c:v>1617402.1</c:v>
                </c:pt>
                <c:pt idx="165">
                  <c:v>1612068.5</c:v>
                </c:pt>
                <c:pt idx="166">
                  <c:v>1616016.86</c:v>
                </c:pt>
                <c:pt idx="167">
                  <c:v>1612627.64</c:v>
                </c:pt>
                <c:pt idx="168">
                  <c:v>1618049.84</c:v>
                </c:pt>
                <c:pt idx="169">
                  <c:v>1616337.15</c:v>
                </c:pt>
                <c:pt idx="170">
                  <c:v>1616224.32</c:v>
                </c:pt>
                <c:pt idx="171">
                  <c:v>1616848.98</c:v>
                </c:pt>
                <c:pt idx="172">
                  <c:v>1619490.62</c:v>
                </c:pt>
                <c:pt idx="173">
                  <c:v>1620507.43</c:v>
                </c:pt>
                <c:pt idx="174">
                  <c:v>1619268.95</c:v>
                </c:pt>
                <c:pt idx="175">
                  <c:v>1627791.58</c:v>
                </c:pt>
                <c:pt idx="176">
                  <c:v>1634542.77</c:v>
                </c:pt>
                <c:pt idx="177">
                  <c:v>1635668.78</c:v>
                </c:pt>
                <c:pt idx="178">
                  <c:v>1639673.3</c:v>
                </c:pt>
                <c:pt idx="179">
                  <c:v>1636466.74</c:v>
                </c:pt>
                <c:pt idx="180">
                  <c:v>1633446.83</c:v>
                </c:pt>
                <c:pt idx="181">
                  <c:v>1634559.83</c:v>
                </c:pt>
                <c:pt idx="182">
                  <c:v>1635875.89</c:v>
                </c:pt>
                <c:pt idx="183">
                  <c:v>1634549.37</c:v>
                </c:pt>
                <c:pt idx="184">
                  <c:v>1632464.72</c:v>
                </c:pt>
                <c:pt idx="185">
                  <c:v>1633976.69</c:v>
                </c:pt>
                <c:pt idx="186">
                  <c:v>1629124.54</c:v>
                </c:pt>
                <c:pt idx="187">
                  <c:v>1631048.31</c:v>
                </c:pt>
                <c:pt idx="188">
                  <c:v>1628551.95</c:v>
                </c:pt>
                <c:pt idx="189">
                  <c:v>1627669.23</c:v>
                </c:pt>
                <c:pt idx="190">
                  <c:v>1627900.35</c:v>
                </c:pt>
                <c:pt idx="191">
                  <c:v>1628698.68</c:v>
                </c:pt>
                <c:pt idx="192">
                  <c:v>1633265.38</c:v>
                </c:pt>
                <c:pt idx="193">
                  <c:v>1639442.68</c:v>
                </c:pt>
                <c:pt idx="194">
                  <c:v>1642936.05</c:v>
                </c:pt>
                <c:pt idx="195">
                  <c:v>1648585.79</c:v>
                </c:pt>
                <c:pt idx="196">
                  <c:v>1645330.83</c:v>
                </c:pt>
                <c:pt idx="197">
                  <c:v>1645316.46</c:v>
                </c:pt>
                <c:pt idx="198">
                  <c:v>1644331.09</c:v>
                </c:pt>
                <c:pt idx="199">
                  <c:v>1647640.66</c:v>
                </c:pt>
                <c:pt idx="200">
                  <c:v>1640452.44</c:v>
                </c:pt>
                <c:pt idx="201">
                  <c:v>1640073.03</c:v>
                </c:pt>
                <c:pt idx="202">
                  <c:v>1640768.22</c:v>
                </c:pt>
                <c:pt idx="203">
                  <c:v>1639733.59</c:v>
                </c:pt>
                <c:pt idx="204">
                  <c:v>1639993.46</c:v>
                </c:pt>
                <c:pt idx="205">
                  <c:v>1640722.09</c:v>
                </c:pt>
                <c:pt idx="206">
                  <c:v>1649405.37</c:v>
                </c:pt>
                <c:pt idx="207">
                  <c:v>1652634.4</c:v>
                </c:pt>
                <c:pt idx="208">
                  <c:v>1648263.34</c:v>
                </c:pt>
                <c:pt idx="209">
                  <c:v>1650264.65</c:v>
                </c:pt>
                <c:pt idx="210">
                  <c:v>1643571.04</c:v>
                </c:pt>
                <c:pt idx="211">
                  <c:v>1639729.55</c:v>
                </c:pt>
                <c:pt idx="212">
                  <c:v>1632063.52</c:v>
                </c:pt>
                <c:pt idx="213">
                  <c:v>1626793.92</c:v>
                </c:pt>
                <c:pt idx="214">
                  <c:v>1632833.22</c:v>
                </c:pt>
                <c:pt idx="215">
                  <c:v>1629913.6</c:v>
                </c:pt>
                <c:pt idx="216">
                  <c:v>1633374.1</c:v>
                </c:pt>
                <c:pt idx="217">
                  <c:v>1632037.41</c:v>
                </c:pt>
                <c:pt idx="218">
                  <c:v>1632878.54</c:v>
                </c:pt>
                <c:pt idx="219">
                  <c:v>1613381.79</c:v>
                </c:pt>
                <c:pt idx="220">
                  <c:v>1616911.49</c:v>
                </c:pt>
                <c:pt idx="221">
                  <c:v>1617179.83</c:v>
                </c:pt>
                <c:pt idx="222">
                  <c:v>1624030.56</c:v>
                </c:pt>
                <c:pt idx="223">
                  <c:v>1618776.79</c:v>
                </c:pt>
                <c:pt idx="224">
                  <c:v>1632466.65</c:v>
                </c:pt>
                <c:pt idx="225">
                  <c:v>1636705.85</c:v>
                </c:pt>
                <c:pt idx="226">
                  <c:v>1637254.32</c:v>
                </c:pt>
                <c:pt idx="227">
                  <c:v>1638573</c:v>
                </c:pt>
                <c:pt idx="228">
                  <c:v>1640081.49</c:v>
                </c:pt>
                <c:pt idx="229">
                  <c:v>1644709.46</c:v>
                </c:pt>
                <c:pt idx="230">
                  <c:v>1642746.53</c:v>
                </c:pt>
                <c:pt idx="231">
                  <c:v>1649432.16</c:v>
                </c:pt>
                <c:pt idx="232">
                  <c:v>1648912.96</c:v>
                </c:pt>
                <c:pt idx="233">
                  <c:v>1659390.9</c:v>
                </c:pt>
                <c:pt idx="234">
                  <c:v>1665785.1</c:v>
                </c:pt>
                <c:pt idx="235">
                  <c:v>1673063.05</c:v>
                </c:pt>
                <c:pt idx="236">
                  <c:v>1675307.45</c:v>
                </c:pt>
                <c:pt idx="237">
                  <c:v>1678995.25</c:v>
                </c:pt>
                <c:pt idx="238">
                  <c:v>1680652.2</c:v>
                </c:pt>
                <c:pt idx="239">
                  <c:v>1685686.12</c:v>
                </c:pt>
                <c:pt idx="240">
                  <c:v>1690921.3</c:v>
                </c:pt>
                <c:pt idx="241">
                  <c:v>1696493.08</c:v>
                </c:pt>
                <c:pt idx="242">
                  <c:v>1695133.34</c:v>
                </c:pt>
                <c:pt idx="243">
                  <c:v>1699680.27</c:v>
                </c:pt>
                <c:pt idx="244">
                  <c:v>1706508.81</c:v>
                </c:pt>
                <c:pt idx="245">
                  <c:v>1699988.81</c:v>
                </c:pt>
                <c:pt idx="246">
                  <c:v>1699177.56</c:v>
                </c:pt>
                <c:pt idx="247">
                  <c:v>1709407.85</c:v>
                </c:pt>
                <c:pt idx="248">
                  <c:v>1710922.94</c:v>
                </c:pt>
                <c:pt idx="249">
                  <c:v>1712553.73</c:v>
                </c:pt>
                <c:pt idx="250">
                  <c:v>1710233.27</c:v>
                </c:pt>
                <c:pt idx="251">
                  <c:v>1713854.94</c:v>
                </c:pt>
                <c:pt idx="252">
                  <c:v>1712686.91</c:v>
                </c:pt>
                <c:pt idx="253">
                  <c:v>1712900.44</c:v>
                </c:pt>
                <c:pt idx="254">
                  <c:v>1714650.54</c:v>
                </c:pt>
                <c:pt idx="255">
                  <c:v>1716816.6</c:v>
                </c:pt>
                <c:pt idx="256">
                  <c:v>1719006.56</c:v>
                </c:pt>
                <c:pt idx="257">
                  <c:v>1726908.72</c:v>
                </c:pt>
                <c:pt idx="258">
                  <c:v>1734638.18</c:v>
                </c:pt>
                <c:pt idx="259">
                  <c:v>1732550.96</c:v>
                </c:pt>
                <c:pt idx="260">
                  <c:v>1738916.74</c:v>
                </c:pt>
                <c:pt idx="261">
                  <c:v>1742537.5</c:v>
                </c:pt>
                <c:pt idx="262">
                  <c:v>1744342.8</c:v>
                </c:pt>
                <c:pt idx="263">
                  <c:v>1743684.02</c:v>
                </c:pt>
                <c:pt idx="264">
                  <c:v>1747430.11</c:v>
                </c:pt>
                <c:pt idx="265">
                  <c:v>1753508.13</c:v>
                </c:pt>
                <c:pt idx="266">
                  <c:v>1751182.87</c:v>
                </c:pt>
                <c:pt idx="267">
                  <c:v>1754126.48</c:v>
                </c:pt>
                <c:pt idx="268">
                  <c:v>1757306.28</c:v>
                </c:pt>
                <c:pt idx="269">
                  <c:v>1755668.78</c:v>
                </c:pt>
                <c:pt idx="270">
                  <c:v>1758564.76</c:v>
                </c:pt>
                <c:pt idx="271">
                  <c:v>1777273.31</c:v>
                </c:pt>
                <c:pt idx="272">
                  <c:v>1785613.94</c:v>
                </c:pt>
                <c:pt idx="273">
                  <c:v>1785547.62</c:v>
                </c:pt>
                <c:pt idx="274">
                  <c:v>1792311.23</c:v>
                </c:pt>
                <c:pt idx="275">
                  <c:v>1791567.45</c:v>
                </c:pt>
                <c:pt idx="276">
                  <c:v>1791523.85</c:v>
                </c:pt>
                <c:pt idx="277">
                  <c:v>1798675.38</c:v>
                </c:pt>
                <c:pt idx="278">
                  <c:v>1806091.35</c:v>
                </c:pt>
                <c:pt idx="279">
                  <c:v>1805379.12</c:v>
                </c:pt>
                <c:pt idx="280">
                  <c:v>1807087.17</c:v>
                </c:pt>
                <c:pt idx="281">
                  <c:v>1824830.3</c:v>
                </c:pt>
                <c:pt idx="282">
                  <c:v>1828692.1</c:v>
                </c:pt>
                <c:pt idx="283">
                  <c:v>1829302.74</c:v>
                </c:pt>
                <c:pt idx="284">
                  <c:v>1837697.26</c:v>
                </c:pt>
                <c:pt idx="285">
                  <c:v>1838944.7</c:v>
                </c:pt>
                <c:pt idx="286">
                  <c:v>1835438.38</c:v>
                </c:pt>
                <c:pt idx="287">
                  <c:v>1832974.88</c:v>
                </c:pt>
                <c:pt idx="288">
                  <c:v>1832538.1</c:v>
                </c:pt>
                <c:pt idx="289">
                  <c:v>1835141.22</c:v>
                </c:pt>
                <c:pt idx="290">
                  <c:v>1832970.92</c:v>
                </c:pt>
                <c:pt idx="291">
                  <c:v>1838069.64</c:v>
                </c:pt>
                <c:pt idx="292">
                  <c:v>1843435.3</c:v>
                </c:pt>
                <c:pt idx="293">
                  <c:v>1844466.75</c:v>
                </c:pt>
                <c:pt idx="294">
                  <c:v>1847538.64</c:v>
                </c:pt>
                <c:pt idx="295">
                  <c:v>1845630.85</c:v>
                </c:pt>
                <c:pt idx="296">
                  <c:v>1844042.95</c:v>
                </c:pt>
                <c:pt idx="297">
                  <c:v>1835301.6</c:v>
                </c:pt>
                <c:pt idx="298">
                  <c:v>1819667.91</c:v>
                </c:pt>
                <c:pt idx="299">
                  <c:v>1815712.24</c:v>
                </c:pt>
                <c:pt idx="300">
                  <c:v>1812864.31</c:v>
                </c:pt>
                <c:pt idx="301">
                  <c:v>1812477.35</c:v>
                </c:pt>
                <c:pt idx="302">
                  <c:v>1813541.04</c:v>
                </c:pt>
                <c:pt idx="303">
                  <c:v>1808206.84</c:v>
                </c:pt>
                <c:pt idx="304">
                  <c:v>1809370.53</c:v>
                </c:pt>
                <c:pt idx="305">
                  <c:v>1808445.3</c:v>
                </c:pt>
                <c:pt idx="306">
                  <c:v>1827011.18</c:v>
                </c:pt>
                <c:pt idx="307">
                  <c:v>1825114.62</c:v>
                </c:pt>
                <c:pt idx="308">
                  <c:v>1837070.86</c:v>
                </c:pt>
                <c:pt idx="309">
                  <c:v>1837619.1</c:v>
                </c:pt>
                <c:pt idx="310">
                  <c:v>1842263.69</c:v>
                </c:pt>
                <c:pt idx="311">
                  <c:v>1843110.02</c:v>
                </c:pt>
                <c:pt idx="312">
                  <c:v>1845731.49</c:v>
                </c:pt>
                <c:pt idx="313">
                  <c:v>1848774.63</c:v>
                </c:pt>
                <c:pt idx="314">
                  <c:v>1822913.29</c:v>
                </c:pt>
                <c:pt idx="315">
                  <c:v>1818914.08</c:v>
                </c:pt>
                <c:pt idx="316">
                  <c:v>1817870.13</c:v>
                </c:pt>
                <c:pt idx="317">
                  <c:v>1816853.98</c:v>
                </c:pt>
                <c:pt idx="318">
                  <c:v>1819649.42</c:v>
                </c:pt>
                <c:pt idx="319">
                  <c:v>1812707.15</c:v>
                </c:pt>
                <c:pt idx="320">
                  <c:v>1812187.86</c:v>
                </c:pt>
                <c:pt idx="321">
                  <c:v>1813068.05</c:v>
                </c:pt>
                <c:pt idx="322">
                  <c:v>1809453.74</c:v>
                </c:pt>
                <c:pt idx="323">
                  <c:v>1807959.46</c:v>
                </c:pt>
                <c:pt idx="324">
                  <c:v>1807605.36</c:v>
                </c:pt>
                <c:pt idx="325">
                  <c:v>1806263.01</c:v>
                </c:pt>
                <c:pt idx="326">
                  <c:v>1806663.88</c:v>
                </c:pt>
                <c:pt idx="327">
                  <c:v>1805294.71</c:v>
                </c:pt>
                <c:pt idx="328">
                  <c:v>1802807.26</c:v>
                </c:pt>
                <c:pt idx="329">
                  <c:v>1797672.39</c:v>
                </c:pt>
                <c:pt idx="330">
                  <c:v>1795652.4</c:v>
                </c:pt>
                <c:pt idx="331">
                  <c:v>1797039.99</c:v>
                </c:pt>
                <c:pt idx="332">
                  <c:v>1802152.58</c:v>
                </c:pt>
                <c:pt idx="333">
                  <c:v>1800392.45</c:v>
                </c:pt>
                <c:pt idx="334">
                  <c:v>1800987.03</c:v>
                </c:pt>
                <c:pt idx="335">
                  <c:v>1792699.12</c:v>
                </c:pt>
                <c:pt idx="336">
                  <c:v>1792956.26</c:v>
                </c:pt>
                <c:pt idx="337">
                  <c:v>1788196.35</c:v>
                </c:pt>
                <c:pt idx="338">
                  <c:v>1788431.14</c:v>
                </c:pt>
                <c:pt idx="339">
                  <c:v>1782261.43</c:v>
                </c:pt>
                <c:pt idx="340">
                  <c:v>1780231.16</c:v>
                </c:pt>
                <c:pt idx="341">
                  <c:v>1780381.72</c:v>
                </c:pt>
                <c:pt idx="342">
                  <c:v>1781105.8</c:v>
                </c:pt>
                <c:pt idx="343">
                  <c:v>1773654.69</c:v>
                </c:pt>
                <c:pt idx="344">
                  <c:v>1773081.05</c:v>
                </c:pt>
                <c:pt idx="345">
                  <c:v>1774782.65</c:v>
                </c:pt>
                <c:pt idx="346">
                  <c:v>1767902.55</c:v>
                </c:pt>
                <c:pt idx="347">
                  <c:v>1770579.41</c:v>
                </c:pt>
                <c:pt idx="348">
                  <c:v>1772832.21</c:v>
                </c:pt>
                <c:pt idx="349">
                  <c:v>1770729.84</c:v>
                </c:pt>
                <c:pt idx="350">
                  <c:v>1770621.49</c:v>
                </c:pt>
                <c:pt idx="351">
                  <c:v>1776822.57</c:v>
                </c:pt>
                <c:pt idx="352">
                  <c:v>1762294.6</c:v>
                </c:pt>
                <c:pt idx="353">
                  <c:v>1763006.2</c:v>
                </c:pt>
                <c:pt idx="354">
                  <c:v>1759219.17</c:v>
                </c:pt>
                <c:pt idx="355">
                  <c:v>1763747.76</c:v>
                </c:pt>
                <c:pt idx="356">
                  <c:v>1761941.17</c:v>
                </c:pt>
                <c:pt idx="357">
                  <c:v>1764435.65</c:v>
                </c:pt>
                <c:pt idx="358">
                  <c:v>1763523.71</c:v>
                </c:pt>
                <c:pt idx="359">
                  <c:v>1768438.79</c:v>
                </c:pt>
                <c:pt idx="360">
                  <c:v>1766216.73</c:v>
                </c:pt>
                <c:pt idx="361">
                  <c:v>1767611.38</c:v>
                </c:pt>
                <c:pt idx="362">
                  <c:v>1769312.73</c:v>
                </c:pt>
                <c:pt idx="363">
                  <c:v>1749568.5</c:v>
                </c:pt>
                <c:pt idx="364">
                  <c:v>1752537.12</c:v>
                </c:pt>
                <c:pt idx="365">
                  <c:v>1744459.61</c:v>
                </c:pt>
                <c:pt idx="366">
                  <c:v>1746299.07</c:v>
                </c:pt>
                <c:pt idx="367">
                  <c:v>1743162.42</c:v>
                </c:pt>
                <c:pt idx="368">
                  <c:v>1751371.62</c:v>
                </c:pt>
                <c:pt idx="369">
                  <c:v>1755950.12</c:v>
                </c:pt>
                <c:pt idx="370">
                  <c:v>1758846.89</c:v>
                </c:pt>
                <c:pt idx="371">
                  <c:v>1757992.21</c:v>
                </c:pt>
                <c:pt idx="372">
                  <c:v>1756423.59</c:v>
                </c:pt>
                <c:pt idx="373">
                  <c:v>1753750.63</c:v>
                </c:pt>
                <c:pt idx="374">
                  <c:v>1765102.02</c:v>
                </c:pt>
                <c:pt idx="375">
                  <c:v>1766205.52</c:v>
                </c:pt>
                <c:pt idx="376">
                  <c:v>1762410.07</c:v>
                </c:pt>
                <c:pt idx="377">
                  <c:v>1763745.86</c:v>
                </c:pt>
                <c:pt idx="378">
                  <c:v>1763291.43</c:v>
                </c:pt>
                <c:pt idx="379">
                  <c:v>1759784.43</c:v>
                </c:pt>
                <c:pt idx="380">
                  <c:v>1757437.2</c:v>
                </c:pt>
                <c:pt idx="381">
                  <c:v>1749505.56</c:v>
                </c:pt>
                <c:pt idx="382">
                  <c:v>1746887.62</c:v>
                </c:pt>
                <c:pt idx="383">
                  <c:v>1746928.39</c:v>
                </c:pt>
                <c:pt idx="384">
                  <c:v>1749100.01</c:v>
                </c:pt>
                <c:pt idx="385">
                  <c:v>1748617.8</c:v>
                </c:pt>
                <c:pt idx="386">
                  <c:v>1747959.39</c:v>
                </c:pt>
                <c:pt idx="387">
                  <c:v>1750247.33</c:v>
                </c:pt>
                <c:pt idx="388">
                  <c:v>1751364.04</c:v>
                </c:pt>
                <c:pt idx="389">
                  <c:v>1754064.48</c:v>
                </c:pt>
                <c:pt idx="390">
                  <c:v>1760258.07</c:v>
                </c:pt>
                <c:pt idx="391">
                  <c:v>1757370.96</c:v>
                </c:pt>
                <c:pt idx="392">
                  <c:v>1752427.61</c:v>
                </c:pt>
                <c:pt idx="393">
                  <c:v>1751565.36</c:v>
                </c:pt>
                <c:pt idx="394">
                  <c:v>1753714.63</c:v>
                </c:pt>
                <c:pt idx="395">
                  <c:v>1754906.1</c:v>
                </c:pt>
                <c:pt idx="396">
                  <c:v>1753382.37</c:v>
                </c:pt>
                <c:pt idx="397">
                  <c:v>1757046.68</c:v>
                </c:pt>
              </c:numCache>
            </c:numRef>
          </c:val>
          <c:smooth val="0"/>
          <c:extLst xmlns:c16r2="http://schemas.microsoft.com/office/drawing/2015/06/chart">
            <c:ext xmlns:c16="http://schemas.microsoft.com/office/drawing/2014/chart" uri="{C3380CC4-5D6E-409C-BE32-E72D297353CC}">
              <c16:uniqueId val="{00000000-A18D-42B8-83C1-8D84BA7A3B95}"/>
            </c:ext>
          </c:extLst>
        </c:ser>
        <c:dLbls>
          <c:showLegendKey val="0"/>
          <c:showVal val="0"/>
          <c:showCatName val="0"/>
          <c:showSerName val="0"/>
          <c:showPercent val="0"/>
          <c:showBubbleSize val="0"/>
        </c:dLbls>
        <c:marker val="1"/>
        <c:smooth val="0"/>
        <c:axId val="104921344"/>
        <c:axId val="104992768"/>
      </c:lineChart>
      <c:lineChart>
        <c:grouping val="standard"/>
        <c:varyColors val="0"/>
        <c:ser>
          <c:idx val="0"/>
          <c:order val="0"/>
          <c:tx>
            <c:strRef>
              <c:f>Graficos!$F$1</c:f>
              <c:strCache>
                <c:ptCount val="1"/>
                <c:pt idx="0">
                  <c:v>BONOS, Residentes en el Extranjero PPP</c:v>
                </c:pt>
              </c:strCache>
            </c:strRef>
          </c:tx>
          <c:spPr>
            <a:ln w="28575" cap="rnd">
              <a:solidFill>
                <a:schemeClr val="accent1"/>
              </a:solidFill>
              <a:round/>
            </a:ln>
            <a:effectLst/>
          </c:spPr>
          <c:marker>
            <c:symbol val="none"/>
          </c:marker>
          <c:cat>
            <c:numRef>
              <c:f>Graficos!$A$2:$A$399</c:f>
              <c:numCache>
                <c:formatCode>m/d/yyyy</c:formatCode>
                <c:ptCount val="398"/>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pt idx="397">
                  <c:v>42943</c:v>
                </c:pt>
              </c:numCache>
            </c:numRef>
          </c:cat>
          <c:val>
            <c:numRef>
              <c:f>Graficos!$F$2:$F$399</c:f>
              <c:numCache>
                <c:formatCode>General</c:formatCode>
                <c:ptCount val="398"/>
                <c:pt idx="0">
                  <c:v>#N/A</c:v>
                </c:pt>
                <c:pt idx="1">
                  <c:v>7.5041231964060691</c:v>
                </c:pt>
                <c:pt idx="2">
                  <c:v>#N/A</c:v>
                </c:pt>
                <c:pt idx="3">
                  <c:v>#N/A</c:v>
                </c:pt>
                <c:pt idx="4">
                  <c:v>#N/A</c:v>
                </c:pt>
                <c:pt idx="5">
                  <c:v>7.4862981420417807</c:v>
                </c:pt>
                <c:pt idx="6">
                  <c:v>#N/A</c:v>
                </c:pt>
                <c:pt idx="7">
                  <c:v>#N/A</c:v>
                </c:pt>
                <c:pt idx="8">
                  <c:v>#N/A</c:v>
                </c:pt>
                <c:pt idx="9">
                  <c:v>#N/A</c:v>
                </c:pt>
                <c:pt idx="10">
                  <c:v>7.4438288516852555</c:v>
                </c:pt>
                <c:pt idx="11">
                  <c:v>#N/A</c:v>
                </c:pt>
                <c:pt idx="12">
                  <c:v>#N/A</c:v>
                </c:pt>
                <c:pt idx="13">
                  <c:v>#N/A</c:v>
                </c:pt>
                <c:pt idx="14">
                  <c:v>#N/A</c:v>
                </c:pt>
                <c:pt idx="15">
                  <c:v>7.426509381623676</c:v>
                </c:pt>
                <c:pt idx="16">
                  <c:v>#N/A</c:v>
                </c:pt>
                <c:pt idx="17">
                  <c:v>#N/A</c:v>
                </c:pt>
                <c:pt idx="18">
                  <c:v>#N/A</c:v>
                </c:pt>
                <c:pt idx="19">
                  <c:v>#N/A</c:v>
                </c:pt>
                <c:pt idx="20">
                  <c:v>7.4709274386172568</c:v>
                </c:pt>
                <c:pt idx="21">
                  <c:v>#N/A</c:v>
                </c:pt>
                <c:pt idx="22">
                  <c:v>#N/A</c:v>
                </c:pt>
                <c:pt idx="23">
                  <c:v>#N/A</c:v>
                </c:pt>
                <c:pt idx="24">
                  <c:v>7.4499012940452856</c:v>
                </c:pt>
                <c:pt idx="25">
                  <c:v>#N/A</c:v>
                </c:pt>
                <c:pt idx="26">
                  <c:v>#N/A</c:v>
                </c:pt>
                <c:pt idx="27">
                  <c:v>#N/A</c:v>
                </c:pt>
                <c:pt idx="28">
                  <c:v>#N/A</c:v>
                </c:pt>
                <c:pt idx="29">
                  <c:v>7.4520408752656806</c:v>
                </c:pt>
                <c:pt idx="30">
                  <c:v>#N/A</c:v>
                </c:pt>
                <c:pt idx="31">
                  <c:v>#N/A</c:v>
                </c:pt>
                <c:pt idx="32">
                  <c:v>#N/A</c:v>
                </c:pt>
                <c:pt idx="33">
                  <c:v>#N/A</c:v>
                </c:pt>
                <c:pt idx="34">
                  <c:v>7.4235071064921625</c:v>
                </c:pt>
                <c:pt idx="35">
                  <c:v>#N/A</c:v>
                </c:pt>
                <c:pt idx="36">
                  <c:v>#N/A</c:v>
                </c:pt>
                <c:pt idx="37">
                  <c:v>#N/A</c:v>
                </c:pt>
                <c:pt idx="38">
                  <c:v>#N/A</c:v>
                </c:pt>
                <c:pt idx="39">
                  <c:v>7.4985589266923727</c:v>
                </c:pt>
                <c:pt idx="40">
                  <c:v>#N/A</c:v>
                </c:pt>
                <c:pt idx="41">
                  <c:v>#N/A</c:v>
                </c:pt>
                <c:pt idx="42">
                  <c:v>#N/A</c:v>
                </c:pt>
                <c:pt idx="43">
                  <c:v>#N/A</c:v>
                </c:pt>
                <c:pt idx="44">
                  <c:v>7.4676224838059637</c:v>
                </c:pt>
                <c:pt idx="45">
                  <c:v>#N/A</c:v>
                </c:pt>
                <c:pt idx="46">
                  <c:v>#N/A</c:v>
                </c:pt>
                <c:pt idx="47">
                  <c:v>#N/A</c:v>
                </c:pt>
                <c:pt idx="48">
                  <c:v>#N/A</c:v>
                </c:pt>
                <c:pt idx="49">
                  <c:v>7.4352093906392369</c:v>
                </c:pt>
                <c:pt idx="50">
                  <c:v>#N/A</c:v>
                </c:pt>
                <c:pt idx="51">
                  <c:v>#N/A</c:v>
                </c:pt>
                <c:pt idx="52">
                  <c:v>#N/A</c:v>
                </c:pt>
                <c:pt idx="53">
                  <c:v>#N/A</c:v>
                </c:pt>
                <c:pt idx="54">
                  <c:v>7.4200532935125789</c:v>
                </c:pt>
                <c:pt idx="55">
                  <c:v>#N/A</c:v>
                </c:pt>
                <c:pt idx="56">
                  <c:v>#N/A</c:v>
                </c:pt>
                <c:pt idx="57">
                  <c:v>7.4226451314703725</c:v>
                </c:pt>
                <c:pt idx="58">
                  <c:v>#N/A</c:v>
                </c:pt>
                <c:pt idx="59">
                  <c:v>#N/A</c:v>
                </c:pt>
                <c:pt idx="60">
                  <c:v>#N/A</c:v>
                </c:pt>
                <c:pt idx="61">
                  <c:v>7.3982963316472992</c:v>
                </c:pt>
                <c:pt idx="62">
                  <c:v>#N/A</c:v>
                </c:pt>
                <c:pt idx="63">
                  <c:v>#N/A</c:v>
                </c:pt>
                <c:pt idx="64">
                  <c:v>#N/A</c:v>
                </c:pt>
                <c:pt idx="65">
                  <c:v>#N/A</c:v>
                </c:pt>
                <c:pt idx="66">
                  <c:v>7.3761289310768907</c:v>
                </c:pt>
                <c:pt idx="67">
                  <c:v>#N/A</c:v>
                </c:pt>
                <c:pt idx="68">
                  <c:v>#N/A</c:v>
                </c:pt>
                <c:pt idx="69">
                  <c:v>#N/A</c:v>
                </c:pt>
                <c:pt idx="70">
                  <c:v>#N/A</c:v>
                </c:pt>
                <c:pt idx="71">
                  <c:v>7.4342836505110492</c:v>
                </c:pt>
                <c:pt idx="72">
                  <c:v>#N/A</c:v>
                </c:pt>
                <c:pt idx="73">
                  <c:v>#N/A</c:v>
                </c:pt>
                <c:pt idx="74">
                  <c:v>#N/A</c:v>
                </c:pt>
                <c:pt idx="75">
                  <c:v>#N/A</c:v>
                </c:pt>
                <c:pt idx="76">
                  <c:v>7.5316688312517002</c:v>
                </c:pt>
                <c:pt idx="77">
                  <c:v>#N/A</c:v>
                </c:pt>
                <c:pt idx="78">
                  <c:v>#N/A</c:v>
                </c:pt>
                <c:pt idx="79">
                  <c:v>#N/A</c:v>
                </c:pt>
                <c:pt idx="80">
                  <c:v>#N/A</c:v>
                </c:pt>
                <c:pt idx="81">
                  <c:v>7.4714983678334752</c:v>
                </c:pt>
                <c:pt idx="82">
                  <c:v>#N/A</c:v>
                </c:pt>
                <c:pt idx="83">
                  <c:v>#N/A</c:v>
                </c:pt>
                <c:pt idx="84">
                  <c:v>#N/A</c:v>
                </c:pt>
                <c:pt idx="85">
                  <c:v>#N/A</c:v>
                </c:pt>
                <c:pt idx="86">
                  <c:v>7.4877502997715011</c:v>
                </c:pt>
                <c:pt idx="87">
                  <c:v>#N/A</c:v>
                </c:pt>
                <c:pt idx="88">
                  <c:v>#N/A</c:v>
                </c:pt>
                <c:pt idx="89">
                  <c:v>#N/A</c:v>
                </c:pt>
                <c:pt idx="90">
                  <c:v>#N/A</c:v>
                </c:pt>
                <c:pt idx="91">
                  <c:v>7.4997688582773474</c:v>
                </c:pt>
                <c:pt idx="92">
                  <c:v>#N/A</c:v>
                </c:pt>
                <c:pt idx="93">
                  <c:v>#N/A</c:v>
                </c:pt>
                <c:pt idx="94">
                  <c:v>#N/A</c:v>
                </c:pt>
                <c:pt idx="95">
                  <c:v>#N/A</c:v>
                </c:pt>
                <c:pt idx="96">
                  <c:v>7.4881571681680814</c:v>
                </c:pt>
                <c:pt idx="97">
                  <c:v>#N/A</c:v>
                </c:pt>
                <c:pt idx="98">
                  <c:v>#N/A</c:v>
                </c:pt>
                <c:pt idx="99">
                  <c:v>#N/A</c:v>
                </c:pt>
                <c:pt idx="100">
                  <c:v>#N/A</c:v>
                </c:pt>
                <c:pt idx="101">
                  <c:v>7.5132616175923177</c:v>
                </c:pt>
                <c:pt idx="102">
                  <c:v>#N/A</c:v>
                </c:pt>
                <c:pt idx="103">
                  <c:v>#N/A</c:v>
                </c:pt>
                <c:pt idx="104">
                  <c:v>#N/A</c:v>
                </c:pt>
                <c:pt idx="105">
                  <c:v>#N/A</c:v>
                </c:pt>
                <c:pt idx="106">
                  <c:v>7.4738910534721228</c:v>
                </c:pt>
                <c:pt idx="107">
                  <c:v>#N/A</c:v>
                </c:pt>
                <c:pt idx="108">
                  <c:v>#N/A</c:v>
                </c:pt>
                <c:pt idx="109">
                  <c:v>#N/A</c:v>
                </c:pt>
                <c:pt idx="110">
                  <c:v>#N/A</c:v>
                </c:pt>
                <c:pt idx="111">
                  <c:v>7.5017330494218433</c:v>
                </c:pt>
                <c:pt idx="112">
                  <c:v>#N/A</c:v>
                </c:pt>
                <c:pt idx="113">
                  <c:v>#N/A</c:v>
                </c:pt>
                <c:pt idx="114">
                  <c:v>#N/A</c:v>
                </c:pt>
                <c:pt idx="115">
                  <c:v>#N/A</c:v>
                </c:pt>
                <c:pt idx="116">
                  <c:v>7.6162083682945561</c:v>
                </c:pt>
                <c:pt idx="117">
                  <c:v>#N/A</c:v>
                </c:pt>
                <c:pt idx="118">
                  <c:v>#N/A</c:v>
                </c:pt>
                <c:pt idx="119">
                  <c:v>#N/A</c:v>
                </c:pt>
                <c:pt idx="120">
                  <c:v>#N/A</c:v>
                </c:pt>
                <c:pt idx="121">
                  <c:v>7.5566992735267888</c:v>
                </c:pt>
                <c:pt idx="122">
                  <c:v>#N/A</c:v>
                </c:pt>
                <c:pt idx="123">
                  <c:v>#N/A</c:v>
                </c:pt>
                <c:pt idx="124">
                  <c:v>#N/A</c:v>
                </c:pt>
                <c:pt idx="125">
                  <c:v>#N/A</c:v>
                </c:pt>
                <c:pt idx="126">
                  <c:v>7.5273850493177275</c:v>
                </c:pt>
                <c:pt idx="127">
                  <c:v>#N/A</c:v>
                </c:pt>
                <c:pt idx="128">
                  <c:v>#N/A</c:v>
                </c:pt>
                <c:pt idx="129">
                  <c:v>#N/A</c:v>
                </c:pt>
                <c:pt idx="130">
                  <c:v>#N/A</c:v>
                </c:pt>
                <c:pt idx="131">
                  <c:v>7.6789284350180909</c:v>
                </c:pt>
                <c:pt idx="132">
                  <c:v>#N/A</c:v>
                </c:pt>
                <c:pt idx="133">
                  <c:v>#N/A</c:v>
                </c:pt>
                <c:pt idx="134">
                  <c:v>#N/A</c:v>
                </c:pt>
                <c:pt idx="135">
                  <c:v>#N/A</c:v>
                </c:pt>
                <c:pt idx="136">
                  <c:v>7.7067641514896756</c:v>
                </c:pt>
                <c:pt idx="137">
                  <c:v>#N/A</c:v>
                </c:pt>
                <c:pt idx="138">
                  <c:v>#N/A</c:v>
                </c:pt>
                <c:pt idx="139">
                  <c:v>#N/A</c:v>
                </c:pt>
                <c:pt idx="140">
                  <c:v>#N/A</c:v>
                </c:pt>
                <c:pt idx="141">
                  <c:v>7.6560310185844482</c:v>
                </c:pt>
                <c:pt idx="142">
                  <c:v>#N/A</c:v>
                </c:pt>
                <c:pt idx="143">
                  <c:v>#N/A</c:v>
                </c:pt>
                <c:pt idx="144">
                  <c:v>#N/A</c:v>
                </c:pt>
                <c:pt idx="145">
                  <c:v>#N/A</c:v>
                </c:pt>
                <c:pt idx="146">
                  <c:v>7.6313040231412499</c:v>
                </c:pt>
                <c:pt idx="147">
                  <c:v>#N/A</c:v>
                </c:pt>
                <c:pt idx="148">
                  <c:v>#N/A</c:v>
                </c:pt>
                <c:pt idx="149">
                  <c:v>#N/A</c:v>
                </c:pt>
                <c:pt idx="150">
                  <c:v>#N/A</c:v>
                </c:pt>
                <c:pt idx="151">
                  <c:v>7.5839771402023324</c:v>
                </c:pt>
                <c:pt idx="152">
                  <c:v>#N/A</c:v>
                </c:pt>
                <c:pt idx="153">
                  <c:v>#N/A</c:v>
                </c:pt>
                <c:pt idx="154">
                  <c:v>#N/A</c:v>
                </c:pt>
                <c:pt idx="155">
                  <c:v>#N/A</c:v>
                </c:pt>
                <c:pt idx="156">
                  <c:v>7.5452143575185744</c:v>
                </c:pt>
                <c:pt idx="157">
                  <c:v>#N/A</c:v>
                </c:pt>
                <c:pt idx="158">
                  <c:v>#N/A</c:v>
                </c:pt>
                <c:pt idx="159">
                  <c:v>#N/A</c:v>
                </c:pt>
                <c:pt idx="160">
                  <c:v>#N/A</c:v>
                </c:pt>
                <c:pt idx="161">
                  <c:v>7.5514622672558671</c:v>
                </c:pt>
                <c:pt idx="162">
                  <c:v>#N/A</c:v>
                </c:pt>
                <c:pt idx="163">
                  <c:v>#N/A</c:v>
                </c:pt>
                <c:pt idx="164">
                  <c:v>#N/A</c:v>
                </c:pt>
                <c:pt idx="165">
                  <c:v>#N/A</c:v>
                </c:pt>
                <c:pt idx="166">
                  <c:v>7.5813294727155567</c:v>
                </c:pt>
                <c:pt idx="167">
                  <c:v>#N/A</c:v>
                </c:pt>
                <c:pt idx="168">
                  <c:v>#N/A</c:v>
                </c:pt>
                <c:pt idx="169">
                  <c:v>#N/A</c:v>
                </c:pt>
                <c:pt idx="170">
                  <c:v>#N/A</c:v>
                </c:pt>
                <c:pt idx="171">
                  <c:v>7.5810385756899095</c:v>
                </c:pt>
                <c:pt idx="172">
                  <c:v>#N/A</c:v>
                </c:pt>
                <c:pt idx="173">
                  <c:v>#N/A</c:v>
                </c:pt>
                <c:pt idx="174">
                  <c:v>#N/A</c:v>
                </c:pt>
                <c:pt idx="175">
                  <c:v>#N/A</c:v>
                </c:pt>
                <c:pt idx="176">
                  <c:v>7.5253600845416084</c:v>
                </c:pt>
                <c:pt idx="177">
                  <c:v>#N/A</c:v>
                </c:pt>
                <c:pt idx="178">
                  <c:v>#N/A</c:v>
                </c:pt>
                <c:pt idx="179">
                  <c:v>#N/A</c:v>
                </c:pt>
                <c:pt idx="180">
                  <c:v>#N/A</c:v>
                </c:pt>
                <c:pt idx="181">
                  <c:v>7.5226645689801792</c:v>
                </c:pt>
                <c:pt idx="182">
                  <c:v>#N/A</c:v>
                </c:pt>
                <c:pt idx="183">
                  <c:v>#N/A</c:v>
                </c:pt>
                <c:pt idx="184">
                  <c:v>#N/A</c:v>
                </c:pt>
                <c:pt idx="185">
                  <c:v>7.4758477986504843</c:v>
                </c:pt>
                <c:pt idx="186">
                  <c:v>#N/A</c:v>
                </c:pt>
                <c:pt idx="187">
                  <c:v>#N/A</c:v>
                </c:pt>
                <c:pt idx="188">
                  <c:v>#N/A</c:v>
                </c:pt>
                <c:pt idx="189">
                  <c:v>#N/A</c:v>
                </c:pt>
                <c:pt idx="190">
                  <c:v>7.5138500433385946</c:v>
                </c:pt>
                <c:pt idx="191">
                  <c:v>#N/A</c:v>
                </c:pt>
                <c:pt idx="192">
                  <c:v>#N/A</c:v>
                </c:pt>
                <c:pt idx="193">
                  <c:v>#N/A</c:v>
                </c:pt>
                <c:pt idx="194">
                  <c:v>#N/A</c:v>
                </c:pt>
                <c:pt idx="195">
                  <c:v>7.4512256315243723</c:v>
                </c:pt>
                <c:pt idx="196">
                  <c:v>#N/A</c:v>
                </c:pt>
                <c:pt idx="197">
                  <c:v>#N/A</c:v>
                </c:pt>
                <c:pt idx="198">
                  <c:v>#N/A</c:v>
                </c:pt>
                <c:pt idx="199">
                  <c:v>#N/A</c:v>
                </c:pt>
                <c:pt idx="200">
                  <c:v>7.4513225759689838</c:v>
                </c:pt>
                <c:pt idx="201">
                  <c:v>#N/A</c:v>
                </c:pt>
                <c:pt idx="202">
                  <c:v>#N/A</c:v>
                </c:pt>
                <c:pt idx="203">
                  <c:v>#N/A</c:v>
                </c:pt>
                <c:pt idx="204">
                  <c:v>#N/A</c:v>
                </c:pt>
                <c:pt idx="205">
                  <c:v>7.486977122073224</c:v>
                </c:pt>
                <c:pt idx="206">
                  <c:v>#N/A</c:v>
                </c:pt>
                <c:pt idx="207">
                  <c:v>#N/A</c:v>
                </c:pt>
                <c:pt idx="208">
                  <c:v>#N/A</c:v>
                </c:pt>
                <c:pt idx="209">
                  <c:v>#N/A</c:v>
                </c:pt>
                <c:pt idx="210">
                  <c:v>7.4936287460426918</c:v>
                </c:pt>
                <c:pt idx="211">
                  <c:v>#N/A</c:v>
                </c:pt>
                <c:pt idx="212">
                  <c:v>#N/A</c:v>
                </c:pt>
                <c:pt idx="213">
                  <c:v>#N/A</c:v>
                </c:pt>
                <c:pt idx="214">
                  <c:v>7.4423608033306401</c:v>
                </c:pt>
                <c:pt idx="215">
                  <c:v>#N/A</c:v>
                </c:pt>
                <c:pt idx="216">
                  <c:v>#N/A</c:v>
                </c:pt>
                <c:pt idx="217">
                  <c:v>#N/A</c:v>
                </c:pt>
                <c:pt idx="218">
                  <c:v>#N/A</c:v>
                </c:pt>
                <c:pt idx="219">
                  <c:v>7.5926586889171528</c:v>
                </c:pt>
                <c:pt idx="220">
                  <c:v>#N/A</c:v>
                </c:pt>
                <c:pt idx="221">
                  <c:v>#N/A</c:v>
                </c:pt>
                <c:pt idx="222">
                  <c:v>#N/A</c:v>
                </c:pt>
                <c:pt idx="223">
                  <c:v>#N/A</c:v>
                </c:pt>
                <c:pt idx="224">
                  <c:v>7.4877289138408853</c:v>
                </c:pt>
                <c:pt idx="225">
                  <c:v>#N/A</c:v>
                </c:pt>
                <c:pt idx="226">
                  <c:v>#N/A</c:v>
                </c:pt>
                <c:pt idx="227">
                  <c:v>#N/A</c:v>
                </c:pt>
                <c:pt idx="228">
                  <c:v>7.4249883144542137</c:v>
                </c:pt>
                <c:pt idx="229">
                  <c:v>#N/A</c:v>
                </c:pt>
                <c:pt idx="230">
                  <c:v>#N/A</c:v>
                </c:pt>
                <c:pt idx="231">
                  <c:v>#N/A</c:v>
                </c:pt>
                <c:pt idx="232">
                  <c:v>#N/A</c:v>
                </c:pt>
                <c:pt idx="233">
                  <c:v>7.3887140253616224</c:v>
                </c:pt>
                <c:pt idx="234">
                  <c:v>#N/A</c:v>
                </c:pt>
                <c:pt idx="235">
                  <c:v>#N/A</c:v>
                </c:pt>
                <c:pt idx="236">
                  <c:v>#N/A</c:v>
                </c:pt>
                <c:pt idx="237">
                  <c:v>#N/A</c:v>
                </c:pt>
                <c:pt idx="238">
                  <c:v>7.4568853232513534</c:v>
                </c:pt>
                <c:pt idx="239">
                  <c:v>#N/A</c:v>
                </c:pt>
                <c:pt idx="240">
                  <c:v>#N/A</c:v>
                </c:pt>
                <c:pt idx="241">
                  <c:v>#N/A</c:v>
                </c:pt>
                <c:pt idx="242">
                  <c:v>7.5010661952807292</c:v>
                </c:pt>
                <c:pt idx="243">
                  <c:v>#N/A</c:v>
                </c:pt>
                <c:pt idx="244">
                  <c:v>#N/A</c:v>
                </c:pt>
                <c:pt idx="245">
                  <c:v>#N/A</c:v>
                </c:pt>
                <c:pt idx="246">
                  <c:v>#N/A</c:v>
                </c:pt>
                <c:pt idx="247">
                  <c:v>7.4914720642700372</c:v>
                </c:pt>
                <c:pt idx="248">
                  <c:v>#N/A</c:v>
                </c:pt>
                <c:pt idx="249">
                  <c:v>#N/A</c:v>
                </c:pt>
                <c:pt idx="250">
                  <c:v>#N/A</c:v>
                </c:pt>
                <c:pt idx="251">
                  <c:v>#N/A</c:v>
                </c:pt>
                <c:pt idx="252">
                  <c:v>7.4773146487042501</c:v>
                </c:pt>
                <c:pt idx="253">
                  <c:v>#N/A</c:v>
                </c:pt>
                <c:pt idx="254">
                  <c:v>#N/A</c:v>
                </c:pt>
                <c:pt idx="255">
                  <c:v>#N/A</c:v>
                </c:pt>
                <c:pt idx="256">
                  <c:v>#N/A</c:v>
                </c:pt>
                <c:pt idx="257">
                  <c:v>7.4965204395648364</c:v>
                </c:pt>
                <c:pt idx="258">
                  <c:v>#N/A</c:v>
                </c:pt>
                <c:pt idx="259">
                  <c:v>#N/A</c:v>
                </c:pt>
                <c:pt idx="260">
                  <c:v>#N/A</c:v>
                </c:pt>
                <c:pt idx="261">
                  <c:v>#N/A</c:v>
                </c:pt>
                <c:pt idx="262">
                  <c:v>7.471892665273038</c:v>
                </c:pt>
                <c:pt idx="263">
                  <c:v>#N/A</c:v>
                </c:pt>
                <c:pt idx="264">
                  <c:v>#N/A</c:v>
                </c:pt>
                <c:pt idx="265">
                  <c:v>#N/A</c:v>
                </c:pt>
                <c:pt idx="266">
                  <c:v>#N/A</c:v>
                </c:pt>
                <c:pt idx="267">
                  <c:v>7.4931059195145222</c:v>
                </c:pt>
                <c:pt idx="268">
                  <c:v>#N/A</c:v>
                </c:pt>
                <c:pt idx="269">
                  <c:v>#N/A</c:v>
                </c:pt>
                <c:pt idx="270">
                  <c:v>#N/A</c:v>
                </c:pt>
                <c:pt idx="271">
                  <c:v>#N/A</c:v>
                </c:pt>
                <c:pt idx="272">
                  <c:v>7.4962591316300973</c:v>
                </c:pt>
                <c:pt idx="273">
                  <c:v>#N/A</c:v>
                </c:pt>
                <c:pt idx="274">
                  <c:v>#N/A</c:v>
                </c:pt>
                <c:pt idx="275">
                  <c:v>#N/A</c:v>
                </c:pt>
                <c:pt idx="276">
                  <c:v>#N/A</c:v>
                </c:pt>
                <c:pt idx="277">
                  <c:v>7.5250153076498343</c:v>
                </c:pt>
                <c:pt idx="278">
                  <c:v>#N/A</c:v>
                </c:pt>
                <c:pt idx="279">
                  <c:v>#N/A</c:v>
                </c:pt>
                <c:pt idx="280">
                  <c:v>#N/A</c:v>
                </c:pt>
                <c:pt idx="281">
                  <c:v>7.5248128674674959</c:v>
                </c:pt>
                <c:pt idx="282">
                  <c:v>#N/A</c:v>
                </c:pt>
                <c:pt idx="283">
                  <c:v>#N/A</c:v>
                </c:pt>
                <c:pt idx="284">
                  <c:v>#N/A</c:v>
                </c:pt>
                <c:pt idx="285">
                  <c:v>#N/A</c:v>
                </c:pt>
                <c:pt idx="286">
                  <c:v>7.5731003290458165</c:v>
                </c:pt>
                <c:pt idx="287">
                  <c:v>#N/A</c:v>
                </c:pt>
                <c:pt idx="288">
                  <c:v>#N/A</c:v>
                </c:pt>
                <c:pt idx="289">
                  <c:v>#N/A</c:v>
                </c:pt>
                <c:pt idx="290">
                  <c:v>#N/A</c:v>
                </c:pt>
                <c:pt idx="291">
                  <c:v>7.5613322900373561</c:v>
                </c:pt>
                <c:pt idx="292">
                  <c:v>#N/A</c:v>
                </c:pt>
                <c:pt idx="293">
                  <c:v>#N/A</c:v>
                </c:pt>
                <c:pt idx="294">
                  <c:v>#N/A</c:v>
                </c:pt>
                <c:pt idx="295">
                  <c:v>#N/A</c:v>
                </c:pt>
                <c:pt idx="296">
                  <c:v>7.5853617901916195</c:v>
                </c:pt>
                <c:pt idx="297">
                  <c:v>#N/A</c:v>
                </c:pt>
                <c:pt idx="298">
                  <c:v>#N/A</c:v>
                </c:pt>
                <c:pt idx="299">
                  <c:v>#N/A</c:v>
                </c:pt>
                <c:pt idx="300">
                  <c:v>#N/A</c:v>
                </c:pt>
                <c:pt idx="301">
                  <c:v>7.7033451688417101</c:v>
                </c:pt>
                <c:pt idx="302">
                  <c:v>#N/A</c:v>
                </c:pt>
                <c:pt idx="303">
                  <c:v>#N/A</c:v>
                </c:pt>
                <c:pt idx="304">
                  <c:v>#N/A</c:v>
                </c:pt>
                <c:pt idx="305">
                  <c:v>#N/A</c:v>
                </c:pt>
                <c:pt idx="306">
                  <c:v>7.8271192022773857</c:v>
                </c:pt>
                <c:pt idx="307">
                  <c:v>#N/A</c:v>
                </c:pt>
                <c:pt idx="308">
                  <c:v>#N/A</c:v>
                </c:pt>
                <c:pt idx="309">
                  <c:v>#N/A</c:v>
                </c:pt>
                <c:pt idx="310">
                  <c:v>7.9106005724533102</c:v>
                </c:pt>
                <c:pt idx="311">
                  <c:v>#N/A</c:v>
                </c:pt>
                <c:pt idx="312">
                  <c:v>#N/A</c:v>
                </c:pt>
                <c:pt idx="313">
                  <c:v>#N/A</c:v>
                </c:pt>
                <c:pt idx="314">
                  <c:v>#N/A</c:v>
                </c:pt>
                <c:pt idx="315">
                  <c:v>8.0390490675055055</c:v>
                </c:pt>
                <c:pt idx="316">
                  <c:v>#N/A</c:v>
                </c:pt>
                <c:pt idx="317">
                  <c:v>#N/A</c:v>
                </c:pt>
                <c:pt idx="318">
                  <c:v>#N/A</c:v>
                </c:pt>
                <c:pt idx="319">
                  <c:v>#N/A</c:v>
                </c:pt>
                <c:pt idx="320">
                  <c:v>8.0473087720441949</c:v>
                </c:pt>
                <c:pt idx="321">
                  <c:v>#N/A</c:v>
                </c:pt>
                <c:pt idx="322">
                  <c:v>#N/A</c:v>
                </c:pt>
                <c:pt idx="323">
                  <c:v>#N/A</c:v>
                </c:pt>
                <c:pt idx="324">
                  <c:v>8.0840978684913019</c:v>
                </c:pt>
                <c:pt idx="325">
                  <c:v>#N/A</c:v>
                </c:pt>
                <c:pt idx="326">
                  <c:v>#N/A</c:v>
                </c:pt>
                <c:pt idx="327">
                  <c:v>#N/A</c:v>
                </c:pt>
                <c:pt idx="328">
                  <c:v>8.0663231671468072</c:v>
                </c:pt>
                <c:pt idx="329">
                  <c:v>#N/A</c:v>
                </c:pt>
                <c:pt idx="330">
                  <c:v>#N/A</c:v>
                </c:pt>
                <c:pt idx="331">
                  <c:v>#N/A</c:v>
                </c:pt>
                <c:pt idx="332">
                  <c:v>#N/A</c:v>
                </c:pt>
                <c:pt idx="333">
                  <c:v>8.0898567327346598</c:v>
                </c:pt>
                <c:pt idx="334">
                  <c:v>#N/A</c:v>
                </c:pt>
                <c:pt idx="335">
                  <c:v>#N/A</c:v>
                </c:pt>
                <c:pt idx="336">
                  <c:v>#N/A</c:v>
                </c:pt>
                <c:pt idx="337">
                  <c:v>8.1011171348451185</c:v>
                </c:pt>
                <c:pt idx="338">
                  <c:v>#N/A</c:v>
                </c:pt>
                <c:pt idx="339">
                  <c:v>#N/A</c:v>
                </c:pt>
                <c:pt idx="340">
                  <c:v>#N/A</c:v>
                </c:pt>
                <c:pt idx="341">
                  <c:v>#N/A</c:v>
                </c:pt>
                <c:pt idx="342">
                  <c:v>8.093706725212181</c:v>
                </c:pt>
                <c:pt idx="343">
                  <c:v>#N/A</c:v>
                </c:pt>
                <c:pt idx="344">
                  <c:v>#N/A</c:v>
                </c:pt>
                <c:pt idx="345">
                  <c:v>#N/A</c:v>
                </c:pt>
                <c:pt idx="346">
                  <c:v>#N/A</c:v>
                </c:pt>
                <c:pt idx="347">
                  <c:v>8.1666320047777123</c:v>
                </c:pt>
                <c:pt idx="348">
                  <c:v>#N/A</c:v>
                </c:pt>
                <c:pt idx="349">
                  <c:v>#N/A</c:v>
                </c:pt>
                <c:pt idx="350">
                  <c:v>#N/A</c:v>
                </c:pt>
                <c:pt idx="351">
                  <c:v>#N/A</c:v>
                </c:pt>
                <c:pt idx="352">
                  <c:v>8.1931845126201299</c:v>
                </c:pt>
                <c:pt idx="353">
                  <c:v>#N/A</c:v>
                </c:pt>
                <c:pt idx="354">
                  <c:v>#N/A</c:v>
                </c:pt>
                <c:pt idx="355">
                  <c:v>#N/A</c:v>
                </c:pt>
                <c:pt idx="356">
                  <c:v>#N/A</c:v>
                </c:pt>
                <c:pt idx="357">
                  <c:v>8.2283379837918922</c:v>
                </c:pt>
                <c:pt idx="358">
                  <c:v>#N/A</c:v>
                </c:pt>
                <c:pt idx="359">
                  <c:v>#N/A</c:v>
                </c:pt>
                <c:pt idx="360">
                  <c:v>#N/A</c:v>
                </c:pt>
                <c:pt idx="361">
                  <c:v>#N/A</c:v>
                </c:pt>
                <c:pt idx="362">
                  <c:v>8.3078540628127904</c:v>
                </c:pt>
                <c:pt idx="363">
                  <c:v>#N/A</c:v>
                </c:pt>
                <c:pt idx="364">
                  <c:v>#N/A</c:v>
                </c:pt>
                <c:pt idx="365">
                  <c:v>#N/A</c:v>
                </c:pt>
                <c:pt idx="366">
                  <c:v>#N/A</c:v>
                </c:pt>
                <c:pt idx="367">
                  <c:v>8.4514508113750608</c:v>
                </c:pt>
                <c:pt idx="368">
                  <c:v>#N/A</c:v>
                </c:pt>
                <c:pt idx="369">
                  <c:v>#N/A</c:v>
                </c:pt>
                <c:pt idx="370">
                  <c:v>#N/A</c:v>
                </c:pt>
                <c:pt idx="371">
                  <c:v>#N/A</c:v>
                </c:pt>
                <c:pt idx="372">
                  <c:v>8.4558710837072049</c:v>
                </c:pt>
                <c:pt idx="373">
                  <c:v>#N/A</c:v>
                </c:pt>
                <c:pt idx="374">
                  <c:v>#N/A</c:v>
                </c:pt>
                <c:pt idx="375">
                  <c:v>#N/A</c:v>
                </c:pt>
                <c:pt idx="376">
                  <c:v>#N/A</c:v>
                </c:pt>
                <c:pt idx="377">
                  <c:v>8.4035986708358248</c:v>
                </c:pt>
                <c:pt idx="378">
                  <c:v>#N/A</c:v>
                </c:pt>
                <c:pt idx="379">
                  <c:v>#N/A</c:v>
                </c:pt>
                <c:pt idx="380">
                  <c:v>#N/A</c:v>
                </c:pt>
                <c:pt idx="381">
                  <c:v>#N/A</c:v>
                </c:pt>
                <c:pt idx="382">
                  <c:v>8.3971586224504104</c:v>
                </c:pt>
                <c:pt idx="383">
                  <c:v>#N/A</c:v>
                </c:pt>
                <c:pt idx="384">
                  <c:v>#N/A</c:v>
                </c:pt>
                <c:pt idx="385">
                  <c:v>#N/A</c:v>
                </c:pt>
                <c:pt idx="386">
                  <c:v>#N/A</c:v>
                </c:pt>
                <c:pt idx="387">
                  <c:v>8.372259571901461</c:v>
                </c:pt>
                <c:pt idx="388">
                  <c:v>#N/A</c:v>
                </c:pt>
                <c:pt idx="389">
                  <c:v>#N/A</c:v>
                </c:pt>
                <c:pt idx="390">
                  <c:v>#N/A</c:v>
                </c:pt>
                <c:pt idx="391">
                  <c:v>#N/A</c:v>
                </c:pt>
                <c:pt idx="392">
                  <c:v>8.4204578075204193</c:v>
                </c:pt>
                <c:pt idx="393">
                  <c:v>#N/A</c:v>
                </c:pt>
                <c:pt idx="394">
                  <c:v>#N/A</c:v>
                </c:pt>
                <c:pt idx="395">
                  <c:v>#N/A</c:v>
                </c:pt>
                <c:pt idx="396">
                  <c:v>#N/A</c:v>
                </c:pt>
                <c:pt idx="397">
                  <c:v>8.399849011842738</c:v>
                </c:pt>
              </c:numCache>
            </c:numRef>
          </c:val>
          <c:smooth val="0"/>
          <c:extLst xmlns:c16r2="http://schemas.microsoft.com/office/drawing/2015/06/chart">
            <c:ext xmlns:c16="http://schemas.microsoft.com/office/drawing/2014/chart" uri="{C3380CC4-5D6E-409C-BE32-E72D297353CC}">
              <c16:uniqueId val="{00000001-A18D-42B8-83C1-8D84BA7A3B95}"/>
            </c:ext>
          </c:extLst>
        </c:ser>
        <c:dLbls>
          <c:showLegendKey val="0"/>
          <c:showVal val="0"/>
          <c:showCatName val="0"/>
          <c:showSerName val="0"/>
          <c:showPercent val="0"/>
          <c:showBubbleSize val="0"/>
        </c:dLbls>
        <c:marker val="1"/>
        <c:smooth val="0"/>
        <c:axId val="104996224"/>
        <c:axId val="104994304"/>
      </c:lineChart>
      <c:dateAx>
        <c:axId val="10492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4992768"/>
        <c:crosses val="autoZero"/>
        <c:auto val="1"/>
        <c:lblOffset val="100"/>
        <c:baseTimeUnit val="days"/>
      </c:dateAx>
      <c:valAx>
        <c:axId val="104992768"/>
        <c:scaling>
          <c:orientation val="minMax"/>
          <c:max val="1850000"/>
          <c:min val="150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4921344"/>
        <c:crosses val="autoZero"/>
        <c:crossBetween val="between"/>
      </c:valAx>
      <c:valAx>
        <c:axId val="104994304"/>
        <c:scaling>
          <c:orientation val="minMax"/>
          <c:max val="8.5"/>
          <c:min val="7"/>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dirty="0"/>
                  <a:t>años</a:t>
                </a:r>
              </a:p>
            </c:rich>
          </c:tx>
          <c:overlay val="0"/>
          <c:spPr>
            <a:noFill/>
            <a:ln>
              <a:noFill/>
            </a:ln>
            <a:effectLst/>
          </c:spPr>
        </c:title>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4996224"/>
        <c:crosses val="max"/>
        <c:crossBetween val="between"/>
      </c:valAx>
      <c:dateAx>
        <c:axId val="104996224"/>
        <c:scaling>
          <c:orientation val="minMax"/>
        </c:scaling>
        <c:delete val="1"/>
        <c:axPos val="b"/>
        <c:numFmt formatCode="m/d/yyyy" sourceLinked="1"/>
        <c:majorTickMark val="out"/>
        <c:minorTickMark val="none"/>
        <c:tickLblPos val="nextTo"/>
        <c:crossAx val="104994304"/>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dirty="0"/>
              <a:t>BONOS</a:t>
            </a:r>
            <a:r>
              <a:rPr lang="es-MX" baseline="0" dirty="0"/>
              <a:t> SIEFORES</a:t>
            </a:r>
            <a:endParaRPr lang="es-MX" dirty="0"/>
          </a:p>
        </c:rich>
      </c:tx>
      <c:layout>
        <c:manualLayout>
          <c:xMode val="edge"/>
          <c:yMode val="edge"/>
          <c:x val="2.5462040858488397E-2"/>
          <c:y val="2.8762193600945757E-2"/>
        </c:manualLayout>
      </c:layout>
      <c:overlay val="0"/>
      <c:spPr>
        <a:noFill/>
        <a:ln>
          <a:noFill/>
        </a:ln>
        <a:effectLst/>
      </c:spPr>
    </c:title>
    <c:autoTitleDeleted val="0"/>
    <c:plotArea>
      <c:layout/>
      <c:lineChart>
        <c:grouping val="standard"/>
        <c:varyColors val="0"/>
        <c:ser>
          <c:idx val="1"/>
          <c:order val="1"/>
          <c:tx>
            <c:strRef>
              <c:f>Graficos!$E$1</c:f>
              <c:strCache>
                <c:ptCount val="1"/>
                <c:pt idx="0">
                  <c:v>BONOS, Siefores </c:v>
                </c:pt>
              </c:strCache>
            </c:strRef>
          </c:tx>
          <c:spPr>
            <a:ln w="28575" cap="rnd">
              <a:solidFill>
                <a:srgbClr val="C00000"/>
              </a:solidFill>
              <a:round/>
            </a:ln>
            <a:effectLst/>
          </c:spPr>
          <c:marker>
            <c:symbol val="none"/>
          </c:marker>
          <c:cat>
            <c:numRef>
              <c:f>Graficos!$A$2:$A$399</c:f>
              <c:numCache>
                <c:formatCode>m/d/yyyy</c:formatCode>
                <c:ptCount val="398"/>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pt idx="397">
                  <c:v>42943</c:v>
                </c:pt>
              </c:numCache>
            </c:numRef>
          </c:cat>
          <c:val>
            <c:numRef>
              <c:f>Graficos!$E$2:$E$399</c:f>
              <c:numCache>
                <c:formatCode>#,##0.00</c:formatCode>
                <c:ptCount val="398"/>
                <c:pt idx="0">
                  <c:v>406779.77</c:v>
                </c:pt>
                <c:pt idx="1">
                  <c:v>402770.13</c:v>
                </c:pt>
                <c:pt idx="2">
                  <c:v>411500.21</c:v>
                </c:pt>
                <c:pt idx="3">
                  <c:v>412306.35</c:v>
                </c:pt>
                <c:pt idx="4">
                  <c:v>413459.84</c:v>
                </c:pt>
                <c:pt idx="5">
                  <c:v>412917.49</c:v>
                </c:pt>
                <c:pt idx="6">
                  <c:v>413966.37</c:v>
                </c:pt>
                <c:pt idx="7">
                  <c:v>419306.2</c:v>
                </c:pt>
                <c:pt idx="8">
                  <c:v>418851.41</c:v>
                </c:pt>
                <c:pt idx="9">
                  <c:v>414719.69</c:v>
                </c:pt>
                <c:pt idx="10">
                  <c:v>411197.1</c:v>
                </c:pt>
                <c:pt idx="11">
                  <c:v>404697.84</c:v>
                </c:pt>
                <c:pt idx="12">
                  <c:v>403324.3</c:v>
                </c:pt>
                <c:pt idx="13">
                  <c:v>400886.69</c:v>
                </c:pt>
                <c:pt idx="14">
                  <c:v>413300.07</c:v>
                </c:pt>
                <c:pt idx="15">
                  <c:v>407201.77</c:v>
                </c:pt>
                <c:pt idx="16">
                  <c:v>402256.68</c:v>
                </c:pt>
                <c:pt idx="17">
                  <c:v>406264.01</c:v>
                </c:pt>
                <c:pt idx="18">
                  <c:v>416207.58</c:v>
                </c:pt>
                <c:pt idx="19">
                  <c:v>410368.33</c:v>
                </c:pt>
                <c:pt idx="20">
                  <c:v>404451.58</c:v>
                </c:pt>
                <c:pt idx="21">
                  <c:v>399252.55</c:v>
                </c:pt>
                <c:pt idx="22">
                  <c:v>401219.35</c:v>
                </c:pt>
                <c:pt idx="23">
                  <c:v>400003.14</c:v>
                </c:pt>
                <c:pt idx="24">
                  <c:v>406806.58</c:v>
                </c:pt>
                <c:pt idx="25">
                  <c:v>408986.88</c:v>
                </c:pt>
                <c:pt idx="26">
                  <c:v>400227.82</c:v>
                </c:pt>
                <c:pt idx="27">
                  <c:v>413641.82</c:v>
                </c:pt>
                <c:pt idx="28">
                  <c:v>403709.99</c:v>
                </c:pt>
                <c:pt idx="29">
                  <c:v>410872.75</c:v>
                </c:pt>
                <c:pt idx="30">
                  <c:v>413852.85</c:v>
                </c:pt>
                <c:pt idx="31">
                  <c:v>410626.04</c:v>
                </c:pt>
                <c:pt idx="32">
                  <c:v>402826.23</c:v>
                </c:pt>
                <c:pt idx="33">
                  <c:v>415133.89</c:v>
                </c:pt>
                <c:pt idx="34">
                  <c:v>408362.66</c:v>
                </c:pt>
                <c:pt idx="35">
                  <c:v>411485.75</c:v>
                </c:pt>
                <c:pt idx="36">
                  <c:v>410743.67</c:v>
                </c:pt>
                <c:pt idx="37">
                  <c:v>404418.62</c:v>
                </c:pt>
                <c:pt idx="38">
                  <c:v>410199.68</c:v>
                </c:pt>
                <c:pt idx="39">
                  <c:v>411664.78</c:v>
                </c:pt>
                <c:pt idx="40">
                  <c:v>408739.73</c:v>
                </c:pt>
                <c:pt idx="41">
                  <c:v>406479.6</c:v>
                </c:pt>
                <c:pt idx="42">
                  <c:v>410448.18</c:v>
                </c:pt>
                <c:pt idx="43">
                  <c:v>410590.96</c:v>
                </c:pt>
                <c:pt idx="44">
                  <c:v>411246.62</c:v>
                </c:pt>
                <c:pt idx="45">
                  <c:v>403272.5</c:v>
                </c:pt>
                <c:pt idx="46">
                  <c:v>407407.47</c:v>
                </c:pt>
                <c:pt idx="47">
                  <c:v>406456.67</c:v>
                </c:pt>
                <c:pt idx="48">
                  <c:v>408532.54</c:v>
                </c:pt>
                <c:pt idx="49">
                  <c:v>411166.2</c:v>
                </c:pt>
                <c:pt idx="50">
                  <c:v>406039.74</c:v>
                </c:pt>
                <c:pt idx="51">
                  <c:v>404476.74</c:v>
                </c:pt>
                <c:pt idx="52">
                  <c:v>407278.25</c:v>
                </c:pt>
                <c:pt idx="53">
                  <c:v>405456.31</c:v>
                </c:pt>
                <c:pt idx="54">
                  <c:v>413861.29</c:v>
                </c:pt>
                <c:pt idx="55">
                  <c:v>407774.44</c:v>
                </c:pt>
                <c:pt idx="56">
                  <c:v>417558.28</c:v>
                </c:pt>
                <c:pt idx="57">
                  <c:v>414026.55</c:v>
                </c:pt>
                <c:pt idx="58">
                  <c:v>410983.2</c:v>
                </c:pt>
                <c:pt idx="59">
                  <c:v>416081.7</c:v>
                </c:pt>
                <c:pt idx="60">
                  <c:v>414965.79</c:v>
                </c:pt>
                <c:pt idx="61">
                  <c:v>415859.51</c:v>
                </c:pt>
                <c:pt idx="62">
                  <c:v>420314.07</c:v>
                </c:pt>
                <c:pt idx="63">
                  <c:v>417835.9</c:v>
                </c:pt>
                <c:pt idx="64">
                  <c:v>424500.21</c:v>
                </c:pt>
                <c:pt idx="65">
                  <c:v>409922.34</c:v>
                </c:pt>
                <c:pt idx="66">
                  <c:v>415455.16</c:v>
                </c:pt>
                <c:pt idx="67">
                  <c:v>411159.84</c:v>
                </c:pt>
                <c:pt idx="68">
                  <c:v>412523.78</c:v>
                </c:pt>
                <c:pt idx="69">
                  <c:v>411558.79</c:v>
                </c:pt>
                <c:pt idx="70">
                  <c:v>413312.96</c:v>
                </c:pt>
                <c:pt idx="71">
                  <c:v>410758.04</c:v>
                </c:pt>
                <c:pt idx="72">
                  <c:v>405656.18</c:v>
                </c:pt>
                <c:pt idx="73">
                  <c:v>405510.43</c:v>
                </c:pt>
                <c:pt idx="74">
                  <c:v>408363.48</c:v>
                </c:pt>
                <c:pt idx="75">
                  <c:v>405404.53</c:v>
                </c:pt>
                <c:pt idx="76">
                  <c:v>407102.32</c:v>
                </c:pt>
                <c:pt idx="77">
                  <c:v>413399.75</c:v>
                </c:pt>
                <c:pt idx="78">
                  <c:v>418356.61</c:v>
                </c:pt>
                <c:pt idx="79">
                  <c:v>406716.44</c:v>
                </c:pt>
                <c:pt idx="80">
                  <c:v>408080.2</c:v>
                </c:pt>
                <c:pt idx="81">
                  <c:v>410821.54</c:v>
                </c:pt>
                <c:pt idx="82">
                  <c:v>418002.21</c:v>
                </c:pt>
                <c:pt idx="83">
                  <c:v>420072.65</c:v>
                </c:pt>
                <c:pt idx="84">
                  <c:v>419129.09</c:v>
                </c:pt>
                <c:pt idx="85">
                  <c:v>416895.95</c:v>
                </c:pt>
                <c:pt idx="86">
                  <c:v>418913.89</c:v>
                </c:pt>
                <c:pt idx="87">
                  <c:v>416402.31</c:v>
                </c:pt>
                <c:pt idx="88">
                  <c:v>418448.31</c:v>
                </c:pt>
                <c:pt idx="89">
                  <c:v>417167.41</c:v>
                </c:pt>
                <c:pt idx="90">
                  <c:v>415974.18</c:v>
                </c:pt>
                <c:pt idx="91">
                  <c:v>415055.45</c:v>
                </c:pt>
                <c:pt idx="92">
                  <c:v>408058.98</c:v>
                </c:pt>
                <c:pt idx="93">
                  <c:v>419524.19</c:v>
                </c:pt>
                <c:pt idx="94">
                  <c:v>423642.69</c:v>
                </c:pt>
                <c:pt idx="95">
                  <c:v>425525.47</c:v>
                </c:pt>
                <c:pt idx="96">
                  <c:v>425240.39</c:v>
                </c:pt>
                <c:pt idx="97">
                  <c:v>424076.1</c:v>
                </c:pt>
                <c:pt idx="98">
                  <c:v>422604.67</c:v>
                </c:pt>
                <c:pt idx="99">
                  <c:v>428548.37</c:v>
                </c:pt>
                <c:pt idx="100">
                  <c:v>429591.59</c:v>
                </c:pt>
                <c:pt idx="101">
                  <c:v>434304.85</c:v>
                </c:pt>
                <c:pt idx="102">
                  <c:v>422817.1</c:v>
                </c:pt>
                <c:pt idx="103">
                  <c:v>424256.64</c:v>
                </c:pt>
                <c:pt idx="104">
                  <c:v>432944.11</c:v>
                </c:pt>
                <c:pt idx="105">
                  <c:v>428002.25</c:v>
                </c:pt>
                <c:pt idx="106">
                  <c:v>431772.18</c:v>
                </c:pt>
                <c:pt idx="107">
                  <c:v>427819.22</c:v>
                </c:pt>
                <c:pt idx="108">
                  <c:v>437107.48</c:v>
                </c:pt>
                <c:pt idx="109">
                  <c:v>439006.02</c:v>
                </c:pt>
                <c:pt idx="110">
                  <c:v>436944.92</c:v>
                </c:pt>
                <c:pt idx="111">
                  <c:v>444073.47</c:v>
                </c:pt>
                <c:pt idx="112">
                  <c:v>446752.07</c:v>
                </c:pt>
                <c:pt idx="113">
                  <c:v>443724.3</c:v>
                </c:pt>
                <c:pt idx="114">
                  <c:v>443811.03</c:v>
                </c:pt>
                <c:pt idx="115">
                  <c:v>441967.17</c:v>
                </c:pt>
                <c:pt idx="116">
                  <c:v>448935.63</c:v>
                </c:pt>
                <c:pt idx="117">
                  <c:v>447141.51</c:v>
                </c:pt>
                <c:pt idx="118">
                  <c:v>445139.31</c:v>
                </c:pt>
                <c:pt idx="119">
                  <c:v>443625.94</c:v>
                </c:pt>
                <c:pt idx="120">
                  <c:v>448011.35</c:v>
                </c:pt>
                <c:pt idx="121">
                  <c:v>447106.42</c:v>
                </c:pt>
                <c:pt idx="122">
                  <c:v>445260.97</c:v>
                </c:pt>
                <c:pt idx="123">
                  <c:v>449617.32</c:v>
                </c:pt>
                <c:pt idx="124">
                  <c:v>448474.91</c:v>
                </c:pt>
                <c:pt idx="125">
                  <c:v>450600.13</c:v>
                </c:pt>
                <c:pt idx="126">
                  <c:v>450949.05</c:v>
                </c:pt>
                <c:pt idx="127">
                  <c:v>455549.25</c:v>
                </c:pt>
                <c:pt idx="128">
                  <c:v>462415.63</c:v>
                </c:pt>
                <c:pt idx="129">
                  <c:v>457361.46</c:v>
                </c:pt>
                <c:pt idx="130">
                  <c:v>455936.42</c:v>
                </c:pt>
                <c:pt idx="131">
                  <c:v>449601.72</c:v>
                </c:pt>
                <c:pt idx="132">
                  <c:v>452036.29</c:v>
                </c:pt>
                <c:pt idx="133">
                  <c:v>449602.19</c:v>
                </c:pt>
                <c:pt idx="134">
                  <c:v>453858.84</c:v>
                </c:pt>
                <c:pt idx="135">
                  <c:v>455157.81</c:v>
                </c:pt>
                <c:pt idx="136">
                  <c:v>449736.75</c:v>
                </c:pt>
                <c:pt idx="137">
                  <c:v>445374.38</c:v>
                </c:pt>
                <c:pt idx="138">
                  <c:v>452290.03</c:v>
                </c:pt>
                <c:pt idx="139">
                  <c:v>446996.7</c:v>
                </c:pt>
                <c:pt idx="140">
                  <c:v>448283.08</c:v>
                </c:pt>
                <c:pt idx="141">
                  <c:v>444742.35</c:v>
                </c:pt>
                <c:pt idx="142">
                  <c:v>444298.38</c:v>
                </c:pt>
                <c:pt idx="143">
                  <c:v>448547.95</c:v>
                </c:pt>
                <c:pt idx="144">
                  <c:v>440623.79</c:v>
                </c:pt>
                <c:pt idx="145">
                  <c:v>454930.16</c:v>
                </c:pt>
                <c:pt idx="146">
                  <c:v>451811.31</c:v>
                </c:pt>
                <c:pt idx="147">
                  <c:v>454630.2</c:v>
                </c:pt>
                <c:pt idx="148">
                  <c:v>453664.41</c:v>
                </c:pt>
                <c:pt idx="149">
                  <c:v>458338.55</c:v>
                </c:pt>
                <c:pt idx="150">
                  <c:v>460218.86</c:v>
                </c:pt>
                <c:pt idx="151">
                  <c:v>453592.42</c:v>
                </c:pt>
                <c:pt idx="152">
                  <c:v>456141.01</c:v>
                </c:pt>
                <c:pt idx="153">
                  <c:v>459093.26</c:v>
                </c:pt>
                <c:pt idx="154">
                  <c:v>458860.33</c:v>
                </c:pt>
                <c:pt idx="155">
                  <c:v>470894.24</c:v>
                </c:pt>
                <c:pt idx="156">
                  <c:v>458345.01</c:v>
                </c:pt>
                <c:pt idx="157">
                  <c:v>467168.24</c:v>
                </c:pt>
                <c:pt idx="158">
                  <c:v>452547.47</c:v>
                </c:pt>
                <c:pt idx="159">
                  <c:v>455899.71</c:v>
                </c:pt>
                <c:pt idx="160">
                  <c:v>456919.98</c:v>
                </c:pt>
                <c:pt idx="161">
                  <c:v>455224.8</c:v>
                </c:pt>
                <c:pt idx="162">
                  <c:v>457250.64</c:v>
                </c:pt>
                <c:pt idx="163">
                  <c:v>456020.72</c:v>
                </c:pt>
                <c:pt idx="164">
                  <c:v>451541.38</c:v>
                </c:pt>
                <c:pt idx="165">
                  <c:v>448838.67</c:v>
                </c:pt>
                <c:pt idx="166">
                  <c:v>448730.02</c:v>
                </c:pt>
                <c:pt idx="167">
                  <c:v>454165.8</c:v>
                </c:pt>
                <c:pt idx="168">
                  <c:v>446673.68</c:v>
                </c:pt>
                <c:pt idx="169">
                  <c:v>451054.27</c:v>
                </c:pt>
                <c:pt idx="170">
                  <c:v>456163.95</c:v>
                </c:pt>
                <c:pt idx="171">
                  <c:v>444617.55</c:v>
                </c:pt>
                <c:pt idx="172">
                  <c:v>448210.01</c:v>
                </c:pt>
                <c:pt idx="173">
                  <c:v>444305.79</c:v>
                </c:pt>
                <c:pt idx="174">
                  <c:v>443589.91</c:v>
                </c:pt>
                <c:pt idx="175">
                  <c:v>449408.8</c:v>
                </c:pt>
                <c:pt idx="176">
                  <c:v>446190.98</c:v>
                </c:pt>
                <c:pt idx="177">
                  <c:v>439709.2</c:v>
                </c:pt>
                <c:pt idx="178">
                  <c:v>453622.61</c:v>
                </c:pt>
                <c:pt idx="179">
                  <c:v>439802.9</c:v>
                </c:pt>
                <c:pt idx="180">
                  <c:v>436059.6</c:v>
                </c:pt>
                <c:pt idx="181">
                  <c:v>438700.04</c:v>
                </c:pt>
                <c:pt idx="182">
                  <c:v>436650.01</c:v>
                </c:pt>
                <c:pt idx="183">
                  <c:v>443686.12</c:v>
                </c:pt>
                <c:pt idx="184">
                  <c:v>439492.1</c:v>
                </c:pt>
                <c:pt idx="185">
                  <c:v>437834.42</c:v>
                </c:pt>
                <c:pt idx="186">
                  <c:v>440196.74</c:v>
                </c:pt>
                <c:pt idx="187">
                  <c:v>438267.41</c:v>
                </c:pt>
                <c:pt idx="188">
                  <c:v>446567.87</c:v>
                </c:pt>
                <c:pt idx="189">
                  <c:v>437181.12</c:v>
                </c:pt>
                <c:pt idx="190">
                  <c:v>444555.63</c:v>
                </c:pt>
                <c:pt idx="191">
                  <c:v>443306.96</c:v>
                </c:pt>
                <c:pt idx="192">
                  <c:v>449414.9</c:v>
                </c:pt>
                <c:pt idx="193">
                  <c:v>439105.79</c:v>
                </c:pt>
                <c:pt idx="194">
                  <c:v>450102.4</c:v>
                </c:pt>
                <c:pt idx="195">
                  <c:v>450509.46</c:v>
                </c:pt>
                <c:pt idx="196">
                  <c:v>452109.31</c:v>
                </c:pt>
                <c:pt idx="197">
                  <c:v>456707.79</c:v>
                </c:pt>
                <c:pt idx="198">
                  <c:v>452044.92</c:v>
                </c:pt>
                <c:pt idx="199">
                  <c:v>450869.3</c:v>
                </c:pt>
                <c:pt idx="200">
                  <c:v>450318.5</c:v>
                </c:pt>
                <c:pt idx="201">
                  <c:v>439641.68</c:v>
                </c:pt>
                <c:pt idx="202">
                  <c:v>440671.22</c:v>
                </c:pt>
                <c:pt idx="203">
                  <c:v>442532.26</c:v>
                </c:pt>
                <c:pt idx="204">
                  <c:v>443874.85</c:v>
                </c:pt>
                <c:pt idx="205">
                  <c:v>442614.93</c:v>
                </c:pt>
                <c:pt idx="206">
                  <c:v>444965.83</c:v>
                </c:pt>
                <c:pt idx="207">
                  <c:v>441343.56</c:v>
                </c:pt>
                <c:pt idx="208">
                  <c:v>435226.74</c:v>
                </c:pt>
                <c:pt idx="209">
                  <c:v>439352.38</c:v>
                </c:pt>
                <c:pt idx="210">
                  <c:v>431600.82</c:v>
                </c:pt>
                <c:pt idx="211">
                  <c:v>430073.16</c:v>
                </c:pt>
                <c:pt idx="212">
                  <c:v>432864.98</c:v>
                </c:pt>
                <c:pt idx="213">
                  <c:v>433539.48</c:v>
                </c:pt>
                <c:pt idx="214">
                  <c:v>432613.23</c:v>
                </c:pt>
                <c:pt idx="215">
                  <c:v>437236</c:v>
                </c:pt>
                <c:pt idx="216">
                  <c:v>434448.18</c:v>
                </c:pt>
                <c:pt idx="217">
                  <c:v>436352.48</c:v>
                </c:pt>
                <c:pt idx="218">
                  <c:v>427641.17</c:v>
                </c:pt>
                <c:pt idx="219">
                  <c:v>431890.64</c:v>
                </c:pt>
                <c:pt idx="220">
                  <c:v>438162.32</c:v>
                </c:pt>
                <c:pt idx="221">
                  <c:v>447154.84</c:v>
                </c:pt>
                <c:pt idx="222">
                  <c:v>447546.75</c:v>
                </c:pt>
                <c:pt idx="223">
                  <c:v>450353.09</c:v>
                </c:pt>
                <c:pt idx="224">
                  <c:v>436101.84</c:v>
                </c:pt>
                <c:pt idx="225">
                  <c:v>453659.52</c:v>
                </c:pt>
                <c:pt idx="226">
                  <c:v>453957.93</c:v>
                </c:pt>
                <c:pt idx="227">
                  <c:v>451606.96</c:v>
                </c:pt>
                <c:pt idx="228">
                  <c:v>448007.64</c:v>
                </c:pt>
                <c:pt idx="229">
                  <c:v>438687.09</c:v>
                </c:pt>
                <c:pt idx="230">
                  <c:v>453352.51</c:v>
                </c:pt>
                <c:pt idx="231">
                  <c:v>455924.02</c:v>
                </c:pt>
                <c:pt idx="232">
                  <c:v>447192.17</c:v>
                </c:pt>
                <c:pt idx="233">
                  <c:v>451231.56</c:v>
                </c:pt>
                <c:pt idx="234">
                  <c:v>444468.46</c:v>
                </c:pt>
                <c:pt idx="235">
                  <c:v>447269.16</c:v>
                </c:pt>
                <c:pt idx="236">
                  <c:v>444678.17</c:v>
                </c:pt>
                <c:pt idx="237">
                  <c:v>455768.66</c:v>
                </c:pt>
                <c:pt idx="238">
                  <c:v>449579.64</c:v>
                </c:pt>
                <c:pt idx="239">
                  <c:v>448405.05</c:v>
                </c:pt>
                <c:pt idx="240">
                  <c:v>427212.42</c:v>
                </c:pt>
                <c:pt idx="241">
                  <c:v>434404.94</c:v>
                </c:pt>
                <c:pt idx="242">
                  <c:v>428690.82</c:v>
                </c:pt>
                <c:pt idx="243">
                  <c:v>445391.63</c:v>
                </c:pt>
                <c:pt idx="244">
                  <c:v>427196.84</c:v>
                </c:pt>
                <c:pt idx="245">
                  <c:v>436063.38</c:v>
                </c:pt>
                <c:pt idx="246">
                  <c:v>439906.25</c:v>
                </c:pt>
                <c:pt idx="247">
                  <c:v>436370.61</c:v>
                </c:pt>
                <c:pt idx="248">
                  <c:v>432889.62</c:v>
                </c:pt>
                <c:pt idx="249">
                  <c:v>428986.34</c:v>
                </c:pt>
                <c:pt idx="250">
                  <c:v>430875.3</c:v>
                </c:pt>
                <c:pt idx="251">
                  <c:v>430326.37</c:v>
                </c:pt>
                <c:pt idx="252">
                  <c:v>435659.41</c:v>
                </c:pt>
                <c:pt idx="253">
                  <c:v>433640.05</c:v>
                </c:pt>
                <c:pt idx="254">
                  <c:v>444529.28</c:v>
                </c:pt>
                <c:pt idx="255">
                  <c:v>434717.22</c:v>
                </c:pt>
                <c:pt idx="256">
                  <c:v>428592.83</c:v>
                </c:pt>
                <c:pt idx="257">
                  <c:v>426031.2</c:v>
                </c:pt>
                <c:pt idx="258">
                  <c:v>423882.64</c:v>
                </c:pt>
                <c:pt idx="259">
                  <c:v>427913.61</c:v>
                </c:pt>
                <c:pt idx="260">
                  <c:v>421387.18</c:v>
                </c:pt>
                <c:pt idx="261">
                  <c:v>420835.03</c:v>
                </c:pt>
                <c:pt idx="262">
                  <c:v>414543.35999999999</c:v>
                </c:pt>
                <c:pt idx="263">
                  <c:v>414888.64</c:v>
                </c:pt>
                <c:pt idx="264">
                  <c:v>418322.44</c:v>
                </c:pt>
                <c:pt idx="265">
                  <c:v>421509.98</c:v>
                </c:pt>
                <c:pt idx="266">
                  <c:v>421484.62</c:v>
                </c:pt>
                <c:pt idx="267">
                  <c:v>414819.61</c:v>
                </c:pt>
                <c:pt idx="268">
                  <c:v>422916.25</c:v>
                </c:pt>
                <c:pt idx="269">
                  <c:v>425878.81</c:v>
                </c:pt>
                <c:pt idx="270">
                  <c:v>424862.68</c:v>
                </c:pt>
                <c:pt idx="271">
                  <c:v>424066.97</c:v>
                </c:pt>
                <c:pt idx="272">
                  <c:v>408179.29</c:v>
                </c:pt>
                <c:pt idx="273">
                  <c:v>415897.24</c:v>
                </c:pt>
                <c:pt idx="274">
                  <c:v>404402.49</c:v>
                </c:pt>
                <c:pt idx="275">
                  <c:v>410440.91</c:v>
                </c:pt>
                <c:pt idx="276">
                  <c:v>417357.6</c:v>
                </c:pt>
                <c:pt idx="277">
                  <c:v>416187.99</c:v>
                </c:pt>
                <c:pt idx="278">
                  <c:v>412191.63</c:v>
                </c:pt>
                <c:pt idx="279">
                  <c:v>403363.78</c:v>
                </c:pt>
                <c:pt idx="280">
                  <c:v>410636.55</c:v>
                </c:pt>
                <c:pt idx="281">
                  <c:v>413156.78</c:v>
                </c:pt>
                <c:pt idx="282">
                  <c:v>419244.59</c:v>
                </c:pt>
                <c:pt idx="283">
                  <c:v>413672.82</c:v>
                </c:pt>
                <c:pt idx="284">
                  <c:v>410043.31</c:v>
                </c:pt>
                <c:pt idx="285">
                  <c:v>400340.12</c:v>
                </c:pt>
                <c:pt idx="286">
                  <c:v>408688.51</c:v>
                </c:pt>
                <c:pt idx="287">
                  <c:v>401316.55</c:v>
                </c:pt>
                <c:pt idx="288">
                  <c:v>406609.76</c:v>
                </c:pt>
                <c:pt idx="289">
                  <c:v>401630.32</c:v>
                </c:pt>
                <c:pt idx="290">
                  <c:v>382888.44</c:v>
                </c:pt>
                <c:pt idx="291">
                  <c:v>390407.35</c:v>
                </c:pt>
                <c:pt idx="292">
                  <c:v>392175.67</c:v>
                </c:pt>
                <c:pt idx="293">
                  <c:v>380120.24</c:v>
                </c:pt>
                <c:pt idx="294">
                  <c:v>374730.3</c:v>
                </c:pt>
                <c:pt idx="295">
                  <c:v>376666.14</c:v>
                </c:pt>
                <c:pt idx="296">
                  <c:v>380904.29</c:v>
                </c:pt>
                <c:pt idx="297">
                  <c:v>391651.78</c:v>
                </c:pt>
                <c:pt idx="298">
                  <c:v>401681.61</c:v>
                </c:pt>
                <c:pt idx="299">
                  <c:v>381817.79</c:v>
                </c:pt>
                <c:pt idx="300">
                  <c:v>389354.52</c:v>
                </c:pt>
                <c:pt idx="301">
                  <c:v>395177.06</c:v>
                </c:pt>
                <c:pt idx="302">
                  <c:v>390305.54</c:v>
                </c:pt>
                <c:pt idx="303">
                  <c:v>384359.02</c:v>
                </c:pt>
                <c:pt idx="304">
                  <c:v>391784.98</c:v>
                </c:pt>
                <c:pt idx="305">
                  <c:v>391026.4</c:v>
                </c:pt>
                <c:pt idx="306">
                  <c:v>385082.12</c:v>
                </c:pt>
                <c:pt idx="307">
                  <c:v>377734.37</c:v>
                </c:pt>
                <c:pt idx="308">
                  <c:v>396336.57</c:v>
                </c:pt>
                <c:pt idx="309">
                  <c:v>382625.59</c:v>
                </c:pt>
                <c:pt idx="310">
                  <c:v>389689.26</c:v>
                </c:pt>
                <c:pt idx="311">
                  <c:v>386198.37</c:v>
                </c:pt>
                <c:pt idx="312">
                  <c:v>387005.69</c:v>
                </c:pt>
                <c:pt idx="313">
                  <c:v>375442.66</c:v>
                </c:pt>
                <c:pt idx="314">
                  <c:v>391347.99</c:v>
                </c:pt>
                <c:pt idx="315">
                  <c:v>397830.8</c:v>
                </c:pt>
                <c:pt idx="316">
                  <c:v>371552.63</c:v>
                </c:pt>
                <c:pt idx="317">
                  <c:v>389488.18</c:v>
                </c:pt>
                <c:pt idx="318">
                  <c:v>394306.08</c:v>
                </c:pt>
                <c:pt idx="319">
                  <c:v>393849.79</c:v>
                </c:pt>
                <c:pt idx="320">
                  <c:v>400829.24</c:v>
                </c:pt>
                <c:pt idx="321">
                  <c:v>384949.37</c:v>
                </c:pt>
                <c:pt idx="322">
                  <c:v>381355.45</c:v>
                </c:pt>
                <c:pt idx="323">
                  <c:v>377550.47</c:v>
                </c:pt>
                <c:pt idx="324">
                  <c:v>376932.02</c:v>
                </c:pt>
                <c:pt idx="325">
                  <c:v>382110.27</c:v>
                </c:pt>
                <c:pt idx="326">
                  <c:v>389630.17</c:v>
                </c:pt>
                <c:pt idx="327">
                  <c:v>376723.51</c:v>
                </c:pt>
                <c:pt idx="328">
                  <c:v>381808.91</c:v>
                </c:pt>
                <c:pt idx="329">
                  <c:v>374880.77</c:v>
                </c:pt>
                <c:pt idx="330">
                  <c:v>385840.43</c:v>
                </c:pt>
                <c:pt idx="331">
                  <c:v>381924.71</c:v>
                </c:pt>
                <c:pt idx="332">
                  <c:v>377159.66</c:v>
                </c:pt>
                <c:pt idx="333">
                  <c:v>383636.37</c:v>
                </c:pt>
                <c:pt idx="334">
                  <c:v>379196.17</c:v>
                </c:pt>
                <c:pt idx="335">
                  <c:v>385514.09</c:v>
                </c:pt>
                <c:pt idx="336">
                  <c:v>390509.29</c:v>
                </c:pt>
                <c:pt idx="337">
                  <c:v>391537.5</c:v>
                </c:pt>
                <c:pt idx="338">
                  <c:v>378834.11</c:v>
                </c:pt>
                <c:pt idx="339">
                  <c:v>375840.86</c:v>
                </c:pt>
                <c:pt idx="340">
                  <c:v>381647.59</c:v>
                </c:pt>
                <c:pt idx="341">
                  <c:v>385207.3</c:v>
                </c:pt>
                <c:pt idx="342">
                  <c:v>386236.55</c:v>
                </c:pt>
                <c:pt idx="343">
                  <c:v>381812.85</c:v>
                </c:pt>
                <c:pt idx="344">
                  <c:v>388710.28</c:v>
                </c:pt>
                <c:pt idx="345">
                  <c:v>397084.51</c:v>
                </c:pt>
                <c:pt idx="346">
                  <c:v>388920.56</c:v>
                </c:pt>
                <c:pt idx="347">
                  <c:v>393140.51</c:v>
                </c:pt>
                <c:pt idx="348">
                  <c:v>401620.78</c:v>
                </c:pt>
                <c:pt idx="349">
                  <c:v>405726.27</c:v>
                </c:pt>
                <c:pt idx="350">
                  <c:v>404321.11</c:v>
                </c:pt>
                <c:pt idx="351">
                  <c:v>407652.39</c:v>
                </c:pt>
                <c:pt idx="352">
                  <c:v>408381.83</c:v>
                </c:pt>
                <c:pt idx="353">
                  <c:v>405322.14</c:v>
                </c:pt>
                <c:pt idx="354">
                  <c:v>402476.95</c:v>
                </c:pt>
                <c:pt idx="355">
                  <c:v>411385.72</c:v>
                </c:pt>
                <c:pt idx="356">
                  <c:v>399846.53</c:v>
                </c:pt>
                <c:pt idx="357">
                  <c:v>414128.74</c:v>
                </c:pt>
                <c:pt idx="358">
                  <c:v>404957.29</c:v>
                </c:pt>
                <c:pt idx="359">
                  <c:v>411361.45</c:v>
                </c:pt>
                <c:pt idx="360">
                  <c:v>406408.9</c:v>
                </c:pt>
                <c:pt idx="361">
                  <c:v>409366.42</c:v>
                </c:pt>
                <c:pt idx="362">
                  <c:v>399673.38</c:v>
                </c:pt>
                <c:pt idx="363">
                  <c:v>401503.65</c:v>
                </c:pt>
                <c:pt idx="364">
                  <c:v>401148.67</c:v>
                </c:pt>
                <c:pt idx="365">
                  <c:v>392938.8</c:v>
                </c:pt>
                <c:pt idx="366">
                  <c:v>388512.85</c:v>
                </c:pt>
                <c:pt idx="367">
                  <c:v>400094.74</c:v>
                </c:pt>
                <c:pt idx="368">
                  <c:v>393110.52</c:v>
                </c:pt>
                <c:pt idx="369">
                  <c:v>403410.49</c:v>
                </c:pt>
                <c:pt idx="370">
                  <c:v>403360.3</c:v>
                </c:pt>
                <c:pt idx="371">
                  <c:v>403616.77</c:v>
                </c:pt>
                <c:pt idx="372">
                  <c:v>412693.58</c:v>
                </c:pt>
                <c:pt idx="373">
                  <c:v>402201.34</c:v>
                </c:pt>
                <c:pt idx="374">
                  <c:v>395563.58</c:v>
                </c:pt>
                <c:pt idx="375">
                  <c:v>394152.45</c:v>
                </c:pt>
                <c:pt idx="376">
                  <c:v>395880.09</c:v>
                </c:pt>
                <c:pt idx="377">
                  <c:v>389936.49</c:v>
                </c:pt>
                <c:pt idx="378">
                  <c:v>383060.49</c:v>
                </c:pt>
                <c:pt idx="379">
                  <c:v>383617.98</c:v>
                </c:pt>
                <c:pt idx="380">
                  <c:v>382067.89</c:v>
                </c:pt>
                <c:pt idx="381">
                  <c:v>385352.72</c:v>
                </c:pt>
                <c:pt idx="382">
                  <c:v>387969.51</c:v>
                </c:pt>
                <c:pt idx="383">
                  <c:v>386555.96</c:v>
                </c:pt>
                <c:pt idx="384">
                  <c:v>383745.13</c:v>
                </c:pt>
                <c:pt idx="385">
                  <c:v>387699.49</c:v>
                </c:pt>
                <c:pt idx="386">
                  <c:v>382294.95</c:v>
                </c:pt>
                <c:pt idx="387">
                  <c:v>381548.24</c:v>
                </c:pt>
                <c:pt idx="388">
                  <c:v>387436.65</c:v>
                </c:pt>
                <c:pt idx="389">
                  <c:v>379707.1</c:v>
                </c:pt>
                <c:pt idx="390">
                  <c:v>380623.42</c:v>
                </c:pt>
                <c:pt idx="391">
                  <c:v>378413.09</c:v>
                </c:pt>
                <c:pt idx="392">
                  <c:v>379702.43</c:v>
                </c:pt>
                <c:pt idx="393">
                  <c:v>378903.4</c:v>
                </c:pt>
                <c:pt idx="394">
                  <c:v>374984.71</c:v>
                </c:pt>
                <c:pt idx="395">
                  <c:v>387488</c:v>
                </c:pt>
                <c:pt idx="396">
                  <c:v>373809.89</c:v>
                </c:pt>
                <c:pt idx="397">
                  <c:v>375336.84</c:v>
                </c:pt>
              </c:numCache>
            </c:numRef>
          </c:val>
          <c:smooth val="0"/>
          <c:extLst xmlns:c16r2="http://schemas.microsoft.com/office/drawing/2015/06/chart">
            <c:ext xmlns:c16="http://schemas.microsoft.com/office/drawing/2014/chart" uri="{C3380CC4-5D6E-409C-BE32-E72D297353CC}">
              <c16:uniqueId val="{00000000-660B-47F5-8B88-EF32B06B978C}"/>
            </c:ext>
          </c:extLst>
        </c:ser>
        <c:dLbls>
          <c:showLegendKey val="0"/>
          <c:showVal val="0"/>
          <c:showCatName val="0"/>
          <c:showSerName val="0"/>
          <c:showPercent val="0"/>
          <c:showBubbleSize val="0"/>
        </c:dLbls>
        <c:marker val="1"/>
        <c:smooth val="0"/>
        <c:axId val="104675200"/>
        <c:axId val="104676736"/>
      </c:lineChart>
      <c:lineChart>
        <c:grouping val="standard"/>
        <c:varyColors val="0"/>
        <c:ser>
          <c:idx val="0"/>
          <c:order val="0"/>
          <c:tx>
            <c:strRef>
              <c:f>Graficos!$D$1</c:f>
              <c:strCache>
                <c:ptCount val="1"/>
                <c:pt idx="0">
                  <c:v>BONOS, Siefores PPP</c:v>
                </c:pt>
              </c:strCache>
            </c:strRef>
          </c:tx>
          <c:spPr>
            <a:ln w="28575" cap="rnd">
              <a:solidFill>
                <a:schemeClr val="accent1"/>
              </a:solidFill>
              <a:round/>
            </a:ln>
            <a:effectLst/>
          </c:spPr>
          <c:marker>
            <c:symbol val="none"/>
          </c:marker>
          <c:cat>
            <c:numRef>
              <c:f>Graficos!$A$2:$A$398</c:f>
              <c:numCache>
                <c:formatCode>m/d/yyyy</c:formatCode>
                <c:ptCount val="397"/>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numCache>
            </c:numRef>
          </c:cat>
          <c:val>
            <c:numRef>
              <c:f>Graficos!$D$2:$D$398</c:f>
              <c:numCache>
                <c:formatCode>General</c:formatCode>
                <c:ptCount val="397"/>
                <c:pt idx="0">
                  <c:v>#N/A</c:v>
                </c:pt>
                <c:pt idx="1">
                  <c:v>16.204623057106094</c:v>
                </c:pt>
                <c:pt idx="2">
                  <c:v>#N/A</c:v>
                </c:pt>
                <c:pt idx="3">
                  <c:v>#N/A</c:v>
                </c:pt>
                <c:pt idx="4">
                  <c:v>#N/A</c:v>
                </c:pt>
                <c:pt idx="5">
                  <c:v>15.962127848765103</c:v>
                </c:pt>
                <c:pt idx="6">
                  <c:v>#N/A</c:v>
                </c:pt>
                <c:pt idx="7">
                  <c:v>#N/A</c:v>
                </c:pt>
                <c:pt idx="8">
                  <c:v>#N/A</c:v>
                </c:pt>
                <c:pt idx="9">
                  <c:v>#N/A</c:v>
                </c:pt>
                <c:pt idx="10">
                  <c:v>15.893932103060882</c:v>
                </c:pt>
                <c:pt idx="11">
                  <c:v>#N/A</c:v>
                </c:pt>
                <c:pt idx="12">
                  <c:v>#N/A</c:v>
                </c:pt>
                <c:pt idx="13">
                  <c:v>#N/A</c:v>
                </c:pt>
                <c:pt idx="14">
                  <c:v>#N/A</c:v>
                </c:pt>
                <c:pt idx="15">
                  <c:v>15.894566401081246</c:v>
                </c:pt>
                <c:pt idx="16">
                  <c:v>#N/A</c:v>
                </c:pt>
                <c:pt idx="17">
                  <c:v>#N/A</c:v>
                </c:pt>
                <c:pt idx="18">
                  <c:v>#N/A</c:v>
                </c:pt>
                <c:pt idx="19">
                  <c:v>#N/A</c:v>
                </c:pt>
                <c:pt idx="20">
                  <c:v>16.089168142752456</c:v>
                </c:pt>
                <c:pt idx="21">
                  <c:v>#N/A</c:v>
                </c:pt>
                <c:pt idx="22">
                  <c:v>#N/A</c:v>
                </c:pt>
                <c:pt idx="23">
                  <c:v>#N/A</c:v>
                </c:pt>
                <c:pt idx="24">
                  <c:v>15.967960148666684</c:v>
                </c:pt>
                <c:pt idx="25">
                  <c:v>#N/A</c:v>
                </c:pt>
                <c:pt idx="26">
                  <c:v>#N/A</c:v>
                </c:pt>
                <c:pt idx="27">
                  <c:v>#N/A</c:v>
                </c:pt>
                <c:pt idx="28">
                  <c:v>#N/A</c:v>
                </c:pt>
                <c:pt idx="29">
                  <c:v>15.913560364639896</c:v>
                </c:pt>
                <c:pt idx="30">
                  <c:v>#N/A</c:v>
                </c:pt>
                <c:pt idx="31">
                  <c:v>#N/A</c:v>
                </c:pt>
                <c:pt idx="32">
                  <c:v>#N/A</c:v>
                </c:pt>
                <c:pt idx="33">
                  <c:v>#N/A</c:v>
                </c:pt>
                <c:pt idx="34">
                  <c:v>15.970912163672649</c:v>
                </c:pt>
                <c:pt idx="35">
                  <c:v>#N/A</c:v>
                </c:pt>
                <c:pt idx="36">
                  <c:v>#N/A</c:v>
                </c:pt>
                <c:pt idx="37">
                  <c:v>#N/A</c:v>
                </c:pt>
                <c:pt idx="38">
                  <c:v>#N/A</c:v>
                </c:pt>
                <c:pt idx="39">
                  <c:v>15.730251415921689</c:v>
                </c:pt>
                <c:pt idx="40">
                  <c:v>#N/A</c:v>
                </c:pt>
                <c:pt idx="41">
                  <c:v>#N/A</c:v>
                </c:pt>
                <c:pt idx="42">
                  <c:v>#N/A</c:v>
                </c:pt>
                <c:pt idx="43">
                  <c:v>#N/A</c:v>
                </c:pt>
                <c:pt idx="44">
                  <c:v>15.769400173467499</c:v>
                </c:pt>
                <c:pt idx="45">
                  <c:v>#N/A</c:v>
                </c:pt>
                <c:pt idx="46">
                  <c:v>#N/A</c:v>
                </c:pt>
                <c:pt idx="47">
                  <c:v>#N/A</c:v>
                </c:pt>
                <c:pt idx="48">
                  <c:v>#N/A</c:v>
                </c:pt>
                <c:pt idx="49">
                  <c:v>15.883649138396134</c:v>
                </c:pt>
                <c:pt idx="50">
                  <c:v>#N/A</c:v>
                </c:pt>
                <c:pt idx="51">
                  <c:v>#N/A</c:v>
                </c:pt>
                <c:pt idx="52">
                  <c:v>#N/A</c:v>
                </c:pt>
                <c:pt idx="53">
                  <c:v>#N/A</c:v>
                </c:pt>
                <c:pt idx="54">
                  <c:v>15.726604425503476</c:v>
                </c:pt>
                <c:pt idx="55">
                  <c:v>#N/A</c:v>
                </c:pt>
                <c:pt idx="56">
                  <c:v>#N/A</c:v>
                </c:pt>
                <c:pt idx="57">
                  <c:v>15.981375053437501</c:v>
                </c:pt>
                <c:pt idx="58">
                  <c:v>#N/A</c:v>
                </c:pt>
                <c:pt idx="59">
                  <c:v>#N/A</c:v>
                </c:pt>
                <c:pt idx="60">
                  <c:v>#N/A</c:v>
                </c:pt>
                <c:pt idx="61">
                  <c:v>15.872866470722343</c:v>
                </c:pt>
                <c:pt idx="62">
                  <c:v>#N/A</c:v>
                </c:pt>
                <c:pt idx="63">
                  <c:v>#N/A</c:v>
                </c:pt>
                <c:pt idx="64">
                  <c:v>#N/A</c:v>
                </c:pt>
                <c:pt idx="65">
                  <c:v>#N/A</c:v>
                </c:pt>
                <c:pt idx="66">
                  <c:v>15.757879308390157</c:v>
                </c:pt>
                <c:pt idx="67">
                  <c:v>#N/A</c:v>
                </c:pt>
                <c:pt idx="68">
                  <c:v>#N/A</c:v>
                </c:pt>
                <c:pt idx="69">
                  <c:v>#N/A</c:v>
                </c:pt>
                <c:pt idx="70">
                  <c:v>#N/A</c:v>
                </c:pt>
                <c:pt idx="71">
                  <c:v>15.86501820590046</c:v>
                </c:pt>
                <c:pt idx="72">
                  <c:v>#N/A</c:v>
                </c:pt>
                <c:pt idx="73">
                  <c:v>#N/A</c:v>
                </c:pt>
                <c:pt idx="74">
                  <c:v>#N/A</c:v>
                </c:pt>
                <c:pt idx="75">
                  <c:v>#N/A</c:v>
                </c:pt>
                <c:pt idx="76">
                  <c:v>15.732581082491377</c:v>
                </c:pt>
                <c:pt idx="77">
                  <c:v>#N/A</c:v>
                </c:pt>
                <c:pt idx="78">
                  <c:v>#N/A</c:v>
                </c:pt>
                <c:pt idx="79">
                  <c:v>#N/A</c:v>
                </c:pt>
                <c:pt idx="80">
                  <c:v>#N/A</c:v>
                </c:pt>
                <c:pt idx="81">
                  <c:v>15.857268939026175</c:v>
                </c:pt>
                <c:pt idx="82">
                  <c:v>#N/A</c:v>
                </c:pt>
                <c:pt idx="83">
                  <c:v>#N/A</c:v>
                </c:pt>
                <c:pt idx="84">
                  <c:v>#N/A</c:v>
                </c:pt>
                <c:pt idx="85">
                  <c:v>#N/A</c:v>
                </c:pt>
                <c:pt idx="86">
                  <c:v>15.542329214010131</c:v>
                </c:pt>
                <c:pt idx="87">
                  <c:v>#N/A</c:v>
                </c:pt>
                <c:pt idx="88">
                  <c:v>#N/A</c:v>
                </c:pt>
                <c:pt idx="89">
                  <c:v>#N/A</c:v>
                </c:pt>
                <c:pt idx="90">
                  <c:v>#N/A</c:v>
                </c:pt>
                <c:pt idx="91">
                  <c:v>15.583455072683432</c:v>
                </c:pt>
                <c:pt idx="92">
                  <c:v>#N/A</c:v>
                </c:pt>
                <c:pt idx="93">
                  <c:v>#N/A</c:v>
                </c:pt>
                <c:pt idx="94">
                  <c:v>#N/A</c:v>
                </c:pt>
                <c:pt idx="95">
                  <c:v>#N/A</c:v>
                </c:pt>
                <c:pt idx="96">
                  <c:v>15.382562228097363</c:v>
                </c:pt>
                <c:pt idx="97">
                  <c:v>#N/A</c:v>
                </c:pt>
                <c:pt idx="98">
                  <c:v>#N/A</c:v>
                </c:pt>
                <c:pt idx="99">
                  <c:v>#N/A</c:v>
                </c:pt>
                <c:pt idx="100">
                  <c:v>#N/A</c:v>
                </c:pt>
                <c:pt idx="101">
                  <c:v>14.896791343459288</c:v>
                </c:pt>
                <c:pt idx="102">
                  <c:v>#N/A</c:v>
                </c:pt>
                <c:pt idx="103">
                  <c:v>#N/A</c:v>
                </c:pt>
                <c:pt idx="104">
                  <c:v>#N/A</c:v>
                </c:pt>
                <c:pt idx="105">
                  <c:v>#N/A</c:v>
                </c:pt>
                <c:pt idx="106">
                  <c:v>14.988049082309638</c:v>
                </c:pt>
                <c:pt idx="107">
                  <c:v>#N/A</c:v>
                </c:pt>
                <c:pt idx="108">
                  <c:v>#N/A</c:v>
                </c:pt>
                <c:pt idx="109">
                  <c:v>#N/A</c:v>
                </c:pt>
                <c:pt idx="110">
                  <c:v>#N/A</c:v>
                </c:pt>
                <c:pt idx="111">
                  <c:v>14.869992990060222</c:v>
                </c:pt>
                <c:pt idx="112">
                  <c:v>#N/A</c:v>
                </c:pt>
                <c:pt idx="113">
                  <c:v>#N/A</c:v>
                </c:pt>
                <c:pt idx="114">
                  <c:v>#N/A</c:v>
                </c:pt>
                <c:pt idx="115">
                  <c:v>#N/A</c:v>
                </c:pt>
                <c:pt idx="116">
                  <c:v>14.574338268011406</c:v>
                </c:pt>
                <c:pt idx="117">
                  <c:v>#N/A</c:v>
                </c:pt>
                <c:pt idx="118">
                  <c:v>#N/A</c:v>
                </c:pt>
                <c:pt idx="119">
                  <c:v>#N/A</c:v>
                </c:pt>
                <c:pt idx="120">
                  <c:v>#N/A</c:v>
                </c:pt>
                <c:pt idx="121">
                  <c:v>14.650059452292146</c:v>
                </c:pt>
                <c:pt idx="122">
                  <c:v>#N/A</c:v>
                </c:pt>
                <c:pt idx="123">
                  <c:v>#N/A</c:v>
                </c:pt>
                <c:pt idx="124">
                  <c:v>#N/A</c:v>
                </c:pt>
                <c:pt idx="125">
                  <c:v>#N/A</c:v>
                </c:pt>
                <c:pt idx="126">
                  <c:v>14.695740203019362</c:v>
                </c:pt>
                <c:pt idx="127">
                  <c:v>#N/A</c:v>
                </c:pt>
                <c:pt idx="128">
                  <c:v>#N/A</c:v>
                </c:pt>
                <c:pt idx="129">
                  <c:v>#N/A</c:v>
                </c:pt>
                <c:pt idx="130">
                  <c:v>#N/A</c:v>
                </c:pt>
                <c:pt idx="131">
                  <c:v>14.528050099478051</c:v>
                </c:pt>
                <c:pt idx="132">
                  <c:v>#N/A</c:v>
                </c:pt>
                <c:pt idx="133">
                  <c:v>#N/A</c:v>
                </c:pt>
                <c:pt idx="134">
                  <c:v>#N/A</c:v>
                </c:pt>
                <c:pt idx="135">
                  <c:v>#N/A</c:v>
                </c:pt>
                <c:pt idx="136">
                  <c:v>14.41303513654719</c:v>
                </c:pt>
                <c:pt idx="137">
                  <c:v>#N/A</c:v>
                </c:pt>
                <c:pt idx="138">
                  <c:v>#N/A</c:v>
                </c:pt>
                <c:pt idx="139">
                  <c:v>#N/A</c:v>
                </c:pt>
                <c:pt idx="140">
                  <c:v>#N/A</c:v>
                </c:pt>
                <c:pt idx="141">
                  <c:v>14.556008039660053</c:v>
                </c:pt>
                <c:pt idx="142">
                  <c:v>#N/A</c:v>
                </c:pt>
                <c:pt idx="143">
                  <c:v>#N/A</c:v>
                </c:pt>
                <c:pt idx="144">
                  <c:v>#N/A</c:v>
                </c:pt>
                <c:pt idx="145">
                  <c:v>#N/A</c:v>
                </c:pt>
                <c:pt idx="146">
                  <c:v>14.528356820357493</c:v>
                </c:pt>
                <c:pt idx="147">
                  <c:v>#N/A</c:v>
                </c:pt>
                <c:pt idx="148">
                  <c:v>#N/A</c:v>
                </c:pt>
                <c:pt idx="149">
                  <c:v>#N/A</c:v>
                </c:pt>
                <c:pt idx="150">
                  <c:v>#N/A</c:v>
                </c:pt>
                <c:pt idx="151">
                  <c:v>14.533313452489747</c:v>
                </c:pt>
                <c:pt idx="152">
                  <c:v>#N/A</c:v>
                </c:pt>
                <c:pt idx="153">
                  <c:v>#N/A</c:v>
                </c:pt>
                <c:pt idx="154">
                  <c:v>#N/A</c:v>
                </c:pt>
                <c:pt idx="155">
                  <c:v>#N/A</c:v>
                </c:pt>
                <c:pt idx="156">
                  <c:v>14.429221228786322</c:v>
                </c:pt>
                <c:pt idx="157">
                  <c:v>#N/A</c:v>
                </c:pt>
                <c:pt idx="158">
                  <c:v>#N/A</c:v>
                </c:pt>
                <c:pt idx="159">
                  <c:v>#N/A</c:v>
                </c:pt>
                <c:pt idx="160">
                  <c:v>#N/A</c:v>
                </c:pt>
                <c:pt idx="161">
                  <c:v>14.56753553960066</c:v>
                </c:pt>
                <c:pt idx="162">
                  <c:v>#N/A</c:v>
                </c:pt>
                <c:pt idx="163">
                  <c:v>#N/A</c:v>
                </c:pt>
                <c:pt idx="164">
                  <c:v>#N/A</c:v>
                </c:pt>
                <c:pt idx="165">
                  <c:v>#N/A</c:v>
                </c:pt>
                <c:pt idx="166">
                  <c:v>14.555569482169377</c:v>
                </c:pt>
                <c:pt idx="167">
                  <c:v>#N/A</c:v>
                </c:pt>
                <c:pt idx="168">
                  <c:v>#N/A</c:v>
                </c:pt>
                <c:pt idx="169">
                  <c:v>#N/A</c:v>
                </c:pt>
                <c:pt idx="170">
                  <c:v>#N/A</c:v>
                </c:pt>
                <c:pt idx="171">
                  <c:v>14.577359092570271</c:v>
                </c:pt>
                <c:pt idx="172">
                  <c:v>#N/A</c:v>
                </c:pt>
                <c:pt idx="173">
                  <c:v>#N/A</c:v>
                </c:pt>
                <c:pt idx="174">
                  <c:v>#N/A</c:v>
                </c:pt>
                <c:pt idx="175">
                  <c:v>#N/A</c:v>
                </c:pt>
                <c:pt idx="176">
                  <c:v>14.510812321083069</c:v>
                </c:pt>
                <c:pt idx="177">
                  <c:v>#N/A</c:v>
                </c:pt>
                <c:pt idx="178">
                  <c:v>#N/A</c:v>
                </c:pt>
                <c:pt idx="179">
                  <c:v>#N/A</c:v>
                </c:pt>
                <c:pt idx="180">
                  <c:v>#N/A</c:v>
                </c:pt>
                <c:pt idx="181">
                  <c:v>14.740829435514639</c:v>
                </c:pt>
                <c:pt idx="182">
                  <c:v>#N/A</c:v>
                </c:pt>
                <c:pt idx="183">
                  <c:v>#N/A</c:v>
                </c:pt>
                <c:pt idx="184">
                  <c:v>#N/A</c:v>
                </c:pt>
                <c:pt idx="185">
                  <c:v>14.831909044558323</c:v>
                </c:pt>
                <c:pt idx="186">
                  <c:v>#N/A</c:v>
                </c:pt>
                <c:pt idx="187">
                  <c:v>#N/A</c:v>
                </c:pt>
                <c:pt idx="188">
                  <c:v>#N/A</c:v>
                </c:pt>
                <c:pt idx="189">
                  <c:v>#N/A</c:v>
                </c:pt>
                <c:pt idx="190">
                  <c:v>14.709891408760029</c:v>
                </c:pt>
                <c:pt idx="191">
                  <c:v>#N/A</c:v>
                </c:pt>
                <c:pt idx="192">
                  <c:v>#N/A</c:v>
                </c:pt>
                <c:pt idx="193">
                  <c:v>#N/A</c:v>
                </c:pt>
                <c:pt idx="194">
                  <c:v>#N/A</c:v>
                </c:pt>
                <c:pt idx="195">
                  <c:v>14.552547750972565</c:v>
                </c:pt>
                <c:pt idx="196">
                  <c:v>#N/A</c:v>
                </c:pt>
                <c:pt idx="197">
                  <c:v>#N/A</c:v>
                </c:pt>
                <c:pt idx="198">
                  <c:v>#N/A</c:v>
                </c:pt>
                <c:pt idx="199">
                  <c:v>#N/A</c:v>
                </c:pt>
                <c:pt idx="200">
                  <c:v>14.734231516284561</c:v>
                </c:pt>
                <c:pt idx="201">
                  <c:v>#N/A</c:v>
                </c:pt>
                <c:pt idx="202">
                  <c:v>#N/A</c:v>
                </c:pt>
                <c:pt idx="203">
                  <c:v>#N/A</c:v>
                </c:pt>
                <c:pt idx="204">
                  <c:v>#N/A</c:v>
                </c:pt>
                <c:pt idx="205">
                  <c:v>15.011375831630845</c:v>
                </c:pt>
                <c:pt idx="206">
                  <c:v>#N/A</c:v>
                </c:pt>
                <c:pt idx="207">
                  <c:v>#N/A</c:v>
                </c:pt>
                <c:pt idx="208">
                  <c:v>#N/A</c:v>
                </c:pt>
                <c:pt idx="209">
                  <c:v>#N/A</c:v>
                </c:pt>
                <c:pt idx="210">
                  <c:v>15.089014359969573</c:v>
                </c:pt>
                <c:pt idx="211">
                  <c:v>#N/A</c:v>
                </c:pt>
                <c:pt idx="212">
                  <c:v>#N/A</c:v>
                </c:pt>
                <c:pt idx="213">
                  <c:v>#N/A</c:v>
                </c:pt>
                <c:pt idx="214">
                  <c:v>14.986454617102215</c:v>
                </c:pt>
                <c:pt idx="215">
                  <c:v>#N/A</c:v>
                </c:pt>
                <c:pt idx="216">
                  <c:v>#N/A</c:v>
                </c:pt>
                <c:pt idx="217">
                  <c:v>#N/A</c:v>
                </c:pt>
                <c:pt idx="218">
                  <c:v>#N/A</c:v>
                </c:pt>
                <c:pt idx="219">
                  <c:v>14.929399356137095</c:v>
                </c:pt>
                <c:pt idx="220">
                  <c:v>#N/A</c:v>
                </c:pt>
                <c:pt idx="221">
                  <c:v>#N/A</c:v>
                </c:pt>
                <c:pt idx="222">
                  <c:v>#N/A</c:v>
                </c:pt>
                <c:pt idx="223">
                  <c:v>#N/A</c:v>
                </c:pt>
                <c:pt idx="224">
                  <c:v>15.249137337660537</c:v>
                </c:pt>
                <c:pt idx="225">
                  <c:v>#N/A</c:v>
                </c:pt>
                <c:pt idx="226">
                  <c:v>#N/A</c:v>
                </c:pt>
                <c:pt idx="227">
                  <c:v>#N/A</c:v>
                </c:pt>
                <c:pt idx="228">
                  <c:v>14.88113446065919</c:v>
                </c:pt>
                <c:pt idx="229">
                  <c:v>#N/A</c:v>
                </c:pt>
                <c:pt idx="230">
                  <c:v>#N/A</c:v>
                </c:pt>
                <c:pt idx="231">
                  <c:v>#N/A</c:v>
                </c:pt>
                <c:pt idx="232">
                  <c:v>#N/A</c:v>
                </c:pt>
                <c:pt idx="233">
                  <c:v>14.713558695266903</c:v>
                </c:pt>
                <c:pt idx="234">
                  <c:v>#N/A</c:v>
                </c:pt>
                <c:pt idx="235">
                  <c:v>#N/A</c:v>
                </c:pt>
                <c:pt idx="236">
                  <c:v>#N/A</c:v>
                </c:pt>
                <c:pt idx="237">
                  <c:v>#N/A</c:v>
                </c:pt>
                <c:pt idx="238">
                  <c:v>14.496939919953356</c:v>
                </c:pt>
                <c:pt idx="239">
                  <c:v>#N/A</c:v>
                </c:pt>
                <c:pt idx="240">
                  <c:v>#N/A</c:v>
                </c:pt>
                <c:pt idx="241">
                  <c:v>#N/A</c:v>
                </c:pt>
                <c:pt idx="242">
                  <c:v>14.949164339652912</c:v>
                </c:pt>
                <c:pt idx="243">
                  <c:v>#N/A</c:v>
                </c:pt>
                <c:pt idx="244">
                  <c:v>#N/A</c:v>
                </c:pt>
                <c:pt idx="245">
                  <c:v>#N/A</c:v>
                </c:pt>
                <c:pt idx="246">
                  <c:v>#N/A</c:v>
                </c:pt>
                <c:pt idx="247">
                  <c:v>14.359467699863638</c:v>
                </c:pt>
                <c:pt idx="248">
                  <c:v>#N/A</c:v>
                </c:pt>
                <c:pt idx="249">
                  <c:v>#N/A</c:v>
                </c:pt>
                <c:pt idx="250">
                  <c:v>#N/A</c:v>
                </c:pt>
                <c:pt idx="251">
                  <c:v>#N/A</c:v>
                </c:pt>
                <c:pt idx="252">
                  <c:v>14.401268578438341</c:v>
                </c:pt>
                <c:pt idx="253">
                  <c:v>#N/A</c:v>
                </c:pt>
                <c:pt idx="254">
                  <c:v>#N/A</c:v>
                </c:pt>
                <c:pt idx="255">
                  <c:v>#N/A</c:v>
                </c:pt>
                <c:pt idx="256">
                  <c:v>#N/A</c:v>
                </c:pt>
                <c:pt idx="257">
                  <c:v>14.62976678990853</c:v>
                </c:pt>
                <c:pt idx="258">
                  <c:v>#N/A</c:v>
                </c:pt>
                <c:pt idx="259">
                  <c:v>#N/A</c:v>
                </c:pt>
                <c:pt idx="260">
                  <c:v>#N/A</c:v>
                </c:pt>
                <c:pt idx="261">
                  <c:v>#N/A</c:v>
                </c:pt>
                <c:pt idx="262">
                  <c:v>14.727555685304905</c:v>
                </c:pt>
                <c:pt idx="263">
                  <c:v>#N/A</c:v>
                </c:pt>
                <c:pt idx="264">
                  <c:v>#N/A</c:v>
                </c:pt>
                <c:pt idx="265">
                  <c:v>#N/A</c:v>
                </c:pt>
                <c:pt idx="266">
                  <c:v>#N/A</c:v>
                </c:pt>
                <c:pt idx="267">
                  <c:v>14.452759184234592</c:v>
                </c:pt>
                <c:pt idx="268">
                  <c:v>#N/A</c:v>
                </c:pt>
                <c:pt idx="269">
                  <c:v>#N/A</c:v>
                </c:pt>
                <c:pt idx="270">
                  <c:v>#N/A</c:v>
                </c:pt>
                <c:pt idx="271">
                  <c:v>#N/A</c:v>
                </c:pt>
                <c:pt idx="272">
                  <c:v>14.323334071954026</c:v>
                </c:pt>
                <c:pt idx="273">
                  <c:v>#N/A</c:v>
                </c:pt>
                <c:pt idx="274">
                  <c:v>#N/A</c:v>
                </c:pt>
                <c:pt idx="275">
                  <c:v>#N/A</c:v>
                </c:pt>
                <c:pt idx="276">
                  <c:v>#N/A</c:v>
                </c:pt>
                <c:pt idx="277">
                  <c:v>13.860204157604061</c:v>
                </c:pt>
                <c:pt idx="278">
                  <c:v>#N/A</c:v>
                </c:pt>
                <c:pt idx="279">
                  <c:v>#N/A</c:v>
                </c:pt>
                <c:pt idx="280">
                  <c:v>#N/A</c:v>
                </c:pt>
                <c:pt idx="281">
                  <c:v>13.606308389402168</c:v>
                </c:pt>
                <c:pt idx="282">
                  <c:v>#N/A</c:v>
                </c:pt>
                <c:pt idx="283">
                  <c:v>#N/A</c:v>
                </c:pt>
                <c:pt idx="284">
                  <c:v>#N/A</c:v>
                </c:pt>
                <c:pt idx="285">
                  <c:v>#N/A</c:v>
                </c:pt>
                <c:pt idx="286">
                  <c:v>13.41154325685225</c:v>
                </c:pt>
                <c:pt idx="287">
                  <c:v>#N/A</c:v>
                </c:pt>
                <c:pt idx="288">
                  <c:v>#N/A</c:v>
                </c:pt>
                <c:pt idx="289">
                  <c:v>#N/A</c:v>
                </c:pt>
                <c:pt idx="290">
                  <c:v>#N/A</c:v>
                </c:pt>
                <c:pt idx="291">
                  <c:v>13.75329027074085</c:v>
                </c:pt>
                <c:pt idx="292">
                  <c:v>#N/A</c:v>
                </c:pt>
                <c:pt idx="293">
                  <c:v>#N/A</c:v>
                </c:pt>
                <c:pt idx="294">
                  <c:v>#N/A</c:v>
                </c:pt>
                <c:pt idx="295">
                  <c:v>#N/A</c:v>
                </c:pt>
                <c:pt idx="296">
                  <c:v>13.825624650178749</c:v>
                </c:pt>
                <c:pt idx="297">
                  <c:v>#N/A</c:v>
                </c:pt>
                <c:pt idx="298">
                  <c:v>#N/A</c:v>
                </c:pt>
                <c:pt idx="299">
                  <c:v>#N/A</c:v>
                </c:pt>
                <c:pt idx="300">
                  <c:v>#N/A</c:v>
                </c:pt>
                <c:pt idx="301">
                  <c:v>13.388036220081306</c:v>
                </c:pt>
                <c:pt idx="302">
                  <c:v>#N/A</c:v>
                </c:pt>
                <c:pt idx="303">
                  <c:v>#N/A</c:v>
                </c:pt>
                <c:pt idx="304">
                  <c:v>#N/A</c:v>
                </c:pt>
                <c:pt idx="305">
                  <c:v>#N/A</c:v>
                </c:pt>
                <c:pt idx="306">
                  <c:v>13.671822608742293</c:v>
                </c:pt>
                <c:pt idx="307">
                  <c:v>#N/A</c:v>
                </c:pt>
                <c:pt idx="308">
                  <c:v>#N/A</c:v>
                </c:pt>
                <c:pt idx="309">
                  <c:v>#N/A</c:v>
                </c:pt>
                <c:pt idx="310">
                  <c:v>13.4429940928416</c:v>
                </c:pt>
                <c:pt idx="311">
                  <c:v>#N/A</c:v>
                </c:pt>
                <c:pt idx="312">
                  <c:v>#N/A</c:v>
                </c:pt>
                <c:pt idx="313">
                  <c:v>#N/A</c:v>
                </c:pt>
                <c:pt idx="314">
                  <c:v>#N/A</c:v>
                </c:pt>
                <c:pt idx="315">
                  <c:v>13.04997627413511</c:v>
                </c:pt>
                <c:pt idx="316">
                  <c:v>#N/A</c:v>
                </c:pt>
                <c:pt idx="317">
                  <c:v>#N/A</c:v>
                </c:pt>
                <c:pt idx="318">
                  <c:v>#N/A</c:v>
                </c:pt>
                <c:pt idx="319">
                  <c:v>#N/A</c:v>
                </c:pt>
                <c:pt idx="320">
                  <c:v>12.886070329146802</c:v>
                </c:pt>
                <c:pt idx="321">
                  <c:v>#N/A</c:v>
                </c:pt>
                <c:pt idx="322">
                  <c:v>#N/A</c:v>
                </c:pt>
                <c:pt idx="323">
                  <c:v>#N/A</c:v>
                </c:pt>
                <c:pt idx="324">
                  <c:v>13.402771589236295</c:v>
                </c:pt>
                <c:pt idx="325">
                  <c:v>#N/A</c:v>
                </c:pt>
                <c:pt idx="326">
                  <c:v>#N/A</c:v>
                </c:pt>
                <c:pt idx="327">
                  <c:v>#N/A</c:v>
                </c:pt>
                <c:pt idx="328">
                  <c:v>13.379156401542073</c:v>
                </c:pt>
                <c:pt idx="329">
                  <c:v>#N/A</c:v>
                </c:pt>
                <c:pt idx="330">
                  <c:v>#N/A</c:v>
                </c:pt>
                <c:pt idx="331">
                  <c:v>#N/A</c:v>
                </c:pt>
                <c:pt idx="332">
                  <c:v>#N/A</c:v>
                </c:pt>
                <c:pt idx="333">
                  <c:v>13.406899972789994</c:v>
                </c:pt>
                <c:pt idx="334">
                  <c:v>#N/A</c:v>
                </c:pt>
                <c:pt idx="335">
                  <c:v>#N/A</c:v>
                </c:pt>
                <c:pt idx="336">
                  <c:v>#N/A</c:v>
                </c:pt>
                <c:pt idx="337">
                  <c:v>13.153286319982554</c:v>
                </c:pt>
                <c:pt idx="338">
                  <c:v>#N/A</c:v>
                </c:pt>
                <c:pt idx="339">
                  <c:v>#N/A</c:v>
                </c:pt>
                <c:pt idx="340">
                  <c:v>#N/A</c:v>
                </c:pt>
                <c:pt idx="341">
                  <c:v>#N/A</c:v>
                </c:pt>
                <c:pt idx="342">
                  <c:v>13.461353093973013</c:v>
                </c:pt>
                <c:pt idx="343">
                  <c:v>#N/A</c:v>
                </c:pt>
                <c:pt idx="344">
                  <c:v>#N/A</c:v>
                </c:pt>
                <c:pt idx="345">
                  <c:v>#N/A</c:v>
                </c:pt>
                <c:pt idx="346">
                  <c:v>#N/A</c:v>
                </c:pt>
                <c:pt idx="347">
                  <c:v>13.306325634056307</c:v>
                </c:pt>
                <c:pt idx="348">
                  <c:v>#N/A</c:v>
                </c:pt>
                <c:pt idx="349">
                  <c:v>#N/A</c:v>
                </c:pt>
                <c:pt idx="350">
                  <c:v>#N/A</c:v>
                </c:pt>
                <c:pt idx="351">
                  <c:v>#N/A</c:v>
                </c:pt>
                <c:pt idx="352">
                  <c:v>12.91575200238344</c:v>
                </c:pt>
                <c:pt idx="353">
                  <c:v>#N/A</c:v>
                </c:pt>
                <c:pt idx="354">
                  <c:v>#N/A</c:v>
                </c:pt>
                <c:pt idx="355">
                  <c:v>#N/A</c:v>
                </c:pt>
                <c:pt idx="356">
                  <c:v>#N/A</c:v>
                </c:pt>
                <c:pt idx="357">
                  <c:v>12.769524429638388</c:v>
                </c:pt>
                <c:pt idx="358">
                  <c:v>#N/A</c:v>
                </c:pt>
                <c:pt idx="359">
                  <c:v>#N/A</c:v>
                </c:pt>
                <c:pt idx="360">
                  <c:v>#N/A</c:v>
                </c:pt>
                <c:pt idx="361">
                  <c:v>#N/A</c:v>
                </c:pt>
                <c:pt idx="362">
                  <c:v>13.157024744549796</c:v>
                </c:pt>
                <c:pt idx="363">
                  <c:v>#N/A</c:v>
                </c:pt>
                <c:pt idx="364">
                  <c:v>#N/A</c:v>
                </c:pt>
                <c:pt idx="365">
                  <c:v>#N/A</c:v>
                </c:pt>
                <c:pt idx="366">
                  <c:v>#N/A</c:v>
                </c:pt>
                <c:pt idx="367">
                  <c:v>13.078297320743266</c:v>
                </c:pt>
                <c:pt idx="368">
                  <c:v>#N/A</c:v>
                </c:pt>
                <c:pt idx="369">
                  <c:v>#N/A</c:v>
                </c:pt>
                <c:pt idx="370">
                  <c:v>#N/A</c:v>
                </c:pt>
                <c:pt idx="371">
                  <c:v>#N/A</c:v>
                </c:pt>
                <c:pt idx="372">
                  <c:v>12.774547521479558</c:v>
                </c:pt>
                <c:pt idx="373">
                  <c:v>#N/A</c:v>
                </c:pt>
                <c:pt idx="374">
                  <c:v>#N/A</c:v>
                </c:pt>
                <c:pt idx="375">
                  <c:v>#N/A</c:v>
                </c:pt>
                <c:pt idx="376">
                  <c:v>#N/A</c:v>
                </c:pt>
                <c:pt idx="377">
                  <c:v>13.164548558641231</c:v>
                </c:pt>
                <c:pt idx="378">
                  <c:v>#N/A</c:v>
                </c:pt>
                <c:pt idx="379">
                  <c:v>#N/A</c:v>
                </c:pt>
                <c:pt idx="380">
                  <c:v>#N/A</c:v>
                </c:pt>
                <c:pt idx="381">
                  <c:v>#N/A</c:v>
                </c:pt>
                <c:pt idx="382">
                  <c:v>13.327189689112855</c:v>
                </c:pt>
                <c:pt idx="383">
                  <c:v>#N/A</c:v>
                </c:pt>
                <c:pt idx="384">
                  <c:v>#N/A</c:v>
                </c:pt>
                <c:pt idx="385">
                  <c:v>#N/A</c:v>
                </c:pt>
                <c:pt idx="386">
                  <c:v>#N/A</c:v>
                </c:pt>
                <c:pt idx="387">
                  <c:v>13.448396719307343</c:v>
                </c:pt>
                <c:pt idx="388">
                  <c:v>#N/A</c:v>
                </c:pt>
                <c:pt idx="389">
                  <c:v>#N/A</c:v>
                </c:pt>
                <c:pt idx="390">
                  <c:v>#N/A</c:v>
                </c:pt>
                <c:pt idx="391">
                  <c:v>#N/A</c:v>
                </c:pt>
                <c:pt idx="392">
                  <c:v>13.353378346123456</c:v>
                </c:pt>
                <c:pt idx="393">
                  <c:v>#N/A</c:v>
                </c:pt>
                <c:pt idx="394">
                  <c:v>#N/A</c:v>
                </c:pt>
                <c:pt idx="395">
                  <c:v>#N/A</c:v>
                </c:pt>
                <c:pt idx="396">
                  <c:v>#N/A</c:v>
                </c:pt>
              </c:numCache>
            </c:numRef>
          </c:val>
          <c:smooth val="0"/>
          <c:extLst xmlns:c16r2="http://schemas.microsoft.com/office/drawing/2015/06/chart">
            <c:ext xmlns:c16="http://schemas.microsoft.com/office/drawing/2014/chart" uri="{C3380CC4-5D6E-409C-BE32-E72D297353CC}">
              <c16:uniqueId val="{00000001-660B-47F5-8B88-EF32B06B978C}"/>
            </c:ext>
          </c:extLst>
        </c:ser>
        <c:dLbls>
          <c:showLegendKey val="0"/>
          <c:showVal val="0"/>
          <c:showCatName val="0"/>
          <c:showSerName val="0"/>
          <c:showPercent val="0"/>
          <c:showBubbleSize val="0"/>
        </c:dLbls>
        <c:marker val="1"/>
        <c:smooth val="0"/>
        <c:axId val="104684544"/>
        <c:axId val="104682624"/>
      </c:lineChart>
      <c:dateAx>
        <c:axId val="10467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4676736"/>
        <c:crosses val="autoZero"/>
        <c:auto val="1"/>
        <c:lblOffset val="100"/>
        <c:baseTimeUnit val="days"/>
      </c:dateAx>
      <c:valAx>
        <c:axId val="104676736"/>
        <c:scaling>
          <c:orientation val="minMax"/>
          <c:max val="470000"/>
          <c:min val="35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4675200"/>
        <c:crosses val="autoZero"/>
        <c:crossBetween val="between"/>
      </c:valAx>
      <c:valAx>
        <c:axId val="104682624"/>
        <c:scaling>
          <c:orientation val="minMax"/>
          <c:max val="17"/>
          <c:min val="12"/>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dirty="0"/>
                  <a:t>años</a:t>
                </a:r>
              </a:p>
            </c:rich>
          </c:tx>
          <c:overlay val="0"/>
          <c:spPr>
            <a:noFill/>
            <a:ln>
              <a:noFill/>
            </a:ln>
            <a:effectLst/>
          </c:sp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4684544"/>
        <c:crosses val="max"/>
        <c:crossBetween val="between"/>
      </c:valAx>
      <c:dateAx>
        <c:axId val="104684544"/>
        <c:scaling>
          <c:orientation val="minMax"/>
        </c:scaling>
        <c:delete val="1"/>
        <c:axPos val="b"/>
        <c:numFmt formatCode="m/d/yyyy" sourceLinked="1"/>
        <c:majorTickMark val="out"/>
        <c:minorTickMark val="none"/>
        <c:tickLblPos val="nextTo"/>
        <c:crossAx val="104682624"/>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dirty="0"/>
              <a:t>BONOS</a:t>
            </a:r>
            <a:r>
              <a:rPr lang="es-MX" baseline="0" dirty="0"/>
              <a:t> SOCIEDADES DE INVERSIÓN</a:t>
            </a:r>
            <a:endParaRPr lang="es-MX" dirty="0"/>
          </a:p>
        </c:rich>
      </c:tx>
      <c:layout>
        <c:manualLayout>
          <c:xMode val="edge"/>
          <c:yMode val="edge"/>
          <c:x val="2.8638888888888898E-2"/>
          <c:y val="2.7777777777777776E-2"/>
        </c:manualLayout>
      </c:layout>
      <c:overlay val="0"/>
      <c:spPr>
        <a:noFill/>
        <a:ln>
          <a:noFill/>
        </a:ln>
        <a:effectLst/>
      </c:spPr>
    </c:title>
    <c:autoTitleDeleted val="0"/>
    <c:plotArea>
      <c:layout/>
      <c:lineChart>
        <c:grouping val="standard"/>
        <c:varyColors val="0"/>
        <c:ser>
          <c:idx val="1"/>
          <c:order val="1"/>
          <c:tx>
            <c:strRef>
              <c:f>Graficos!$I$1</c:f>
              <c:strCache>
                <c:ptCount val="1"/>
                <c:pt idx="0">
                  <c:v>BONOS, Sociedades de Inversión </c:v>
                </c:pt>
              </c:strCache>
            </c:strRef>
          </c:tx>
          <c:spPr>
            <a:ln w="28575" cap="rnd">
              <a:solidFill>
                <a:srgbClr val="C00000"/>
              </a:solidFill>
              <a:round/>
            </a:ln>
            <a:effectLst/>
          </c:spPr>
          <c:marker>
            <c:symbol val="none"/>
          </c:marker>
          <c:cat>
            <c:numRef>
              <c:f>Graficos!$A$2:$A$399</c:f>
              <c:numCache>
                <c:formatCode>m/d/yyyy</c:formatCode>
                <c:ptCount val="398"/>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pt idx="397">
                  <c:v>42943</c:v>
                </c:pt>
              </c:numCache>
            </c:numRef>
          </c:cat>
          <c:val>
            <c:numRef>
              <c:f>Graficos!$I$2:$I$399</c:f>
              <c:numCache>
                <c:formatCode>#,##0.00</c:formatCode>
                <c:ptCount val="398"/>
                <c:pt idx="0">
                  <c:v>106359.64</c:v>
                </c:pt>
                <c:pt idx="1">
                  <c:v>103373.83</c:v>
                </c:pt>
                <c:pt idx="2">
                  <c:v>99839.85</c:v>
                </c:pt>
                <c:pt idx="3">
                  <c:v>104291.63</c:v>
                </c:pt>
                <c:pt idx="4">
                  <c:v>100828.2</c:v>
                </c:pt>
                <c:pt idx="5">
                  <c:v>108008.42</c:v>
                </c:pt>
                <c:pt idx="6">
                  <c:v>116366.85</c:v>
                </c:pt>
                <c:pt idx="7">
                  <c:v>114211.52</c:v>
                </c:pt>
                <c:pt idx="8">
                  <c:v>104063.43</c:v>
                </c:pt>
                <c:pt idx="9">
                  <c:v>95241.77</c:v>
                </c:pt>
                <c:pt idx="10">
                  <c:v>97652.33</c:v>
                </c:pt>
                <c:pt idx="11">
                  <c:v>90789.81</c:v>
                </c:pt>
                <c:pt idx="12">
                  <c:v>95538.880000000005</c:v>
                </c:pt>
                <c:pt idx="13">
                  <c:v>93770</c:v>
                </c:pt>
                <c:pt idx="14">
                  <c:v>96565.97</c:v>
                </c:pt>
                <c:pt idx="15">
                  <c:v>104725.6</c:v>
                </c:pt>
                <c:pt idx="16">
                  <c:v>104672.1</c:v>
                </c:pt>
                <c:pt idx="17">
                  <c:v>110971.58</c:v>
                </c:pt>
                <c:pt idx="18">
                  <c:v>105053.82</c:v>
                </c:pt>
                <c:pt idx="19">
                  <c:v>109359.07</c:v>
                </c:pt>
                <c:pt idx="20">
                  <c:v>111770.14</c:v>
                </c:pt>
                <c:pt idx="21">
                  <c:v>113890.02</c:v>
                </c:pt>
                <c:pt idx="22">
                  <c:v>114053.63</c:v>
                </c:pt>
                <c:pt idx="23">
                  <c:v>125430.59</c:v>
                </c:pt>
                <c:pt idx="24">
                  <c:v>124197.63</c:v>
                </c:pt>
                <c:pt idx="25">
                  <c:v>130311.36</c:v>
                </c:pt>
                <c:pt idx="26">
                  <c:v>128626.89</c:v>
                </c:pt>
                <c:pt idx="27">
                  <c:v>113496.18</c:v>
                </c:pt>
                <c:pt idx="28">
                  <c:v>110490.64</c:v>
                </c:pt>
                <c:pt idx="29">
                  <c:v>137302.32</c:v>
                </c:pt>
                <c:pt idx="30">
                  <c:v>121085.47</c:v>
                </c:pt>
                <c:pt idx="31">
                  <c:v>117656.76</c:v>
                </c:pt>
                <c:pt idx="32">
                  <c:v>130424.44</c:v>
                </c:pt>
                <c:pt idx="33">
                  <c:v>130981.47</c:v>
                </c:pt>
                <c:pt idx="34">
                  <c:v>127617.5</c:v>
                </c:pt>
                <c:pt idx="35">
                  <c:v>126663.91</c:v>
                </c:pt>
                <c:pt idx="36">
                  <c:v>119368.9</c:v>
                </c:pt>
                <c:pt idx="37">
                  <c:v>121509.58</c:v>
                </c:pt>
                <c:pt idx="38">
                  <c:v>126249.81</c:v>
                </c:pt>
                <c:pt idx="39">
                  <c:v>121821.2</c:v>
                </c:pt>
                <c:pt idx="40">
                  <c:v>120381.57</c:v>
                </c:pt>
                <c:pt idx="41">
                  <c:v>124874.87</c:v>
                </c:pt>
                <c:pt idx="42">
                  <c:v>113695.06</c:v>
                </c:pt>
                <c:pt idx="43">
                  <c:v>120626.83</c:v>
                </c:pt>
                <c:pt idx="44">
                  <c:v>122442.24000000001</c:v>
                </c:pt>
                <c:pt idx="45">
                  <c:v>117483.28</c:v>
                </c:pt>
                <c:pt idx="46">
                  <c:v>126883.63</c:v>
                </c:pt>
                <c:pt idx="47">
                  <c:v>118875.76</c:v>
                </c:pt>
                <c:pt idx="48">
                  <c:v>132483.63</c:v>
                </c:pt>
                <c:pt idx="49">
                  <c:v>141050.59</c:v>
                </c:pt>
                <c:pt idx="50">
                  <c:v>130776.98</c:v>
                </c:pt>
                <c:pt idx="51">
                  <c:v>121700.69</c:v>
                </c:pt>
                <c:pt idx="52">
                  <c:v>123590.55</c:v>
                </c:pt>
                <c:pt idx="53">
                  <c:v>147738.69</c:v>
                </c:pt>
                <c:pt idx="54">
                  <c:v>131086.64000000001</c:v>
                </c:pt>
                <c:pt idx="55">
                  <c:v>140668.16</c:v>
                </c:pt>
                <c:pt idx="56">
                  <c:v>128344.09</c:v>
                </c:pt>
                <c:pt idx="57">
                  <c:v>152565.65</c:v>
                </c:pt>
                <c:pt idx="58">
                  <c:v>153902.5</c:v>
                </c:pt>
                <c:pt idx="59">
                  <c:v>136356.99</c:v>
                </c:pt>
                <c:pt idx="60">
                  <c:v>144308.94</c:v>
                </c:pt>
                <c:pt idx="61">
                  <c:v>131579.38</c:v>
                </c:pt>
                <c:pt idx="62">
                  <c:v>128520.98</c:v>
                </c:pt>
                <c:pt idx="63">
                  <c:v>120242.79</c:v>
                </c:pt>
                <c:pt idx="64">
                  <c:v>115327.76</c:v>
                </c:pt>
                <c:pt idx="65">
                  <c:v>129299.74</c:v>
                </c:pt>
                <c:pt idx="66">
                  <c:v>127937.46</c:v>
                </c:pt>
                <c:pt idx="67">
                  <c:v>137850.47</c:v>
                </c:pt>
                <c:pt idx="68">
                  <c:v>134853.41</c:v>
                </c:pt>
                <c:pt idx="69">
                  <c:v>133759.20000000001</c:v>
                </c:pt>
                <c:pt idx="70">
                  <c:v>134257.51999999999</c:v>
                </c:pt>
                <c:pt idx="71">
                  <c:v>138887.25</c:v>
                </c:pt>
                <c:pt idx="72">
                  <c:v>131748.42000000001</c:v>
                </c:pt>
                <c:pt idx="73">
                  <c:v>138481.22</c:v>
                </c:pt>
                <c:pt idx="74">
                  <c:v>132051.19</c:v>
                </c:pt>
                <c:pt idx="75">
                  <c:v>122654.49</c:v>
                </c:pt>
                <c:pt idx="76">
                  <c:v>139410.85999999999</c:v>
                </c:pt>
                <c:pt idx="77">
                  <c:v>133917.28</c:v>
                </c:pt>
                <c:pt idx="78">
                  <c:v>127912.79</c:v>
                </c:pt>
                <c:pt idx="79">
                  <c:v>121918.67</c:v>
                </c:pt>
                <c:pt idx="80">
                  <c:v>122244.42</c:v>
                </c:pt>
                <c:pt idx="81">
                  <c:v>121986.27</c:v>
                </c:pt>
                <c:pt idx="82">
                  <c:v>112366.01</c:v>
                </c:pt>
                <c:pt idx="83">
                  <c:v>116832.37</c:v>
                </c:pt>
                <c:pt idx="84">
                  <c:v>112988.04</c:v>
                </c:pt>
                <c:pt idx="85">
                  <c:v>117690.25</c:v>
                </c:pt>
                <c:pt idx="86">
                  <c:v>132771.76999999999</c:v>
                </c:pt>
                <c:pt idx="87">
                  <c:v>111010.96</c:v>
                </c:pt>
                <c:pt idx="88">
                  <c:v>117158.03</c:v>
                </c:pt>
                <c:pt idx="89">
                  <c:v>124173.86</c:v>
                </c:pt>
                <c:pt idx="90">
                  <c:v>124827.21</c:v>
                </c:pt>
                <c:pt idx="91">
                  <c:v>135919.85</c:v>
                </c:pt>
                <c:pt idx="92">
                  <c:v>103698.06</c:v>
                </c:pt>
                <c:pt idx="93">
                  <c:v>116923.07</c:v>
                </c:pt>
                <c:pt idx="94">
                  <c:v>116423.87</c:v>
                </c:pt>
                <c:pt idx="95">
                  <c:v>116184.46</c:v>
                </c:pt>
                <c:pt idx="96">
                  <c:v>116126.69</c:v>
                </c:pt>
                <c:pt idx="97">
                  <c:v>117421.27</c:v>
                </c:pt>
                <c:pt idx="98">
                  <c:v>129874.98</c:v>
                </c:pt>
                <c:pt idx="99">
                  <c:v>118224.94</c:v>
                </c:pt>
                <c:pt idx="100">
                  <c:v>123627.31</c:v>
                </c:pt>
                <c:pt idx="101">
                  <c:v>119549.95</c:v>
                </c:pt>
                <c:pt idx="102">
                  <c:v>131311.57</c:v>
                </c:pt>
                <c:pt idx="103">
                  <c:v>138127.59</c:v>
                </c:pt>
                <c:pt idx="104">
                  <c:v>120503.67</c:v>
                </c:pt>
                <c:pt idx="105">
                  <c:v>150633.39000000001</c:v>
                </c:pt>
                <c:pt idx="106">
                  <c:v>140314.18</c:v>
                </c:pt>
                <c:pt idx="107">
                  <c:v>143822.73000000001</c:v>
                </c:pt>
                <c:pt idx="108">
                  <c:v>127852.31</c:v>
                </c:pt>
                <c:pt idx="109">
                  <c:v>137027.59</c:v>
                </c:pt>
                <c:pt idx="110">
                  <c:v>127744.66</c:v>
                </c:pt>
                <c:pt idx="111">
                  <c:v>126371.36</c:v>
                </c:pt>
                <c:pt idx="112">
                  <c:v>121347.42</c:v>
                </c:pt>
                <c:pt idx="113">
                  <c:v>141671.04999999999</c:v>
                </c:pt>
                <c:pt idx="114">
                  <c:v>128819.87</c:v>
                </c:pt>
                <c:pt idx="115">
                  <c:v>123955.05</c:v>
                </c:pt>
                <c:pt idx="116">
                  <c:v>100009.4</c:v>
                </c:pt>
                <c:pt idx="117">
                  <c:v>108785.13</c:v>
                </c:pt>
                <c:pt idx="118">
                  <c:v>90183.17</c:v>
                </c:pt>
                <c:pt idx="119">
                  <c:v>119508.42</c:v>
                </c:pt>
                <c:pt idx="120">
                  <c:v>106422.98</c:v>
                </c:pt>
                <c:pt idx="121">
                  <c:v>87541.04</c:v>
                </c:pt>
                <c:pt idx="122">
                  <c:v>97792.48</c:v>
                </c:pt>
                <c:pt idx="123">
                  <c:v>87135.86</c:v>
                </c:pt>
                <c:pt idx="124">
                  <c:v>76468.649999999994</c:v>
                </c:pt>
                <c:pt idx="125">
                  <c:v>72753.37</c:v>
                </c:pt>
                <c:pt idx="126">
                  <c:v>90123.72</c:v>
                </c:pt>
                <c:pt idx="127">
                  <c:v>97136.960000000006</c:v>
                </c:pt>
                <c:pt idx="128">
                  <c:v>97062.9</c:v>
                </c:pt>
                <c:pt idx="129">
                  <c:v>90874.43</c:v>
                </c:pt>
                <c:pt idx="130">
                  <c:v>99875.36</c:v>
                </c:pt>
                <c:pt idx="131">
                  <c:v>109440.31</c:v>
                </c:pt>
                <c:pt idx="132">
                  <c:v>96506.559999999998</c:v>
                </c:pt>
                <c:pt idx="133">
                  <c:v>107587.94</c:v>
                </c:pt>
                <c:pt idx="134">
                  <c:v>101790.24</c:v>
                </c:pt>
                <c:pt idx="135">
                  <c:v>88823.89</c:v>
                </c:pt>
                <c:pt idx="136">
                  <c:v>91690.41</c:v>
                </c:pt>
                <c:pt idx="137">
                  <c:v>110577.25</c:v>
                </c:pt>
                <c:pt idx="138">
                  <c:v>97946.240000000005</c:v>
                </c:pt>
                <c:pt idx="139">
                  <c:v>114081.66</c:v>
                </c:pt>
                <c:pt idx="140">
                  <c:v>111539.36</c:v>
                </c:pt>
                <c:pt idx="141">
                  <c:v>109664.32000000001</c:v>
                </c:pt>
                <c:pt idx="142">
                  <c:v>124103.35</c:v>
                </c:pt>
                <c:pt idx="143">
                  <c:v>116256.69</c:v>
                </c:pt>
                <c:pt idx="144">
                  <c:v>116962.3</c:v>
                </c:pt>
                <c:pt idx="145">
                  <c:v>105987.31</c:v>
                </c:pt>
                <c:pt idx="146">
                  <c:v>109562.76</c:v>
                </c:pt>
                <c:pt idx="147">
                  <c:v>101040.52</c:v>
                </c:pt>
                <c:pt idx="148">
                  <c:v>116805.47</c:v>
                </c:pt>
                <c:pt idx="149">
                  <c:v>99478.09</c:v>
                </c:pt>
                <c:pt idx="150">
                  <c:v>89163.75</c:v>
                </c:pt>
                <c:pt idx="151">
                  <c:v>87485.34</c:v>
                </c:pt>
                <c:pt idx="152">
                  <c:v>101002.22</c:v>
                </c:pt>
                <c:pt idx="153">
                  <c:v>86251.89</c:v>
                </c:pt>
                <c:pt idx="154">
                  <c:v>76601.09</c:v>
                </c:pt>
                <c:pt idx="155">
                  <c:v>93499.19</c:v>
                </c:pt>
                <c:pt idx="156">
                  <c:v>101770.64</c:v>
                </c:pt>
                <c:pt idx="157">
                  <c:v>105258.73</c:v>
                </c:pt>
                <c:pt idx="158">
                  <c:v>84393.82</c:v>
                </c:pt>
                <c:pt idx="159">
                  <c:v>92876.4</c:v>
                </c:pt>
                <c:pt idx="160">
                  <c:v>84001.24</c:v>
                </c:pt>
                <c:pt idx="161">
                  <c:v>73649.81</c:v>
                </c:pt>
                <c:pt idx="162">
                  <c:v>87028.56</c:v>
                </c:pt>
                <c:pt idx="163">
                  <c:v>86841.64</c:v>
                </c:pt>
                <c:pt idx="164">
                  <c:v>83339.7</c:v>
                </c:pt>
                <c:pt idx="165">
                  <c:v>84557.93</c:v>
                </c:pt>
                <c:pt idx="166">
                  <c:v>75760.73</c:v>
                </c:pt>
                <c:pt idx="167">
                  <c:v>82709.63</c:v>
                </c:pt>
                <c:pt idx="168">
                  <c:v>93680.53</c:v>
                </c:pt>
                <c:pt idx="169">
                  <c:v>88134.3</c:v>
                </c:pt>
                <c:pt idx="170">
                  <c:v>74963.47</c:v>
                </c:pt>
                <c:pt idx="171">
                  <c:v>81592.570000000007</c:v>
                </c:pt>
                <c:pt idx="172">
                  <c:v>71131.59</c:v>
                </c:pt>
                <c:pt idx="173">
                  <c:v>96774.16</c:v>
                </c:pt>
                <c:pt idx="174">
                  <c:v>88594.74</c:v>
                </c:pt>
                <c:pt idx="175">
                  <c:v>128442.08</c:v>
                </c:pt>
                <c:pt idx="176">
                  <c:v>99888.46</c:v>
                </c:pt>
                <c:pt idx="177">
                  <c:v>95849.68</c:v>
                </c:pt>
                <c:pt idx="178">
                  <c:v>94961.52</c:v>
                </c:pt>
                <c:pt idx="179">
                  <c:v>95937.61</c:v>
                </c:pt>
                <c:pt idx="180">
                  <c:v>80359.45</c:v>
                </c:pt>
                <c:pt idx="181">
                  <c:v>111080.29</c:v>
                </c:pt>
                <c:pt idx="182">
                  <c:v>104056.79</c:v>
                </c:pt>
                <c:pt idx="183">
                  <c:v>96851.34</c:v>
                </c:pt>
                <c:pt idx="184">
                  <c:v>112326.82</c:v>
                </c:pt>
                <c:pt idx="185">
                  <c:v>104828.56</c:v>
                </c:pt>
                <c:pt idx="186">
                  <c:v>107941.37</c:v>
                </c:pt>
                <c:pt idx="187">
                  <c:v>108617.45</c:v>
                </c:pt>
                <c:pt idx="188">
                  <c:v>116218.22</c:v>
                </c:pt>
                <c:pt idx="189">
                  <c:v>98922.66</c:v>
                </c:pt>
                <c:pt idx="190">
                  <c:v>108293.49</c:v>
                </c:pt>
                <c:pt idx="191">
                  <c:v>89461.81</c:v>
                </c:pt>
                <c:pt idx="192">
                  <c:v>109250.25</c:v>
                </c:pt>
                <c:pt idx="193">
                  <c:v>91384.1</c:v>
                </c:pt>
                <c:pt idx="194">
                  <c:v>105722.29</c:v>
                </c:pt>
                <c:pt idx="195">
                  <c:v>117206.44</c:v>
                </c:pt>
                <c:pt idx="196">
                  <c:v>114757.7</c:v>
                </c:pt>
                <c:pt idx="197">
                  <c:v>122520.98</c:v>
                </c:pt>
                <c:pt idx="198">
                  <c:v>142102.95000000001</c:v>
                </c:pt>
                <c:pt idx="199">
                  <c:v>146567.57</c:v>
                </c:pt>
                <c:pt idx="200">
                  <c:v>140651.99</c:v>
                </c:pt>
                <c:pt idx="201">
                  <c:v>114046.9</c:v>
                </c:pt>
                <c:pt idx="202">
                  <c:v>153327.67999999999</c:v>
                </c:pt>
                <c:pt idx="203">
                  <c:v>137409.1</c:v>
                </c:pt>
                <c:pt idx="204">
                  <c:v>120216.44</c:v>
                </c:pt>
                <c:pt idx="205">
                  <c:v>122390.9</c:v>
                </c:pt>
                <c:pt idx="206">
                  <c:v>133421.69</c:v>
                </c:pt>
                <c:pt idx="207">
                  <c:v>136622.14000000001</c:v>
                </c:pt>
                <c:pt idx="208">
                  <c:v>163932.04999999999</c:v>
                </c:pt>
                <c:pt idx="209">
                  <c:v>151622.22</c:v>
                </c:pt>
                <c:pt idx="210">
                  <c:v>158956.51</c:v>
                </c:pt>
                <c:pt idx="211">
                  <c:v>155250.75</c:v>
                </c:pt>
                <c:pt idx="212">
                  <c:v>145185.09</c:v>
                </c:pt>
                <c:pt idx="213">
                  <c:v>137337.13</c:v>
                </c:pt>
                <c:pt idx="214">
                  <c:v>146866.47</c:v>
                </c:pt>
                <c:pt idx="215">
                  <c:v>136473.18</c:v>
                </c:pt>
                <c:pt idx="216">
                  <c:v>130428.84</c:v>
                </c:pt>
                <c:pt idx="217">
                  <c:v>148716.51</c:v>
                </c:pt>
                <c:pt idx="218">
                  <c:v>159606.25</c:v>
                </c:pt>
                <c:pt idx="219">
                  <c:v>153124.79999999999</c:v>
                </c:pt>
                <c:pt idx="220">
                  <c:v>171224.86</c:v>
                </c:pt>
                <c:pt idx="221">
                  <c:v>155080.23000000001</c:v>
                </c:pt>
                <c:pt idx="222">
                  <c:v>127892.21</c:v>
                </c:pt>
                <c:pt idx="223">
                  <c:v>125527.4</c:v>
                </c:pt>
                <c:pt idx="224">
                  <c:v>137294.85</c:v>
                </c:pt>
                <c:pt idx="225">
                  <c:v>124209.83</c:v>
                </c:pt>
                <c:pt idx="226">
                  <c:v>120955.48</c:v>
                </c:pt>
                <c:pt idx="227">
                  <c:v>156160.32999999999</c:v>
                </c:pt>
                <c:pt idx="228">
                  <c:v>132442.64000000001</c:v>
                </c:pt>
                <c:pt idx="229">
                  <c:v>148051.68</c:v>
                </c:pt>
                <c:pt idx="230">
                  <c:v>115160.13</c:v>
                </c:pt>
                <c:pt idx="231">
                  <c:v>120906.93</c:v>
                </c:pt>
                <c:pt idx="232">
                  <c:v>102954.43</c:v>
                </c:pt>
                <c:pt idx="233">
                  <c:v>128192.5</c:v>
                </c:pt>
                <c:pt idx="234">
                  <c:v>111904.81</c:v>
                </c:pt>
                <c:pt idx="235">
                  <c:v>107782.61</c:v>
                </c:pt>
                <c:pt idx="236">
                  <c:v>79190.17</c:v>
                </c:pt>
                <c:pt idx="237">
                  <c:v>93886.14</c:v>
                </c:pt>
                <c:pt idx="238">
                  <c:v>82956.38</c:v>
                </c:pt>
                <c:pt idx="239">
                  <c:v>112236.34</c:v>
                </c:pt>
                <c:pt idx="240">
                  <c:v>98966.1</c:v>
                </c:pt>
                <c:pt idx="241">
                  <c:v>113994.8</c:v>
                </c:pt>
                <c:pt idx="242">
                  <c:v>85186.57</c:v>
                </c:pt>
                <c:pt idx="243">
                  <c:v>78190.22</c:v>
                </c:pt>
                <c:pt idx="244">
                  <c:v>57780.77</c:v>
                </c:pt>
                <c:pt idx="245">
                  <c:v>65472.93</c:v>
                </c:pt>
                <c:pt idx="246">
                  <c:v>97110.67</c:v>
                </c:pt>
                <c:pt idx="247">
                  <c:v>75188.23</c:v>
                </c:pt>
                <c:pt idx="248">
                  <c:v>99415.13</c:v>
                </c:pt>
                <c:pt idx="249">
                  <c:v>103492.41</c:v>
                </c:pt>
                <c:pt idx="250">
                  <c:v>83060.960000000006</c:v>
                </c:pt>
                <c:pt idx="251">
                  <c:v>99572.38</c:v>
                </c:pt>
                <c:pt idx="252">
                  <c:v>89795.04</c:v>
                </c:pt>
                <c:pt idx="253">
                  <c:v>67692.39</c:v>
                </c:pt>
                <c:pt idx="254">
                  <c:v>62725.59</c:v>
                </c:pt>
                <c:pt idx="255">
                  <c:v>62690.34</c:v>
                </c:pt>
                <c:pt idx="256">
                  <c:v>71058.97</c:v>
                </c:pt>
                <c:pt idx="257">
                  <c:v>81946.06</c:v>
                </c:pt>
                <c:pt idx="258">
                  <c:v>79384.14</c:v>
                </c:pt>
                <c:pt idx="259">
                  <c:v>66729.119999999995</c:v>
                </c:pt>
                <c:pt idx="260">
                  <c:v>82921.820000000007</c:v>
                </c:pt>
                <c:pt idx="261">
                  <c:v>75008.350000000006</c:v>
                </c:pt>
                <c:pt idx="262">
                  <c:v>69600.38</c:v>
                </c:pt>
                <c:pt idx="263">
                  <c:v>64205.43</c:v>
                </c:pt>
                <c:pt idx="264">
                  <c:v>56193.11</c:v>
                </c:pt>
                <c:pt idx="265">
                  <c:v>63246.94</c:v>
                </c:pt>
                <c:pt idx="266">
                  <c:v>55716.62</c:v>
                </c:pt>
                <c:pt idx="267">
                  <c:v>90208.08</c:v>
                </c:pt>
                <c:pt idx="268">
                  <c:v>78191.5</c:v>
                </c:pt>
                <c:pt idx="269">
                  <c:v>75707.210000000006</c:v>
                </c:pt>
                <c:pt idx="270">
                  <c:v>66148.460000000006</c:v>
                </c:pt>
                <c:pt idx="271">
                  <c:v>61645.85</c:v>
                </c:pt>
                <c:pt idx="272">
                  <c:v>83693.009999999995</c:v>
                </c:pt>
                <c:pt idx="273">
                  <c:v>68089.56</c:v>
                </c:pt>
                <c:pt idx="274">
                  <c:v>61497.02</c:v>
                </c:pt>
                <c:pt idx="275">
                  <c:v>64867.55</c:v>
                </c:pt>
                <c:pt idx="276">
                  <c:v>74009.850000000006</c:v>
                </c:pt>
                <c:pt idx="277">
                  <c:v>61327.94</c:v>
                </c:pt>
                <c:pt idx="278">
                  <c:v>66614.39</c:v>
                </c:pt>
                <c:pt idx="279">
                  <c:v>79358.97</c:v>
                </c:pt>
                <c:pt idx="280">
                  <c:v>65085.75</c:v>
                </c:pt>
                <c:pt idx="281">
                  <c:v>69420.06</c:v>
                </c:pt>
                <c:pt idx="282">
                  <c:v>81036.08</c:v>
                </c:pt>
                <c:pt idx="283">
                  <c:v>83548.13</c:v>
                </c:pt>
                <c:pt idx="284">
                  <c:v>90341.26</c:v>
                </c:pt>
                <c:pt idx="285">
                  <c:v>79396.320000000007</c:v>
                </c:pt>
                <c:pt idx="286">
                  <c:v>67536.12</c:v>
                </c:pt>
                <c:pt idx="287">
                  <c:v>73175.62</c:v>
                </c:pt>
                <c:pt idx="288">
                  <c:v>62507.12</c:v>
                </c:pt>
                <c:pt idx="289">
                  <c:v>62528.29</c:v>
                </c:pt>
                <c:pt idx="290">
                  <c:v>79049.740000000005</c:v>
                </c:pt>
                <c:pt idx="291">
                  <c:v>69402.48</c:v>
                </c:pt>
                <c:pt idx="292">
                  <c:v>104930.47</c:v>
                </c:pt>
                <c:pt idx="293">
                  <c:v>91921.96</c:v>
                </c:pt>
                <c:pt idx="294">
                  <c:v>88508.45</c:v>
                </c:pt>
                <c:pt idx="295">
                  <c:v>93976.21</c:v>
                </c:pt>
                <c:pt idx="296">
                  <c:v>72263.48</c:v>
                </c:pt>
                <c:pt idx="297">
                  <c:v>76031.649999999994</c:v>
                </c:pt>
                <c:pt idx="298">
                  <c:v>68734.179999999993</c:v>
                </c:pt>
                <c:pt idx="299">
                  <c:v>87246.45</c:v>
                </c:pt>
                <c:pt idx="300">
                  <c:v>83530.25</c:v>
                </c:pt>
                <c:pt idx="301">
                  <c:v>89341.09</c:v>
                </c:pt>
                <c:pt idx="302">
                  <c:v>98552.88</c:v>
                </c:pt>
                <c:pt idx="303">
                  <c:v>85563.26</c:v>
                </c:pt>
                <c:pt idx="304">
                  <c:v>97980.32</c:v>
                </c:pt>
                <c:pt idx="305">
                  <c:v>83808.820000000007</c:v>
                </c:pt>
                <c:pt idx="306">
                  <c:v>85036.3</c:v>
                </c:pt>
                <c:pt idx="307">
                  <c:v>100000.02</c:v>
                </c:pt>
                <c:pt idx="308">
                  <c:v>78008.2</c:v>
                </c:pt>
                <c:pt idx="309">
                  <c:v>98582.36</c:v>
                </c:pt>
                <c:pt idx="310">
                  <c:v>106721.53</c:v>
                </c:pt>
                <c:pt idx="311">
                  <c:v>86458.559999999998</c:v>
                </c:pt>
                <c:pt idx="312">
                  <c:v>90301.01</c:v>
                </c:pt>
                <c:pt idx="313">
                  <c:v>100158.99</c:v>
                </c:pt>
                <c:pt idx="314">
                  <c:v>92193.2</c:v>
                </c:pt>
                <c:pt idx="315">
                  <c:v>85615.44</c:v>
                </c:pt>
                <c:pt idx="316">
                  <c:v>76456.649999999994</c:v>
                </c:pt>
                <c:pt idx="317">
                  <c:v>80007.03</c:v>
                </c:pt>
                <c:pt idx="318">
                  <c:v>79325.350000000006</c:v>
                </c:pt>
                <c:pt idx="319">
                  <c:v>91580.42</c:v>
                </c:pt>
                <c:pt idx="320">
                  <c:v>79389.72</c:v>
                </c:pt>
                <c:pt idx="321">
                  <c:v>85935.039999999994</c:v>
                </c:pt>
                <c:pt idx="322">
                  <c:v>87373.64</c:v>
                </c:pt>
                <c:pt idx="323">
                  <c:v>88901.16</c:v>
                </c:pt>
                <c:pt idx="324">
                  <c:v>109466.51</c:v>
                </c:pt>
                <c:pt idx="325">
                  <c:v>93085.03</c:v>
                </c:pt>
                <c:pt idx="326">
                  <c:v>82755.600000000006</c:v>
                </c:pt>
                <c:pt idx="327">
                  <c:v>101642.19</c:v>
                </c:pt>
                <c:pt idx="328">
                  <c:v>99381.35</c:v>
                </c:pt>
                <c:pt idx="329">
                  <c:v>97220.87</c:v>
                </c:pt>
                <c:pt idx="330">
                  <c:v>87215.69</c:v>
                </c:pt>
                <c:pt idx="331">
                  <c:v>94417.81</c:v>
                </c:pt>
                <c:pt idx="332">
                  <c:v>99520.18</c:v>
                </c:pt>
                <c:pt idx="333">
                  <c:v>87614.22</c:v>
                </c:pt>
                <c:pt idx="334">
                  <c:v>81673.78</c:v>
                </c:pt>
                <c:pt idx="335">
                  <c:v>86918.12</c:v>
                </c:pt>
                <c:pt idx="336">
                  <c:v>81237.62</c:v>
                </c:pt>
                <c:pt idx="337">
                  <c:v>76079.789999999994</c:v>
                </c:pt>
                <c:pt idx="338">
                  <c:v>79465.83</c:v>
                </c:pt>
                <c:pt idx="339">
                  <c:v>85228.76</c:v>
                </c:pt>
                <c:pt idx="340">
                  <c:v>99072.11</c:v>
                </c:pt>
                <c:pt idx="341">
                  <c:v>114644.86</c:v>
                </c:pt>
                <c:pt idx="342">
                  <c:v>93575.16</c:v>
                </c:pt>
                <c:pt idx="343">
                  <c:v>95608.29</c:v>
                </c:pt>
                <c:pt idx="344">
                  <c:v>101208.13</c:v>
                </c:pt>
                <c:pt idx="345">
                  <c:v>101320.3</c:v>
                </c:pt>
                <c:pt idx="346">
                  <c:v>91826.54</c:v>
                </c:pt>
                <c:pt idx="347">
                  <c:v>82936.94</c:v>
                </c:pt>
                <c:pt idx="348">
                  <c:v>109569.46</c:v>
                </c:pt>
                <c:pt idx="349">
                  <c:v>101616.92</c:v>
                </c:pt>
                <c:pt idx="350">
                  <c:v>98422.77</c:v>
                </c:pt>
                <c:pt idx="351">
                  <c:v>93337</c:v>
                </c:pt>
                <c:pt idx="352">
                  <c:v>96918.9</c:v>
                </c:pt>
                <c:pt idx="353">
                  <c:v>74932.38</c:v>
                </c:pt>
                <c:pt idx="354">
                  <c:v>76074.31</c:v>
                </c:pt>
                <c:pt idx="355">
                  <c:v>92077.02</c:v>
                </c:pt>
                <c:pt idx="356">
                  <c:v>76223.429999999993</c:v>
                </c:pt>
                <c:pt idx="357">
                  <c:v>78773.86</c:v>
                </c:pt>
                <c:pt idx="358">
                  <c:v>69611.710000000006</c:v>
                </c:pt>
                <c:pt idx="359">
                  <c:v>67498.64</c:v>
                </c:pt>
                <c:pt idx="360">
                  <c:v>86995.42</c:v>
                </c:pt>
                <c:pt idx="361">
                  <c:v>76429.25</c:v>
                </c:pt>
                <c:pt idx="362">
                  <c:v>81821.350000000006</c:v>
                </c:pt>
                <c:pt idx="363">
                  <c:v>90821.22</c:v>
                </c:pt>
                <c:pt idx="364">
                  <c:v>96367.94</c:v>
                </c:pt>
                <c:pt idx="365">
                  <c:v>98325.96</c:v>
                </c:pt>
                <c:pt idx="366">
                  <c:v>70736.38</c:v>
                </c:pt>
                <c:pt idx="367">
                  <c:v>68168.47</c:v>
                </c:pt>
                <c:pt idx="368">
                  <c:v>91309.88</c:v>
                </c:pt>
                <c:pt idx="369">
                  <c:v>78161.820000000007</c:v>
                </c:pt>
                <c:pt idx="370">
                  <c:v>93658.91</c:v>
                </c:pt>
                <c:pt idx="371">
                  <c:v>100218.12</c:v>
                </c:pt>
                <c:pt idx="372">
                  <c:v>105309.72</c:v>
                </c:pt>
                <c:pt idx="373">
                  <c:v>94060.800000000003</c:v>
                </c:pt>
                <c:pt idx="374">
                  <c:v>101360.72</c:v>
                </c:pt>
                <c:pt idx="375">
                  <c:v>72680.12</c:v>
                </c:pt>
                <c:pt idx="376">
                  <c:v>82919.48</c:v>
                </c:pt>
                <c:pt idx="377">
                  <c:v>86543.97</c:v>
                </c:pt>
                <c:pt idx="378">
                  <c:v>79120.710000000006</c:v>
                </c:pt>
                <c:pt idx="379">
                  <c:v>66771.429999999993</c:v>
                </c:pt>
                <c:pt idx="380">
                  <c:v>86221.46</c:v>
                </c:pt>
                <c:pt idx="381">
                  <c:v>78031.490000000005</c:v>
                </c:pt>
                <c:pt idx="382">
                  <c:v>82854.53</c:v>
                </c:pt>
                <c:pt idx="383">
                  <c:v>97069.35</c:v>
                </c:pt>
                <c:pt idx="384">
                  <c:v>93808.07</c:v>
                </c:pt>
                <c:pt idx="385">
                  <c:v>89668.97</c:v>
                </c:pt>
                <c:pt idx="386">
                  <c:v>101926.43</c:v>
                </c:pt>
                <c:pt idx="387">
                  <c:v>85581.22</c:v>
                </c:pt>
                <c:pt idx="388">
                  <c:v>92233.84</c:v>
                </c:pt>
                <c:pt idx="389">
                  <c:v>97597.62</c:v>
                </c:pt>
                <c:pt idx="390">
                  <c:v>89233.51</c:v>
                </c:pt>
                <c:pt idx="391">
                  <c:v>107389.83</c:v>
                </c:pt>
                <c:pt idx="392">
                  <c:v>98886.18</c:v>
                </c:pt>
                <c:pt idx="393">
                  <c:v>93147.94</c:v>
                </c:pt>
                <c:pt idx="394">
                  <c:v>111752.97</c:v>
                </c:pt>
                <c:pt idx="395">
                  <c:v>103516.95</c:v>
                </c:pt>
                <c:pt idx="396">
                  <c:v>111042.26</c:v>
                </c:pt>
                <c:pt idx="397">
                  <c:v>114626.22</c:v>
                </c:pt>
              </c:numCache>
            </c:numRef>
          </c:val>
          <c:smooth val="0"/>
          <c:extLst xmlns:c16r2="http://schemas.microsoft.com/office/drawing/2015/06/chart">
            <c:ext xmlns:c16="http://schemas.microsoft.com/office/drawing/2014/chart" uri="{C3380CC4-5D6E-409C-BE32-E72D297353CC}">
              <c16:uniqueId val="{00000000-4111-471A-84FC-2B96DBE1BD8D}"/>
            </c:ext>
          </c:extLst>
        </c:ser>
        <c:dLbls>
          <c:showLegendKey val="0"/>
          <c:showVal val="0"/>
          <c:showCatName val="0"/>
          <c:showSerName val="0"/>
          <c:showPercent val="0"/>
          <c:showBubbleSize val="0"/>
        </c:dLbls>
        <c:marker val="1"/>
        <c:smooth val="0"/>
        <c:axId val="105166336"/>
        <c:axId val="105167872"/>
      </c:lineChart>
      <c:lineChart>
        <c:grouping val="standard"/>
        <c:varyColors val="0"/>
        <c:ser>
          <c:idx val="0"/>
          <c:order val="0"/>
          <c:tx>
            <c:strRef>
              <c:f>Graficos!$H$1</c:f>
              <c:strCache>
                <c:ptCount val="1"/>
                <c:pt idx="0">
                  <c:v>BONOS, Sociedades de Inversión PPP</c:v>
                </c:pt>
              </c:strCache>
            </c:strRef>
          </c:tx>
          <c:spPr>
            <a:ln w="28575" cap="rnd">
              <a:solidFill>
                <a:schemeClr val="accent1"/>
              </a:solidFill>
              <a:round/>
            </a:ln>
            <a:effectLst/>
          </c:spPr>
          <c:marker>
            <c:symbol val="none"/>
          </c:marker>
          <c:cat>
            <c:numRef>
              <c:f>Graficos!$A$2:$A$398</c:f>
              <c:numCache>
                <c:formatCode>m/d/yyyy</c:formatCode>
                <c:ptCount val="397"/>
                <c:pt idx="0">
                  <c:v>42368</c:v>
                </c:pt>
                <c:pt idx="1">
                  <c:v>42369</c:v>
                </c:pt>
                <c:pt idx="2">
                  <c:v>42373</c:v>
                </c:pt>
                <c:pt idx="3">
                  <c:v>42374</c:v>
                </c:pt>
                <c:pt idx="4">
                  <c:v>42375</c:v>
                </c:pt>
                <c:pt idx="5">
                  <c:v>42376</c:v>
                </c:pt>
                <c:pt idx="6">
                  <c:v>42377</c:v>
                </c:pt>
                <c:pt idx="7">
                  <c:v>42380</c:v>
                </c:pt>
                <c:pt idx="8">
                  <c:v>42381</c:v>
                </c:pt>
                <c:pt idx="9">
                  <c:v>42382</c:v>
                </c:pt>
                <c:pt idx="10">
                  <c:v>42383</c:v>
                </c:pt>
                <c:pt idx="11">
                  <c:v>42384</c:v>
                </c:pt>
                <c:pt idx="12">
                  <c:v>42387</c:v>
                </c:pt>
                <c:pt idx="13">
                  <c:v>42388</c:v>
                </c:pt>
                <c:pt idx="14">
                  <c:v>42389</c:v>
                </c:pt>
                <c:pt idx="15">
                  <c:v>42390</c:v>
                </c:pt>
                <c:pt idx="16">
                  <c:v>42391</c:v>
                </c:pt>
                <c:pt idx="17">
                  <c:v>42394</c:v>
                </c:pt>
                <c:pt idx="18">
                  <c:v>42395</c:v>
                </c:pt>
                <c:pt idx="19">
                  <c:v>42396</c:v>
                </c:pt>
                <c:pt idx="20">
                  <c:v>42397</c:v>
                </c:pt>
                <c:pt idx="21">
                  <c:v>42398</c:v>
                </c:pt>
                <c:pt idx="22">
                  <c:v>42402</c:v>
                </c:pt>
                <c:pt idx="23">
                  <c:v>42403</c:v>
                </c:pt>
                <c:pt idx="24">
                  <c:v>42404</c:v>
                </c:pt>
                <c:pt idx="25">
                  <c:v>42405</c:v>
                </c:pt>
                <c:pt idx="26">
                  <c:v>42408</c:v>
                </c:pt>
                <c:pt idx="27">
                  <c:v>42409</c:v>
                </c:pt>
                <c:pt idx="28">
                  <c:v>42410</c:v>
                </c:pt>
                <c:pt idx="29">
                  <c:v>42411</c:v>
                </c:pt>
                <c:pt idx="30">
                  <c:v>42412</c:v>
                </c:pt>
                <c:pt idx="31">
                  <c:v>42415</c:v>
                </c:pt>
                <c:pt idx="32">
                  <c:v>42416</c:v>
                </c:pt>
                <c:pt idx="33">
                  <c:v>42417</c:v>
                </c:pt>
                <c:pt idx="34">
                  <c:v>42418</c:v>
                </c:pt>
                <c:pt idx="35">
                  <c:v>42419</c:v>
                </c:pt>
                <c:pt idx="36">
                  <c:v>42422</c:v>
                </c:pt>
                <c:pt idx="37">
                  <c:v>42423</c:v>
                </c:pt>
                <c:pt idx="38">
                  <c:v>42424</c:v>
                </c:pt>
                <c:pt idx="39">
                  <c:v>42425</c:v>
                </c:pt>
                <c:pt idx="40">
                  <c:v>42426</c:v>
                </c:pt>
                <c:pt idx="41">
                  <c:v>42429</c:v>
                </c:pt>
                <c:pt idx="42">
                  <c:v>42430</c:v>
                </c:pt>
                <c:pt idx="43">
                  <c:v>42431</c:v>
                </c:pt>
                <c:pt idx="44">
                  <c:v>42432</c:v>
                </c:pt>
                <c:pt idx="45">
                  <c:v>42433</c:v>
                </c:pt>
                <c:pt idx="46">
                  <c:v>42436</c:v>
                </c:pt>
                <c:pt idx="47">
                  <c:v>42437</c:v>
                </c:pt>
                <c:pt idx="48">
                  <c:v>42438</c:v>
                </c:pt>
                <c:pt idx="49">
                  <c:v>42439</c:v>
                </c:pt>
                <c:pt idx="50">
                  <c:v>42440</c:v>
                </c:pt>
                <c:pt idx="51">
                  <c:v>42443</c:v>
                </c:pt>
                <c:pt idx="52">
                  <c:v>42444</c:v>
                </c:pt>
                <c:pt idx="53">
                  <c:v>42445</c:v>
                </c:pt>
                <c:pt idx="54">
                  <c:v>42446</c:v>
                </c:pt>
                <c:pt idx="55">
                  <c:v>42447</c:v>
                </c:pt>
                <c:pt idx="56">
                  <c:v>42451</c:v>
                </c:pt>
                <c:pt idx="57">
                  <c:v>42452</c:v>
                </c:pt>
                <c:pt idx="58">
                  <c:v>42457</c:v>
                </c:pt>
                <c:pt idx="59">
                  <c:v>42458</c:v>
                </c:pt>
                <c:pt idx="60">
                  <c:v>42459</c:v>
                </c:pt>
                <c:pt idx="61">
                  <c:v>42460</c:v>
                </c:pt>
                <c:pt idx="62">
                  <c:v>42461</c:v>
                </c:pt>
                <c:pt idx="63">
                  <c:v>42464</c:v>
                </c:pt>
                <c:pt idx="64">
                  <c:v>42465</c:v>
                </c:pt>
                <c:pt idx="65">
                  <c:v>42466</c:v>
                </c:pt>
                <c:pt idx="66">
                  <c:v>42467</c:v>
                </c:pt>
                <c:pt idx="67">
                  <c:v>42468</c:v>
                </c:pt>
                <c:pt idx="68">
                  <c:v>42471</c:v>
                </c:pt>
                <c:pt idx="69">
                  <c:v>42472</c:v>
                </c:pt>
                <c:pt idx="70">
                  <c:v>42473</c:v>
                </c:pt>
                <c:pt idx="71">
                  <c:v>42474</c:v>
                </c:pt>
                <c:pt idx="72">
                  <c:v>42475</c:v>
                </c:pt>
                <c:pt idx="73">
                  <c:v>42478</c:v>
                </c:pt>
                <c:pt idx="74">
                  <c:v>42479</c:v>
                </c:pt>
                <c:pt idx="75">
                  <c:v>42480</c:v>
                </c:pt>
                <c:pt idx="76">
                  <c:v>42481</c:v>
                </c:pt>
                <c:pt idx="77">
                  <c:v>42482</c:v>
                </c:pt>
                <c:pt idx="78">
                  <c:v>42485</c:v>
                </c:pt>
                <c:pt idx="79">
                  <c:v>42486</c:v>
                </c:pt>
                <c:pt idx="80">
                  <c:v>42487</c:v>
                </c:pt>
                <c:pt idx="81">
                  <c:v>42488</c:v>
                </c:pt>
                <c:pt idx="82">
                  <c:v>42489</c:v>
                </c:pt>
                <c:pt idx="83">
                  <c:v>42492</c:v>
                </c:pt>
                <c:pt idx="84">
                  <c:v>42493</c:v>
                </c:pt>
                <c:pt idx="85">
                  <c:v>42494</c:v>
                </c:pt>
                <c:pt idx="86">
                  <c:v>42495</c:v>
                </c:pt>
                <c:pt idx="87">
                  <c:v>42496</c:v>
                </c:pt>
                <c:pt idx="88">
                  <c:v>42499</c:v>
                </c:pt>
                <c:pt idx="89">
                  <c:v>42500</c:v>
                </c:pt>
                <c:pt idx="90">
                  <c:v>42501</c:v>
                </c:pt>
                <c:pt idx="91">
                  <c:v>42502</c:v>
                </c:pt>
                <c:pt idx="92">
                  <c:v>42503</c:v>
                </c:pt>
                <c:pt idx="93">
                  <c:v>42506</c:v>
                </c:pt>
                <c:pt idx="94">
                  <c:v>42507</c:v>
                </c:pt>
                <c:pt idx="95">
                  <c:v>42508</c:v>
                </c:pt>
                <c:pt idx="96">
                  <c:v>42509</c:v>
                </c:pt>
                <c:pt idx="97">
                  <c:v>42510</c:v>
                </c:pt>
                <c:pt idx="98">
                  <c:v>42513</c:v>
                </c:pt>
                <c:pt idx="99">
                  <c:v>42514</c:v>
                </c:pt>
                <c:pt idx="100">
                  <c:v>42515</c:v>
                </c:pt>
                <c:pt idx="101">
                  <c:v>42516</c:v>
                </c:pt>
                <c:pt idx="102">
                  <c:v>42517</c:v>
                </c:pt>
                <c:pt idx="103">
                  <c:v>42520</c:v>
                </c:pt>
                <c:pt idx="104">
                  <c:v>42521</c:v>
                </c:pt>
                <c:pt idx="105">
                  <c:v>42522</c:v>
                </c:pt>
                <c:pt idx="106">
                  <c:v>42523</c:v>
                </c:pt>
                <c:pt idx="107">
                  <c:v>42524</c:v>
                </c:pt>
                <c:pt idx="108">
                  <c:v>42527</c:v>
                </c:pt>
                <c:pt idx="109">
                  <c:v>42528</c:v>
                </c:pt>
                <c:pt idx="110">
                  <c:v>42529</c:v>
                </c:pt>
                <c:pt idx="111">
                  <c:v>42530</c:v>
                </c:pt>
                <c:pt idx="112">
                  <c:v>42531</c:v>
                </c:pt>
                <c:pt idx="113">
                  <c:v>42534</c:v>
                </c:pt>
                <c:pt idx="114">
                  <c:v>42535</c:v>
                </c:pt>
                <c:pt idx="115">
                  <c:v>42536</c:v>
                </c:pt>
                <c:pt idx="116">
                  <c:v>42537</c:v>
                </c:pt>
                <c:pt idx="117">
                  <c:v>42538</c:v>
                </c:pt>
                <c:pt idx="118">
                  <c:v>42541</c:v>
                </c:pt>
                <c:pt idx="119">
                  <c:v>42542</c:v>
                </c:pt>
                <c:pt idx="120">
                  <c:v>42543</c:v>
                </c:pt>
                <c:pt idx="121">
                  <c:v>42544</c:v>
                </c:pt>
                <c:pt idx="122">
                  <c:v>42545</c:v>
                </c:pt>
                <c:pt idx="123">
                  <c:v>42548</c:v>
                </c:pt>
                <c:pt idx="124">
                  <c:v>42549</c:v>
                </c:pt>
                <c:pt idx="125">
                  <c:v>42550</c:v>
                </c:pt>
                <c:pt idx="126">
                  <c:v>42551</c:v>
                </c:pt>
                <c:pt idx="127">
                  <c:v>42552</c:v>
                </c:pt>
                <c:pt idx="128">
                  <c:v>42555</c:v>
                </c:pt>
                <c:pt idx="129">
                  <c:v>42556</c:v>
                </c:pt>
                <c:pt idx="130">
                  <c:v>42557</c:v>
                </c:pt>
                <c:pt idx="131">
                  <c:v>42558</c:v>
                </c:pt>
                <c:pt idx="132">
                  <c:v>42559</c:v>
                </c:pt>
                <c:pt idx="133">
                  <c:v>42562</c:v>
                </c:pt>
                <c:pt idx="134">
                  <c:v>42563</c:v>
                </c:pt>
                <c:pt idx="135">
                  <c:v>42564</c:v>
                </c:pt>
                <c:pt idx="136">
                  <c:v>42565</c:v>
                </c:pt>
                <c:pt idx="137">
                  <c:v>42566</c:v>
                </c:pt>
                <c:pt idx="138">
                  <c:v>42569</c:v>
                </c:pt>
                <c:pt idx="139">
                  <c:v>42570</c:v>
                </c:pt>
                <c:pt idx="140">
                  <c:v>42571</c:v>
                </c:pt>
                <c:pt idx="141">
                  <c:v>42572</c:v>
                </c:pt>
                <c:pt idx="142">
                  <c:v>42573</c:v>
                </c:pt>
                <c:pt idx="143">
                  <c:v>42576</c:v>
                </c:pt>
                <c:pt idx="144">
                  <c:v>42577</c:v>
                </c:pt>
                <c:pt idx="145">
                  <c:v>42578</c:v>
                </c:pt>
                <c:pt idx="146">
                  <c:v>42579</c:v>
                </c:pt>
                <c:pt idx="147">
                  <c:v>42580</c:v>
                </c:pt>
                <c:pt idx="148">
                  <c:v>42583</c:v>
                </c:pt>
                <c:pt idx="149">
                  <c:v>42584</c:v>
                </c:pt>
                <c:pt idx="150">
                  <c:v>42585</c:v>
                </c:pt>
                <c:pt idx="151">
                  <c:v>42586</c:v>
                </c:pt>
                <c:pt idx="152">
                  <c:v>42587</c:v>
                </c:pt>
                <c:pt idx="153">
                  <c:v>42590</c:v>
                </c:pt>
                <c:pt idx="154">
                  <c:v>42591</c:v>
                </c:pt>
                <c:pt idx="155">
                  <c:v>42592</c:v>
                </c:pt>
                <c:pt idx="156">
                  <c:v>42593</c:v>
                </c:pt>
                <c:pt idx="157">
                  <c:v>42594</c:v>
                </c:pt>
                <c:pt idx="158">
                  <c:v>42597</c:v>
                </c:pt>
                <c:pt idx="159">
                  <c:v>42598</c:v>
                </c:pt>
                <c:pt idx="160">
                  <c:v>42599</c:v>
                </c:pt>
                <c:pt idx="161">
                  <c:v>42600</c:v>
                </c:pt>
                <c:pt idx="162">
                  <c:v>42601</c:v>
                </c:pt>
                <c:pt idx="163">
                  <c:v>42604</c:v>
                </c:pt>
                <c:pt idx="164">
                  <c:v>42605</c:v>
                </c:pt>
                <c:pt idx="165">
                  <c:v>42606</c:v>
                </c:pt>
                <c:pt idx="166">
                  <c:v>42607</c:v>
                </c:pt>
                <c:pt idx="167">
                  <c:v>42608</c:v>
                </c:pt>
                <c:pt idx="168">
                  <c:v>42611</c:v>
                </c:pt>
                <c:pt idx="169">
                  <c:v>42612</c:v>
                </c:pt>
                <c:pt idx="170">
                  <c:v>42613</c:v>
                </c:pt>
                <c:pt idx="171">
                  <c:v>42614</c:v>
                </c:pt>
                <c:pt idx="172">
                  <c:v>42615</c:v>
                </c:pt>
                <c:pt idx="173">
                  <c:v>42618</c:v>
                </c:pt>
                <c:pt idx="174">
                  <c:v>42619</c:v>
                </c:pt>
                <c:pt idx="175">
                  <c:v>42620</c:v>
                </c:pt>
                <c:pt idx="176">
                  <c:v>42621</c:v>
                </c:pt>
                <c:pt idx="177">
                  <c:v>42622</c:v>
                </c:pt>
                <c:pt idx="178">
                  <c:v>42625</c:v>
                </c:pt>
                <c:pt idx="179">
                  <c:v>42626</c:v>
                </c:pt>
                <c:pt idx="180">
                  <c:v>42627</c:v>
                </c:pt>
                <c:pt idx="181">
                  <c:v>42628</c:v>
                </c:pt>
                <c:pt idx="182">
                  <c:v>42632</c:v>
                </c:pt>
                <c:pt idx="183">
                  <c:v>42633</c:v>
                </c:pt>
                <c:pt idx="184">
                  <c:v>42634</c:v>
                </c:pt>
                <c:pt idx="185">
                  <c:v>42635</c:v>
                </c:pt>
                <c:pt idx="186">
                  <c:v>42636</c:v>
                </c:pt>
                <c:pt idx="187">
                  <c:v>42639</c:v>
                </c:pt>
                <c:pt idx="188">
                  <c:v>42640</c:v>
                </c:pt>
                <c:pt idx="189">
                  <c:v>42641</c:v>
                </c:pt>
                <c:pt idx="190">
                  <c:v>42642</c:v>
                </c:pt>
                <c:pt idx="191">
                  <c:v>42643</c:v>
                </c:pt>
                <c:pt idx="192">
                  <c:v>42646</c:v>
                </c:pt>
                <c:pt idx="193">
                  <c:v>42647</c:v>
                </c:pt>
                <c:pt idx="194">
                  <c:v>42648</c:v>
                </c:pt>
                <c:pt idx="195">
                  <c:v>42649</c:v>
                </c:pt>
                <c:pt idx="196">
                  <c:v>42650</c:v>
                </c:pt>
                <c:pt idx="197">
                  <c:v>42653</c:v>
                </c:pt>
                <c:pt idx="198">
                  <c:v>42654</c:v>
                </c:pt>
                <c:pt idx="199">
                  <c:v>42655</c:v>
                </c:pt>
                <c:pt idx="200">
                  <c:v>42656</c:v>
                </c:pt>
                <c:pt idx="201">
                  <c:v>42657</c:v>
                </c:pt>
                <c:pt idx="202">
                  <c:v>42660</c:v>
                </c:pt>
                <c:pt idx="203">
                  <c:v>42661</c:v>
                </c:pt>
                <c:pt idx="204">
                  <c:v>42662</c:v>
                </c:pt>
                <c:pt idx="205">
                  <c:v>42663</c:v>
                </c:pt>
                <c:pt idx="206">
                  <c:v>42664</c:v>
                </c:pt>
                <c:pt idx="207">
                  <c:v>42667</c:v>
                </c:pt>
                <c:pt idx="208">
                  <c:v>42668</c:v>
                </c:pt>
                <c:pt idx="209">
                  <c:v>42669</c:v>
                </c:pt>
                <c:pt idx="210">
                  <c:v>42670</c:v>
                </c:pt>
                <c:pt idx="211">
                  <c:v>42671</c:v>
                </c:pt>
                <c:pt idx="212">
                  <c:v>42674</c:v>
                </c:pt>
                <c:pt idx="213">
                  <c:v>42675</c:v>
                </c:pt>
                <c:pt idx="214">
                  <c:v>42677</c:v>
                </c:pt>
                <c:pt idx="215">
                  <c:v>42678</c:v>
                </c:pt>
                <c:pt idx="216">
                  <c:v>42681</c:v>
                </c:pt>
                <c:pt idx="217">
                  <c:v>42682</c:v>
                </c:pt>
                <c:pt idx="218">
                  <c:v>42683</c:v>
                </c:pt>
                <c:pt idx="219">
                  <c:v>42684</c:v>
                </c:pt>
                <c:pt idx="220">
                  <c:v>42685</c:v>
                </c:pt>
                <c:pt idx="221">
                  <c:v>42688</c:v>
                </c:pt>
                <c:pt idx="222">
                  <c:v>42689</c:v>
                </c:pt>
                <c:pt idx="223">
                  <c:v>42690</c:v>
                </c:pt>
                <c:pt idx="224">
                  <c:v>42691</c:v>
                </c:pt>
                <c:pt idx="225">
                  <c:v>42692</c:v>
                </c:pt>
                <c:pt idx="226">
                  <c:v>42696</c:v>
                </c:pt>
                <c:pt idx="227">
                  <c:v>42697</c:v>
                </c:pt>
                <c:pt idx="228">
                  <c:v>42698</c:v>
                </c:pt>
                <c:pt idx="229">
                  <c:v>42699</c:v>
                </c:pt>
                <c:pt idx="230">
                  <c:v>42702</c:v>
                </c:pt>
                <c:pt idx="231">
                  <c:v>42703</c:v>
                </c:pt>
                <c:pt idx="232">
                  <c:v>42704</c:v>
                </c:pt>
                <c:pt idx="233">
                  <c:v>42705</c:v>
                </c:pt>
                <c:pt idx="234">
                  <c:v>42706</c:v>
                </c:pt>
                <c:pt idx="235">
                  <c:v>42709</c:v>
                </c:pt>
                <c:pt idx="236">
                  <c:v>42710</c:v>
                </c:pt>
                <c:pt idx="237">
                  <c:v>42711</c:v>
                </c:pt>
                <c:pt idx="238">
                  <c:v>42712</c:v>
                </c:pt>
                <c:pt idx="239">
                  <c:v>42713</c:v>
                </c:pt>
                <c:pt idx="240">
                  <c:v>42717</c:v>
                </c:pt>
                <c:pt idx="241">
                  <c:v>42718</c:v>
                </c:pt>
                <c:pt idx="242">
                  <c:v>42719</c:v>
                </c:pt>
                <c:pt idx="243">
                  <c:v>42720</c:v>
                </c:pt>
                <c:pt idx="244">
                  <c:v>42723</c:v>
                </c:pt>
                <c:pt idx="245">
                  <c:v>42724</c:v>
                </c:pt>
                <c:pt idx="246">
                  <c:v>42725</c:v>
                </c:pt>
                <c:pt idx="247">
                  <c:v>42726</c:v>
                </c:pt>
                <c:pt idx="248">
                  <c:v>42727</c:v>
                </c:pt>
                <c:pt idx="249">
                  <c:v>42730</c:v>
                </c:pt>
                <c:pt idx="250">
                  <c:v>42731</c:v>
                </c:pt>
                <c:pt idx="251">
                  <c:v>42732</c:v>
                </c:pt>
                <c:pt idx="252">
                  <c:v>42733</c:v>
                </c:pt>
                <c:pt idx="253">
                  <c:v>42734</c:v>
                </c:pt>
                <c:pt idx="254">
                  <c:v>42737</c:v>
                </c:pt>
                <c:pt idx="255">
                  <c:v>42738</c:v>
                </c:pt>
                <c:pt idx="256">
                  <c:v>42739</c:v>
                </c:pt>
                <c:pt idx="257">
                  <c:v>42740</c:v>
                </c:pt>
                <c:pt idx="258">
                  <c:v>42741</c:v>
                </c:pt>
                <c:pt idx="259">
                  <c:v>42744</c:v>
                </c:pt>
                <c:pt idx="260">
                  <c:v>42745</c:v>
                </c:pt>
                <c:pt idx="261">
                  <c:v>42746</c:v>
                </c:pt>
                <c:pt idx="262">
                  <c:v>42747</c:v>
                </c:pt>
                <c:pt idx="263">
                  <c:v>42748</c:v>
                </c:pt>
                <c:pt idx="264">
                  <c:v>42751</c:v>
                </c:pt>
                <c:pt idx="265">
                  <c:v>42752</c:v>
                </c:pt>
                <c:pt idx="266">
                  <c:v>42753</c:v>
                </c:pt>
                <c:pt idx="267">
                  <c:v>42754</c:v>
                </c:pt>
                <c:pt idx="268">
                  <c:v>42755</c:v>
                </c:pt>
                <c:pt idx="269">
                  <c:v>42758</c:v>
                </c:pt>
                <c:pt idx="270">
                  <c:v>42759</c:v>
                </c:pt>
                <c:pt idx="271">
                  <c:v>42760</c:v>
                </c:pt>
                <c:pt idx="272">
                  <c:v>42761</c:v>
                </c:pt>
                <c:pt idx="273">
                  <c:v>42762</c:v>
                </c:pt>
                <c:pt idx="274">
                  <c:v>42765</c:v>
                </c:pt>
                <c:pt idx="275">
                  <c:v>42766</c:v>
                </c:pt>
                <c:pt idx="276">
                  <c:v>42767</c:v>
                </c:pt>
                <c:pt idx="277">
                  <c:v>42768</c:v>
                </c:pt>
                <c:pt idx="278">
                  <c:v>42769</c:v>
                </c:pt>
                <c:pt idx="279">
                  <c:v>42773</c:v>
                </c:pt>
                <c:pt idx="280">
                  <c:v>42774</c:v>
                </c:pt>
                <c:pt idx="281">
                  <c:v>42775</c:v>
                </c:pt>
                <c:pt idx="282">
                  <c:v>42776</c:v>
                </c:pt>
                <c:pt idx="283">
                  <c:v>42779</c:v>
                </c:pt>
                <c:pt idx="284">
                  <c:v>42780</c:v>
                </c:pt>
                <c:pt idx="285">
                  <c:v>42781</c:v>
                </c:pt>
                <c:pt idx="286">
                  <c:v>42782</c:v>
                </c:pt>
                <c:pt idx="287">
                  <c:v>42783</c:v>
                </c:pt>
                <c:pt idx="288">
                  <c:v>42786</c:v>
                </c:pt>
                <c:pt idx="289">
                  <c:v>42787</c:v>
                </c:pt>
                <c:pt idx="290">
                  <c:v>42788</c:v>
                </c:pt>
                <c:pt idx="291">
                  <c:v>42789</c:v>
                </c:pt>
                <c:pt idx="292">
                  <c:v>42790</c:v>
                </c:pt>
                <c:pt idx="293">
                  <c:v>42793</c:v>
                </c:pt>
                <c:pt idx="294">
                  <c:v>42794</c:v>
                </c:pt>
                <c:pt idx="295">
                  <c:v>42795</c:v>
                </c:pt>
                <c:pt idx="296">
                  <c:v>42796</c:v>
                </c:pt>
                <c:pt idx="297">
                  <c:v>42797</c:v>
                </c:pt>
                <c:pt idx="298">
                  <c:v>42800</c:v>
                </c:pt>
                <c:pt idx="299">
                  <c:v>42801</c:v>
                </c:pt>
                <c:pt idx="300">
                  <c:v>42802</c:v>
                </c:pt>
                <c:pt idx="301">
                  <c:v>42803</c:v>
                </c:pt>
                <c:pt idx="302">
                  <c:v>42804</c:v>
                </c:pt>
                <c:pt idx="303">
                  <c:v>42807</c:v>
                </c:pt>
                <c:pt idx="304">
                  <c:v>42808</c:v>
                </c:pt>
                <c:pt idx="305">
                  <c:v>42809</c:v>
                </c:pt>
                <c:pt idx="306">
                  <c:v>42810</c:v>
                </c:pt>
                <c:pt idx="307">
                  <c:v>42811</c:v>
                </c:pt>
                <c:pt idx="308">
                  <c:v>42815</c:v>
                </c:pt>
                <c:pt idx="309">
                  <c:v>42816</c:v>
                </c:pt>
                <c:pt idx="310">
                  <c:v>42817</c:v>
                </c:pt>
                <c:pt idx="311">
                  <c:v>42818</c:v>
                </c:pt>
                <c:pt idx="312">
                  <c:v>42821</c:v>
                </c:pt>
                <c:pt idx="313">
                  <c:v>42822</c:v>
                </c:pt>
                <c:pt idx="314">
                  <c:v>42823</c:v>
                </c:pt>
                <c:pt idx="315">
                  <c:v>42824</c:v>
                </c:pt>
                <c:pt idx="316">
                  <c:v>42825</c:v>
                </c:pt>
                <c:pt idx="317">
                  <c:v>42828</c:v>
                </c:pt>
                <c:pt idx="318">
                  <c:v>42829</c:v>
                </c:pt>
                <c:pt idx="319">
                  <c:v>42830</c:v>
                </c:pt>
                <c:pt idx="320">
                  <c:v>42831</c:v>
                </c:pt>
                <c:pt idx="321">
                  <c:v>42832</c:v>
                </c:pt>
                <c:pt idx="322">
                  <c:v>42835</c:v>
                </c:pt>
                <c:pt idx="323">
                  <c:v>42836</c:v>
                </c:pt>
                <c:pt idx="324">
                  <c:v>42837</c:v>
                </c:pt>
                <c:pt idx="325">
                  <c:v>42842</c:v>
                </c:pt>
                <c:pt idx="326">
                  <c:v>42843</c:v>
                </c:pt>
                <c:pt idx="327">
                  <c:v>42844</c:v>
                </c:pt>
                <c:pt idx="328">
                  <c:v>42845</c:v>
                </c:pt>
                <c:pt idx="329">
                  <c:v>42846</c:v>
                </c:pt>
                <c:pt idx="330">
                  <c:v>42849</c:v>
                </c:pt>
                <c:pt idx="331">
                  <c:v>42850</c:v>
                </c:pt>
                <c:pt idx="332">
                  <c:v>42851</c:v>
                </c:pt>
                <c:pt idx="333">
                  <c:v>42852</c:v>
                </c:pt>
                <c:pt idx="334">
                  <c:v>42853</c:v>
                </c:pt>
                <c:pt idx="335">
                  <c:v>42857</c:v>
                </c:pt>
                <c:pt idx="336">
                  <c:v>42858</c:v>
                </c:pt>
                <c:pt idx="337">
                  <c:v>42859</c:v>
                </c:pt>
                <c:pt idx="338">
                  <c:v>42860</c:v>
                </c:pt>
                <c:pt idx="339">
                  <c:v>42863</c:v>
                </c:pt>
                <c:pt idx="340">
                  <c:v>42864</c:v>
                </c:pt>
                <c:pt idx="341">
                  <c:v>42865</c:v>
                </c:pt>
                <c:pt idx="342">
                  <c:v>42866</c:v>
                </c:pt>
                <c:pt idx="343">
                  <c:v>42867</c:v>
                </c:pt>
                <c:pt idx="344">
                  <c:v>42870</c:v>
                </c:pt>
                <c:pt idx="345">
                  <c:v>42871</c:v>
                </c:pt>
                <c:pt idx="346">
                  <c:v>42872</c:v>
                </c:pt>
                <c:pt idx="347">
                  <c:v>42873</c:v>
                </c:pt>
                <c:pt idx="348">
                  <c:v>42874</c:v>
                </c:pt>
                <c:pt idx="349">
                  <c:v>42877</c:v>
                </c:pt>
                <c:pt idx="350">
                  <c:v>42878</c:v>
                </c:pt>
                <c:pt idx="351">
                  <c:v>42879</c:v>
                </c:pt>
                <c:pt idx="352">
                  <c:v>42880</c:v>
                </c:pt>
                <c:pt idx="353">
                  <c:v>42881</c:v>
                </c:pt>
                <c:pt idx="354">
                  <c:v>42884</c:v>
                </c:pt>
                <c:pt idx="355">
                  <c:v>42885</c:v>
                </c:pt>
                <c:pt idx="356">
                  <c:v>42886</c:v>
                </c:pt>
                <c:pt idx="357">
                  <c:v>42887</c:v>
                </c:pt>
                <c:pt idx="358">
                  <c:v>42888</c:v>
                </c:pt>
                <c:pt idx="359">
                  <c:v>42891</c:v>
                </c:pt>
                <c:pt idx="360">
                  <c:v>42892</c:v>
                </c:pt>
                <c:pt idx="361">
                  <c:v>42893</c:v>
                </c:pt>
                <c:pt idx="362">
                  <c:v>42894</c:v>
                </c:pt>
                <c:pt idx="363">
                  <c:v>42895</c:v>
                </c:pt>
                <c:pt idx="364">
                  <c:v>42898</c:v>
                </c:pt>
                <c:pt idx="365">
                  <c:v>42899</c:v>
                </c:pt>
                <c:pt idx="366">
                  <c:v>42900</c:v>
                </c:pt>
                <c:pt idx="367">
                  <c:v>42901</c:v>
                </c:pt>
                <c:pt idx="368">
                  <c:v>42902</c:v>
                </c:pt>
                <c:pt idx="369">
                  <c:v>42905</c:v>
                </c:pt>
                <c:pt idx="370">
                  <c:v>42906</c:v>
                </c:pt>
                <c:pt idx="371">
                  <c:v>42907</c:v>
                </c:pt>
                <c:pt idx="372">
                  <c:v>42908</c:v>
                </c:pt>
                <c:pt idx="373">
                  <c:v>42909</c:v>
                </c:pt>
                <c:pt idx="374">
                  <c:v>42912</c:v>
                </c:pt>
                <c:pt idx="375">
                  <c:v>42913</c:v>
                </c:pt>
                <c:pt idx="376">
                  <c:v>42914</c:v>
                </c:pt>
                <c:pt idx="377">
                  <c:v>42915</c:v>
                </c:pt>
                <c:pt idx="378">
                  <c:v>42916</c:v>
                </c:pt>
                <c:pt idx="379">
                  <c:v>42919</c:v>
                </c:pt>
                <c:pt idx="380">
                  <c:v>42920</c:v>
                </c:pt>
                <c:pt idx="381">
                  <c:v>42921</c:v>
                </c:pt>
                <c:pt idx="382">
                  <c:v>42922</c:v>
                </c:pt>
                <c:pt idx="383">
                  <c:v>42923</c:v>
                </c:pt>
                <c:pt idx="384">
                  <c:v>42926</c:v>
                </c:pt>
                <c:pt idx="385">
                  <c:v>42927</c:v>
                </c:pt>
                <c:pt idx="386">
                  <c:v>42928</c:v>
                </c:pt>
                <c:pt idx="387">
                  <c:v>42929</c:v>
                </c:pt>
                <c:pt idx="388">
                  <c:v>42930</c:v>
                </c:pt>
                <c:pt idx="389">
                  <c:v>42933</c:v>
                </c:pt>
                <c:pt idx="390">
                  <c:v>42934</c:v>
                </c:pt>
                <c:pt idx="391">
                  <c:v>42935</c:v>
                </c:pt>
                <c:pt idx="392">
                  <c:v>42936</c:v>
                </c:pt>
                <c:pt idx="393">
                  <c:v>42937</c:v>
                </c:pt>
                <c:pt idx="394">
                  <c:v>42940</c:v>
                </c:pt>
                <c:pt idx="395">
                  <c:v>42941</c:v>
                </c:pt>
                <c:pt idx="396">
                  <c:v>42942</c:v>
                </c:pt>
              </c:numCache>
            </c:numRef>
          </c:cat>
          <c:val>
            <c:numRef>
              <c:f>Graficos!$H$2:$H$398</c:f>
              <c:numCache>
                <c:formatCode>General</c:formatCode>
                <c:ptCount val="397"/>
                <c:pt idx="0">
                  <c:v>#N/A</c:v>
                </c:pt>
                <c:pt idx="1">
                  <c:v>3.9811227826813091</c:v>
                </c:pt>
                <c:pt idx="2">
                  <c:v>#N/A</c:v>
                </c:pt>
                <c:pt idx="3">
                  <c:v>#N/A</c:v>
                </c:pt>
                <c:pt idx="4">
                  <c:v>#N/A</c:v>
                </c:pt>
                <c:pt idx="5">
                  <c:v>4.0896449390368481</c:v>
                </c:pt>
                <c:pt idx="6">
                  <c:v>#N/A</c:v>
                </c:pt>
                <c:pt idx="7">
                  <c:v>#N/A</c:v>
                </c:pt>
                <c:pt idx="8">
                  <c:v>#N/A</c:v>
                </c:pt>
                <c:pt idx="9">
                  <c:v>#N/A</c:v>
                </c:pt>
                <c:pt idx="10">
                  <c:v>4.2858847695831104</c:v>
                </c:pt>
                <c:pt idx="11">
                  <c:v>#N/A</c:v>
                </c:pt>
                <c:pt idx="12">
                  <c:v>#N/A</c:v>
                </c:pt>
                <c:pt idx="13">
                  <c:v>#N/A</c:v>
                </c:pt>
                <c:pt idx="14">
                  <c:v>#N/A</c:v>
                </c:pt>
                <c:pt idx="15">
                  <c:v>4.5464268766125899</c:v>
                </c:pt>
                <c:pt idx="16">
                  <c:v>#N/A</c:v>
                </c:pt>
                <c:pt idx="17">
                  <c:v>#N/A</c:v>
                </c:pt>
                <c:pt idx="18">
                  <c:v>#N/A</c:v>
                </c:pt>
                <c:pt idx="19">
                  <c:v>#N/A</c:v>
                </c:pt>
                <c:pt idx="20">
                  <c:v>4.3705415921505413</c:v>
                </c:pt>
                <c:pt idx="21">
                  <c:v>#N/A</c:v>
                </c:pt>
                <c:pt idx="22">
                  <c:v>#N/A</c:v>
                </c:pt>
                <c:pt idx="23">
                  <c:v>#N/A</c:v>
                </c:pt>
                <c:pt idx="24">
                  <c:v>4.3810099497314523</c:v>
                </c:pt>
                <c:pt idx="25">
                  <c:v>#N/A</c:v>
                </c:pt>
                <c:pt idx="26">
                  <c:v>#N/A</c:v>
                </c:pt>
                <c:pt idx="27">
                  <c:v>#N/A</c:v>
                </c:pt>
                <c:pt idx="28">
                  <c:v>#N/A</c:v>
                </c:pt>
                <c:pt idx="29">
                  <c:v>4.1077694764727113</c:v>
                </c:pt>
                <c:pt idx="30">
                  <c:v>#N/A</c:v>
                </c:pt>
                <c:pt idx="31">
                  <c:v>#N/A</c:v>
                </c:pt>
                <c:pt idx="32">
                  <c:v>#N/A</c:v>
                </c:pt>
                <c:pt idx="33">
                  <c:v>#N/A</c:v>
                </c:pt>
                <c:pt idx="34">
                  <c:v>4.0048512302872963</c:v>
                </c:pt>
                <c:pt idx="35">
                  <c:v>#N/A</c:v>
                </c:pt>
                <c:pt idx="36">
                  <c:v>#N/A</c:v>
                </c:pt>
                <c:pt idx="37">
                  <c:v>#N/A</c:v>
                </c:pt>
                <c:pt idx="38">
                  <c:v>#N/A</c:v>
                </c:pt>
                <c:pt idx="39">
                  <c:v>4.1019333441505905</c:v>
                </c:pt>
                <c:pt idx="40">
                  <c:v>#N/A</c:v>
                </c:pt>
                <c:pt idx="41">
                  <c:v>#N/A</c:v>
                </c:pt>
                <c:pt idx="42">
                  <c:v>#N/A</c:v>
                </c:pt>
                <c:pt idx="43">
                  <c:v>#N/A</c:v>
                </c:pt>
                <c:pt idx="44">
                  <c:v>4.0361176969838022</c:v>
                </c:pt>
                <c:pt idx="45">
                  <c:v>#N/A</c:v>
                </c:pt>
                <c:pt idx="46">
                  <c:v>#N/A</c:v>
                </c:pt>
                <c:pt idx="47">
                  <c:v>#N/A</c:v>
                </c:pt>
                <c:pt idx="48">
                  <c:v>#N/A</c:v>
                </c:pt>
                <c:pt idx="49">
                  <c:v>3.9156893057951621</c:v>
                </c:pt>
                <c:pt idx="50">
                  <c:v>#N/A</c:v>
                </c:pt>
                <c:pt idx="51">
                  <c:v>#N/A</c:v>
                </c:pt>
                <c:pt idx="52">
                  <c:v>#N/A</c:v>
                </c:pt>
                <c:pt idx="53">
                  <c:v>#N/A</c:v>
                </c:pt>
                <c:pt idx="54">
                  <c:v>3.9231685310544893</c:v>
                </c:pt>
                <c:pt idx="55">
                  <c:v>#N/A</c:v>
                </c:pt>
                <c:pt idx="56">
                  <c:v>#N/A</c:v>
                </c:pt>
                <c:pt idx="57">
                  <c:v>3.9405516472402522</c:v>
                </c:pt>
                <c:pt idx="58">
                  <c:v>#N/A</c:v>
                </c:pt>
                <c:pt idx="59">
                  <c:v>#N/A</c:v>
                </c:pt>
                <c:pt idx="60">
                  <c:v>#N/A</c:v>
                </c:pt>
                <c:pt idx="61">
                  <c:v>4.0559235700883454</c:v>
                </c:pt>
                <c:pt idx="62">
                  <c:v>#N/A</c:v>
                </c:pt>
                <c:pt idx="63">
                  <c:v>#N/A</c:v>
                </c:pt>
                <c:pt idx="64">
                  <c:v>#N/A</c:v>
                </c:pt>
                <c:pt idx="65">
                  <c:v>#N/A</c:v>
                </c:pt>
                <c:pt idx="66">
                  <c:v>3.9009542256909557</c:v>
                </c:pt>
                <c:pt idx="67">
                  <c:v>#N/A</c:v>
                </c:pt>
                <c:pt idx="68">
                  <c:v>#N/A</c:v>
                </c:pt>
                <c:pt idx="69">
                  <c:v>#N/A</c:v>
                </c:pt>
                <c:pt idx="70">
                  <c:v>#N/A</c:v>
                </c:pt>
                <c:pt idx="71">
                  <c:v>4.0577349815630459</c:v>
                </c:pt>
                <c:pt idx="72">
                  <c:v>#N/A</c:v>
                </c:pt>
                <c:pt idx="73">
                  <c:v>#N/A</c:v>
                </c:pt>
                <c:pt idx="74">
                  <c:v>#N/A</c:v>
                </c:pt>
                <c:pt idx="75">
                  <c:v>#N/A</c:v>
                </c:pt>
                <c:pt idx="76">
                  <c:v>3.6365267191977977</c:v>
                </c:pt>
                <c:pt idx="77">
                  <c:v>#N/A</c:v>
                </c:pt>
                <c:pt idx="78">
                  <c:v>#N/A</c:v>
                </c:pt>
                <c:pt idx="79">
                  <c:v>#N/A</c:v>
                </c:pt>
                <c:pt idx="80">
                  <c:v>#N/A</c:v>
                </c:pt>
                <c:pt idx="81">
                  <c:v>3.9728253327627496</c:v>
                </c:pt>
                <c:pt idx="82">
                  <c:v>#N/A</c:v>
                </c:pt>
                <c:pt idx="83">
                  <c:v>#N/A</c:v>
                </c:pt>
                <c:pt idx="84">
                  <c:v>#N/A</c:v>
                </c:pt>
                <c:pt idx="85">
                  <c:v>#N/A</c:v>
                </c:pt>
                <c:pt idx="86">
                  <c:v>4.2990994979175232</c:v>
                </c:pt>
                <c:pt idx="87">
                  <c:v>#N/A</c:v>
                </c:pt>
                <c:pt idx="88">
                  <c:v>#N/A</c:v>
                </c:pt>
                <c:pt idx="89">
                  <c:v>#N/A</c:v>
                </c:pt>
                <c:pt idx="90">
                  <c:v>#N/A</c:v>
                </c:pt>
                <c:pt idx="91">
                  <c:v>4.2440046237692366</c:v>
                </c:pt>
                <c:pt idx="92">
                  <c:v>#N/A</c:v>
                </c:pt>
                <c:pt idx="93">
                  <c:v>#N/A</c:v>
                </c:pt>
                <c:pt idx="94">
                  <c:v>#N/A</c:v>
                </c:pt>
                <c:pt idx="95">
                  <c:v>#N/A</c:v>
                </c:pt>
                <c:pt idx="96">
                  <c:v>4.5019736717123164</c:v>
                </c:pt>
                <c:pt idx="97">
                  <c:v>#N/A</c:v>
                </c:pt>
                <c:pt idx="98">
                  <c:v>#N/A</c:v>
                </c:pt>
                <c:pt idx="99">
                  <c:v>#N/A</c:v>
                </c:pt>
                <c:pt idx="100">
                  <c:v>#N/A</c:v>
                </c:pt>
                <c:pt idx="101">
                  <c:v>4.0672612271041535</c:v>
                </c:pt>
                <c:pt idx="102">
                  <c:v>#N/A</c:v>
                </c:pt>
                <c:pt idx="103">
                  <c:v>#N/A</c:v>
                </c:pt>
                <c:pt idx="104">
                  <c:v>#N/A</c:v>
                </c:pt>
                <c:pt idx="105">
                  <c:v>#N/A</c:v>
                </c:pt>
                <c:pt idx="106">
                  <c:v>3.8306579883904504</c:v>
                </c:pt>
                <c:pt idx="107">
                  <c:v>#N/A</c:v>
                </c:pt>
                <c:pt idx="108">
                  <c:v>#N/A</c:v>
                </c:pt>
                <c:pt idx="109">
                  <c:v>#N/A</c:v>
                </c:pt>
                <c:pt idx="110">
                  <c:v>#N/A</c:v>
                </c:pt>
                <c:pt idx="111">
                  <c:v>4.4334251708018888</c:v>
                </c:pt>
                <c:pt idx="112">
                  <c:v>#N/A</c:v>
                </c:pt>
                <c:pt idx="113">
                  <c:v>#N/A</c:v>
                </c:pt>
                <c:pt idx="114">
                  <c:v>#N/A</c:v>
                </c:pt>
                <c:pt idx="115">
                  <c:v>#N/A</c:v>
                </c:pt>
                <c:pt idx="116">
                  <c:v>5.1919308256483561</c:v>
                </c:pt>
                <c:pt idx="117">
                  <c:v>#N/A</c:v>
                </c:pt>
                <c:pt idx="118">
                  <c:v>#N/A</c:v>
                </c:pt>
                <c:pt idx="119">
                  <c:v>#N/A</c:v>
                </c:pt>
                <c:pt idx="120">
                  <c:v>#N/A</c:v>
                </c:pt>
                <c:pt idx="121">
                  <c:v>5.9336207920240414</c:v>
                </c:pt>
                <c:pt idx="122">
                  <c:v>#N/A</c:v>
                </c:pt>
                <c:pt idx="123">
                  <c:v>#N/A</c:v>
                </c:pt>
                <c:pt idx="124">
                  <c:v>#N/A</c:v>
                </c:pt>
                <c:pt idx="125">
                  <c:v>#N/A</c:v>
                </c:pt>
                <c:pt idx="126">
                  <c:v>5.513120343378036</c:v>
                </c:pt>
                <c:pt idx="127">
                  <c:v>#N/A</c:v>
                </c:pt>
                <c:pt idx="128">
                  <c:v>#N/A</c:v>
                </c:pt>
                <c:pt idx="129">
                  <c:v>#N/A</c:v>
                </c:pt>
                <c:pt idx="130">
                  <c:v>#N/A</c:v>
                </c:pt>
                <c:pt idx="131">
                  <c:v>5.0905931889234015</c:v>
                </c:pt>
                <c:pt idx="132">
                  <c:v>#N/A</c:v>
                </c:pt>
                <c:pt idx="133">
                  <c:v>#N/A</c:v>
                </c:pt>
                <c:pt idx="134">
                  <c:v>#N/A</c:v>
                </c:pt>
                <c:pt idx="135">
                  <c:v>#N/A</c:v>
                </c:pt>
                <c:pt idx="136">
                  <c:v>4.7556869622327191</c:v>
                </c:pt>
                <c:pt idx="137">
                  <c:v>#N/A</c:v>
                </c:pt>
                <c:pt idx="138">
                  <c:v>#N/A</c:v>
                </c:pt>
                <c:pt idx="139">
                  <c:v>#N/A</c:v>
                </c:pt>
                <c:pt idx="140">
                  <c:v>#N/A</c:v>
                </c:pt>
                <c:pt idx="141">
                  <c:v>4.9033721898257294</c:v>
                </c:pt>
                <c:pt idx="142">
                  <c:v>#N/A</c:v>
                </c:pt>
                <c:pt idx="143">
                  <c:v>#N/A</c:v>
                </c:pt>
                <c:pt idx="144">
                  <c:v>#N/A</c:v>
                </c:pt>
                <c:pt idx="145">
                  <c:v>#N/A</c:v>
                </c:pt>
                <c:pt idx="146">
                  <c:v>4.7004629933504054</c:v>
                </c:pt>
                <c:pt idx="147">
                  <c:v>#N/A</c:v>
                </c:pt>
                <c:pt idx="148">
                  <c:v>#N/A</c:v>
                </c:pt>
                <c:pt idx="149">
                  <c:v>#N/A</c:v>
                </c:pt>
                <c:pt idx="150">
                  <c:v>#N/A</c:v>
                </c:pt>
                <c:pt idx="151">
                  <c:v>4.6709505621603986</c:v>
                </c:pt>
                <c:pt idx="152">
                  <c:v>#N/A</c:v>
                </c:pt>
                <c:pt idx="153">
                  <c:v>#N/A</c:v>
                </c:pt>
                <c:pt idx="154">
                  <c:v>#N/A</c:v>
                </c:pt>
                <c:pt idx="155">
                  <c:v>#N/A</c:v>
                </c:pt>
                <c:pt idx="156">
                  <c:v>4.8258501107941596</c:v>
                </c:pt>
                <c:pt idx="157">
                  <c:v>#N/A</c:v>
                </c:pt>
                <c:pt idx="158">
                  <c:v>#N/A</c:v>
                </c:pt>
                <c:pt idx="159">
                  <c:v>#N/A</c:v>
                </c:pt>
                <c:pt idx="160">
                  <c:v>#N/A</c:v>
                </c:pt>
                <c:pt idx="161">
                  <c:v>4.9604608603108957</c:v>
                </c:pt>
                <c:pt idx="162">
                  <c:v>#N/A</c:v>
                </c:pt>
                <c:pt idx="163">
                  <c:v>#N/A</c:v>
                </c:pt>
                <c:pt idx="164">
                  <c:v>#N/A</c:v>
                </c:pt>
                <c:pt idx="165">
                  <c:v>#N/A</c:v>
                </c:pt>
                <c:pt idx="166">
                  <c:v>4.6615254917082964</c:v>
                </c:pt>
                <c:pt idx="167">
                  <c:v>#N/A</c:v>
                </c:pt>
                <c:pt idx="168">
                  <c:v>#N/A</c:v>
                </c:pt>
                <c:pt idx="169">
                  <c:v>#N/A</c:v>
                </c:pt>
                <c:pt idx="170">
                  <c:v>#N/A</c:v>
                </c:pt>
                <c:pt idx="171">
                  <c:v>5.9187361529008635</c:v>
                </c:pt>
                <c:pt idx="172">
                  <c:v>#N/A</c:v>
                </c:pt>
                <c:pt idx="173">
                  <c:v>#N/A</c:v>
                </c:pt>
                <c:pt idx="174">
                  <c:v>#N/A</c:v>
                </c:pt>
                <c:pt idx="175">
                  <c:v>#N/A</c:v>
                </c:pt>
                <c:pt idx="176">
                  <c:v>5.3371892544383996</c:v>
                </c:pt>
                <c:pt idx="177">
                  <c:v>#N/A</c:v>
                </c:pt>
                <c:pt idx="178">
                  <c:v>#N/A</c:v>
                </c:pt>
                <c:pt idx="179">
                  <c:v>#N/A</c:v>
                </c:pt>
                <c:pt idx="180">
                  <c:v>#N/A</c:v>
                </c:pt>
                <c:pt idx="181">
                  <c:v>5.2049672860754104</c:v>
                </c:pt>
                <c:pt idx="182">
                  <c:v>#N/A</c:v>
                </c:pt>
                <c:pt idx="183">
                  <c:v>#N/A</c:v>
                </c:pt>
                <c:pt idx="184">
                  <c:v>#N/A</c:v>
                </c:pt>
                <c:pt idx="185">
                  <c:v>5.0165558662442438</c:v>
                </c:pt>
                <c:pt idx="186">
                  <c:v>#N/A</c:v>
                </c:pt>
                <c:pt idx="187">
                  <c:v>#N/A</c:v>
                </c:pt>
                <c:pt idx="188">
                  <c:v>#N/A</c:v>
                </c:pt>
                <c:pt idx="189">
                  <c:v>#N/A</c:v>
                </c:pt>
                <c:pt idx="190">
                  <c:v>4.77899551214559</c:v>
                </c:pt>
                <c:pt idx="191">
                  <c:v>#N/A</c:v>
                </c:pt>
                <c:pt idx="192">
                  <c:v>#N/A</c:v>
                </c:pt>
                <c:pt idx="193">
                  <c:v>#N/A</c:v>
                </c:pt>
                <c:pt idx="194">
                  <c:v>#N/A</c:v>
                </c:pt>
                <c:pt idx="195">
                  <c:v>4.7589307709528264</c:v>
                </c:pt>
                <c:pt idx="196">
                  <c:v>#N/A</c:v>
                </c:pt>
                <c:pt idx="197">
                  <c:v>#N/A</c:v>
                </c:pt>
                <c:pt idx="198">
                  <c:v>#N/A</c:v>
                </c:pt>
                <c:pt idx="199">
                  <c:v>#N/A</c:v>
                </c:pt>
                <c:pt idx="200">
                  <c:v>4.2762321767707023</c:v>
                </c:pt>
                <c:pt idx="201">
                  <c:v>#N/A</c:v>
                </c:pt>
                <c:pt idx="202">
                  <c:v>#N/A</c:v>
                </c:pt>
                <c:pt idx="203">
                  <c:v>#N/A</c:v>
                </c:pt>
                <c:pt idx="204">
                  <c:v>#N/A</c:v>
                </c:pt>
                <c:pt idx="205">
                  <c:v>4.5494680687435114</c:v>
                </c:pt>
                <c:pt idx="206">
                  <c:v>#N/A</c:v>
                </c:pt>
                <c:pt idx="207">
                  <c:v>#N/A</c:v>
                </c:pt>
                <c:pt idx="208">
                  <c:v>#N/A</c:v>
                </c:pt>
                <c:pt idx="209">
                  <c:v>#N/A</c:v>
                </c:pt>
                <c:pt idx="210">
                  <c:v>4.078821910676182</c:v>
                </c:pt>
                <c:pt idx="211">
                  <c:v>#N/A</c:v>
                </c:pt>
                <c:pt idx="212">
                  <c:v>#N/A</c:v>
                </c:pt>
                <c:pt idx="213">
                  <c:v>#N/A</c:v>
                </c:pt>
                <c:pt idx="214">
                  <c:v>4.7808266852159687</c:v>
                </c:pt>
                <c:pt idx="215">
                  <c:v>#N/A</c:v>
                </c:pt>
                <c:pt idx="216">
                  <c:v>#N/A</c:v>
                </c:pt>
                <c:pt idx="217">
                  <c:v>#N/A</c:v>
                </c:pt>
                <c:pt idx="218">
                  <c:v>#N/A</c:v>
                </c:pt>
                <c:pt idx="219">
                  <c:v>4.4482144333764735</c:v>
                </c:pt>
                <c:pt idx="220">
                  <c:v>#N/A</c:v>
                </c:pt>
                <c:pt idx="221">
                  <c:v>#N/A</c:v>
                </c:pt>
                <c:pt idx="222">
                  <c:v>#N/A</c:v>
                </c:pt>
                <c:pt idx="223">
                  <c:v>#N/A</c:v>
                </c:pt>
                <c:pt idx="224">
                  <c:v>4.3278760411398798</c:v>
                </c:pt>
                <c:pt idx="225">
                  <c:v>#N/A</c:v>
                </c:pt>
                <c:pt idx="226">
                  <c:v>#N/A</c:v>
                </c:pt>
                <c:pt idx="227">
                  <c:v>#N/A</c:v>
                </c:pt>
                <c:pt idx="228">
                  <c:v>4.6010972308293745</c:v>
                </c:pt>
                <c:pt idx="229">
                  <c:v>#N/A</c:v>
                </c:pt>
                <c:pt idx="230">
                  <c:v>#N/A</c:v>
                </c:pt>
                <c:pt idx="231">
                  <c:v>#N/A</c:v>
                </c:pt>
                <c:pt idx="232">
                  <c:v>#N/A</c:v>
                </c:pt>
                <c:pt idx="233">
                  <c:v>4.5297863322305192</c:v>
                </c:pt>
                <c:pt idx="234">
                  <c:v>#N/A</c:v>
                </c:pt>
                <c:pt idx="235">
                  <c:v>#N/A</c:v>
                </c:pt>
                <c:pt idx="236">
                  <c:v>#N/A</c:v>
                </c:pt>
                <c:pt idx="237">
                  <c:v>#N/A</c:v>
                </c:pt>
                <c:pt idx="238">
                  <c:v>4.6879822898556451</c:v>
                </c:pt>
                <c:pt idx="239">
                  <c:v>#N/A</c:v>
                </c:pt>
                <c:pt idx="240">
                  <c:v>#N/A</c:v>
                </c:pt>
                <c:pt idx="241">
                  <c:v>#N/A</c:v>
                </c:pt>
                <c:pt idx="242">
                  <c:v>4.8330991877211131</c:v>
                </c:pt>
                <c:pt idx="243">
                  <c:v>#N/A</c:v>
                </c:pt>
                <c:pt idx="244">
                  <c:v>#N/A</c:v>
                </c:pt>
                <c:pt idx="245">
                  <c:v>#N/A</c:v>
                </c:pt>
                <c:pt idx="246">
                  <c:v>#N/A</c:v>
                </c:pt>
                <c:pt idx="247">
                  <c:v>5.0346075933499392</c:v>
                </c:pt>
                <c:pt idx="248">
                  <c:v>#N/A</c:v>
                </c:pt>
                <c:pt idx="249">
                  <c:v>#N/A</c:v>
                </c:pt>
                <c:pt idx="250">
                  <c:v>#N/A</c:v>
                </c:pt>
                <c:pt idx="251">
                  <c:v>#N/A</c:v>
                </c:pt>
                <c:pt idx="252">
                  <c:v>4.5276731443833667</c:v>
                </c:pt>
                <c:pt idx="253">
                  <c:v>#N/A</c:v>
                </c:pt>
                <c:pt idx="254">
                  <c:v>#N/A</c:v>
                </c:pt>
                <c:pt idx="255">
                  <c:v>#N/A</c:v>
                </c:pt>
                <c:pt idx="256">
                  <c:v>#N/A</c:v>
                </c:pt>
                <c:pt idx="257">
                  <c:v>5.2081693909110252</c:v>
                </c:pt>
                <c:pt idx="258">
                  <c:v>#N/A</c:v>
                </c:pt>
                <c:pt idx="259">
                  <c:v>#N/A</c:v>
                </c:pt>
                <c:pt idx="260">
                  <c:v>#N/A</c:v>
                </c:pt>
                <c:pt idx="261">
                  <c:v>#N/A</c:v>
                </c:pt>
                <c:pt idx="262">
                  <c:v>5.5404327675490439</c:v>
                </c:pt>
                <c:pt idx="263">
                  <c:v>#N/A</c:v>
                </c:pt>
                <c:pt idx="264">
                  <c:v>#N/A</c:v>
                </c:pt>
                <c:pt idx="265">
                  <c:v>#N/A</c:v>
                </c:pt>
                <c:pt idx="266">
                  <c:v>#N/A</c:v>
                </c:pt>
                <c:pt idx="267">
                  <c:v>4.8234202958072974</c:v>
                </c:pt>
                <c:pt idx="268">
                  <c:v>#N/A</c:v>
                </c:pt>
                <c:pt idx="269">
                  <c:v>#N/A</c:v>
                </c:pt>
                <c:pt idx="270">
                  <c:v>#N/A</c:v>
                </c:pt>
                <c:pt idx="271">
                  <c:v>#N/A</c:v>
                </c:pt>
                <c:pt idx="272">
                  <c:v>4.8660229291697474</c:v>
                </c:pt>
                <c:pt idx="273">
                  <c:v>#N/A</c:v>
                </c:pt>
                <c:pt idx="274">
                  <c:v>#N/A</c:v>
                </c:pt>
                <c:pt idx="275">
                  <c:v>#N/A</c:v>
                </c:pt>
                <c:pt idx="276">
                  <c:v>#N/A</c:v>
                </c:pt>
                <c:pt idx="277">
                  <c:v>5.3291826799985644</c:v>
                </c:pt>
                <c:pt idx="278">
                  <c:v>#N/A</c:v>
                </c:pt>
                <c:pt idx="279">
                  <c:v>#N/A</c:v>
                </c:pt>
                <c:pt idx="280">
                  <c:v>#N/A</c:v>
                </c:pt>
                <c:pt idx="281">
                  <c:v>5.0061297709695616</c:v>
                </c:pt>
                <c:pt idx="282">
                  <c:v>#N/A</c:v>
                </c:pt>
                <c:pt idx="283">
                  <c:v>#N/A</c:v>
                </c:pt>
                <c:pt idx="284">
                  <c:v>#N/A</c:v>
                </c:pt>
                <c:pt idx="285">
                  <c:v>#N/A</c:v>
                </c:pt>
                <c:pt idx="286">
                  <c:v>5.5129241552988342</c:v>
                </c:pt>
                <c:pt idx="287">
                  <c:v>#N/A</c:v>
                </c:pt>
                <c:pt idx="288">
                  <c:v>#N/A</c:v>
                </c:pt>
                <c:pt idx="289">
                  <c:v>#N/A</c:v>
                </c:pt>
                <c:pt idx="290">
                  <c:v>#N/A</c:v>
                </c:pt>
                <c:pt idx="291">
                  <c:v>5.3460376686141444</c:v>
                </c:pt>
                <c:pt idx="292">
                  <c:v>#N/A</c:v>
                </c:pt>
                <c:pt idx="293">
                  <c:v>#N/A</c:v>
                </c:pt>
                <c:pt idx="294">
                  <c:v>#N/A</c:v>
                </c:pt>
                <c:pt idx="295">
                  <c:v>#N/A</c:v>
                </c:pt>
                <c:pt idx="296">
                  <c:v>5.6833946332360261</c:v>
                </c:pt>
                <c:pt idx="297">
                  <c:v>#N/A</c:v>
                </c:pt>
                <c:pt idx="298">
                  <c:v>#N/A</c:v>
                </c:pt>
                <c:pt idx="299">
                  <c:v>#N/A</c:v>
                </c:pt>
                <c:pt idx="300">
                  <c:v>#N/A</c:v>
                </c:pt>
                <c:pt idx="301">
                  <c:v>5.1796136258378391</c:v>
                </c:pt>
                <c:pt idx="302">
                  <c:v>#N/A</c:v>
                </c:pt>
                <c:pt idx="303">
                  <c:v>#N/A</c:v>
                </c:pt>
                <c:pt idx="304">
                  <c:v>#N/A</c:v>
                </c:pt>
                <c:pt idx="305">
                  <c:v>#N/A</c:v>
                </c:pt>
                <c:pt idx="306">
                  <c:v>5.2525978644510856</c:v>
                </c:pt>
                <c:pt idx="307">
                  <c:v>#N/A</c:v>
                </c:pt>
                <c:pt idx="308">
                  <c:v>#N/A</c:v>
                </c:pt>
                <c:pt idx="309">
                  <c:v>#N/A</c:v>
                </c:pt>
                <c:pt idx="310">
                  <c:v>5.0187485677905057</c:v>
                </c:pt>
                <c:pt idx="311">
                  <c:v>#N/A</c:v>
                </c:pt>
                <c:pt idx="312">
                  <c:v>#N/A</c:v>
                </c:pt>
                <c:pt idx="313">
                  <c:v>#N/A</c:v>
                </c:pt>
                <c:pt idx="314">
                  <c:v>#N/A</c:v>
                </c:pt>
                <c:pt idx="315">
                  <c:v>5.1738250371789931</c:v>
                </c:pt>
                <c:pt idx="316">
                  <c:v>#N/A</c:v>
                </c:pt>
                <c:pt idx="317">
                  <c:v>#N/A</c:v>
                </c:pt>
                <c:pt idx="318">
                  <c:v>#N/A</c:v>
                </c:pt>
                <c:pt idx="319">
                  <c:v>#N/A</c:v>
                </c:pt>
                <c:pt idx="320">
                  <c:v>6.5046411635448509</c:v>
                </c:pt>
                <c:pt idx="321">
                  <c:v>#N/A</c:v>
                </c:pt>
                <c:pt idx="322">
                  <c:v>#N/A</c:v>
                </c:pt>
                <c:pt idx="323">
                  <c:v>#N/A</c:v>
                </c:pt>
                <c:pt idx="324">
                  <c:v>6.8688299369944401</c:v>
                </c:pt>
                <c:pt idx="325">
                  <c:v>#N/A</c:v>
                </c:pt>
                <c:pt idx="326">
                  <c:v>#N/A</c:v>
                </c:pt>
                <c:pt idx="327">
                  <c:v>#N/A</c:v>
                </c:pt>
                <c:pt idx="328">
                  <c:v>6.1457312914609687</c:v>
                </c:pt>
                <c:pt idx="329">
                  <c:v>#N/A</c:v>
                </c:pt>
                <c:pt idx="330">
                  <c:v>#N/A</c:v>
                </c:pt>
                <c:pt idx="331">
                  <c:v>#N/A</c:v>
                </c:pt>
                <c:pt idx="332">
                  <c:v>#N/A</c:v>
                </c:pt>
                <c:pt idx="333">
                  <c:v>6.2050591131779989</c:v>
                </c:pt>
                <c:pt idx="334">
                  <c:v>#N/A</c:v>
                </c:pt>
                <c:pt idx="335">
                  <c:v>#N/A</c:v>
                </c:pt>
                <c:pt idx="336">
                  <c:v>#N/A</c:v>
                </c:pt>
                <c:pt idx="337">
                  <c:v>6.1752901979889119</c:v>
                </c:pt>
                <c:pt idx="338">
                  <c:v>#N/A</c:v>
                </c:pt>
                <c:pt idx="339">
                  <c:v>#N/A</c:v>
                </c:pt>
                <c:pt idx="340">
                  <c:v>#N/A</c:v>
                </c:pt>
                <c:pt idx="341">
                  <c:v>#N/A</c:v>
                </c:pt>
                <c:pt idx="342">
                  <c:v>6.2515483277694992</c:v>
                </c:pt>
                <c:pt idx="343">
                  <c:v>#N/A</c:v>
                </c:pt>
                <c:pt idx="344">
                  <c:v>#N/A</c:v>
                </c:pt>
                <c:pt idx="345">
                  <c:v>#N/A</c:v>
                </c:pt>
                <c:pt idx="346">
                  <c:v>#N/A</c:v>
                </c:pt>
                <c:pt idx="347">
                  <c:v>6.2741549971333068</c:v>
                </c:pt>
                <c:pt idx="348">
                  <c:v>#N/A</c:v>
                </c:pt>
                <c:pt idx="349">
                  <c:v>#N/A</c:v>
                </c:pt>
                <c:pt idx="350">
                  <c:v>#N/A</c:v>
                </c:pt>
                <c:pt idx="351">
                  <c:v>#N/A</c:v>
                </c:pt>
                <c:pt idx="352">
                  <c:v>5.4989931247657937</c:v>
                </c:pt>
                <c:pt idx="353">
                  <c:v>#N/A</c:v>
                </c:pt>
                <c:pt idx="354">
                  <c:v>#N/A</c:v>
                </c:pt>
                <c:pt idx="355">
                  <c:v>#N/A</c:v>
                </c:pt>
                <c:pt idx="356">
                  <c:v>#N/A</c:v>
                </c:pt>
                <c:pt idx="357">
                  <c:v>5.9831460144451887</c:v>
                </c:pt>
                <c:pt idx="358">
                  <c:v>#N/A</c:v>
                </c:pt>
                <c:pt idx="359">
                  <c:v>#N/A</c:v>
                </c:pt>
                <c:pt idx="360">
                  <c:v>#N/A</c:v>
                </c:pt>
                <c:pt idx="361">
                  <c:v>#N/A</c:v>
                </c:pt>
                <c:pt idx="362">
                  <c:v>5.8948364909096256</c:v>
                </c:pt>
                <c:pt idx="363">
                  <c:v>#N/A</c:v>
                </c:pt>
                <c:pt idx="364">
                  <c:v>#N/A</c:v>
                </c:pt>
                <c:pt idx="365">
                  <c:v>#N/A</c:v>
                </c:pt>
                <c:pt idx="366">
                  <c:v>#N/A</c:v>
                </c:pt>
                <c:pt idx="367">
                  <c:v>7.1763385912888502</c:v>
                </c:pt>
                <c:pt idx="368">
                  <c:v>#N/A</c:v>
                </c:pt>
                <c:pt idx="369">
                  <c:v>#N/A</c:v>
                </c:pt>
                <c:pt idx="370">
                  <c:v>#N/A</c:v>
                </c:pt>
                <c:pt idx="371">
                  <c:v>#N/A</c:v>
                </c:pt>
                <c:pt idx="372">
                  <c:v>5.5333068364993832</c:v>
                </c:pt>
                <c:pt idx="373">
                  <c:v>#N/A</c:v>
                </c:pt>
                <c:pt idx="374">
                  <c:v>#N/A</c:v>
                </c:pt>
                <c:pt idx="375">
                  <c:v>#N/A</c:v>
                </c:pt>
                <c:pt idx="376">
                  <c:v>#N/A</c:v>
                </c:pt>
                <c:pt idx="377">
                  <c:v>5.9779354336879216</c:v>
                </c:pt>
                <c:pt idx="378">
                  <c:v>#N/A</c:v>
                </c:pt>
                <c:pt idx="379">
                  <c:v>#N/A</c:v>
                </c:pt>
                <c:pt idx="380">
                  <c:v>#N/A</c:v>
                </c:pt>
                <c:pt idx="381">
                  <c:v>#N/A</c:v>
                </c:pt>
                <c:pt idx="382">
                  <c:v>6.0912933582816269</c:v>
                </c:pt>
                <c:pt idx="383">
                  <c:v>#N/A</c:v>
                </c:pt>
                <c:pt idx="384">
                  <c:v>#N/A</c:v>
                </c:pt>
                <c:pt idx="385">
                  <c:v>#N/A</c:v>
                </c:pt>
                <c:pt idx="386">
                  <c:v>#N/A</c:v>
                </c:pt>
                <c:pt idx="387">
                  <c:v>5.8149248724722602</c:v>
                </c:pt>
                <c:pt idx="388">
                  <c:v>#N/A</c:v>
                </c:pt>
                <c:pt idx="389">
                  <c:v>#N/A</c:v>
                </c:pt>
                <c:pt idx="390">
                  <c:v>#N/A</c:v>
                </c:pt>
                <c:pt idx="391">
                  <c:v>#N/A</c:v>
                </c:pt>
                <c:pt idx="392">
                  <c:v>6.5617379623657497</c:v>
                </c:pt>
                <c:pt idx="393">
                  <c:v>#N/A</c:v>
                </c:pt>
                <c:pt idx="394">
                  <c:v>#N/A</c:v>
                </c:pt>
                <c:pt idx="395">
                  <c:v>#N/A</c:v>
                </c:pt>
                <c:pt idx="396">
                  <c:v>#N/A</c:v>
                </c:pt>
              </c:numCache>
            </c:numRef>
          </c:val>
          <c:smooth val="0"/>
          <c:extLst xmlns:c16r2="http://schemas.microsoft.com/office/drawing/2015/06/chart">
            <c:ext xmlns:c16="http://schemas.microsoft.com/office/drawing/2014/chart" uri="{C3380CC4-5D6E-409C-BE32-E72D297353CC}">
              <c16:uniqueId val="{00000001-4111-471A-84FC-2B96DBE1BD8D}"/>
            </c:ext>
          </c:extLst>
        </c:ser>
        <c:dLbls>
          <c:showLegendKey val="0"/>
          <c:showVal val="0"/>
          <c:showCatName val="0"/>
          <c:showSerName val="0"/>
          <c:showPercent val="0"/>
          <c:showBubbleSize val="0"/>
        </c:dLbls>
        <c:marker val="1"/>
        <c:smooth val="0"/>
        <c:axId val="105179776"/>
        <c:axId val="105177856"/>
      </c:lineChart>
      <c:dateAx>
        <c:axId val="10516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5167872"/>
        <c:crosses val="autoZero"/>
        <c:auto val="1"/>
        <c:lblOffset val="100"/>
        <c:baseTimeUnit val="days"/>
      </c:dateAx>
      <c:valAx>
        <c:axId val="105167872"/>
        <c:scaling>
          <c:orientation val="minMax"/>
          <c:min val="5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5166336"/>
        <c:crosses val="autoZero"/>
        <c:crossBetween val="between"/>
      </c:valAx>
      <c:valAx>
        <c:axId val="105177856"/>
        <c:scaling>
          <c:orientation val="minMax"/>
          <c:max val="8"/>
          <c:min val="3"/>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dirty="0"/>
                  <a:t>años</a:t>
                </a:r>
              </a:p>
            </c:rich>
          </c:tx>
          <c:overlay val="0"/>
          <c:spPr>
            <a:noFill/>
            <a:ln>
              <a:noFill/>
            </a:ln>
            <a:effectLst/>
          </c:spPr>
        </c:title>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105179776"/>
        <c:crosses val="max"/>
        <c:crossBetween val="between"/>
      </c:valAx>
      <c:dateAx>
        <c:axId val="105179776"/>
        <c:scaling>
          <c:orientation val="minMax"/>
        </c:scaling>
        <c:delete val="1"/>
        <c:axPos val="b"/>
        <c:numFmt formatCode="m/d/yyyy" sourceLinked="1"/>
        <c:majorTickMark val="out"/>
        <c:minorTickMark val="none"/>
        <c:tickLblPos val="nextTo"/>
        <c:crossAx val="105177856"/>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140225527364629E-2"/>
          <c:y val="2.9420386953975274E-2"/>
          <c:w val="0.86064547487119669"/>
          <c:h val="0.67610699938635366"/>
        </c:manualLayout>
      </c:layout>
      <c:barChart>
        <c:barDir val="col"/>
        <c:grouping val="clustered"/>
        <c:varyColors val="0"/>
        <c:ser>
          <c:idx val="1"/>
          <c:order val="1"/>
          <c:tx>
            <c:strRef>
              <c:f>Consulta!$C$10</c:f>
              <c:strCache>
                <c:ptCount val="1"/>
                <c:pt idx="0">
                  <c:v>Posición de No Residentes en Títulos de Renta Variable, Flujos</c:v>
                </c:pt>
              </c:strCache>
            </c:strRef>
          </c:tx>
          <c:invertIfNegative val="0"/>
          <c:cat>
            <c:numRef>
              <c:f>Consulta!$E$20:$E$115</c:f>
              <c:numCache>
                <c:formatCode>m/d/yyyy</c:formatCode>
                <c:ptCount val="96"/>
                <c:pt idx="0">
                  <c:v>40025</c:v>
                </c:pt>
                <c:pt idx="1">
                  <c:v>40056</c:v>
                </c:pt>
                <c:pt idx="2">
                  <c:v>40086</c:v>
                </c:pt>
                <c:pt idx="3">
                  <c:v>40116</c:v>
                </c:pt>
                <c:pt idx="4">
                  <c:v>40147</c:v>
                </c:pt>
                <c:pt idx="5">
                  <c:v>40178</c:v>
                </c:pt>
                <c:pt idx="6">
                  <c:v>40207</c:v>
                </c:pt>
                <c:pt idx="7">
                  <c:v>40235</c:v>
                </c:pt>
                <c:pt idx="8">
                  <c:v>40268</c:v>
                </c:pt>
                <c:pt idx="9">
                  <c:v>40298</c:v>
                </c:pt>
                <c:pt idx="10">
                  <c:v>40329</c:v>
                </c:pt>
                <c:pt idx="11">
                  <c:v>40359</c:v>
                </c:pt>
                <c:pt idx="12">
                  <c:v>40389</c:v>
                </c:pt>
                <c:pt idx="13">
                  <c:v>40421</c:v>
                </c:pt>
                <c:pt idx="14">
                  <c:v>40451</c:v>
                </c:pt>
                <c:pt idx="15">
                  <c:v>40480</c:v>
                </c:pt>
                <c:pt idx="16">
                  <c:v>40512</c:v>
                </c:pt>
                <c:pt idx="17">
                  <c:v>40543</c:v>
                </c:pt>
                <c:pt idx="18">
                  <c:v>40574</c:v>
                </c:pt>
                <c:pt idx="19">
                  <c:v>40602</c:v>
                </c:pt>
                <c:pt idx="20">
                  <c:v>40633</c:v>
                </c:pt>
                <c:pt idx="21">
                  <c:v>40662</c:v>
                </c:pt>
                <c:pt idx="22">
                  <c:v>40694</c:v>
                </c:pt>
                <c:pt idx="23">
                  <c:v>40724</c:v>
                </c:pt>
                <c:pt idx="24">
                  <c:v>40753</c:v>
                </c:pt>
                <c:pt idx="25">
                  <c:v>40786</c:v>
                </c:pt>
                <c:pt idx="26">
                  <c:v>40816</c:v>
                </c:pt>
                <c:pt idx="27">
                  <c:v>40847</c:v>
                </c:pt>
                <c:pt idx="28">
                  <c:v>40877</c:v>
                </c:pt>
                <c:pt idx="29">
                  <c:v>40907</c:v>
                </c:pt>
                <c:pt idx="30">
                  <c:v>40939</c:v>
                </c:pt>
                <c:pt idx="31">
                  <c:v>40968</c:v>
                </c:pt>
                <c:pt idx="32">
                  <c:v>40998</c:v>
                </c:pt>
                <c:pt idx="33">
                  <c:v>41029</c:v>
                </c:pt>
                <c:pt idx="34">
                  <c:v>41060</c:v>
                </c:pt>
                <c:pt idx="35">
                  <c:v>41089</c:v>
                </c:pt>
                <c:pt idx="36">
                  <c:v>41121</c:v>
                </c:pt>
                <c:pt idx="37">
                  <c:v>41152</c:v>
                </c:pt>
                <c:pt idx="38">
                  <c:v>41180</c:v>
                </c:pt>
                <c:pt idx="39">
                  <c:v>41213</c:v>
                </c:pt>
                <c:pt idx="40">
                  <c:v>41243</c:v>
                </c:pt>
                <c:pt idx="41">
                  <c:v>41274</c:v>
                </c:pt>
                <c:pt idx="42">
                  <c:v>41305</c:v>
                </c:pt>
                <c:pt idx="43">
                  <c:v>41333</c:v>
                </c:pt>
                <c:pt idx="44">
                  <c:v>41362</c:v>
                </c:pt>
                <c:pt idx="45">
                  <c:v>41394</c:v>
                </c:pt>
                <c:pt idx="46">
                  <c:v>41425</c:v>
                </c:pt>
                <c:pt idx="47">
                  <c:v>41453</c:v>
                </c:pt>
                <c:pt idx="48">
                  <c:v>41486</c:v>
                </c:pt>
                <c:pt idx="49">
                  <c:v>41516</c:v>
                </c:pt>
                <c:pt idx="50">
                  <c:v>41547</c:v>
                </c:pt>
                <c:pt idx="51">
                  <c:v>41578</c:v>
                </c:pt>
                <c:pt idx="52">
                  <c:v>41607</c:v>
                </c:pt>
                <c:pt idx="53">
                  <c:v>41639</c:v>
                </c:pt>
                <c:pt idx="54">
                  <c:v>41670</c:v>
                </c:pt>
                <c:pt idx="55">
                  <c:v>41698</c:v>
                </c:pt>
                <c:pt idx="56">
                  <c:v>41729</c:v>
                </c:pt>
                <c:pt idx="57">
                  <c:v>41759</c:v>
                </c:pt>
                <c:pt idx="58">
                  <c:v>41789</c:v>
                </c:pt>
                <c:pt idx="59">
                  <c:v>41820</c:v>
                </c:pt>
                <c:pt idx="60">
                  <c:v>41851</c:v>
                </c:pt>
                <c:pt idx="61">
                  <c:v>41880</c:v>
                </c:pt>
                <c:pt idx="62">
                  <c:v>41912</c:v>
                </c:pt>
                <c:pt idx="63">
                  <c:v>41943</c:v>
                </c:pt>
                <c:pt idx="64">
                  <c:v>41971</c:v>
                </c:pt>
                <c:pt idx="65">
                  <c:v>42004</c:v>
                </c:pt>
                <c:pt idx="66">
                  <c:v>42034</c:v>
                </c:pt>
                <c:pt idx="67">
                  <c:v>42062</c:v>
                </c:pt>
                <c:pt idx="68">
                  <c:v>42094</c:v>
                </c:pt>
                <c:pt idx="69">
                  <c:v>42124</c:v>
                </c:pt>
                <c:pt idx="70">
                  <c:v>42153</c:v>
                </c:pt>
                <c:pt idx="71">
                  <c:v>42185</c:v>
                </c:pt>
                <c:pt idx="72">
                  <c:v>42216</c:v>
                </c:pt>
                <c:pt idx="73">
                  <c:v>42247</c:v>
                </c:pt>
                <c:pt idx="74">
                  <c:v>42277</c:v>
                </c:pt>
                <c:pt idx="75">
                  <c:v>42307</c:v>
                </c:pt>
                <c:pt idx="76">
                  <c:v>42338</c:v>
                </c:pt>
                <c:pt idx="77">
                  <c:v>42369</c:v>
                </c:pt>
                <c:pt idx="78">
                  <c:v>42398</c:v>
                </c:pt>
                <c:pt idx="79">
                  <c:v>42429</c:v>
                </c:pt>
                <c:pt idx="80">
                  <c:v>42460</c:v>
                </c:pt>
                <c:pt idx="81">
                  <c:v>42489</c:v>
                </c:pt>
                <c:pt idx="82">
                  <c:v>42521</c:v>
                </c:pt>
                <c:pt idx="83">
                  <c:v>42551</c:v>
                </c:pt>
                <c:pt idx="84">
                  <c:v>42580</c:v>
                </c:pt>
                <c:pt idx="85">
                  <c:v>42613</c:v>
                </c:pt>
                <c:pt idx="86">
                  <c:v>42643</c:v>
                </c:pt>
                <c:pt idx="87">
                  <c:v>42674</c:v>
                </c:pt>
                <c:pt idx="88">
                  <c:v>42704</c:v>
                </c:pt>
                <c:pt idx="89">
                  <c:v>42734</c:v>
                </c:pt>
                <c:pt idx="90">
                  <c:v>42766</c:v>
                </c:pt>
                <c:pt idx="91">
                  <c:v>42794</c:v>
                </c:pt>
                <c:pt idx="92">
                  <c:v>42825</c:v>
                </c:pt>
                <c:pt idx="93">
                  <c:v>42853</c:v>
                </c:pt>
                <c:pt idx="94">
                  <c:v>42886</c:v>
                </c:pt>
                <c:pt idx="95">
                  <c:v>42916</c:v>
                </c:pt>
              </c:numCache>
            </c:numRef>
          </c:cat>
          <c:val>
            <c:numRef>
              <c:f>Consulta!$C$20:$C$115</c:f>
              <c:numCache>
                <c:formatCode>#,##0.0</c:formatCode>
                <c:ptCount val="96"/>
                <c:pt idx="0">
                  <c:v>660.2</c:v>
                </c:pt>
                <c:pt idx="1">
                  <c:v>351.2</c:v>
                </c:pt>
                <c:pt idx="2">
                  <c:v>1086.2</c:v>
                </c:pt>
                <c:pt idx="3">
                  <c:v>1065</c:v>
                </c:pt>
                <c:pt idx="4">
                  <c:v>-43.5</c:v>
                </c:pt>
                <c:pt idx="5">
                  <c:v>-406.9</c:v>
                </c:pt>
                <c:pt idx="6">
                  <c:v>-981.3</c:v>
                </c:pt>
                <c:pt idx="7">
                  <c:v>296.10000000000002</c:v>
                </c:pt>
                <c:pt idx="8">
                  <c:v>-80.400000000000006</c:v>
                </c:pt>
                <c:pt idx="9">
                  <c:v>124.9</c:v>
                </c:pt>
                <c:pt idx="10">
                  <c:v>421.2</c:v>
                </c:pt>
                <c:pt idx="11">
                  <c:v>661.8</c:v>
                </c:pt>
                <c:pt idx="12">
                  <c:v>-374.2</c:v>
                </c:pt>
                <c:pt idx="13">
                  <c:v>186.8</c:v>
                </c:pt>
                <c:pt idx="14">
                  <c:v>129.69999999999999</c:v>
                </c:pt>
                <c:pt idx="15">
                  <c:v>800.9</c:v>
                </c:pt>
                <c:pt idx="16">
                  <c:v>713.7</c:v>
                </c:pt>
                <c:pt idx="17">
                  <c:v>-1526.1</c:v>
                </c:pt>
                <c:pt idx="18">
                  <c:v>14.3</c:v>
                </c:pt>
                <c:pt idx="19">
                  <c:v>-770.4</c:v>
                </c:pt>
                <c:pt idx="20">
                  <c:v>-449.2</c:v>
                </c:pt>
                <c:pt idx="21">
                  <c:v>-7</c:v>
                </c:pt>
                <c:pt idx="22">
                  <c:v>-565.9</c:v>
                </c:pt>
                <c:pt idx="23">
                  <c:v>-607.20000000000005</c:v>
                </c:pt>
                <c:pt idx="24">
                  <c:v>-1295.7</c:v>
                </c:pt>
                <c:pt idx="25">
                  <c:v>-551</c:v>
                </c:pt>
                <c:pt idx="26">
                  <c:v>98.3</c:v>
                </c:pt>
                <c:pt idx="27">
                  <c:v>191.1</c:v>
                </c:pt>
                <c:pt idx="28">
                  <c:v>-891.8</c:v>
                </c:pt>
                <c:pt idx="29">
                  <c:v>-1731.4</c:v>
                </c:pt>
                <c:pt idx="30">
                  <c:v>799.3</c:v>
                </c:pt>
                <c:pt idx="31">
                  <c:v>946.3</c:v>
                </c:pt>
                <c:pt idx="32">
                  <c:v>274.89999999999998</c:v>
                </c:pt>
                <c:pt idx="33">
                  <c:v>79.8</c:v>
                </c:pt>
                <c:pt idx="34">
                  <c:v>805.3</c:v>
                </c:pt>
                <c:pt idx="35">
                  <c:v>149</c:v>
                </c:pt>
                <c:pt idx="36">
                  <c:v>612</c:v>
                </c:pt>
                <c:pt idx="37">
                  <c:v>25.2</c:v>
                </c:pt>
                <c:pt idx="38">
                  <c:v>574.29999999999995</c:v>
                </c:pt>
                <c:pt idx="39">
                  <c:v>885.4</c:v>
                </c:pt>
                <c:pt idx="40">
                  <c:v>-235.1</c:v>
                </c:pt>
                <c:pt idx="41">
                  <c:v>854.1</c:v>
                </c:pt>
                <c:pt idx="42">
                  <c:v>850.9</c:v>
                </c:pt>
                <c:pt idx="43">
                  <c:v>983.4</c:v>
                </c:pt>
                <c:pt idx="44">
                  <c:v>-1806.9</c:v>
                </c:pt>
                <c:pt idx="45">
                  <c:v>-830.3</c:v>
                </c:pt>
                <c:pt idx="46">
                  <c:v>-1640</c:v>
                </c:pt>
                <c:pt idx="47">
                  <c:v>-3957</c:v>
                </c:pt>
                <c:pt idx="48">
                  <c:v>2068.1</c:v>
                </c:pt>
                <c:pt idx="49">
                  <c:v>-48.1</c:v>
                </c:pt>
                <c:pt idx="50">
                  <c:v>1648.8</c:v>
                </c:pt>
                <c:pt idx="51">
                  <c:v>784.9</c:v>
                </c:pt>
                <c:pt idx="52">
                  <c:v>-316.5</c:v>
                </c:pt>
                <c:pt idx="53">
                  <c:v>2831.4</c:v>
                </c:pt>
                <c:pt idx="54">
                  <c:v>355.8</c:v>
                </c:pt>
                <c:pt idx="55">
                  <c:v>-219.2</c:v>
                </c:pt>
                <c:pt idx="56">
                  <c:v>145.1</c:v>
                </c:pt>
                <c:pt idx="57">
                  <c:v>1810.9</c:v>
                </c:pt>
                <c:pt idx="58">
                  <c:v>909.1</c:v>
                </c:pt>
                <c:pt idx="59">
                  <c:v>3544.1</c:v>
                </c:pt>
                <c:pt idx="60">
                  <c:v>-1066.4000000000001</c:v>
                </c:pt>
                <c:pt idx="61">
                  <c:v>-16.600000000000001</c:v>
                </c:pt>
                <c:pt idx="62">
                  <c:v>424.7</c:v>
                </c:pt>
                <c:pt idx="63">
                  <c:v>-912.6</c:v>
                </c:pt>
                <c:pt idx="64">
                  <c:v>598.79999999999995</c:v>
                </c:pt>
                <c:pt idx="65">
                  <c:v>-740.3</c:v>
                </c:pt>
                <c:pt idx="66">
                  <c:v>-785.3</c:v>
                </c:pt>
                <c:pt idx="67">
                  <c:v>1453.5</c:v>
                </c:pt>
                <c:pt idx="68">
                  <c:v>674.7</c:v>
                </c:pt>
                <c:pt idx="69">
                  <c:v>991.5</c:v>
                </c:pt>
                <c:pt idx="70">
                  <c:v>1176.9000000000001</c:v>
                </c:pt>
                <c:pt idx="71">
                  <c:v>-122.3</c:v>
                </c:pt>
                <c:pt idx="72">
                  <c:v>674.2</c:v>
                </c:pt>
                <c:pt idx="73">
                  <c:v>169.7</c:v>
                </c:pt>
                <c:pt idx="74">
                  <c:v>327.8</c:v>
                </c:pt>
                <c:pt idx="75">
                  <c:v>496.7</c:v>
                </c:pt>
                <c:pt idx="76">
                  <c:v>-1442.5</c:v>
                </c:pt>
                <c:pt idx="77">
                  <c:v>-13.8</c:v>
                </c:pt>
                <c:pt idx="78">
                  <c:v>-243.6</c:v>
                </c:pt>
                <c:pt idx="79">
                  <c:v>1203.5</c:v>
                </c:pt>
                <c:pt idx="80">
                  <c:v>1122.2</c:v>
                </c:pt>
                <c:pt idx="81">
                  <c:v>617.29999999999995</c:v>
                </c:pt>
                <c:pt idx="82">
                  <c:v>1127.0999999999999</c:v>
                </c:pt>
                <c:pt idx="83">
                  <c:v>-68</c:v>
                </c:pt>
                <c:pt idx="84">
                  <c:v>1691.6</c:v>
                </c:pt>
                <c:pt idx="85">
                  <c:v>1625</c:v>
                </c:pt>
                <c:pt idx="86">
                  <c:v>220.8</c:v>
                </c:pt>
                <c:pt idx="87">
                  <c:v>1129</c:v>
                </c:pt>
                <c:pt idx="88">
                  <c:v>1136.9000000000001</c:v>
                </c:pt>
                <c:pt idx="89">
                  <c:v>-84.5</c:v>
                </c:pt>
                <c:pt idx="90">
                  <c:v>696.7</c:v>
                </c:pt>
                <c:pt idx="91">
                  <c:v>1062.8</c:v>
                </c:pt>
                <c:pt idx="92">
                  <c:v>105.1</c:v>
                </c:pt>
                <c:pt idx="93">
                  <c:v>405.5</c:v>
                </c:pt>
                <c:pt idx="94">
                  <c:v>889.9</c:v>
                </c:pt>
                <c:pt idx="95">
                  <c:v>1073</c:v>
                </c:pt>
              </c:numCache>
            </c:numRef>
          </c:val>
          <c:extLst xmlns:c16r2="http://schemas.microsoft.com/office/drawing/2015/06/chart">
            <c:ext xmlns:c16="http://schemas.microsoft.com/office/drawing/2014/chart" uri="{C3380CC4-5D6E-409C-BE32-E72D297353CC}">
              <c16:uniqueId val="{00000000-3E49-42E9-8ACE-C0664F342221}"/>
            </c:ext>
          </c:extLst>
        </c:ser>
        <c:dLbls>
          <c:showLegendKey val="0"/>
          <c:showVal val="0"/>
          <c:showCatName val="0"/>
          <c:showSerName val="0"/>
          <c:showPercent val="0"/>
          <c:showBubbleSize val="0"/>
        </c:dLbls>
        <c:gapWidth val="150"/>
        <c:axId val="105101184"/>
        <c:axId val="105102720"/>
      </c:barChart>
      <c:lineChart>
        <c:grouping val="standard"/>
        <c:varyColors val="0"/>
        <c:ser>
          <c:idx val="0"/>
          <c:order val="0"/>
          <c:tx>
            <c:strRef>
              <c:f>Consulta!$B$10</c:f>
              <c:strCache>
                <c:ptCount val="1"/>
                <c:pt idx="0">
                  <c:v>Posición de No Residentes en Títulos de Renta Variable, Saldos, mdd</c:v>
                </c:pt>
              </c:strCache>
            </c:strRef>
          </c:tx>
          <c:marker>
            <c:symbol val="none"/>
          </c:marker>
          <c:cat>
            <c:numRef>
              <c:f>Consulta!$E$20:$E$115</c:f>
              <c:numCache>
                <c:formatCode>m/d/yyyy</c:formatCode>
                <c:ptCount val="96"/>
                <c:pt idx="0">
                  <c:v>40025</c:v>
                </c:pt>
                <c:pt idx="1">
                  <c:v>40056</c:v>
                </c:pt>
                <c:pt idx="2">
                  <c:v>40086</c:v>
                </c:pt>
                <c:pt idx="3">
                  <c:v>40116</c:v>
                </c:pt>
                <c:pt idx="4">
                  <c:v>40147</c:v>
                </c:pt>
                <c:pt idx="5">
                  <c:v>40178</c:v>
                </c:pt>
                <c:pt idx="6">
                  <c:v>40207</c:v>
                </c:pt>
                <c:pt idx="7">
                  <c:v>40235</c:v>
                </c:pt>
                <c:pt idx="8">
                  <c:v>40268</c:v>
                </c:pt>
                <c:pt idx="9">
                  <c:v>40298</c:v>
                </c:pt>
                <c:pt idx="10">
                  <c:v>40329</c:v>
                </c:pt>
                <c:pt idx="11">
                  <c:v>40359</c:v>
                </c:pt>
                <c:pt idx="12">
                  <c:v>40389</c:v>
                </c:pt>
                <c:pt idx="13">
                  <c:v>40421</c:v>
                </c:pt>
                <c:pt idx="14">
                  <c:v>40451</c:v>
                </c:pt>
                <c:pt idx="15">
                  <c:v>40480</c:v>
                </c:pt>
                <c:pt idx="16">
                  <c:v>40512</c:v>
                </c:pt>
                <c:pt idx="17">
                  <c:v>40543</c:v>
                </c:pt>
                <c:pt idx="18">
                  <c:v>40574</c:v>
                </c:pt>
                <c:pt idx="19">
                  <c:v>40602</c:v>
                </c:pt>
                <c:pt idx="20">
                  <c:v>40633</c:v>
                </c:pt>
                <c:pt idx="21">
                  <c:v>40662</c:v>
                </c:pt>
                <c:pt idx="22">
                  <c:v>40694</c:v>
                </c:pt>
                <c:pt idx="23">
                  <c:v>40724</c:v>
                </c:pt>
                <c:pt idx="24">
                  <c:v>40753</c:v>
                </c:pt>
                <c:pt idx="25">
                  <c:v>40786</c:v>
                </c:pt>
                <c:pt idx="26">
                  <c:v>40816</c:v>
                </c:pt>
                <c:pt idx="27">
                  <c:v>40847</c:v>
                </c:pt>
                <c:pt idx="28">
                  <c:v>40877</c:v>
                </c:pt>
                <c:pt idx="29">
                  <c:v>40907</c:v>
                </c:pt>
                <c:pt idx="30">
                  <c:v>40939</c:v>
                </c:pt>
                <c:pt idx="31">
                  <c:v>40968</c:v>
                </c:pt>
                <c:pt idx="32">
                  <c:v>40998</c:v>
                </c:pt>
                <c:pt idx="33">
                  <c:v>41029</c:v>
                </c:pt>
                <c:pt idx="34">
                  <c:v>41060</c:v>
                </c:pt>
                <c:pt idx="35">
                  <c:v>41089</c:v>
                </c:pt>
                <c:pt idx="36">
                  <c:v>41121</c:v>
                </c:pt>
                <c:pt idx="37">
                  <c:v>41152</c:v>
                </c:pt>
                <c:pt idx="38">
                  <c:v>41180</c:v>
                </c:pt>
                <c:pt idx="39">
                  <c:v>41213</c:v>
                </c:pt>
                <c:pt idx="40">
                  <c:v>41243</c:v>
                </c:pt>
                <c:pt idx="41">
                  <c:v>41274</c:v>
                </c:pt>
                <c:pt idx="42">
                  <c:v>41305</c:v>
                </c:pt>
                <c:pt idx="43">
                  <c:v>41333</c:v>
                </c:pt>
                <c:pt idx="44">
                  <c:v>41362</c:v>
                </c:pt>
                <c:pt idx="45">
                  <c:v>41394</c:v>
                </c:pt>
                <c:pt idx="46">
                  <c:v>41425</c:v>
                </c:pt>
                <c:pt idx="47">
                  <c:v>41453</c:v>
                </c:pt>
                <c:pt idx="48">
                  <c:v>41486</c:v>
                </c:pt>
                <c:pt idx="49">
                  <c:v>41516</c:v>
                </c:pt>
                <c:pt idx="50">
                  <c:v>41547</c:v>
                </c:pt>
                <c:pt idx="51">
                  <c:v>41578</c:v>
                </c:pt>
                <c:pt idx="52">
                  <c:v>41607</c:v>
                </c:pt>
                <c:pt idx="53">
                  <c:v>41639</c:v>
                </c:pt>
                <c:pt idx="54">
                  <c:v>41670</c:v>
                </c:pt>
                <c:pt idx="55">
                  <c:v>41698</c:v>
                </c:pt>
                <c:pt idx="56">
                  <c:v>41729</c:v>
                </c:pt>
                <c:pt idx="57">
                  <c:v>41759</c:v>
                </c:pt>
                <c:pt idx="58">
                  <c:v>41789</c:v>
                </c:pt>
                <c:pt idx="59">
                  <c:v>41820</c:v>
                </c:pt>
                <c:pt idx="60">
                  <c:v>41851</c:v>
                </c:pt>
                <c:pt idx="61">
                  <c:v>41880</c:v>
                </c:pt>
                <c:pt idx="62">
                  <c:v>41912</c:v>
                </c:pt>
                <c:pt idx="63">
                  <c:v>41943</c:v>
                </c:pt>
                <c:pt idx="64">
                  <c:v>41971</c:v>
                </c:pt>
                <c:pt idx="65">
                  <c:v>42004</c:v>
                </c:pt>
                <c:pt idx="66">
                  <c:v>42034</c:v>
                </c:pt>
                <c:pt idx="67">
                  <c:v>42062</c:v>
                </c:pt>
                <c:pt idx="68">
                  <c:v>42094</c:v>
                </c:pt>
                <c:pt idx="69">
                  <c:v>42124</c:v>
                </c:pt>
                <c:pt idx="70">
                  <c:v>42153</c:v>
                </c:pt>
                <c:pt idx="71">
                  <c:v>42185</c:v>
                </c:pt>
                <c:pt idx="72">
                  <c:v>42216</c:v>
                </c:pt>
                <c:pt idx="73">
                  <c:v>42247</c:v>
                </c:pt>
                <c:pt idx="74">
                  <c:v>42277</c:v>
                </c:pt>
                <c:pt idx="75">
                  <c:v>42307</c:v>
                </c:pt>
                <c:pt idx="76">
                  <c:v>42338</c:v>
                </c:pt>
                <c:pt idx="77">
                  <c:v>42369</c:v>
                </c:pt>
                <c:pt idx="78">
                  <c:v>42398</c:v>
                </c:pt>
                <c:pt idx="79">
                  <c:v>42429</c:v>
                </c:pt>
                <c:pt idx="80">
                  <c:v>42460</c:v>
                </c:pt>
                <c:pt idx="81">
                  <c:v>42489</c:v>
                </c:pt>
                <c:pt idx="82">
                  <c:v>42521</c:v>
                </c:pt>
                <c:pt idx="83">
                  <c:v>42551</c:v>
                </c:pt>
                <c:pt idx="84">
                  <c:v>42580</c:v>
                </c:pt>
                <c:pt idx="85">
                  <c:v>42613</c:v>
                </c:pt>
                <c:pt idx="86">
                  <c:v>42643</c:v>
                </c:pt>
                <c:pt idx="87">
                  <c:v>42674</c:v>
                </c:pt>
                <c:pt idx="88">
                  <c:v>42704</c:v>
                </c:pt>
                <c:pt idx="89">
                  <c:v>42734</c:v>
                </c:pt>
                <c:pt idx="90">
                  <c:v>42766</c:v>
                </c:pt>
                <c:pt idx="91">
                  <c:v>42794</c:v>
                </c:pt>
                <c:pt idx="92">
                  <c:v>42825</c:v>
                </c:pt>
                <c:pt idx="93">
                  <c:v>42853</c:v>
                </c:pt>
                <c:pt idx="94">
                  <c:v>42886</c:v>
                </c:pt>
                <c:pt idx="95">
                  <c:v>42916</c:v>
                </c:pt>
              </c:numCache>
            </c:numRef>
          </c:cat>
          <c:val>
            <c:numRef>
              <c:f>Consulta!$B$20:$B$115</c:f>
              <c:numCache>
                <c:formatCode>#,##0.0</c:formatCode>
                <c:ptCount val="96"/>
                <c:pt idx="0">
                  <c:v>114689.9</c:v>
                </c:pt>
                <c:pt idx="1">
                  <c:v>118679.4</c:v>
                </c:pt>
                <c:pt idx="2">
                  <c:v>120896.7</c:v>
                </c:pt>
                <c:pt idx="3">
                  <c:v>122635.2</c:v>
                </c:pt>
                <c:pt idx="4">
                  <c:v>132509.29999999999</c:v>
                </c:pt>
                <c:pt idx="5">
                  <c:v>134384</c:v>
                </c:pt>
                <c:pt idx="6">
                  <c:v>126614.8</c:v>
                </c:pt>
                <c:pt idx="7">
                  <c:v>131522.29999999999</c:v>
                </c:pt>
                <c:pt idx="8">
                  <c:v>143414.5</c:v>
                </c:pt>
                <c:pt idx="9">
                  <c:v>142994.5</c:v>
                </c:pt>
                <c:pt idx="10">
                  <c:v>134522</c:v>
                </c:pt>
                <c:pt idx="11">
                  <c:v>131683.5</c:v>
                </c:pt>
                <c:pt idx="12">
                  <c:v>137072.1</c:v>
                </c:pt>
                <c:pt idx="13">
                  <c:v>129675.4</c:v>
                </c:pt>
                <c:pt idx="14">
                  <c:v>141780.70000000001</c:v>
                </c:pt>
                <c:pt idx="15">
                  <c:v>153180.29999999999</c:v>
                </c:pt>
                <c:pt idx="16">
                  <c:v>156083</c:v>
                </c:pt>
                <c:pt idx="17">
                  <c:v>161334</c:v>
                </c:pt>
                <c:pt idx="18">
                  <c:v>157575.1</c:v>
                </c:pt>
                <c:pt idx="19">
                  <c:v>157175.5</c:v>
                </c:pt>
                <c:pt idx="20">
                  <c:v>160026.29999999999</c:v>
                </c:pt>
                <c:pt idx="21">
                  <c:v>162866.20000000001</c:v>
                </c:pt>
                <c:pt idx="22">
                  <c:v>156780.4</c:v>
                </c:pt>
                <c:pt idx="23">
                  <c:v>158320.9</c:v>
                </c:pt>
                <c:pt idx="24">
                  <c:v>148001.20000000001</c:v>
                </c:pt>
                <c:pt idx="25">
                  <c:v>141815.5</c:v>
                </c:pt>
                <c:pt idx="26">
                  <c:v>121345.2</c:v>
                </c:pt>
                <c:pt idx="27">
                  <c:v>135546.4</c:v>
                </c:pt>
                <c:pt idx="28">
                  <c:v>132516.5</c:v>
                </c:pt>
                <c:pt idx="29">
                  <c:v>129323.2</c:v>
                </c:pt>
                <c:pt idx="30">
                  <c:v>137962.20000000001</c:v>
                </c:pt>
                <c:pt idx="31">
                  <c:v>142248.6</c:v>
                </c:pt>
                <c:pt idx="32">
                  <c:v>146673.70000000001</c:v>
                </c:pt>
                <c:pt idx="33">
                  <c:v>145141.70000000001</c:v>
                </c:pt>
                <c:pt idx="34">
                  <c:v>128000.9</c:v>
                </c:pt>
                <c:pt idx="35">
                  <c:v>143585.5</c:v>
                </c:pt>
                <c:pt idx="36">
                  <c:v>148702.20000000001</c:v>
                </c:pt>
                <c:pt idx="37">
                  <c:v>148605.1</c:v>
                </c:pt>
                <c:pt idx="38">
                  <c:v>159467.79999999999</c:v>
                </c:pt>
                <c:pt idx="39">
                  <c:v>160600.29999999999</c:v>
                </c:pt>
                <c:pt idx="40">
                  <c:v>163654.1</c:v>
                </c:pt>
                <c:pt idx="41">
                  <c:v>171554.9</c:v>
                </c:pt>
                <c:pt idx="42">
                  <c:v>181354.5</c:v>
                </c:pt>
                <c:pt idx="43">
                  <c:v>176887.9</c:v>
                </c:pt>
                <c:pt idx="44">
                  <c:v>180903.4</c:v>
                </c:pt>
                <c:pt idx="45">
                  <c:v>178552.2</c:v>
                </c:pt>
                <c:pt idx="46">
                  <c:v>166448.79999999999</c:v>
                </c:pt>
                <c:pt idx="47">
                  <c:v>155099.29999999999</c:v>
                </c:pt>
                <c:pt idx="48">
                  <c:v>160123.20000000001</c:v>
                </c:pt>
                <c:pt idx="49">
                  <c:v>150400</c:v>
                </c:pt>
                <c:pt idx="50">
                  <c:v>155721.70000000001</c:v>
                </c:pt>
                <c:pt idx="51">
                  <c:v>161388.4</c:v>
                </c:pt>
                <c:pt idx="52">
                  <c:v>164792.20000000001</c:v>
                </c:pt>
                <c:pt idx="53">
                  <c:v>168242.7</c:v>
                </c:pt>
                <c:pt idx="54">
                  <c:v>158021.4</c:v>
                </c:pt>
                <c:pt idx="55">
                  <c:v>152339.70000000001</c:v>
                </c:pt>
                <c:pt idx="56">
                  <c:v>161635.20000000001</c:v>
                </c:pt>
                <c:pt idx="57">
                  <c:v>162878.70000000001</c:v>
                </c:pt>
                <c:pt idx="58">
                  <c:v>169804.79999999999</c:v>
                </c:pt>
                <c:pt idx="59">
                  <c:v>177822.7</c:v>
                </c:pt>
                <c:pt idx="60">
                  <c:v>173035.9</c:v>
                </c:pt>
                <c:pt idx="61">
                  <c:v>181587.5</c:v>
                </c:pt>
                <c:pt idx="62">
                  <c:v>173787.4</c:v>
                </c:pt>
                <c:pt idx="63">
                  <c:v>173783.9</c:v>
                </c:pt>
                <c:pt idx="64">
                  <c:v>166837.5</c:v>
                </c:pt>
                <c:pt idx="65">
                  <c:v>153096.6</c:v>
                </c:pt>
                <c:pt idx="66">
                  <c:v>144268.1</c:v>
                </c:pt>
                <c:pt idx="67">
                  <c:v>155076.6</c:v>
                </c:pt>
                <c:pt idx="68">
                  <c:v>150861.29999999999</c:v>
                </c:pt>
                <c:pt idx="69">
                  <c:v>152589.20000000001</c:v>
                </c:pt>
                <c:pt idx="70">
                  <c:v>153660.6</c:v>
                </c:pt>
                <c:pt idx="71">
                  <c:v>151121.60000000001</c:v>
                </c:pt>
                <c:pt idx="72">
                  <c:v>148186.20000000001</c:v>
                </c:pt>
                <c:pt idx="73">
                  <c:v>138004.9</c:v>
                </c:pt>
                <c:pt idx="74">
                  <c:v>134522.20000000001</c:v>
                </c:pt>
                <c:pt idx="75">
                  <c:v>145379.5</c:v>
                </c:pt>
                <c:pt idx="76">
                  <c:v>141076.70000000001</c:v>
                </c:pt>
                <c:pt idx="77">
                  <c:v>134145.79999999999</c:v>
                </c:pt>
                <c:pt idx="78">
                  <c:v>127972.3</c:v>
                </c:pt>
                <c:pt idx="79">
                  <c:v>130910.39999999999</c:v>
                </c:pt>
                <c:pt idx="80">
                  <c:v>144746.4</c:v>
                </c:pt>
                <c:pt idx="81">
                  <c:v>145748.4</c:v>
                </c:pt>
                <c:pt idx="82">
                  <c:v>136301.70000000001</c:v>
                </c:pt>
                <c:pt idx="83">
                  <c:v>136628.9</c:v>
                </c:pt>
                <c:pt idx="84">
                  <c:v>137841</c:v>
                </c:pt>
                <c:pt idx="85">
                  <c:v>141208.70000000001</c:v>
                </c:pt>
                <c:pt idx="86">
                  <c:v>136406.20000000001</c:v>
                </c:pt>
                <c:pt idx="87">
                  <c:v>143609.60000000001</c:v>
                </c:pt>
                <c:pt idx="88">
                  <c:v>124997</c:v>
                </c:pt>
                <c:pt idx="89">
                  <c:v>125367.6</c:v>
                </c:pt>
                <c:pt idx="90">
                  <c:v>127952.5</c:v>
                </c:pt>
                <c:pt idx="91">
                  <c:v>133934.70000000001</c:v>
                </c:pt>
                <c:pt idx="92">
                  <c:v>148884.1</c:v>
                </c:pt>
                <c:pt idx="93">
                  <c:v>150702.20000000001</c:v>
                </c:pt>
                <c:pt idx="94">
                  <c:v>152581.29999999999</c:v>
                </c:pt>
                <c:pt idx="95">
                  <c:v>162656.5</c:v>
                </c:pt>
              </c:numCache>
            </c:numRef>
          </c:val>
          <c:smooth val="0"/>
          <c:extLst xmlns:c16r2="http://schemas.microsoft.com/office/drawing/2015/06/chart">
            <c:ext xmlns:c16="http://schemas.microsoft.com/office/drawing/2014/chart" uri="{C3380CC4-5D6E-409C-BE32-E72D297353CC}">
              <c16:uniqueId val="{00000001-3E49-42E9-8ACE-C0664F342221}"/>
            </c:ext>
          </c:extLst>
        </c:ser>
        <c:dLbls>
          <c:showLegendKey val="0"/>
          <c:showVal val="0"/>
          <c:showCatName val="0"/>
          <c:showSerName val="0"/>
          <c:showPercent val="0"/>
          <c:showBubbleSize val="0"/>
        </c:dLbls>
        <c:marker val="1"/>
        <c:smooth val="0"/>
        <c:axId val="105097856"/>
        <c:axId val="105099648"/>
      </c:lineChart>
      <c:dateAx>
        <c:axId val="105097856"/>
        <c:scaling>
          <c:orientation val="minMax"/>
        </c:scaling>
        <c:delete val="0"/>
        <c:axPos val="b"/>
        <c:numFmt formatCode="m/d/yyyy" sourceLinked="0"/>
        <c:majorTickMark val="out"/>
        <c:minorTickMark val="none"/>
        <c:tickLblPos val="nextTo"/>
        <c:txPr>
          <a:bodyPr/>
          <a:lstStyle/>
          <a:p>
            <a:pPr>
              <a:defRPr sz="800"/>
            </a:pPr>
            <a:endParaRPr lang="es-MX"/>
          </a:p>
        </c:txPr>
        <c:crossAx val="105099648"/>
        <c:crosses val="autoZero"/>
        <c:auto val="1"/>
        <c:lblOffset val="100"/>
        <c:baseTimeUnit val="months"/>
        <c:minorUnit val="5"/>
      </c:dateAx>
      <c:valAx>
        <c:axId val="105099648"/>
        <c:scaling>
          <c:orientation val="minMax"/>
        </c:scaling>
        <c:delete val="0"/>
        <c:axPos val="l"/>
        <c:majorGridlines/>
        <c:numFmt formatCode="#,##0" sourceLinked="0"/>
        <c:majorTickMark val="out"/>
        <c:minorTickMark val="none"/>
        <c:tickLblPos val="nextTo"/>
        <c:crossAx val="105097856"/>
        <c:crosses val="autoZero"/>
        <c:crossBetween val="between"/>
      </c:valAx>
      <c:dateAx>
        <c:axId val="105101184"/>
        <c:scaling>
          <c:orientation val="minMax"/>
        </c:scaling>
        <c:delete val="1"/>
        <c:axPos val="b"/>
        <c:numFmt formatCode="m/d/yyyy" sourceLinked="1"/>
        <c:majorTickMark val="out"/>
        <c:minorTickMark val="none"/>
        <c:tickLblPos val="nextTo"/>
        <c:crossAx val="105102720"/>
        <c:crosses val="autoZero"/>
        <c:auto val="1"/>
        <c:lblOffset val="100"/>
        <c:baseTimeUnit val="months"/>
      </c:dateAx>
      <c:valAx>
        <c:axId val="105102720"/>
        <c:scaling>
          <c:orientation val="minMax"/>
        </c:scaling>
        <c:delete val="0"/>
        <c:axPos val="r"/>
        <c:numFmt formatCode="#,##0" sourceLinked="0"/>
        <c:majorTickMark val="out"/>
        <c:minorTickMark val="none"/>
        <c:tickLblPos val="nextTo"/>
        <c:crossAx val="105101184"/>
        <c:crosses val="max"/>
        <c:crossBetween val="between"/>
      </c:valAx>
    </c:plotArea>
    <c:legend>
      <c:legendPos val="r"/>
      <c:layout>
        <c:manualLayout>
          <c:xMode val="edge"/>
          <c:yMode val="edge"/>
          <c:x val="6.4492927967337396E-2"/>
          <c:y val="0.84103889632966045"/>
          <c:w val="0.87977568776125203"/>
          <c:h val="0.15878029952138339"/>
        </c:manualLayout>
      </c:layout>
      <c:overlay val="1"/>
    </c:legend>
    <c:plotVisOnly val="1"/>
    <c:dispBlanksAs val="gap"/>
    <c:showDLblsOverMax val="0"/>
  </c:chart>
  <c:spPr>
    <a:ln>
      <a:noFill/>
    </a:ln>
  </c:spPr>
  <c:txPr>
    <a:bodyPr/>
    <a:lstStyle/>
    <a:p>
      <a:pPr>
        <a:defRPr>
          <a:latin typeface="Century Gothic" panose="020B0502020202020204" pitchFamily="34" charset="0"/>
        </a:defRPr>
      </a:pPr>
      <a:endParaRPr lang="es-MX"/>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200"/>
            </a:pPr>
            <a:r>
              <a:rPr lang="en-US" sz="1200" dirty="0"/>
              <a:t>Perspectiva de Países Avanzados: Moodys</a:t>
            </a:r>
          </a:p>
        </c:rich>
      </c:tx>
      <c:layout>
        <c:manualLayout>
          <c:xMode val="edge"/>
          <c:yMode val="edge"/>
          <c:x val="0.1782317551215189"/>
          <c:y val="1.87553859521826E-2"/>
        </c:manualLayout>
      </c:layout>
      <c:overlay val="0"/>
    </c:title>
    <c:autoTitleDeleted val="0"/>
    <c:plotArea>
      <c:layout>
        <c:manualLayout>
          <c:layoutTarget val="inner"/>
          <c:xMode val="edge"/>
          <c:yMode val="edge"/>
          <c:x val="0.29736548556430448"/>
          <c:y val="0.24323636628754738"/>
          <c:w val="0.38860258092738409"/>
          <c:h val="0.64767096821230674"/>
        </c:manualLayout>
      </c:layout>
      <c:pieChart>
        <c:varyColors val="1"/>
        <c:ser>
          <c:idx val="0"/>
          <c:order val="0"/>
          <c:dLbls>
            <c:spPr>
              <a:noFill/>
              <a:ln>
                <a:noFill/>
              </a:ln>
              <a:effectLst/>
            </c:sp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Perspectiva!$S$5:$U$5</c:f>
              <c:strCache>
                <c:ptCount val="3"/>
                <c:pt idx="0">
                  <c:v>Estable</c:v>
                </c:pt>
                <c:pt idx="1">
                  <c:v>Negativa</c:v>
                </c:pt>
                <c:pt idx="2">
                  <c:v>Positiva</c:v>
                </c:pt>
              </c:strCache>
            </c:strRef>
          </c:cat>
          <c:val>
            <c:numRef>
              <c:f>Perspectiva!$S$6:$U$6</c:f>
              <c:numCache>
                <c:formatCode>General</c:formatCode>
                <c:ptCount val="3"/>
                <c:pt idx="0">
                  <c:v>17</c:v>
                </c:pt>
                <c:pt idx="1">
                  <c:v>2</c:v>
                </c:pt>
                <c:pt idx="2">
                  <c:v>2</c:v>
                </c:pt>
              </c:numCache>
            </c:numRef>
          </c:val>
          <c:extLst xmlns:c16r2="http://schemas.microsoft.com/office/drawing/2015/06/chart">
            <c:ext xmlns:c16="http://schemas.microsoft.com/office/drawing/2014/chart" uri="{C3380CC4-5D6E-409C-BE32-E72D297353CC}">
              <c16:uniqueId val="{00000000-47CE-48AE-BCEF-13FB11953585}"/>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200">
          <a:latin typeface="Century Gothic" panose="020B0502020202020204" pitchFamily="34" charset="0"/>
        </a:defRPr>
      </a:pPr>
      <a:endParaRPr lang="es-MX"/>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200"/>
            </a:pPr>
            <a:r>
              <a:rPr lang="en-US" sz="1200" dirty="0"/>
              <a:t>Perspectiva de Países Emergentes: Moodys</a:t>
            </a:r>
          </a:p>
        </c:rich>
      </c:tx>
      <c:layout>
        <c:manualLayout>
          <c:xMode val="edge"/>
          <c:yMode val="edge"/>
          <c:x val="4.1868141651975076E-2"/>
          <c:y val="2.2336863064530843E-4"/>
        </c:manualLayout>
      </c:layout>
      <c:overlay val="0"/>
    </c:title>
    <c:autoTitleDeleted val="0"/>
    <c:plotArea>
      <c:layout>
        <c:manualLayout>
          <c:layoutTarget val="inner"/>
          <c:xMode val="edge"/>
          <c:yMode val="edge"/>
          <c:x val="0.29736548556430448"/>
          <c:y val="0.24323636628754738"/>
          <c:w val="0.38860258092738409"/>
          <c:h val="0.64767096821230674"/>
        </c:manualLayout>
      </c:layout>
      <c:pieChart>
        <c:varyColors val="1"/>
        <c:ser>
          <c:idx val="0"/>
          <c:order val="0"/>
          <c:tx>
            <c:v>Países Emergentes</c:v>
          </c:tx>
          <c:dLbls>
            <c:spPr>
              <a:noFill/>
              <a:ln>
                <a:noFill/>
              </a:ln>
              <a:effectLst/>
            </c:sp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Perspectiva!$S$5:$U$5</c:f>
              <c:strCache>
                <c:ptCount val="3"/>
                <c:pt idx="0">
                  <c:v>Estable</c:v>
                </c:pt>
                <c:pt idx="1">
                  <c:v>Negativa</c:v>
                </c:pt>
                <c:pt idx="2">
                  <c:v>Positiva</c:v>
                </c:pt>
              </c:strCache>
            </c:strRef>
          </c:cat>
          <c:val>
            <c:numRef>
              <c:f>Perspectiva!$S$7:$U$7</c:f>
              <c:numCache>
                <c:formatCode>General</c:formatCode>
                <c:ptCount val="3"/>
                <c:pt idx="0">
                  <c:v>7</c:v>
                </c:pt>
                <c:pt idx="1">
                  <c:v>3</c:v>
                </c:pt>
                <c:pt idx="2">
                  <c:v>3</c:v>
                </c:pt>
              </c:numCache>
            </c:numRef>
          </c:val>
          <c:extLst xmlns:c16r2="http://schemas.microsoft.com/office/drawing/2015/06/chart">
            <c:ext xmlns:c16="http://schemas.microsoft.com/office/drawing/2014/chart" uri="{C3380CC4-5D6E-409C-BE32-E72D297353CC}">
              <c16:uniqueId val="{00000000-9D10-4DA0-AB67-4C83ED673429}"/>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a:latin typeface="Century Gothic" panose="020B0502020202020204" pitchFamily="34" charset="0"/>
        </a:defRPr>
      </a:pPr>
      <a:endParaRPr lang="es-MX"/>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UMS</a:t>
            </a:r>
            <a:r>
              <a:rPr lang="en-US" sz="1000" baseline="0" dirty="0"/>
              <a:t> </a:t>
            </a:r>
            <a:r>
              <a:rPr lang="en-US" sz="1000" dirty="0"/>
              <a:t>10 Year vs. AA, BBB, BB Corporate Indices</a:t>
            </a:r>
          </a:p>
        </c:rich>
      </c:tx>
      <c:layout>
        <c:manualLayout>
          <c:xMode val="edge"/>
          <c:yMode val="edge"/>
          <c:x val="1.7365788777960387E-2"/>
          <c:y val="1.8912529550827423E-2"/>
        </c:manualLayout>
      </c:layout>
      <c:overlay val="0"/>
    </c:title>
    <c:autoTitleDeleted val="0"/>
    <c:plotArea>
      <c:layout/>
      <c:lineChart>
        <c:grouping val="standard"/>
        <c:varyColors val="0"/>
        <c:ser>
          <c:idx val="4"/>
          <c:order val="0"/>
          <c:tx>
            <c:strRef>
              <c:f>CDSHistorico!$AB$4</c:f>
              <c:strCache>
                <c:ptCount val="1"/>
                <c:pt idx="0">
                  <c:v>AA 10Y Index</c:v>
                </c:pt>
              </c:strCache>
            </c:strRef>
          </c:tx>
          <c:spPr>
            <a:ln w="19050">
              <a:solidFill>
                <a:schemeClr val="accent1">
                  <a:lumMod val="50000"/>
                </a:schemeClr>
              </a:solidFill>
              <a:prstDash val="sysDot"/>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[0]!AAA</c:f>
              <c:numCache>
                <c:formatCode>General</c:formatCode>
                <c:ptCount val="831"/>
                <c:pt idx="0">
                  <c:v>3.1080000000000001</c:v>
                </c:pt>
                <c:pt idx="1">
                  <c:v>3.17</c:v>
                </c:pt>
                <c:pt idx="2">
                  <c:v>3.18</c:v>
                </c:pt>
                <c:pt idx="3">
                  <c:v>3.1589999999999998</c:v>
                </c:pt>
                <c:pt idx="4">
                  <c:v>3.1789999999999998</c:v>
                </c:pt>
                <c:pt idx="5">
                  <c:v>3.1890000000000001</c:v>
                </c:pt>
                <c:pt idx="6">
                  <c:v>3.2240000000000002</c:v>
                </c:pt>
                <c:pt idx="7">
                  <c:v>3.22</c:v>
                </c:pt>
                <c:pt idx="8">
                  <c:v>3.1789999999999998</c:v>
                </c:pt>
                <c:pt idx="9">
                  <c:v>3.1949999999999998</c:v>
                </c:pt>
                <c:pt idx="10">
                  <c:v>3.198</c:v>
                </c:pt>
                <c:pt idx="11">
                  <c:v>3.2509999999999999</c:v>
                </c:pt>
                <c:pt idx="12">
                  <c:v>3.1869999999999998</c:v>
                </c:pt>
                <c:pt idx="13">
                  <c:v>3.2130000000000001</c:v>
                </c:pt>
                <c:pt idx="14">
                  <c:v>3.2029999999999998</c:v>
                </c:pt>
                <c:pt idx="15">
                  <c:v>3.2050000000000001</c:v>
                </c:pt>
                <c:pt idx="16">
                  <c:v>3.1680000000000001</c:v>
                </c:pt>
                <c:pt idx="17">
                  <c:v>3.137</c:v>
                </c:pt>
                <c:pt idx="18">
                  <c:v>3.113</c:v>
                </c:pt>
                <c:pt idx="19">
                  <c:v>3.1269999999999998</c:v>
                </c:pt>
                <c:pt idx="20">
                  <c:v>3.121</c:v>
                </c:pt>
                <c:pt idx="21">
                  <c:v>3.1579999999999999</c:v>
                </c:pt>
                <c:pt idx="22">
                  <c:v>3.21</c:v>
                </c:pt>
                <c:pt idx="23">
                  <c:v>3.226</c:v>
                </c:pt>
                <c:pt idx="24">
                  <c:v>3.226</c:v>
                </c:pt>
                <c:pt idx="25">
                  <c:v>3.202</c:v>
                </c:pt>
                <c:pt idx="26">
                  <c:v>3.1520000000000001</c:v>
                </c:pt>
                <c:pt idx="27">
                  <c:v>3.153</c:v>
                </c:pt>
                <c:pt idx="28">
                  <c:v>3.1459999999999999</c:v>
                </c:pt>
                <c:pt idx="29">
                  <c:v>3.133</c:v>
                </c:pt>
                <c:pt idx="30">
                  <c:v>3.1520000000000001</c:v>
                </c:pt>
                <c:pt idx="31">
                  <c:v>3.153</c:v>
                </c:pt>
                <c:pt idx="32">
                  <c:v>3.13</c:v>
                </c:pt>
                <c:pt idx="33">
                  <c:v>3.0619999999999998</c:v>
                </c:pt>
                <c:pt idx="34">
                  <c:v>3.0920000000000001</c:v>
                </c:pt>
                <c:pt idx="35">
                  <c:v>3.0920000000000001</c:v>
                </c:pt>
                <c:pt idx="36">
                  <c:v>3.0870000000000002</c:v>
                </c:pt>
                <c:pt idx="37">
                  <c:v>3.09</c:v>
                </c:pt>
                <c:pt idx="38">
                  <c:v>3.1339999999999999</c:v>
                </c:pt>
                <c:pt idx="39">
                  <c:v>3.1019999999999999</c:v>
                </c:pt>
                <c:pt idx="40">
                  <c:v>3.117</c:v>
                </c:pt>
                <c:pt idx="41">
                  <c:v>3.0960000000000001</c:v>
                </c:pt>
                <c:pt idx="42">
                  <c:v>3.1829999999999998</c:v>
                </c:pt>
                <c:pt idx="43">
                  <c:v>3.1989999999999998</c:v>
                </c:pt>
                <c:pt idx="44">
                  <c:v>3.109</c:v>
                </c:pt>
                <c:pt idx="45">
                  <c:v>3.1</c:v>
                </c:pt>
                <c:pt idx="46">
                  <c:v>3.0990000000000002</c:v>
                </c:pt>
                <c:pt idx="47">
                  <c:v>3.0910000000000002</c:v>
                </c:pt>
                <c:pt idx="48">
                  <c:v>3.0390000000000001</c:v>
                </c:pt>
                <c:pt idx="49">
                  <c:v>3.077</c:v>
                </c:pt>
                <c:pt idx="50">
                  <c:v>3.0819999999999999</c:v>
                </c:pt>
                <c:pt idx="51">
                  <c:v>3.101</c:v>
                </c:pt>
                <c:pt idx="52">
                  <c:v>3.09</c:v>
                </c:pt>
                <c:pt idx="53">
                  <c:v>3.0710000000000002</c:v>
                </c:pt>
                <c:pt idx="54">
                  <c:v>3.0219999999999998</c:v>
                </c:pt>
                <c:pt idx="55">
                  <c:v>3.0630000000000002</c:v>
                </c:pt>
                <c:pt idx="56">
                  <c:v>3.069</c:v>
                </c:pt>
                <c:pt idx="57">
                  <c:v>3.089</c:v>
                </c:pt>
                <c:pt idx="58">
                  <c:v>3.0449999999999999</c:v>
                </c:pt>
                <c:pt idx="59">
                  <c:v>3.056</c:v>
                </c:pt>
                <c:pt idx="60">
                  <c:v>3.0470000000000002</c:v>
                </c:pt>
                <c:pt idx="61">
                  <c:v>3.0470000000000002</c:v>
                </c:pt>
                <c:pt idx="62">
                  <c:v>3.0150000000000001</c:v>
                </c:pt>
                <c:pt idx="63">
                  <c:v>2.9550000000000001</c:v>
                </c:pt>
                <c:pt idx="64">
                  <c:v>2.9699999999999998</c:v>
                </c:pt>
                <c:pt idx="65">
                  <c:v>2.9699999999999998</c:v>
                </c:pt>
                <c:pt idx="66">
                  <c:v>3.0409999999999999</c:v>
                </c:pt>
                <c:pt idx="67">
                  <c:v>3.0230000000000001</c:v>
                </c:pt>
                <c:pt idx="68">
                  <c:v>3.0880000000000001</c:v>
                </c:pt>
                <c:pt idx="69">
                  <c:v>3.0920000000000001</c:v>
                </c:pt>
                <c:pt idx="70">
                  <c:v>3.1120000000000001</c:v>
                </c:pt>
                <c:pt idx="71">
                  <c:v>3.13</c:v>
                </c:pt>
                <c:pt idx="72">
                  <c:v>3.173</c:v>
                </c:pt>
                <c:pt idx="73">
                  <c:v>3.1930000000000001</c:v>
                </c:pt>
                <c:pt idx="74">
                  <c:v>3.2349999999999999</c:v>
                </c:pt>
                <c:pt idx="75">
                  <c:v>3.25</c:v>
                </c:pt>
                <c:pt idx="76">
                  <c:v>3.25</c:v>
                </c:pt>
                <c:pt idx="77">
                  <c:v>3.2749999999999999</c:v>
                </c:pt>
                <c:pt idx="78">
                  <c:v>3.29</c:v>
                </c:pt>
                <c:pt idx="79">
                  <c:v>3.2439999999999998</c:v>
                </c:pt>
                <c:pt idx="80">
                  <c:v>3.22</c:v>
                </c:pt>
                <c:pt idx="81">
                  <c:v>3.206</c:v>
                </c:pt>
                <c:pt idx="82">
                  <c:v>3.222</c:v>
                </c:pt>
                <c:pt idx="83">
                  <c:v>3.1709999999999998</c:v>
                </c:pt>
                <c:pt idx="84">
                  <c:v>3.206</c:v>
                </c:pt>
                <c:pt idx="85">
                  <c:v>3.1819999999999999</c:v>
                </c:pt>
                <c:pt idx="86">
                  <c:v>3.19</c:v>
                </c:pt>
                <c:pt idx="87">
                  <c:v>3.077</c:v>
                </c:pt>
                <c:pt idx="88">
                  <c:v>3.1160000000000001</c:v>
                </c:pt>
                <c:pt idx="89">
                  <c:v>3.1110000000000002</c:v>
                </c:pt>
                <c:pt idx="90">
                  <c:v>3.0870000000000002</c:v>
                </c:pt>
                <c:pt idx="91">
                  <c:v>3.016</c:v>
                </c:pt>
                <c:pt idx="92">
                  <c:v>2.9790000000000001</c:v>
                </c:pt>
                <c:pt idx="93">
                  <c:v>3.0089999999999999</c:v>
                </c:pt>
                <c:pt idx="94">
                  <c:v>2.9750000000000001</c:v>
                </c:pt>
                <c:pt idx="95">
                  <c:v>2.9750000000000001</c:v>
                </c:pt>
                <c:pt idx="96">
                  <c:v>2.9020000000000001</c:v>
                </c:pt>
                <c:pt idx="97">
                  <c:v>2.86</c:v>
                </c:pt>
                <c:pt idx="98">
                  <c:v>2.9140000000000001</c:v>
                </c:pt>
                <c:pt idx="99">
                  <c:v>2.9379999999999997</c:v>
                </c:pt>
                <c:pt idx="100">
                  <c:v>2.9</c:v>
                </c:pt>
                <c:pt idx="101">
                  <c:v>2.927</c:v>
                </c:pt>
                <c:pt idx="102">
                  <c:v>2.9220000000000002</c:v>
                </c:pt>
                <c:pt idx="103">
                  <c:v>3.0009999999999999</c:v>
                </c:pt>
                <c:pt idx="104">
                  <c:v>2.9910000000000001</c:v>
                </c:pt>
                <c:pt idx="105">
                  <c:v>2.98</c:v>
                </c:pt>
                <c:pt idx="106">
                  <c:v>3.0059999999999998</c:v>
                </c:pt>
                <c:pt idx="107">
                  <c:v>3.012</c:v>
                </c:pt>
                <c:pt idx="108">
                  <c:v>3</c:v>
                </c:pt>
                <c:pt idx="109">
                  <c:v>3.012</c:v>
                </c:pt>
                <c:pt idx="110">
                  <c:v>3.0259999999999998</c:v>
                </c:pt>
                <c:pt idx="111">
                  <c:v>3.028</c:v>
                </c:pt>
                <c:pt idx="112">
                  <c:v>3.0329999999999999</c:v>
                </c:pt>
                <c:pt idx="113">
                  <c:v>3.069</c:v>
                </c:pt>
                <c:pt idx="114">
                  <c:v>2.9950000000000001</c:v>
                </c:pt>
                <c:pt idx="115">
                  <c:v>3.056</c:v>
                </c:pt>
                <c:pt idx="116">
                  <c:v>3.056</c:v>
                </c:pt>
                <c:pt idx="117">
                  <c:v>3.0619999999999998</c:v>
                </c:pt>
                <c:pt idx="118">
                  <c:v>3.0539999999999998</c:v>
                </c:pt>
                <c:pt idx="119">
                  <c:v>3.0310000000000001</c:v>
                </c:pt>
                <c:pt idx="120">
                  <c:v>3.0659999999999998</c:v>
                </c:pt>
                <c:pt idx="121">
                  <c:v>3.0640000000000001</c:v>
                </c:pt>
                <c:pt idx="122">
                  <c:v>3.093</c:v>
                </c:pt>
                <c:pt idx="123">
                  <c:v>3.0760000000000001</c:v>
                </c:pt>
                <c:pt idx="124">
                  <c:v>3.044</c:v>
                </c:pt>
                <c:pt idx="125">
                  <c:v>3.03</c:v>
                </c:pt>
                <c:pt idx="126">
                  <c:v>2.9830000000000001</c:v>
                </c:pt>
                <c:pt idx="127">
                  <c:v>2.9649999999999999</c:v>
                </c:pt>
                <c:pt idx="128">
                  <c:v>2.9649999999999999</c:v>
                </c:pt>
                <c:pt idx="129">
                  <c:v>2.8879999999999999</c:v>
                </c:pt>
                <c:pt idx="130">
                  <c:v>2.94</c:v>
                </c:pt>
                <c:pt idx="131">
                  <c:v>2.9990000000000001</c:v>
                </c:pt>
                <c:pt idx="132">
                  <c:v>2.9969999999999999</c:v>
                </c:pt>
                <c:pt idx="133">
                  <c:v>2.952</c:v>
                </c:pt>
                <c:pt idx="134">
                  <c:v>3.012</c:v>
                </c:pt>
                <c:pt idx="135">
                  <c:v>2.9889999999999999</c:v>
                </c:pt>
                <c:pt idx="136">
                  <c:v>2.9529999999999998</c:v>
                </c:pt>
                <c:pt idx="137">
                  <c:v>2.9079999999999999</c:v>
                </c:pt>
                <c:pt idx="138">
                  <c:v>2.9329999999999998</c:v>
                </c:pt>
                <c:pt idx="139">
                  <c:v>2.85</c:v>
                </c:pt>
                <c:pt idx="140">
                  <c:v>2.9039999999999999</c:v>
                </c:pt>
                <c:pt idx="141">
                  <c:v>2.847</c:v>
                </c:pt>
                <c:pt idx="142">
                  <c:v>2.9220000000000002</c:v>
                </c:pt>
                <c:pt idx="143">
                  <c:v>2.9859999999999998</c:v>
                </c:pt>
                <c:pt idx="144">
                  <c:v>2.9430000000000001</c:v>
                </c:pt>
                <c:pt idx="145">
                  <c:v>2.923</c:v>
                </c:pt>
                <c:pt idx="146">
                  <c:v>3.0150000000000001</c:v>
                </c:pt>
                <c:pt idx="147">
                  <c:v>3.0089999999999999</c:v>
                </c:pt>
                <c:pt idx="148">
                  <c:v>3.0089999999999999</c:v>
                </c:pt>
                <c:pt idx="149">
                  <c:v>2.984</c:v>
                </c:pt>
                <c:pt idx="150">
                  <c:v>2.9459999999999997</c:v>
                </c:pt>
                <c:pt idx="151">
                  <c:v>2.9290000000000003</c:v>
                </c:pt>
                <c:pt idx="152">
                  <c:v>2.907</c:v>
                </c:pt>
                <c:pt idx="153">
                  <c:v>2.907</c:v>
                </c:pt>
                <c:pt idx="154">
                  <c:v>2.8609999999999998</c:v>
                </c:pt>
                <c:pt idx="155">
                  <c:v>2.7919999999999998</c:v>
                </c:pt>
                <c:pt idx="156">
                  <c:v>2.742</c:v>
                </c:pt>
                <c:pt idx="157">
                  <c:v>2.762</c:v>
                </c:pt>
                <c:pt idx="158">
                  <c:v>2.806</c:v>
                </c:pt>
                <c:pt idx="159">
                  <c:v>2.754</c:v>
                </c:pt>
                <c:pt idx="160">
                  <c:v>2.7039999999999997</c:v>
                </c:pt>
                <c:pt idx="161">
                  <c:v>2.702</c:v>
                </c:pt>
                <c:pt idx="162">
                  <c:v>2.6920000000000002</c:v>
                </c:pt>
                <c:pt idx="163">
                  <c:v>2.59</c:v>
                </c:pt>
                <c:pt idx="164">
                  <c:v>2.6819999999999999</c:v>
                </c:pt>
                <c:pt idx="165">
                  <c:v>2.6819999999999999</c:v>
                </c:pt>
                <c:pt idx="166">
                  <c:v>2.6520000000000001</c:v>
                </c:pt>
                <c:pt idx="167">
                  <c:v>2.6989999999999998</c:v>
                </c:pt>
                <c:pt idx="168">
                  <c:v>2.6879999999999997</c:v>
                </c:pt>
                <c:pt idx="169">
                  <c:v>2.5990000000000002</c:v>
                </c:pt>
                <c:pt idx="170">
                  <c:v>2.6139999999999999</c:v>
                </c:pt>
                <c:pt idx="171">
                  <c:v>2.5990000000000002</c:v>
                </c:pt>
                <c:pt idx="172">
                  <c:v>2.5099999999999998</c:v>
                </c:pt>
                <c:pt idx="173">
                  <c:v>2.548</c:v>
                </c:pt>
                <c:pt idx="174">
                  <c:v>2.4500000000000002</c:v>
                </c:pt>
                <c:pt idx="175">
                  <c:v>2.4609999999999999</c:v>
                </c:pt>
                <c:pt idx="176">
                  <c:v>2.5620000000000003</c:v>
                </c:pt>
                <c:pt idx="177">
                  <c:v>2.5409999999999999</c:v>
                </c:pt>
                <c:pt idx="178">
                  <c:v>2.5739999999999998</c:v>
                </c:pt>
                <c:pt idx="179">
                  <c:v>2.706</c:v>
                </c:pt>
                <c:pt idx="180">
                  <c:v>2.7250000000000001</c:v>
                </c:pt>
                <c:pt idx="181">
                  <c:v>2.7530000000000001</c:v>
                </c:pt>
                <c:pt idx="182">
                  <c:v>2.754</c:v>
                </c:pt>
                <c:pt idx="183">
                  <c:v>2.7450000000000001</c:v>
                </c:pt>
                <c:pt idx="184">
                  <c:v>2.7919999999999998</c:v>
                </c:pt>
                <c:pt idx="185">
                  <c:v>2.7919999999999998</c:v>
                </c:pt>
                <c:pt idx="186">
                  <c:v>2.8769999999999998</c:v>
                </c:pt>
                <c:pt idx="187">
                  <c:v>2.8359999999999999</c:v>
                </c:pt>
                <c:pt idx="188">
                  <c:v>2.8540000000000001</c:v>
                </c:pt>
                <c:pt idx="189">
                  <c:v>2.843</c:v>
                </c:pt>
                <c:pt idx="190">
                  <c:v>2.7730000000000001</c:v>
                </c:pt>
                <c:pt idx="191">
                  <c:v>2.69</c:v>
                </c:pt>
                <c:pt idx="192">
                  <c:v>2.6189999999999998</c:v>
                </c:pt>
                <c:pt idx="193">
                  <c:v>2.6859999999999999</c:v>
                </c:pt>
                <c:pt idx="194">
                  <c:v>2.645</c:v>
                </c:pt>
                <c:pt idx="195">
                  <c:v>2.742</c:v>
                </c:pt>
                <c:pt idx="196">
                  <c:v>2.7800000000000002</c:v>
                </c:pt>
                <c:pt idx="197">
                  <c:v>2.774</c:v>
                </c:pt>
                <c:pt idx="198">
                  <c:v>2.7690000000000001</c:v>
                </c:pt>
                <c:pt idx="199">
                  <c:v>2.8959999999999999</c:v>
                </c:pt>
                <c:pt idx="200">
                  <c:v>2.8380000000000001</c:v>
                </c:pt>
                <c:pt idx="201">
                  <c:v>2.8330000000000002</c:v>
                </c:pt>
                <c:pt idx="202">
                  <c:v>2.8220000000000001</c:v>
                </c:pt>
                <c:pt idx="203">
                  <c:v>2.8319999999999999</c:v>
                </c:pt>
                <c:pt idx="204">
                  <c:v>2.8679999999999999</c:v>
                </c:pt>
                <c:pt idx="205">
                  <c:v>2.87</c:v>
                </c:pt>
                <c:pt idx="206">
                  <c:v>2.8540000000000001</c:v>
                </c:pt>
                <c:pt idx="207">
                  <c:v>2.7519999999999998</c:v>
                </c:pt>
                <c:pt idx="208">
                  <c:v>2.7560000000000002</c:v>
                </c:pt>
                <c:pt idx="209">
                  <c:v>2.7279999999999998</c:v>
                </c:pt>
                <c:pt idx="210">
                  <c:v>2.7109999999999999</c:v>
                </c:pt>
                <c:pt idx="211">
                  <c:v>2.6680000000000001</c:v>
                </c:pt>
                <c:pt idx="212">
                  <c:v>2.7229999999999999</c:v>
                </c:pt>
                <c:pt idx="213">
                  <c:v>2.7880000000000003</c:v>
                </c:pt>
                <c:pt idx="214">
                  <c:v>2.7189999999999999</c:v>
                </c:pt>
                <c:pt idx="215">
                  <c:v>2.714</c:v>
                </c:pt>
                <c:pt idx="216">
                  <c:v>2.6790000000000003</c:v>
                </c:pt>
                <c:pt idx="217">
                  <c:v>2.62</c:v>
                </c:pt>
                <c:pt idx="218">
                  <c:v>2.6560000000000001</c:v>
                </c:pt>
                <c:pt idx="219">
                  <c:v>2.5859999999999999</c:v>
                </c:pt>
                <c:pt idx="220">
                  <c:v>2.6360000000000001</c:v>
                </c:pt>
                <c:pt idx="221">
                  <c:v>2.617</c:v>
                </c:pt>
                <c:pt idx="222">
                  <c:v>2.625</c:v>
                </c:pt>
                <c:pt idx="223">
                  <c:v>2.6749999999999998</c:v>
                </c:pt>
                <c:pt idx="224">
                  <c:v>2.6829999999999998</c:v>
                </c:pt>
                <c:pt idx="225">
                  <c:v>2.6509999999999998</c:v>
                </c:pt>
                <c:pt idx="226">
                  <c:v>2.7010000000000001</c:v>
                </c:pt>
                <c:pt idx="227">
                  <c:v>2.6890000000000001</c:v>
                </c:pt>
                <c:pt idx="228">
                  <c:v>2.68</c:v>
                </c:pt>
                <c:pt idx="229">
                  <c:v>2.66</c:v>
                </c:pt>
                <c:pt idx="230">
                  <c:v>2.6829999999999998</c:v>
                </c:pt>
                <c:pt idx="231">
                  <c:v>2.7069999999999999</c:v>
                </c:pt>
                <c:pt idx="232">
                  <c:v>2.778</c:v>
                </c:pt>
                <c:pt idx="233">
                  <c:v>2.7450000000000001</c:v>
                </c:pt>
                <c:pt idx="234">
                  <c:v>2.6970000000000001</c:v>
                </c:pt>
                <c:pt idx="235">
                  <c:v>2.7119999999999997</c:v>
                </c:pt>
                <c:pt idx="236">
                  <c:v>2.7890000000000001</c:v>
                </c:pt>
                <c:pt idx="237">
                  <c:v>2.8580000000000001</c:v>
                </c:pt>
                <c:pt idx="238">
                  <c:v>2.8719999999999999</c:v>
                </c:pt>
                <c:pt idx="239">
                  <c:v>2.944</c:v>
                </c:pt>
                <c:pt idx="240">
                  <c:v>2.9689999999999999</c:v>
                </c:pt>
                <c:pt idx="241">
                  <c:v>2.9939999999999998</c:v>
                </c:pt>
                <c:pt idx="242">
                  <c:v>3.0640000000000001</c:v>
                </c:pt>
                <c:pt idx="243">
                  <c:v>3.0249999999999999</c:v>
                </c:pt>
                <c:pt idx="244">
                  <c:v>2.976</c:v>
                </c:pt>
                <c:pt idx="245">
                  <c:v>3.101</c:v>
                </c:pt>
                <c:pt idx="246">
                  <c:v>3.0960000000000001</c:v>
                </c:pt>
                <c:pt idx="247">
                  <c:v>3.1150000000000002</c:v>
                </c:pt>
                <c:pt idx="248">
                  <c:v>3.0680000000000001</c:v>
                </c:pt>
                <c:pt idx="249">
                  <c:v>2.9779999999999998</c:v>
                </c:pt>
                <c:pt idx="250">
                  <c:v>3.0659999999999998</c:v>
                </c:pt>
                <c:pt idx="251">
                  <c:v>3.1360000000000001</c:v>
                </c:pt>
                <c:pt idx="252">
                  <c:v>3.1189999999999998</c:v>
                </c:pt>
                <c:pt idx="253">
                  <c:v>3.0630000000000002</c:v>
                </c:pt>
                <c:pt idx="254">
                  <c:v>3.1019999999999999</c:v>
                </c:pt>
                <c:pt idx="255">
                  <c:v>3.1019999999999999</c:v>
                </c:pt>
                <c:pt idx="256">
                  <c:v>3.0329999999999999</c:v>
                </c:pt>
                <c:pt idx="257">
                  <c:v>3.03</c:v>
                </c:pt>
                <c:pt idx="258">
                  <c:v>3.0350000000000001</c:v>
                </c:pt>
                <c:pt idx="259">
                  <c:v>3.03</c:v>
                </c:pt>
                <c:pt idx="260">
                  <c:v>3.1030000000000002</c:v>
                </c:pt>
                <c:pt idx="261">
                  <c:v>3.1819999999999999</c:v>
                </c:pt>
                <c:pt idx="262">
                  <c:v>3.274</c:v>
                </c:pt>
                <c:pt idx="263">
                  <c:v>3.222</c:v>
                </c:pt>
                <c:pt idx="264">
                  <c:v>3.3079999999999998</c:v>
                </c:pt>
                <c:pt idx="265">
                  <c:v>3.3010000000000002</c:v>
                </c:pt>
                <c:pt idx="266">
                  <c:v>3.3479999999999999</c:v>
                </c:pt>
                <c:pt idx="267">
                  <c:v>3.3970000000000002</c:v>
                </c:pt>
                <c:pt idx="268">
                  <c:v>3.3050000000000002</c:v>
                </c:pt>
                <c:pt idx="269">
                  <c:v>3.3220000000000001</c:v>
                </c:pt>
                <c:pt idx="270">
                  <c:v>3.31</c:v>
                </c:pt>
                <c:pt idx="271">
                  <c:v>3.2720000000000002</c:v>
                </c:pt>
                <c:pt idx="272">
                  <c:v>3.2570000000000001</c:v>
                </c:pt>
                <c:pt idx="273">
                  <c:v>3.274</c:v>
                </c:pt>
                <c:pt idx="274">
                  <c:v>3.2120000000000002</c:v>
                </c:pt>
                <c:pt idx="275">
                  <c:v>3.3210000000000002</c:v>
                </c:pt>
                <c:pt idx="276">
                  <c:v>3.36</c:v>
                </c:pt>
                <c:pt idx="277">
                  <c:v>3.3340000000000001</c:v>
                </c:pt>
                <c:pt idx="278">
                  <c:v>3.367</c:v>
                </c:pt>
                <c:pt idx="279">
                  <c:v>3.4239999999999999</c:v>
                </c:pt>
                <c:pt idx="280">
                  <c:v>3.294</c:v>
                </c:pt>
                <c:pt idx="281">
                  <c:v>3.3250000000000002</c:v>
                </c:pt>
                <c:pt idx="282">
                  <c:v>3.379</c:v>
                </c:pt>
                <c:pt idx="283">
                  <c:v>3.3370000000000002</c:v>
                </c:pt>
                <c:pt idx="284">
                  <c:v>3.3370000000000002</c:v>
                </c:pt>
                <c:pt idx="285">
                  <c:v>3.254</c:v>
                </c:pt>
                <c:pt idx="286">
                  <c:v>3.2170000000000001</c:v>
                </c:pt>
                <c:pt idx="287">
                  <c:v>3.177</c:v>
                </c:pt>
                <c:pt idx="288">
                  <c:v>3.2730000000000001</c:v>
                </c:pt>
                <c:pt idx="289">
                  <c:v>3.3609999999999998</c:v>
                </c:pt>
                <c:pt idx="290">
                  <c:v>3.4140000000000001</c:v>
                </c:pt>
                <c:pt idx="291">
                  <c:v>3.38</c:v>
                </c:pt>
                <c:pt idx="292">
                  <c:v>3.3410000000000002</c:v>
                </c:pt>
                <c:pt idx="293">
                  <c:v>3.3410000000000002</c:v>
                </c:pt>
                <c:pt idx="294">
                  <c:v>3.3439999999999999</c:v>
                </c:pt>
                <c:pt idx="295">
                  <c:v>3.3759999999999999</c:v>
                </c:pt>
                <c:pt idx="296">
                  <c:v>3.351</c:v>
                </c:pt>
                <c:pt idx="297">
                  <c:v>3.3519999999999999</c:v>
                </c:pt>
                <c:pt idx="298">
                  <c:v>3.2989999999999999</c:v>
                </c:pt>
                <c:pt idx="299">
                  <c:v>3.2829999999999999</c:v>
                </c:pt>
                <c:pt idx="300">
                  <c:v>3.2410000000000001</c:v>
                </c:pt>
                <c:pt idx="301">
                  <c:v>3.29</c:v>
                </c:pt>
                <c:pt idx="302">
                  <c:v>3.3210000000000002</c:v>
                </c:pt>
                <c:pt idx="303">
                  <c:v>3.31</c:v>
                </c:pt>
                <c:pt idx="304">
                  <c:v>3.2290000000000001</c:v>
                </c:pt>
                <c:pt idx="305">
                  <c:v>3.2</c:v>
                </c:pt>
                <c:pt idx="306">
                  <c:v>3.2909999999999999</c:v>
                </c:pt>
                <c:pt idx="307">
                  <c:v>3.3479999999999999</c:v>
                </c:pt>
                <c:pt idx="308">
                  <c:v>3.3149999999999999</c:v>
                </c:pt>
                <c:pt idx="309">
                  <c:v>3.274</c:v>
                </c:pt>
                <c:pt idx="310">
                  <c:v>3.3279999999999998</c:v>
                </c:pt>
                <c:pt idx="311">
                  <c:v>3.2429999999999999</c:v>
                </c:pt>
                <c:pt idx="312">
                  <c:v>3.2669999999999999</c:v>
                </c:pt>
                <c:pt idx="313">
                  <c:v>3.3079999999999998</c:v>
                </c:pt>
                <c:pt idx="314">
                  <c:v>3.3250000000000002</c:v>
                </c:pt>
                <c:pt idx="315">
                  <c:v>3.29</c:v>
                </c:pt>
                <c:pt idx="316">
                  <c:v>3.327</c:v>
                </c:pt>
                <c:pt idx="317">
                  <c:v>3.26</c:v>
                </c:pt>
                <c:pt idx="318">
                  <c:v>3.234</c:v>
                </c:pt>
                <c:pt idx="319">
                  <c:v>3.202</c:v>
                </c:pt>
                <c:pt idx="320">
                  <c:v>3.21</c:v>
                </c:pt>
                <c:pt idx="321">
                  <c:v>3.262</c:v>
                </c:pt>
                <c:pt idx="322">
                  <c:v>3.3650000000000002</c:v>
                </c:pt>
                <c:pt idx="323">
                  <c:v>3.367</c:v>
                </c:pt>
                <c:pt idx="324">
                  <c:v>3.3490000000000002</c:v>
                </c:pt>
                <c:pt idx="325">
                  <c:v>3.3620000000000001</c:v>
                </c:pt>
                <c:pt idx="326">
                  <c:v>3.298</c:v>
                </c:pt>
                <c:pt idx="327">
                  <c:v>3.33</c:v>
                </c:pt>
                <c:pt idx="328">
                  <c:v>3.2930000000000001</c:v>
                </c:pt>
                <c:pt idx="329">
                  <c:v>3.246</c:v>
                </c:pt>
                <c:pt idx="330">
                  <c:v>3.246</c:v>
                </c:pt>
                <c:pt idx="331">
                  <c:v>3.29</c:v>
                </c:pt>
                <c:pt idx="332">
                  <c:v>3.2690000000000001</c:v>
                </c:pt>
                <c:pt idx="333">
                  <c:v>3.3180000000000001</c:v>
                </c:pt>
                <c:pt idx="334">
                  <c:v>3.3010000000000002</c:v>
                </c:pt>
                <c:pt idx="335">
                  <c:v>3.2919999999999998</c:v>
                </c:pt>
                <c:pt idx="336">
                  <c:v>3.383</c:v>
                </c:pt>
                <c:pt idx="337">
                  <c:v>3.3780000000000001</c:v>
                </c:pt>
                <c:pt idx="338">
                  <c:v>3.2530000000000001</c:v>
                </c:pt>
                <c:pt idx="339">
                  <c:v>3.2050000000000001</c:v>
                </c:pt>
                <c:pt idx="340">
                  <c:v>3.262</c:v>
                </c:pt>
                <c:pt idx="341">
                  <c:v>3.1970000000000001</c:v>
                </c:pt>
                <c:pt idx="342">
                  <c:v>3.2050000000000001</c:v>
                </c:pt>
                <c:pt idx="343">
                  <c:v>3.173</c:v>
                </c:pt>
                <c:pt idx="344">
                  <c:v>3.2010000000000001</c:v>
                </c:pt>
                <c:pt idx="345">
                  <c:v>3.133</c:v>
                </c:pt>
                <c:pt idx="346">
                  <c:v>3.1070000000000002</c:v>
                </c:pt>
                <c:pt idx="347">
                  <c:v>3.1390000000000002</c:v>
                </c:pt>
                <c:pt idx="348">
                  <c:v>3.1459999999999999</c:v>
                </c:pt>
                <c:pt idx="349">
                  <c:v>3.0750000000000002</c:v>
                </c:pt>
                <c:pt idx="350">
                  <c:v>3.1280000000000001</c:v>
                </c:pt>
                <c:pt idx="351">
                  <c:v>3.1019999999999999</c:v>
                </c:pt>
                <c:pt idx="352">
                  <c:v>3.1139999999999999</c:v>
                </c:pt>
                <c:pt idx="353">
                  <c:v>3.1480000000000001</c:v>
                </c:pt>
                <c:pt idx="354">
                  <c:v>3.141</c:v>
                </c:pt>
                <c:pt idx="355">
                  <c:v>3.141</c:v>
                </c:pt>
                <c:pt idx="356">
                  <c:v>3.0720000000000001</c:v>
                </c:pt>
                <c:pt idx="357">
                  <c:v>2.9980000000000002</c:v>
                </c:pt>
                <c:pt idx="358">
                  <c:v>3.048</c:v>
                </c:pt>
                <c:pt idx="359">
                  <c:v>3.06</c:v>
                </c:pt>
                <c:pt idx="360">
                  <c:v>3.0529999999999999</c:v>
                </c:pt>
                <c:pt idx="361">
                  <c:v>3.0840000000000001</c:v>
                </c:pt>
                <c:pt idx="362">
                  <c:v>3.0339999999999998</c:v>
                </c:pt>
                <c:pt idx="363">
                  <c:v>3.0150000000000001</c:v>
                </c:pt>
                <c:pt idx="364">
                  <c:v>3.0510000000000002</c:v>
                </c:pt>
                <c:pt idx="365">
                  <c:v>3.004</c:v>
                </c:pt>
                <c:pt idx="366">
                  <c:v>2.9859999999999998</c:v>
                </c:pt>
                <c:pt idx="367">
                  <c:v>3.0609999999999999</c:v>
                </c:pt>
                <c:pt idx="368">
                  <c:v>3.1509999999999998</c:v>
                </c:pt>
                <c:pt idx="369">
                  <c:v>3.1259999999999999</c:v>
                </c:pt>
                <c:pt idx="370">
                  <c:v>3.16</c:v>
                </c:pt>
                <c:pt idx="371">
                  <c:v>3.1760000000000002</c:v>
                </c:pt>
                <c:pt idx="372">
                  <c:v>3.1819999999999999</c:v>
                </c:pt>
                <c:pt idx="373">
                  <c:v>3.2080000000000002</c:v>
                </c:pt>
                <c:pt idx="374">
                  <c:v>3.29</c:v>
                </c:pt>
                <c:pt idx="375">
                  <c:v>3.2989999999999999</c:v>
                </c:pt>
                <c:pt idx="376">
                  <c:v>3.2759999999999998</c:v>
                </c:pt>
                <c:pt idx="377">
                  <c:v>3.2759999999999998</c:v>
                </c:pt>
                <c:pt idx="378">
                  <c:v>3.26</c:v>
                </c:pt>
                <c:pt idx="379">
                  <c:v>3.2290000000000001</c:v>
                </c:pt>
                <c:pt idx="380">
                  <c:v>3.218</c:v>
                </c:pt>
                <c:pt idx="381">
                  <c:v>3.22</c:v>
                </c:pt>
                <c:pt idx="382">
                  <c:v>3.2309999999999999</c:v>
                </c:pt>
                <c:pt idx="383">
                  <c:v>3.19</c:v>
                </c:pt>
                <c:pt idx="384">
                  <c:v>3.2080000000000002</c:v>
                </c:pt>
                <c:pt idx="385">
                  <c:v>3.23</c:v>
                </c:pt>
                <c:pt idx="386">
                  <c:v>3.21</c:v>
                </c:pt>
                <c:pt idx="387">
                  <c:v>3.2</c:v>
                </c:pt>
                <c:pt idx="388">
                  <c:v>3.2</c:v>
                </c:pt>
                <c:pt idx="389">
                  <c:v>3.1859999999999999</c:v>
                </c:pt>
                <c:pt idx="390">
                  <c:v>3.1819999999999999</c:v>
                </c:pt>
                <c:pt idx="391">
                  <c:v>3.1150000000000002</c:v>
                </c:pt>
                <c:pt idx="392">
                  <c:v>3.141</c:v>
                </c:pt>
                <c:pt idx="393">
                  <c:v>3.2650000000000001</c:v>
                </c:pt>
                <c:pt idx="394">
                  <c:v>3.2309999999999999</c:v>
                </c:pt>
                <c:pt idx="395">
                  <c:v>3.1880000000000002</c:v>
                </c:pt>
                <c:pt idx="396">
                  <c:v>3.1970000000000001</c:v>
                </c:pt>
                <c:pt idx="397">
                  <c:v>3.1850000000000001</c:v>
                </c:pt>
                <c:pt idx="398">
                  <c:v>3.2170000000000001</c:v>
                </c:pt>
                <c:pt idx="399">
                  <c:v>3.145</c:v>
                </c:pt>
                <c:pt idx="400">
                  <c:v>3.2210000000000001</c:v>
                </c:pt>
                <c:pt idx="401">
                  <c:v>3.2730000000000001</c:v>
                </c:pt>
                <c:pt idx="402">
                  <c:v>3.2959999999999998</c:v>
                </c:pt>
                <c:pt idx="403">
                  <c:v>3.2490000000000001</c:v>
                </c:pt>
                <c:pt idx="404">
                  <c:v>3.2149999999999999</c:v>
                </c:pt>
                <c:pt idx="405">
                  <c:v>3.2040000000000002</c:v>
                </c:pt>
                <c:pt idx="406">
                  <c:v>3.2269999999999999</c:v>
                </c:pt>
                <c:pt idx="407">
                  <c:v>3.25</c:v>
                </c:pt>
                <c:pt idx="408">
                  <c:v>3.2240000000000002</c:v>
                </c:pt>
                <c:pt idx="409">
                  <c:v>3.2240000000000002</c:v>
                </c:pt>
                <c:pt idx="410">
                  <c:v>3.22</c:v>
                </c:pt>
                <c:pt idx="411">
                  <c:v>3.2879999999999998</c:v>
                </c:pt>
                <c:pt idx="412">
                  <c:v>3.286</c:v>
                </c:pt>
                <c:pt idx="413">
                  <c:v>3.2349999999999999</c:v>
                </c:pt>
                <c:pt idx="414">
                  <c:v>3.2349999999999999</c:v>
                </c:pt>
                <c:pt idx="415">
                  <c:v>3.226</c:v>
                </c:pt>
                <c:pt idx="416">
                  <c:v>3.2210000000000001</c:v>
                </c:pt>
                <c:pt idx="417">
                  <c:v>3.153</c:v>
                </c:pt>
                <c:pt idx="418">
                  <c:v>3.1269999999999998</c:v>
                </c:pt>
                <c:pt idx="419">
                  <c:v>3.0720000000000001</c:v>
                </c:pt>
                <c:pt idx="420">
                  <c:v>3.1259999999999999</c:v>
                </c:pt>
                <c:pt idx="421">
                  <c:v>3.1059999999999999</c:v>
                </c:pt>
                <c:pt idx="422">
                  <c:v>3.052</c:v>
                </c:pt>
                <c:pt idx="423">
                  <c:v>3.0870000000000002</c:v>
                </c:pt>
                <c:pt idx="424">
                  <c:v>3.0489999999999999</c:v>
                </c:pt>
                <c:pt idx="425">
                  <c:v>3.0489999999999999</c:v>
                </c:pt>
                <c:pt idx="426">
                  <c:v>3.093</c:v>
                </c:pt>
                <c:pt idx="427">
                  <c:v>3.0830000000000002</c:v>
                </c:pt>
                <c:pt idx="428">
                  <c:v>3.109</c:v>
                </c:pt>
                <c:pt idx="429">
                  <c:v>3.1360000000000001</c:v>
                </c:pt>
                <c:pt idx="430">
                  <c:v>3.1</c:v>
                </c:pt>
                <c:pt idx="431">
                  <c:v>3.1059999999999999</c:v>
                </c:pt>
                <c:pt idx="432">
                  <c:v>3.1120000000000001</c:v>
                </c:pt>
                <c:pt idx="433">
                  <c:v>3.097</c:v>
                </c:pt>
                <c:pt idx="434">
                  <c:v>3.0379999999999998</c:v>
                </c:pt>
                <c:pt idx="435">
                  <c:v>3.0739999999999998</c:v>
                </c:pt>
                <c:pt idx="436">
                  <c:v>2.972</c:v>
                </c:pt>
                <c:pt idx="437">
                  <c:v>2.9779999999999998</c:v>
                </c:pt>
                <c:pt idx="438">
                  <c:v>2.9809999999999999</c:v>
                </c:pt>
                <c:pt idx="439">
                  <c:v>2.9689999999999999</c:v>
                </c:pt>
                <c:pt idx="440">
                  <c:v>2.8890000000000002</c:v>
                </c:pt>
                <c:pt idx="441">
                  <c:v>2.883</c:v>
                </c:pt>
                <c:pt idx="442">
                  <c:v>2.8340000000000001</c:v>
                </c:pt>
                <c:pt idx="443">
                  <c:v>2.8</c:v>
                </c:pt>
                <c:pt idx="444">
                  <c:v>2.9079999999999999</c:v>
                </c:pt>
                <c:pt idx="445">
                  <c:v>2.9079999999999999</c:v>
                </c:pt>
                <c:pt idx="446">
                  <c:v>2.9609999999999999</c:v>
                </c:pt>
                <c:pt idx="447">
                  <c:v>3.008</c:v>
                </c:pt>
                <c:pt idx="448">
                  <c:v>2.944</c:v>
                </c:pt>
                <c:pt idx="449">
                  <c:v>2.95</c:v>
                </c:pt>
                <c:pt idx="450">
                  <c:v>2.9609999999999999</c:v>
                </c:pt>
                <c:pt idx="451">
                  <c:v>2.9220000000000002</c:v>
                </c:pt>
                <c:pt idx="452">
                  <c:v>2.9140000000000001</c:v>
                </c:pt>
                <c:pt idx="453">
                  <c:v>2.8639999999999999</c:v>
                </c:pt>
                <c:pt idx="454">
                  <c:v>2.8879999999999999</c:v>
                </c:pt>
                <c:pt idx="455">
                  <c:v>2.863</c:v>
                </c:pt>
                <c:pt idx="456">
                  <c:v>2.9329999999999998</c:v>
                </c:pt>
                <c:pt idx="457">
                  <c:v>2.93</c:v>
                </c:pt>
                <c:pt idx="458">
                  <c:v>2.923</c:v>
                </c:pt>
                <c:pt idx="459">
                  <c:v>2.9430000000000001</c:v>
                </c:pt>
                <c:pt idx="460">
                  <c:v>2.9630000000000001</c:v>
                </c:pt>
                <c:pt idx="461">
                  <c:v>2.8810000000000002</c:v>
                </c:pt>
                <c:pt idx="462">
                  <c:v>2.9260000000000002</c:v>
                </c:pt>
                <c:pt idx="463">
                  <c:v>2.956</c:v>
                </c:pt>
                <c:pt idx="464">
                  <c:v>2.9689999999999999</c:v>
                </c:pt>
                <c:pt idx="465">
                  <c:v>2.927</c:v>
                </c:pt>
                <c:pt idx="466">
                  <c:v>2.9249999999999998</c:v>
                </c:pt>
                <c:pt idx="467">
                  <c:v>2.8369999999999997</c:v>
                </c:pt>
                <c:pt idx="468">
                  <c:v>2.8120000000000003</c:v>
                </c:pt>
                <c:pt idx="469">
                  <c:v>2.7829999999999999</c:v>
                </c:pt>
                <c:pt idx="470">
                  <c:v>2.827</c:v>
                </c:pt>
                <c:pt idx="471">
                  <c:v>2.8490000000000002</c:v>
                </c:pt>
                <c:pt idx="472">
                  <c:v>2.8069999999999999</c:v>
                </c:pt>
                <c:pt idx="473">
                  <c:v>2.8319999999999999</c:v>
                </c:pt>
                <c:pt idx="474">
                  <c:v>2.8319999999999999</c:v>
                </c:pt>
                <c:pt idx="475">
                  <c:v>2.8120000000000003</c:v>
                </c:pt>
                <c:pt idx="476">
                  <c:v>2.7229999999999999</c:v>
                </c:pt>
                <c:pt idx="477">
                  <c:v>2.7229999999999999</c:v>
                </c:pt>
                <c:pt idx="478">
                  <c:v>2.6760000000000002</c:v>
                </c:pt>
                <c:pt idx="479">
                  <c:v>2.6859999999999999</c:v>
                </c:pt>
                <c:pt idx="480">
                  <c:v>2.6640000000000001</c:v>
                </c:pt>
                <c:pt idx="481">
                  <c:v>2.613</c:v>
                </c:pt>
                <c:pt idx="482">
                  <c:v>2.6429999999999998</c:v>
                </c:pt>
                <c:pt idx="483">
                  <c:v>2.5750000000000002</c:v>
                </c:pt>
                <c:pt idx="484">
                  <c:v>2.6139999999999999</c:v>
                </c:pt>
                <c:pt idx="485">
                  <c:v>2.6150000000000002</c:v>
                </c:pt>
                <c:pt idx="486">
                  <c:v>2.657</c:v>
                </c:pt>
                <c:pt idx="487">
                  <c:v>2.6459999999999999</c:v>
                </c:pt>
                <c:pt idx="488">
                  <c:v>2.669</c:v>
                </c:pt>
                <c:pt idx="489">
                  <c:v>2.6150000000000002</c:v>
                </c:pt>
                <c:pt idx="490">
                  <c:v>2.6280000000000001</c:v>
                </c:pt>
                <c:pt idx="491">
                  <c:v>2.6320000000000001</c:v>
                </c:pt>
                <c:pt idx="492">
                  <c:v>2.6669999999999998</c:v>
                </c:pt>
                <c:pt idx="493">
                  <c:v>2.6749999999999998</c:v>
                </c:pt>
                <c:pt idx="494">
                  <c:v>2.6819999999999999</c:v>
                </c:pt>
                <c:pt idx="495">
                  <c:v>2.702</c:v>
                </c:pt>
                <c:pt idx="496">
                  <c:v>2.738</c:v>
                </c:pt>
                <c:pt idx="497">
                  <c:v>2.6879999999999997</c:v>
                </c:pt>
                <c:pt idx="498">
                  <c:v>2.6379999999999999</c:v>
                </c:pt>
                <c:pt idx="499">
                  <c:v>2.64</c:v>
                </c:pt>
                <c:pt idx="500">
                  <c:v>2.6720000000000002</c:v>
                </c:pt>
                <c:pt idx="501">
                  <c:v>2.6070000000000002</c:v>
                </c:pt>
                <c:pt idx="502">
                  <c:v>2.5869999999999997</c:v>
                </c:pt>
                <c:pt idx="503">
                  <c:v>2.5579999999999998</c:v>
                </c:pt>
                <c:pt idx="504">
                  <c:v>2.6040000000000001</c:v>
                </c:pt>
                <c:pt idx="505">
                  <c:v>2.585</c:v>
                </c:pt>
                <c:pt idx="506">
                  <c:v>2.5949999999999998</c:v>
                </c:pt>
                <c:pt idx="507">
                  <c:v>2.5880000000000001</c:v>
                </c:pt>
                <c:pt idx="508">
                  <c:v>2.629</c:v>
                </c:pt>
                <c:pt idx="509">
                  <c:v>2.5979999999999999</c:v>
                </c:pt>
                <c:pt idx="510">
                  <c:v>2.649</c:v>
                </c:pt>
                <c:pt idx="511">
                  <c:v>2.67</c:v>
                </c:pt>
                <c:pt idx="512">
                  <c:v>2.766</c:v>
                </c:pt>
                <c:pt idx="513">
                  <c:v>2.7690000000000001</c:v>
                </c:pt>
                <c:pt idx="514">
                  <c:v>2.7679999999999998</c:v>
                </c:pt>
                <c:pt idx="515">
                  <c:v>2.7650000000000001</c:v>
                </c:pt>
                <c:pt idx="516">
                  <c:v>2.7989999999999999</c:v>
                </c:pt>
                <c:pt idx="517">
                  <c:v>2.7919999999999998</c:v>
                </c:pt>
                <c:pt idx="518">
                  <c:v>2.7359999999999998</c:v>
                </c:pt>
                <c:pt idx="519">
                  <c:v>2.7589999999999999</c:v>
                </c:pt>
                <c:pt idx="520">
                  <c:v>2.7589999999999999</c:v>
                </c:pt>
                <c:pt idx="521">
                  <c:v>2.7370000000000001</c:v>
                </c:pt>
                <c:pt idx="522">
                  <c:v>2.75</c:v>
                </c:pt>
                <c:pt idx="523">
                  <c:v>2.7160000000000002</c:v>
                </c:pt>
                <c:pt idx="524">
                  <c:v>2.5979999999999999</c:v>
                </c:pt>
                <c:pt idx="525">
                  <c:v>2.641</c:v>
                </c:pt>
                <c:pt idx="526">
                  <c:v>2.613</c:v>
                </c:pt>
                <c:pt idx="527">
                  <c:v>2.5949999999999998</c:v>
                </c:pt>
                <c:pt idx="528">
                  <c:v>2.5709999999999997</c:v>
                </c:pt>
                <c:pt idx="529">
                  <c:v>2.56</c:v>
                </c:pt>
                <c:pt idx="530">
                  <c:v>2.556</c:v>
                </c:pt>
                <c:pt idx="531">
                  <c:v>2.589</c:v>
                </c:pt>
                <c:pt idx="532">
                  <c:v>2.5409999999999999</c:v>
                </c:pt>
                <c:pt idx="533">
                  <c:v>2.544</c:v>
                </c:pt>
                <c:pt idx="534">
                  <c:v>2.577</c:v>
                </c:pt>
                <c:pt idx="535">
                  <c:v>2.6120000000000001</c:v>
                </c:pt>
                <c:pt idx="536">
                  <c:v>2.641</c:v>
                </c:pt>
                <c:pt idx="537">
                  <c:v>2.6120000000000001</c:v>
                </c:pt>
                <c:pt idx="538">
                  <c:v>2.6539999999999999</c:v>
                </c:pt>
                <c:pt idx="539">
                  <c:v>2.5259999999999998</c:v>
                </c:pt>
                <c:pt idx="540">
                  <c:v>2.4500000000000002</c:v>
                </c:pt>
                <c:pt idx="541">
                  <c:v>2.4540000000000002</c:v>
                </c:pt>
                <c:pt idx="542">
                  <c:v>2.48</c:v>
                </c:pt>
                <c:pt idx="543">
                  <c:v>2.4489999999999998</c:v>
                </c:pt>
                <c:pt idx="544">
                  <c:v>2.4119999999999999</c:v>
                </c:pt>
                <c:pt idx="545">
                  <c:v>2.4119999999999999</c:v>
                </c:pt>
                <c:pt idx="546">
                  <c:v>2.34</c:v>
                </c:pt>
                <c:pt idx="547">
                  <c:v>2.335</c:v>
                </c:pt>
                <c:pt idx="548">
                  <c:v>2.3570000000000002</c:v>
                </c:pt>
                <c:pt idx="549">
                  <c:v>2.302</c:v>
                </c:pt>
                <c:pt idx="550">
                  <c:v>2.3529999999999998</c:v>
                </c:pt>
                <c:pt idx="551">
                  <c:v>2.4079999999999999</c:v>
                </c:pt>
                <c:pt idx="552">
                  <c:v>2.3580000000000001</c:v>
                </c:pt>
                <c:pt idx="553">
                  <c:v>2.4060000000000001</c:v>
                </c:pt>
                <c:pt idx="554">
                  <c:v>2.4590000000000001</c:v>
                </c:pt>
                <c:pt idx="555">
                  <c:v>2.46</c:v>
                </c:pt>
                <c:pt idx="556">
                  <c:v>2.4340000000000002</c:v>
                </c:pt>
                <c:pt idx="557">
                  <c:v>2.4580000000000002</c:v>
                </c:pt>
                <c:pt idx="558">
                  <c:v>2.4319999999999999</c:v>
                </c:pt>
                <c:pt idx="559">
                  <c:v>2.4409999999999998</c:v>
                </c:pt>
                <c:pt idx="560">
                  <c:v>2.4550000000000001</c:v>
                </c:pt>
                <c:pt idx="561">
                  <c:v>2.4500000000000002</c:v>
                </c:pt>
                <c:pt idx="562">
                  <c:v>2.4</c:v>
                </c:pt>
                <c:pt idx="563">
                  <c:v>2.41</c:v>
                </c:pt>
                <c:pt idx="564">
                  <c:v>2.36</c:v>
                </c:pt>
                <c:pt idx="565">
                  <c:v>2.4140000000000001</c:v>
                </c:pt>
                <c:pt idx="566">
                  <c:v>2.4649999999999999</c:v>
                </c:pt>
                <c:pt idx="567">
                  <c:v>2.456</c:v>
                </c:pt>
                <c:pt idx="568">
                  <c:v>2.4009999999999998</c:v>
                </c:pt>
                <c:pt idx="569">
                  <c:v>2.4729999999999999</c:v>
                </c:pt>
                <c:pt idx="570">
                  <c:v>2.4689999999999999</c:v>
                </c:pt>
                <c:pt idx="571">
                  <c:v>2.407</c:v>
                </c:pt>
                <c:pt idx="572">
                  <c:v>2.3730000000000002</c:v>
                </c:pt>
                <c:pt idx="573">
                  <c:v>2.431</c:v>
                </c:pt>
                <c:pt idx="574">
                  <c:v>2.3810000000000002</c:v>
                </c:pt>
                <c:pt idx="575">
                  <c:v>2.42</c:v>
                </c:pt>
                <c:pt idx="576">
                  <c:v>2.4319999999999999</c:v>
                </c:pt>
                <c:pt idx="577">
                  <c:v>2.4129999999999998</c:v>
                </c:pt>
                <c:pt idx="578">
                  <c:v>2.3879999999999999</c:v>
                </c:pt>
                <c:pt idx="579">
                  <c:v>2.4239999999999999</c:v>
                </c:pt>
                <c:pt idx="580">
                  <c:v>2.391</c:v>
                </c:pt>
                <c:pt idx="581">
                  <c:v>2.391</c:v>
                </c:pt>
                <c:pt idx="582">
                  <c:v>2.3929999999999998</c:v>
                </c:pt>
                <c:pt idx="583">
                  <c:v>2.4260000000000002</c:v>
                </c:pt>
                <c:pt idx="584">
                  <c:v>2.472</c:v>
                </c:pt>
                <c:pt idx="585">
                  <c:v>2.4159999999999999</c:v>
                </c:pt>
                <c:pt idx="586">
                  <c:v>2.4220000000000002</c:v>
                </c:pt>
                <c:pt idx="587">
                  <c:v>2.4359999999999999</c:v>
                </c:pt>
                <c:pt idx="588">
                  <c:v>2.42</c:v>
                </c:pt>
                <c:pt idx="589">
                  <c:v>2.4470000000000001</c:v>
                </c:pt>
                <c:pt idx="590">
                  <c:v>2.4470000000000001</c:v>
                </c:pt>
                <c:pt idx="591">
                  <c:v>2.387</c:v>
                </c:pt>
                <c:pt idx="592">
                  <c:v>2.3980000000000001</c:v>
                </c:pt>
                <c:pt idx="593">
                  <c:v>2.4689999999999999</c:v>
                </c:pt>
                <c:pt idx="594">
                  <c:v>2.54</c:v>
                </c:pt>
                <c:pt idx="595">
                  <c:v>2.5449999999999999</c:v>
                </c:pt>
                <c:pt idx="596">
                  <c:v>2.5979999999999999</c:v>
                </c:pt>
                <c:pt idx="597">
                  <c:v>2.5779999999999998</c:v>
                </c:pt>
                <c:pt idx="598">
                  <c:v>2.5779999999999998</c:v>
                </c:pt>
                <c:pt idx="599">
                  <c:v>2.57</c:v>
                </c:pt>
                <c:pt idx="600">
                  <c:v>2.5880000000000001</c:v>
                </c:pt>
                <c:pt idx="601">
                  <c:v>2.5720000000000001</c:v>
                </c:pt>
                <c:pt idx="602">
                  <c:v>2.5540000000000003</c:v>
                </c:pt>
                <c:pt idx="603">
                  <c:v>2.5110000000000001</c:v>
                </c:pt>
                <c:pt idx="604">
                  <c:v>2.5070000000000001</c:v>
                </c:pt>
                <c:pt idx="605">
                  <c:v>2.464</c:v>
                </c:pt>
                <c:pt idx="606">
                  <c:v>2.4529999999999998</c:v>
                </c:pt>
                <c:pt idx="607">
                  <c:v>2.4609999999999999</c:v>
                </c:pt>
                <c:pt idx="608">
                  <c:v>2.4460000000000002</c:v>
                </c:pt>
                <c:pt idx="609">
                  <c:v>2.4849999999999999</c:v>
                </c:pt>
                <c:pt idx="610">
                  <c:v>2.508</c:v>
                </c:pt>
                <c:pt idx="611">
                  <c:v>2.5609999999999999</c:v>
                </c:pt>
                <c:pt idx="612">
                  <c:v>2.5789999999999997</c:v>
                </c:pt>
                <c:pt idx="613">
                  <c:v>2.5990000000000002</c:v>
                </c:pt>
                <c:pt idx="614">
                  <c:v>2.5750000000000002</c:v>
                </c:pt>
                <c:pt idx="615">
                  <c:v>2.5750000000000002</c:v>
                </c:pt>
                <c:pt idx="616">
                  <c:v>2.62</c:v>
                </c:pt>
                <c:pt idx="617">
                  <c:v>2.613</c:v>
                </c:pt>
                <c:pt idx="618">
                  <c:v>2.585</c:v>
                </c:pt>
                <c:pt idx="619">
                  <c:v>2.63</c:v>
                </c:pt>
                <c:pt idx="620">
                  <c:v>2.593</c:v>
                </c:pt>
                <c:pt idx="621">
                  <c:v>2.556</c:v>
                </c:pt>
                <c:pt idx="622">
                  <c:v>2.544</c:v>
                </c:pt>
                <c:pt idx="623">
                  <c:v>2.5649999999999999</c:v>
                </c:pt>
                <c:pt idx="624">
                  <c:v>2.5649999999999999</c:v>
                </c:pt>
                <c:pt idx="625">
                  <c:v>2.593</c:v>
                </c:pt>
                <c:pt idx="626">
                  <c:v>2.6040000000000001</c:v>
                </c:pt>
                <c:pt idx="627">
                  <c:v>2.65</c:v>
                </c:pt>
                <c:pt idx="628">
                  <c:v>2.7039999999999997</c:v>
                </c:pt>
                <c:pt idx="629">
                  <c:v>2.71</c:v>
                </c:pt>
                <c:pt idx="630">
                  <c:v>2.7010000000000001</c:v>
                </c:pt>
                <c:pt idx="631">
                  <c:v>2.73</c:v>
                </c:pt>
                <c:pt idx="632">
                  <c:v>2.6909999999999998</c:v>
                </c:pt>
                <c:pt idx="633">
                  <c:v>2.6959999999999997</c:v>
                </c:pt>
                <c:pt idx="634">
                  <c:v>2.6669999999999998</c:v>
                </c:pt>
                <c:pt idx="635">
                  <c:v>2.718</c:v>
                </c:pt>
                <c:pt idx="636">
                  <c:v>2.762</c:v>
                </c:pt>
                <c:pt idx="637">
                  <c:v>2.9420000000000002</c:v>
                </c:pt>
                <c:pt idx="638">
                  <c:v>2.9830000000000001</c:v>
                </c:pt>
                <c:pt idx="639">
                  <c:v>2.9830000000000001</c:v>
                </c:pt>
                <c:pt idx="640">
                  <c:v>3.1059999999999999</c:v>
                </c:pt>
                <c:pt idx="641">
                  <c:v>3.109</c:v>
                </c:pt>
                <c:pt idx="642">
                  <c:v>3.09</c:v>
                </c:pt>
                <c:pt idx="643">
                  <c:v>3.153</c:v>
                </c:pt>
                <c:pt idx="644">
                  <c:v>3.2240000000000002</c:v>
                </c:pt>
                <c:pt idx="645">
                  <c:v>3.2170000000000001</c:v>
                </c:pt>
                <c:pt idx="646">
                  <c:v>3.2069999999999999</c:v>
                </c:pt>
                <c:pt idx="647">
                  <c:v>3.2650000000000001</c:v>
                </c:pt>
                <c:pt idx="648">
                  <c:v>3.2650000000000001</c:v>
                </c:pt>
                <c:pt idx="649">
                  <c:v>3.2640000000000002</c:v>
                </c:pt>
                <c:pt idx="650">
                  <c:v>3.2240000000000002</c:v>
                </c:pt>
                <c:pt idx="651">
                  <c:v>3.2160000000000002</c:v>
                </c:pt>
                <c:pt idx="652">
                  <c:v>3.2919999999999998</c:v>
                </c:pt>
                <c:pt idx="653">
                  <c:v>3.3319999999999999</c:v>
                </c:pt>
                <c:pt idx="654">
                  <c:v>3.2770000000000001</c:v>
                </c:pt>
                <c:pt idx="655">
                  <c:v>3.2829999999999999</c:v>
                </c:pt>
                <c:pt idx="656">
                  <c:v>3.278</c:v>
                </c:pt>
                <c:pt idx="657">
                  <c:v>3.2290000000000001</c:v>
                </c:pt>
                <c:pt idx="658">
                  <c:v>3.2730000000000001</c:v>
                </c:pt>
                <c:pt idx="659">
                  <c:v>3.339</c:v>
                </c:pt>
                <c:pt idx="660">
                  <c:v>3.34</c:v>
                </c:pt>
                <c:pt idx="661">
                  <c:v>3.3260000000000001</c:v>
                </c:pt>
                <c:pt idx="662">
                  <c:v>3.4449999999999998</c:v>
                </c:pt>
                <c:pt idx="663">
                  <c:v>3.4910000000000001</c:v>
                </c:pt>
                <c:pt idx="664">
                  <c:v>3.464</c:v>
                </c:pt>
                <c:pt idx="665">
                  <c:v>3.4180000000000001</c:v>
                </c:pt>
                <c:pt idx="666">
                  <c:v>3.4380000000000002</c:v>
                </c:pt>
                <c:pt idx="667">
                  <c:v>3.4039999999999999</c:v>
                </c:pt>
                <c:pt idx="668">
                  <c:v>3.4129999999999998</c:v>
                </c:pt>
                <c:pt idx="669">
                  <c:v>3.3970000000000002</c:v>
                </c:pt>
                <c:pt idx="670">
                  <c:v>3.3970000000000002</c:v>
                </c:pt>
                <c:pt idx="671">
                  <c:v>3.42</c:v>
                </c:pt>
                <c:pt idx="672">
                  <c:v>3.3639999999999999</c:v>
                </c:pt>
                <c:pt idx="673">
                  <c:v>3.319</c:v>
                </c:pt>
                <c:pt idx="674">
                  <c:v>3.2789999999999999</c:v>
                </c:pt>
                <c:pt idx="675">
                  <c:v>3.2789999999999999</c:v>
                </c:pt>
                <c:pt idx="676">
                  <c:v>3.2839999999999998</c:v>
                </c:pt>
                <c:pt idx="677">
                  <c:v>3.254</c:v>
                </c:pt>
                <c:pt idx="678">
                  <c:v>3.1789999999999998</c:v>
                </c:pt>
                <c:pt idx="679">
                  <c:v>3.2509999999999999</c:v>
                </c:pt>
                <c:pt idx="680">
                  <c:v>3.2160000000000002</c:v>
                </c:pt>
                <c:pt idx="681">
                  <c:v>3.2189999999999999</c:v>
                </c:pt>
                <c:pt idx="682">
                  <c:v>3.2130000000000001</c:v>
                </c:pt>
                <c:pt idx="683">
                  <c:v>3.206</c:v>
                </c:pt>
                <c:pt idx="684">
                  <c:v>3.246</c:v>
                </c:pt>
                <c:pt idx="685">
                  <c:v>3.246</c:v>
                </c:pt>
                <c:pt idx="686">
                  <c:v>3.177</c:v>
                </c:pt>
                <c:pt idx="687">
                  <c:v>3.282</c:v>
                </c:pt>
                <c:pt idx="688">
                  <c:v>3.323</c:v>
                </c:pt>
                <c:pt idx="689">
                  <c:v>3.3079999999999998</c:v>
                </c:pt>
                <c:pt idx="690">
                  <c:v>3.246</c:v>
                </c:pt>
                <c:pt idx="691">
                  <c:v>3.2930000000000001</c:v>
                </c:pt>
                <c:pt idx="692">
                  <c:v>3.351</c:v>
                </c:pt>
                <c:pt idx="693">
                  <c:v>3.3260000000000001</c:v>
                </c:pt>
                <c:pt idx="694">
                  <c:v>3.3109999999999999</c:v>
                </c:pt>
                <c:pt idx="695">
                  <c:v>3.327</c:v>
                </c:pt>
                <c:pt idx="696">
                  <c:v>3.3</c:v>
                </c:pt>
                <c:pt idx="697">
                  <c:v>3.3220000000000001</c:v>
                </c:pt>
                <c:pt idx="698">
                  <c:v>3.319</c:v>
                </c:pt>
                <c:pt idx="699">
                  <c:v>3.3079999999999998</c:v>
                </c:pt>
                <c:pt idx="700">
                  <c:v>3.254</c:v>
                </c:pt>
                <c:pt idx="701">
                  <c:v>3.234</c:v>
                </c:pt>
                <c:pt idx="702">
                  <c:v>3.1779999999999999</c:v>
                </c:pt>
                <c:pt idx="703">
                  <c:v>3.2509999999999999</c:v>
                </c:pt>
                <c:pt idx="704">
                  <c:v>3.2610000000000001</c:v>
                </c:pt>
                <c:pt idx="705">
                  <c:v>3.2829999999999999</c:v>
                </c:pt>
                <c:pt idx="706">
                  <c:v>3.3290000000000002</c:v>
                </c:pt>
                <c:pt idx="707">
                  <c:v>3.3490000000000002</c:v>
                </c:pt>
                <c:pt idx="708">
                  <c:v>3.2949999999999999</c:v>
                </c:pt>
                <c:pt idx="709">
                  <c:v>3.266</c:v>
                </c:pt>
                <c:pt idx="710">
                  <c:v>3.266</c:v>
                </c:pt>
                <c:pt idx="711">
                  <c:v>3.2850000000000001</c:v>
                </c:pt>
                <c:pt idx="712">
                  <c:v>3.2509999999999999</c:v>
                </c:pt>
                <c:pt idx="713">
                  <c:v>3.22</c:v>
                </c:pt>
                <c:pt idx="714">
                  <c:v>3.1549999999999998</c:v>
                </c:pt>
                <c:pt idx="715">
                  <c:v>3.2040000000000002</c:v>
                </c:pt>
                <c:pt idx="716">
                  <c:v>3.206</c:v>
                </c:pt>
                <c:pt idx="717">
                  <c:v>3.2869999999999999</c:v>
                </c:pt>
                <c:pt idx="718">
                  <c:v>3.323</c:v>
                </c:pt>
                <c:pt idx="719">
                  <c:v>3.3119999999999998</c:v>
                </c:pt>
                <c:pt idx="720">
                  <c:v>3.3210000000000002</c:v>
                </c:pt>
                <c:pt idx="721">
                  <c:v>3.355</c:v>
                </c:pt>
                <c:pt idx="722">
                  <c:v>3.4169999999999998</c:v>
                </c:pt>
                <c:pt idx="723">
                  <c:v>3.4740000000000002</c:v>
                </c:pt>
                <c:pt idx="724">
                  <c:v>3.4470000000000001</c:v>
                </c:pt>
                <c:pt idx="725">
                  <c:v>3.4870000000000001</c:v>
                </c:pt>
                <c:pt idx="726">
                  <c:v>3.484</c:v>
                </c:pt>
                <c:pt idx="727">
                  <c:v>3.37</c:v>
                </c:pt>
                <c:pt idx="728">
                  <c:v>3.395</c:v>
                </c:pt>
                <c:pt idx="729">
                  <c:v>3.37</c:v>
                </c:pt>
                <c:pt idx="730">
                  <c:v>3.331</c:v>
                </c:pt>
                <c:pt idx="731">
                  <c:v>3.2829999999999999</c:v>
                </c:pt>
                <c:pt idx="732">
                  <c:v>3.2709999999999999</c:v>
                </c:pt>
                <c:pt idx="733">
                  <c:v>3.2869999999999999</c:v>
                </c:pt>
                <c:pt idx="734">
                  <c:v>3.2800000000000002</c:v>
                </c:pt>
                <c:pt idx="735">
                  <c:v>3.2490000000000001</c:v>
                </c:pt>
                <c:pt idx="736">
                  <c:v>3.2839999999999998</c:v>
                </c:pt>
                <c:pt idx="737">
                  <c:v>3.2469999999999999</c:v>
                </c:pt>
                <c:pt idx="738">
                  <c:v>3.2800000000000002</c:v>
                </c:pt>
                <c:pt idx="739">
                  <c:v>3.254</c:v>
                </c:pt>
                <c:pt idx="740">
                  <c:v>3.181</c:v>
                </c:pt>
                <c:pt idx="741">
                  <c:v>3.2050000000000001</c:v>
                </c:pt>
                <c:pt idx="742">
                  <c:v>3.1779999999999999</c:v>
                </c:pt>
                <c:pt idx="743">
                  <c:v>3.1859999999999999</c:v>
                </c:pt>
                <c:pt idx="744">
                  <c:v>3.2269999999999999</c:v>
                </c:pt>
                <c:pt idx="745">
                  <c:v>3.2</c:v>
                </c:pt>
                <c:pt idx="746">
                  <c:v>3.1360000000000001</c:v>
                </c:pt>
                <c:pt idx="747">
                  <c:v>3.0960000000000001</c:v>
                </c:pt>
                <c:pt idx="748">
                  <c:v>3.0779999999999998</c:v>
                </c:pt>
                <c:pt idx="749">
                  <c:v>3.0779999999999998</c:v>
                </c:pt>
                <c:pt idx="750">
                  <c:v>3.0910000000000002</c:v>
                </c:pt>
                <c:pt idx="751">
                  <c:v>3.0139999999999998</c:v>
                </c:pt>
                <c:pt idx="752">
                  <c:v>3.056</c:v>
                </c:pt>
                <c:pt idx="753">
                  <c:v>3.0910000000000002</c:v>
                </c:pt>
                <c:pt idx="754">
                  <c:v>3.0760000000000001</c:v>
                </c:pt>
                <c:pt idx="755">
                  <c:v>3.1080000000000001</c:v>
                </c:pt>
                <c:pt idx="756">
                  <c:v>3.17</c:v>
                </c:pt>
                <c:pt idx="757">
                  <c:v>3.1339999999999999</c:v>
                </c:pt>
                <c:pt idx="758">
                  <c:v>3.1259999999999999</c:v>
                </c:pt>
                <c:pt idx="759">
                  <c:v>3.12</c:v>
                </c:pt>
                <c:pt idx="760">
                  <c:v>3.1480000000000001</c:v>
                </c:pt>
                <c:pt idx="761">
                  <c:v>3.1189999999999998</c:v>
                </c:pt>
                <c:pt idx="762">
                  <c:v>3.1459999999999999</c:v>
                </c:pt>
                <c:pt idx="763">
                  <c:v>3.1859999999999999</c:v>
                </c:pt>
                <c:pt idx="764">
                  <c:v>3.181</c:v>
                </c:pt>
                <c:pt idx="765">
                  <c:v>3.2090000000000001</c:v>
                </c:pt>
                <c:pt idx="766">
                  <c:v>3.2090000000000001</c:v>
                </c:pt>
                <c:pt idx="767">
                  <c:v>3.21</c:v>
                </c:pt>
                <c:pt idx="768">
                  <c:v>3.2050000000000001</c:v>
                </c:pt>
                <c:pt idx="769">
                  <c:v>3.14</c:v>
                </c:pt>
                <c:pt idx="770">
                  <c:v>3.1480000000000001</c:v>
                </c:pt>
                <c:pt idx="771">
                  <c:v>3.1320000000000001</c:v>
                </c:pt>
                <c:pt idx="772">
                  <c:v>3.032</c:v>
                </c:pt>
                <c:pt idx="773">
                  <c:v>3.0510000000000002</c:v>
                </c:pt>
                <c:pt idx="774">
                  <c:v>3.056</c:v>
                </c:pt>
                <c:pt idx="775">
                  <c:v>3.0739999999999998</c:v>
                </c:pt>
                <c:pt idx="776">
                  <c:v>3.105</c:v>
                </c:pt>
                <c:pt idx="777">
                  <c:v>3.0720000000000001</c:v>
                </c:pt>
                <c:pt idx="778">
                  <c:v>3.0710000000000002</c:v>
                </c:pt>
                <c:pt idx="779">
                  <c:v>3.0680000000000001</c:v>
                </c:pt>
                <c:pt idx="780">
                  <c:v>3.0680000000000001</c:v>
                </c:pt>
                <c:pt idx="781">
                  <c:v>3.0350000000000001</c:v>
                </c:pt>
                <c:pt idx="782">
                  <c:v>3.03</c:v>
                </c:pt>
                <c:pt idx="783">
                  <c:v>3.0339999999999998</c:v>
                </c:pt>
                <c:pt idx="784">
                  <c:v>2.9689999999999999</c:v>
                </c:pt>
                <c:pt idx="785">
                  <c:v>2.996</c:v>
                </c:pt>
                <c:pt idx="786">
                  <c:v>2.956</c:v>
                </c:pt>
                <c:pt idx="787">
                  <c:v>3.0009999999999999</c:v>
                </c:pt>
                <c:pt idx="788">
                  <c:v>3.016</c:v>
                </c:pt>
                <c:pt idx="789">
                  <c:v>3.032</c:v>
                </c:pt>
                <c:pt idx="790">
                  <c:v>3.0379999999999998</c:v>
                </c:pt>
                <c:pt idx="791">
                  <c:v>3.03</c:v>
                </c:pt>
                <c:pt idx="792">
                  <c:v>2.9609999999999999</c:v>
                </c:pt>
                <c:pt idx="793">
                  <c:v>2.9859999999999998</c:v>
                </c:pt>
                <c:pt idx="794">
                  <c:v>2.9779999999999998</c:v>
                </c:pt>
                <c:pt idx="795">
                  <c:v>3.012</c:v>
                </c:pt>
                <c:pt idx="796">
                  <c:v>2.9809999999999999</c:v>
                </c:pt>
                <c:pt idx="797">
                  <c:v>2.9820000000000002</c:v>
                </c:pt>
                <c:pt idx="798">
                  <c:v>2.972</c:v>
                </c:pt>
                <c:pt idx="799">
                  <c:v>2.9649999999999999</c:v>
                </c:pt>
                <c:pt idx="800">
                  <c:v>2.9550000000000001</c:v>
                </c:pt>
                <c:pt idx="801">
                  <c:v>3.02</c:v>
                </c:pt>
                <c:pt idx="802">
                  <c:v>3.028</c:v>
                </c:pt>
                <c:pt idx="803">
                  <c:v>3.0649999999999999</c:v>
                </c:pt>
                <c:pt idx="804">
                  <c:v>3.0960000000000001</c:v>
                </c:pt>
                <c:pt idx="805">
                  <c:v>3.145</c:v>
                </c:pt>
                <c:pt idx="806">
                  <c:v>3.145</c:v>
                </c:pt>
                <c:pt idx="807">
                  <c:v>3.1219999999999999</c:v>
                </c:pt>
                <c:pt idx="808">
                  <c:v>3.1469999999999998</c:v>
                </c:pt>
                <c:pt idx="809">
                  <c:v>3.16</c:v>
                </c:pt>
                <c:pt idx="810">
                  <c:v>3.141</c:v>
                </c:pt>
                <c:pt idx="811">
                  <c:v>3.1219999999999999</c:v>
                </c:pt>
                <c:pt idx="812">
                  <c:v>3.073</c:v>
                </c:pt>
                <c:pt idx="813">
                  <c:v>3.0910000000000002</c:v>
                </c:pt>
                <c:pt idx="814">
                  <c:v>3.0659999999999998</c:v>
                </c:pt>
                <c:pt idx="815">
                  <c:v>3.0470000000000002</c:v>
                </c:pt>
                <c:pt idx="816">
                  <c:v>2.9939999999999998</c:v>
                </c:pt>
                <c:pt idx="817">
                  <c:v>2.9990000000000001</c:v>
                </c:pt>
                <c:pt idx="818">
                  <c:v>2.996</c:v>
                </c:pt>
                <c:pt idx="819">
                  <c:v>2.968</c:v>
                </c:pt>
                <c:pt idx="820">
                  <c:v>2.99</c:v>
                </c:pt>
                <c:pt idx="821">
                  <c:v>3.0619999999999998</c:v>
                </c:pt>
                <c:pt idx="822">
                  <c:v>3.02</c:v>
                </c:pt>
                <c:pt idx="823">
                  <c:v>3.04</c:v>
                </c:pt>
                <c:pt idx="824">
                  <c:v>3.0129999999999999</c:v>
                </c:pt>
                <c:pt idx="825">
                  <c:v>3.0150000000000001</c:v>
                </c:pt>
                <c:pt idx="826">
                  <c:v>2.9779999999999998</c:v>
                </c:pt>
                <c:pt idx="827">
                  <c:v>2.9950000000000001</c:v>
                </c:pt>
                <c:pt idx="828">
                  <c:v>2.9510000000000001</c:v>
                </c:pt>
                <c:pt idx="829">
                  <c:v>3.004</c:v>
                </c:pt>
                <c:pt idx="830">
                  <c:v>3.004</c:v>
                </c:pt>
              </c:numCache>
            </c:numRef>
          </c:val>
          <c:smooth val="0"/>
          <c:extLst xmlns:c16r2="http://schemas.microsoft.com/office/drawing/2015/06/chart">
            <c:ext xmlns:c16="http://schemas.microsoft.com/office/drawing/2014/chart" uri="{C3380CC4-5D6E-409C-BE32-E72D297353CC}">
              <c16:uniqueId val="{00000000-C212-4B91-B970-308AA92F7E25}"/>
            </c:ext>
          </c:extLst>
        </c:ser>
        <c:ser>
          <c:idx val="3"/>
          <c:order val="1"/>
          <c:tx>
            <c:strRef>
              <c:f>CDSHistorico!$AA$4</c:f>
              <c:strCache>
                <c:ptCount val="1"/>
                <c:pt idx="0">
                  <c:v>BBB 10Y Index</c:v>
                </c:pt>
              </c:strCache>
            </c:strRef>
          </c:tx>
          <c:spPr>
            <a:ln w="19050">
              <a:solidFill>
                <a:schemeClr val="accent1">
                  <a:lumMod val="50000"/>
                </a:schemeClr>
              </a:solidFill>
              <a:prstDash val="lgDash"/>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[0]!BBB</c:f>
              <c:numCache>
                <c:formatCode>General</c:formatCode>
                <c:ptCount val="831"/>
                <c:pt idx="0">
                  <c:v>3.8449999999999998</c:v>
                </c:pt>
                <c:pt idx="1">
                  <c:v>3.907</c:v>
                </c:pt>
                <c:pt idx="2">
                  <c:v>3.9159999999999999</c:v>
                </c:pt>
                <c:pt idx="3">
                  <c:v>3.8980000000000001</c:v>
                </c:pt>
                <c:pt idx="4">
                  <c:v>3.8970000000000002</c:v>
                </c:pt>
                <c:pt idx="5">
                  <c:v>3.9159999999999999</c:v>
                </c:pt>
                <c:pt idx="6">
                  <c:v>3.9470000000000001</c:v>
                </c:pt>
                <c:pt idx="7">
                  <c:v>3.9420000000000002</c:v>
                </c:pt>
                <c:pt idx="8">
                  <c:v>3.9039999999999999</c:v>
                </c:pt>
                <c:pt idx="9">
                  <c:v>3.9119999999999999</c:v>
                </c:pt>
                <c:pt idx="10">
                  <c:v>3.9089999999999998</c:v>
                </c:pt>
                <c:pt idx="11">
                  <c:v>3.9390000000000001</c:v>
                </c:pt>
                <c:pt idx="12">
                  <c:v>3.8929999999999998</c:v>
                </c:pt>
                <c:pt idx="13">
                  <c:v>3.9060000000000001</c:v>
                </c:pt>
                <c:pt idx="14">
                  <c:v>3.9</c:v>
                </c:pt>
                <c:pt idx="15">
                  <c:v>3.903</c:v>
                </c:pt>
                <c:pt idx="16">
                  <c:v>3.8639999999999999</c:v>
                </c:pt>
                <c:pt idx="17">
                  <c:v>3.8460000000000001</c:v>
                </c:pt>
                <c:pt idx="18">
                  <c:v>3.83</c:v>
                </c:pt>
                <c:pt idx="19">
                  <c:v>3.8220000000000001</c:v>
                </c:pt>
                <c:pt idx="20">
                  <c:v>3.8069999999999999</c:v>
                </c:pt>
                <c:pt idx="21">
                  <c:v>3.8369999999999997</c:v>
                </c:pt>
                <c:pt idx="22">
                  <c:v>3.8839999999999999</c:v>
                </c:pt>
                <c:pt idx="23">
                  <c:v>3.9009999999999998</c:v>
                </c:pt>
                <c:pt idx="24">
                  <c:v>3.9009999999999998</c:v>
                </c:pt>
                <c:pt idx="25">
                  <c:v>3.8919999999999999</c:v>
                </c:pt>
                <c:pt idx="26">
                  <c:v>3.847</c:v>
                </c:pt>
                <c:pt idx="27">
                  <c:v>3.8449999999999998</c:v>
                </c:pt>
                <c:pt idx="28">
                  <c:v>3.827</c:v>
                </c:pt>
                <c:pt idx="29">
                  <c:v>3.8159999999999998</c:v>
                </c:pt>
                <c:pt idx="30">
                  <c:v>3.835</c:v>
                </c:pt>
                <c:pt idx="31">
                  <c:v>3.843</c:v>
                </c:pt>
                <c:pt idx="32">
                  <c:v>3.8289999999999997</c:v>
                </c:pt>
                <c:pt idx="33">
                  <c:v>3.7759999999999998</c:v>
                </c:pt>
                <c:pt idx="34">
                  <c:v>3.79</c:v>
                </c:pt>
                <c:pt idx="35">
                  <c:v>3.7829999999999999</c:v>
                </c:pt>
                <c:pt idx="36">
                  <c:v>3.778</c:v>
                </c:pt>
                <c:pt idx="37">
                  <c:v>3.7730000000000001</c:v>
                </c:pt>
                <c:pt idx="38">
                  <c:v>3.8090000000000002</c:v>
                </c:pt>
                <c:pt idx="39">
                  <c:v>3.786</c:v>
                </c:pt>
                <c:pt idx="40">
                  <c:v>3.7930000000000001</c:v>
                </c:pt>
                <c:pt idx="41">
                  <c:v>3.7749999999999999</c:v>
                </c:pt>
                <c:pt idx="42">
                  <c:v>3.8490000000000002</c:v>
                </c:pt>
                <c:pt idx="43">
                  <c:v>3.8759999999999999</c:v>
                </c:pt>
                <c:pt idx="44">
                  <c:v>3.8330000000000002</c:v>
                </c:pt>
                <c:pt idx="45">
                  <c:v>3.823</c:v>
                </c:pt>
                <c:pt idx="46">
                  <c:v>3.8260000000000001</c:v>
                </c:pt>
                <c:pt idx="47">
                  <c:v>3.823</c:v>
                </c:pt>
                <c:pt idx="48">
                  <c:v>3.786</c:v>
                </c:pt>
                <c:pt idx="49">
                  <c:v>3.806</c:v>
                </c:pt>
                <c:pt idx="50">
                  <c:v>3.7909999999999999</c:v>
                </c:pt>
                <c:pt idx="51">
                  <c:v>3.81</c:v>
                </c:pt>
                <c:pt idx="52">
                  <c:v>3.7839999999999998</c:v>
                </c:pt>
                <c:pt idx="53">
                  <c:v>3.766</c:v>
                </c:pt>
                <c:pt idx="54">
                  <c:v>3.7229999999999999</c:v>
                </c:pt>
                <c:pt idx="55">
                  <c:v>3.7549999999999999</c:v>
                </c:pt>
                <c:pt idx="56">
                  <c:v>3.7610000000000001</c:v>
                </c:pt>
                <c:pt idx="57">
                  <c:v>3.7850000000000001</c:v>
                </c:pt>
                <c:pt idx="58">
                  <c:v>3.7650000000000001</c:v>
                </c:pt>
                <c:pt idx="59">
                  <c:v>3.774</c:v>
                </c:pt>
                <c:pt idx="60">
                  <c:v>3.758</c:v>
                </c:pt>
                <c:pt idx="61">
                  <c:v>3.7370000000000001</c:v>
                </c:pt>
                <c:pt idx="62">
                  <c:v>3.7170000000000001</c:v>
                </c:pt>
                <c:pt idx="63">
                  <c:v>3.6959999999999997</c:v>
                </c:pt>
                <c:pt idx="64">
                  <c:v>3.6970000000000001</c:v>
                </c:pt>
                <c:pt idx="65">
                  <c:v>3.6970000000000001</c:v>
                </c:pt>
                <c:pt idx="66">
                  <c:v>3.7690000000000001</c:v>
                </c:pt>
                <c:pt idx="67">
                  <c:v>3.76</c:v>
                </c:pt>
                <c:pt idx="68">
                  <c:v>3.8</c:v>
                </c:pt>
                <c:pt idx="69">
                  <c:v>3.81</c:v>
                </c:pt>
                <c:pt idx="70">
                  <c:v>3.827</c:v>
                </c:pt>
                <c:pt idx="71">
                  <c:v>3.875</c:v>
                </c:pt>
                <c:pt idx="72">
                  <c:v>3.9159999999999999</c:v>
                </c:pt>
                <c:pt idx="73">
                  <c:v>3.9319999999999999</c:v>
                </c:pt>
                <c:pt idx="74">
                  <c:v>3.9910000000000001</c:v>
                </c:pt>
                <c:pt idx="75">
                  <c:v>3.9729999999999999</c:v>
                </c:pt>
                <c:pt idx="76">
                  <c:v>3.9740000000000002</c:v>
                </c:pt>
                <c:pt idx="77">
                  <c:v>3.9929999999999999</c:v>
                </c:pt>
                <c:pt idx="78">
                  <c:v>4.0010000000000003</c:v>
                </c:pt>
                <c:pt idx="79">
                  <c:v>3.9649999999999999</c:v>
                </c:pt>
                <c:pt idx="80">
                  <c:v>3.9430000000000001</c:v>
                </c:pt>
                <c:pt idx="81">
                  <c:v>3.9370000000000003</c:v>
                </c:pt>
                <c:pt idx="82">
                  <c:v>3.9649999999999999</c:v>
                </c:pt>
                <c:pt idx="83">
                  <c:v>3.9329999999999998</c:v>
                </c:pt>
                <c:pt idx="84">
                  <c:v>3.9590000000000001</c:v>
                </c:pt>
                <c:pt idx="85">
                  <c:v>3.9580000000000002</c:v>
                </c:pt>
                <c:pt idx="86">
                  <c:v>3.9689999999999999</c:v>
                </c:pt>
                <c:pt idx="87">
                  <c:v>3.8780000000000001</c:v>
                </c:pt>
                <c:pt idx="88">
                  <c:v>3.8970000000000002</c:v>
                </c:pt>
                <c:pt idx="89">
                  <c:v>3.895</c:v>
                </c:pt>
                <c:pt idx="90">
                  <c:v>3.8730000000000002</c:v>
                </c:pt>
                <c:pt idx="91">
                  <c:v>3.8159999999999998</c:v>
                </c:pt>
                <c:pt idx="92">
                  <c:v>3.7880000000000003</c:v>
                </c:pt>
                <c:pt idx="93">
                  <c:v>3.8010000000000002</c:v>
                </c:pt>
                <c:pt idx="94">
                  <c:v>3.7829999999999999</c:v>
                </c:pt>
                <c:pt idx="95">
                  <c:v>3.7829999999999999</c:v>
                </c:pt>
                <c:pt idx="96">
                  <c:v>3.714</c:v>
                </c:pt>
                <c:pt idx="97">
                  <c:v>3.6560000000000001</c:v>
                </c:pt>
                <c:pt idx="98">
                  <c:v>3.694</c:v>
                </c:pt>
                <c:pt idx="99">
                  <c:v>3.7330000000000001</c:v>
                </c:pt>
                <c:pt idx="100">
                  <c:v>3.7010000000000001</c:v>
                </c:pt>
                <c:pt idx="101">
                  <c:v>3.7229999999999999</c:v>
                </c:pt>
                <c:pt idx="102">
                  <c:v>3.7269999999999999</c:v>
                </c:pt>
                <c:pt idx="103">
                  <c:v>3.7709999999999999</c:v>
                </c:pt>
                <c:pt idx="104">
                  <c:v>3.7730000000000001</c:v>
                </c:pt>
                <c:pt idx="105">
                  <c:v>3.774</c:v>
                </c:pt>
                <c:pt idx="106">
                  <c:v>3.7949999999999999</c:v>
                </c:pt>
                <c:pt idx="107">
                  <c:v>3.8319999999999999</c:v>
                </c:pt>
                <c:pt idx="108">
                  <c:v>3.8359999999999999</c:v>
                </c:pt>
                <c:pt idx="109">
                  <c:v>3.8479999999999999</c:v>
                </c:pt>
                <c:pt idx="110">
                  <c:v>3.8689999999999998</c:v>
                </c:pt>
                <c:pt idx="111">
                  <c:v>3.871</c:v>
                </c:pt>
                <c:pt idx="112">
                  <c:v>3.8970000000000002</c:v>
                </c:pt>
                <c:pt idx="113">
                  <c:v>3.9050000000000002</c:v>
                </c:pt>
                <c:pt idx="114">
                  <c:v>3.85</c:v>
                </c:pt>
                <c:pt idx="115">
                  <c:v>3.8839999999999999</c:v>
                </c:pt>
                <c:pt idx="116">
                  <c:v>3.8839999999999999</c:v>
                </c:pt>
                <c:pt idx="117">
                  <c:v>3.9</c:v>
                </c:pt>
                <c:pt idx="118">
                  <c:v>3.899</c:v>
                </c:pt>
                <c:pt idx="119">
                  <c:v>3.8879999999999999</c:v>
                </c:pt>
                <c:pt idx="120">
                  <c:v>3.9020000000000001</c:v>
                </c:pt>
                <c:pt idx="121">
                  <c:v>3.9130000000000003</c:v>
                </c:pt>
                <c:pt idx="122">
                  <c:v>3.9409999999999998</c:v>
                </c:pt>
                <c:pt idx="123">
                  <c:v>3.96</c:v>
                </c:pt>
                <c:pt idx="124">
                  <c:v>3.911</c:v>
                </c:pt>
                <c:pt idx="125">
                  <c:v>3.895</c:v>
                </c:pt>
                <c:pt idx="126">
                  <c:v>3.8650000000000002</c:v>
                </c:pt>
                <c:pt idx="127">
                  <c:v>3.839</c:v>
                </c:pt>
                <c:pt idx="128">
                  <c:v>3.839</c:v>
                </c:pt>
                <c:pt idx="129">
                  <c:v>3.7800000000000002</c:v>
                </c:pt>
                <c:pt idx="130">
                  <c:v>3.8220000000000001</c:v>
                </c:pt>
                <c:pt idx="131">
                  <c:v>3.8839999999999999</c:v>
                </c:pt>
                <c:pt idx="132">
                  <c:v>3.8879999999999999</c:v>
                </c:pt>
                <c:pt idx="133">
                  <c:v>3.8639999999999999</c:v>
                </c:pt>
                <c:pt idx="134">
                  <c:v>3.903</c:v>
                </c:pt>
                <c:pt idx="135">
                  <c:v>3.8879999999999999</c:v>
                </c:pt>
                <c:pt idx="136">
                  <c:v>3.8650000000000002</c:v>
                </c:pt>
                <c:pt idx="137">
                  <c:v>3.8369999999999997</c:v>
                </c:pt>
                <c:pt idx="138">
                  <c:v>3.8490000000000002</c:v>
                </c:pt>
                <c:pt idx="139">
                  <c:v>3.7970000000000002</c:v>
                </c:pt>
                <c:pt idx="140">
                  <c:v>3.823</c:v>
                </c:pt>
                <c:pt idx="141">
                  <c:v>3.83</c:v>
                </c:pt>
                <c:pt idx="142">
                  <c:v>3.8340000000000001</c:v>
                </c:pt>
                <c:pt idx="143">
                  <c:v>3.8759999999999999</c:v>
                </c:pt>
                <c:pt idx="144">
                  <c:v>3.8540000000000001</c:v>
                </c:pt>
                <c:pt idx="145">
                  <c:v>3.8420000000000001</c:v>
                </c:pt>
                <c:pt idx="146">
                  <c:v>3.9079999999999999</c:v>
                </c:pt>
                <c:pt idx="147">
                  <c:v>3.915</c:v>
                </c:pt>
                <c:pt idx="148">
                  <c:v>3.915</c:v>
                </c:pt>
                <c:pt idx="149">
                  <c:v>3.9089999999999998</c:v>
                </c:pt>
                <c:pt idx="150">
                  <c:v>3.87</c:v>
                </c:pt>
                <c:pt idx="151">
                  <c:v>3.8540000000000001</c:v>
                </c:pt>
                <c:pt idx="152">
                  <c:v>3.839</c:v>
                </c:pt>
                <c:pt idx="153">
                  <c:v>3.839</c:v>
                </c:pt>
                <c:pt idx="154">
                  <c:v>3.7949999999999999</c:v>
                </c:pt>
                <c:pt idx="155">
                  <c:v>3.7279999999999998</c:v>
                </c:pt>
                <c:pt idx="156">
                  <c:v>3.6619999999999999</c:v>
                </c:pt>
                <c:pt idx="157">
                  <c:v>3.6680000000000001</c:v>
                </c:pt>
                <c:pt idx="158">
                  <c:v>3.7029999999999998</c:v>
                </c:pt>
                <c:pt idx="159">
                  <c:v>3.7010000000000001</c:v>
                </c:pt>
                <c:pt idx="160">
                  <c:v>3.6720000000000002</c:v>
                </c:pt>
                <c:pt idx="161">
                  <c:v>3.6280000000000001</c:v>
                </c:pt>
                <c:pt idx="162">
                  <c:v>3.5869999999999997</c:v>
                </c:pt>
                <c:pt idx="163">
                  <c:v>3.5070000000000001</c:v>
                </c:pt>
                <c:pt idx="164">
                  <c:v>3.5720000000000001</c:v>
                </c:pt>
                <c:pt idx="165">
                  <c:v>3.5720000000000001</c:v>
                </c:pt>
                <c:pt idx="166">
                  <c:v>3.544</c:v>
                </c:pt>
                <c:pt idx="167">
                  <c:v>3.5830000000000002</c:v>
                </c:pt>
                <c:pt idx="168">
                  <c:v>3.6070000000000002</c:v>
                </c:pt>
                <c:pt idx="169">
                  <c:v>3.5489999999999999</c:v>
                </c:pt>
                <c:pt idx="170">
                  <c:v>3.5590000000000002</c:v>
                </c:pt>
                <c:pt idx="171">
                  <c:v>3.5460000000000003</c:v>
                </c:pt>
                <c:pt idx="172">
                  <c:v>3.5060000000000002</c:v>
                </c:pt>
                <c:pt idx="173">
                  <c:v>3.4969999999999999</c:v>
                </c:pt>
                <c:pt idx="174">
                  <c:v>3.4129999999999998</c:v>
                </c:pt>
                <c:pt idx="175">
                  <c:v>3.42</c:v>
                </c:pt>
                <c:pt idx="176">
                  <c:v>3.4849999999999999</c:v>
                </c:pt>
                <c:pt idx="177">
                  <c:v>3.488</c:v>
                </c:pt>
                <c:pt idx="178">
                  <c:v>3.5110000000000001</c:v>
                </c:pt>
                <c:pt idx="179">
                  <c:v>3.6120000000000001</c:v>
                </c:pt>
                <c:pt idx="180">
                  <c:v>3.637</c:v>
                </c:pt>
                <c:pt idx="181">
                  <c:v>3.661</c:v>
                </c:pt>
                <c:pt idx="182">
                  <c:v>3.6579999999999999</c:v>
                </c:pt>
                <c:pt idx="183">
                  <c:v>3.657</c:v>
                </c:pt>
                <c:pt idx="184">
                  <c:v>3.677</c:v>
                </c:pt>
                <c:pt idx="185">
                  <c:v>3.677</c:v>
                </c:pt>
                <c:pt idx="186">
                  <c:v>3.7629999999999999</c:v>
                </c:pt>
                <c:pt idx="187">
                  <c:v>3.7199999999999998</c:v>
                </c:pt>
                <c:pt idx="188">
                  <c:v>3.7170000000000001</c:v>
                </c:pt>
                <c:pt idx="189">
                  <c:v>3.7160000000000002</c:v>
                </c:pt>
                <c:pt idx="190">
                  <c:v>3.7149999999999999</c:v>
                </c:pt>
                <c:pt idx="191">
                  <c:v>3.5960000000000001</c:v>
                </c:pt>
                <c:pt idx="192">
                  <c:v>3.613</c:v>
                </c:pt>
                <c:pt idx="193">
                  <c:v>3.6269999999999998</c:v>
                </c:pt>
                <c:pt idx="194">
                  <c:v>3.6080000000000001</c:v>
                </c:pt>
                <c:pt idx="195">
                  <c:v>3.6790000000000003</c:v>
                </c:pt>
                <c:pt idx="196">
                  <c:v>3.7090000000000001</c:v>
                </c:pt>
                <c:pt idx="197">
                  <c:v>3.7130000000000001</c:v>
                </c:pt>
                <c:pt idx="198">
                  <c:v>3.7109999999999999</c:v>
                </c:pt>
                <c:pt idx="199">
                  <c:v>3.819</c:v>
                </c:pt>
                <c:pt idx="200">
                  <c:v>3.7930000000000001</c:v>
                </c:pt>
                <c:pt idx="201">
                  <c:v>3.7269999999999999</c:v>
                </c:pt>
                <c:pt idx="202">
                  <c:v>3.7090000000000001</c:v>
                </c:pt>
                <c:pt idx="203">
                  <c:v>3.706</c:v>
                </c:pt>
                <c:pt idx="204">
                  <c:v>3.722</c:v>
                </c:pt>
                <c:pt idx="205">
                  <c:v>3.706</c:v>
                </c:pt>
                <c:pt idx="206">
                  <c:v>3.6970000000000001</c:v>
                </c:pt>
                <c:pt idx="207">
                  <c:v>3.5960000000000001</c:v>
                </c:pt>
                <c:pt idx="208">
                  <c:v>3.6659999999999999</c:v>
                </c:pt>
                <c:pt idx="209">
                  <c:v>3.6019999999999999</c:v>
                </c:pt>
                <c:pt idx="210">
                  <c:v>3.5760000000000001</c:v>
                </c:pt>
                <c:pt idx="211">
                  <c:v>3.5390000000000001</c:v>
                </c:pt>
                <c:pt idx="212">
                  <c:v>3.5720000000000001</c:v>
                </c:pt>
                <c:pt idx="213">
                  <c:v>3.64</c:v>
                </c:pt>
                <c:pt idx="214">
                  <c:v>3.6120000000000001</c:v>
                </c:pt>
                <c:pt idx="215">
                  <c:v>3.6029999999999998</c:v>
                </c:pt>
                <c:pt idx="216">
                  <c:v>3.5760000000000001</c:v>
                </c:pt>
                <c:pt idx="217">
                  <c:v>3.512</c:v>
                </c:pt>
                <c:pt idx="218">
                  <c:v>3.536</c:v>
                </c:pt>
                <c:pt idx="219">
                  <c:v>3.4950000000000001</c:v>
                </c:pt>
                <c:pt idx="220">
                  <c:v>3.5249999999999999</c:v>
                </c:pt>
                <c:pt idx="221">
                  <c:v>3.5049999999999999</c:v>
                </c:pt>
                <c:pt idx="222">
                  <c:v>3.5060000000000002</c:v>
                </c:pt>
                <c:pt idx="223">
                  <c:v>3.5470000000000002</c:v>
                </c:pt>
                <c:pt idx="224">
                  <c:v>3.548</c:v>
                </c:pt>
                <c:pt idx="225">
                  <c:v>3.5380000000000003</c:v>
                </c:pt>
                <c:pt idx="226">
                  <c:v>3.4969999999999999</c:v>
                </c:pt>
                <c:pt idx="227">
                  <c:v>3.4870000000000001</c:v>
                </c:pt>
                <c:pt idx="228">
                  <c:v>3.4870000000000001</c:v>
                </c:pt>
                <c:pt idx="229">
                  <c:v>3.4790000000000001</c:v>
                </c:pt>
                <c:pt idx="230">
                  <c:v>3.4809999999999999</c:v>
                </c:pt>
                <c:pt idx="231">
                  <c:v>3.5009999999999999</c:v>
                </c:pt>
                <c:pt idx="232">
                  <c:v>3.552</c:v>
                </c:pt>
                <c:pt idx="233">
                  <c:v>3.5339999999999998</c:v>
                </c:pt>
                <c:pt idx="234">
                  <c:v>3.508</c:v>
                </c:pt>
                <c:pt idx="235">
                  <c:v>3.5150000000000001</c:v>
                </c:pt>
                <c:pt idx="236">
                  <c:v>3.5659999999999998</c:v>
                </c:pt>
                <c:pt idx="237">
                  <c:v>3.64</c:v>
                </c:pt>
                <c:pt idx="238">
                  <c:v>3.661</c:v>
                </c:pt>
                <c:pt idx="239">
                  <c:v>3.7130000000000001</c:v>
                </c:pt>
                <c:pt idx="240">
                  <c:v>3.7589999999999999</c:v>
                </c:pt>
                <c:pt idx="241">
                  <c:v>3.7970000000000002</c:v>
                </c:pt>
                <c:pt idx="242">
                  <c:v>3.8540000000000001</c:v>
                </c:pt>
                <c:pt idx="243">
                  <c:v>3.8330000000000002</c:v>
                </c:pt>
                <c:pt idx="244">
                  <c:v>3.7970000000000002</c:v>
                </c:pt>
                <c:pt idx="245">
                  <c:v>3.8980000000000001</c:v>
                </c:pt>
                <c:pt idx="246">
                  <c:v>3.9249999999999998</c:v>
                </c:pt>
                <c:pt idx="247">
                  <c:v>3.9379999999999997</c:v>
                </c:pt>
                <c:pt idx="248">
                  <c:v>3.9169999999999998</c:v>
                </c:pt>
                <c:pt idx="249">
                  <c:v>3.8369999999999997</c:v>
                </c:pt>
                <c:pt idx="250">
                  <c:v>3.8780000000000001</c:v>
                </c:pt>
                <c:pt idx="251">
                  <c:v>3.9379999999999997</c:v>
                </c:pt>
                <c:pt idx="252">
                  <c:v>3.9329999999999998</c:v>
                </c:pt>
                <c:pt idx="253">
                  <c:v>3.8940000000000001</c:v>
                </c:pt>
                <c:pt idx="254">
                  <c:v>3.9089999999999998</c:v>
                </c:pt>
                <c:pt idx="255">
                  <c:v>3.9089999999999998</c:v>
                </c:pt>
                <c:pt idx="256">
                  <c:v>3.8479999999999999</c:v>
                </c:pt>
                <c:pt idx="257">
                  <c:v>3.8580000000000001</c:v>
                </c:pt>
                <c:pt idx="258">
                  <c:v>3.8580000000000001</c:v>
                </c:pt>
                <c:pt idx="259">
                  <c:v>3.8570000000000002</c:v>
                </c:pt>
                <c:pt idx="260">
                  <c:v>3.9020000000000001</c:v>
                </c:pt>
                <c:pt idx="261">
                  <c:v>3.992</c:v>
                </c:pt>
                <c:pt idx="262">
                  <c:v>4.0830000000000002</c:v>
                </c:pt>
                <c:pt idx="263">
                  <c:v>4.0620000000000003</c:v>
                </c:pt>
                <c:pt idx="264">
                  <c:v>4.12</c:v>
                </c:pt>
                <c:pt idx="265">
                  <c:v>4.1269999999999998</c:v>
                </c:pt>
                <c:pt idx="266">
                  <c:v>4.1790000000000003</c:v>
                </c:pt>
                <c:pt idx="267">
                  <c:v>4.2290000000000001</c:v>
                </c:pt>
                <c:pt idx="268">
                  <c:v>4.1639999999999997</c:v>
                </c:pt>
                <c:pt idx="269">
                  <c:v>4.1479999999999997</c:v>
                </c:pt>
                <c:pt idx="270">
                  <c:v>4.1319999999999997</c:v>
                </c:pt>
                <c:pt idx="271">
                  <c:v>4.1109999999999998</c:v>
                </c:pt>
                <c:pt idx="272">
                  <c:v>4.1120000000000001</c:v>
                </c:pt>
                <c:pt idx="273">
                  <c:v>4.1239999999999997</c:v>
                </c:pt>
                <c:pt idx="274">
                  <c:v>4.0739999999999998</c:v>
                </c:pt>
                <c:pt idx="275">
                  <c:v>4.1539999999999999</c:v>
                </c:pt>
                <c:pt idx="276">
                  <c:v>4.1989999999999998</c:v>
                </c:pt>
                <c:pt idx="277">
                  <c:v>4.1900000000000004</c:v>
                </c:pt>
                <c:pt idx="278">
                  <c:v>4.2160000000000002</c:v>
                </c:pt>
                <c:pt idx="279">
                  <c:v>4.2590000000000003</c:v>
                </c:pt>
                <c:pt idx="280">
                  <c:v>4.1749999999999998</c:v>
                </c:pt>
                <c:pt idx="281">
                  <c:v>4.18</c:v>
                </c:pt>
                <c:pt idx="282">
                  <c:v>4.2190000000000003</c:v>
                </c:pt>
                <c:pt idx="283">
                  <c:v>4.2</c:v>
                </c:pt>
                <c:pt idx="284">
                  <c:v>4.2</c:v>
                </c:pt>
                <c:pt idx="285">
                  <c:v>4.1340000000000003</c:v>
                </c:pt>
                <c:pt idx="286">
                  <c:v>4.0739999999999998</c:v>
                </c:pt>
                <c:pt idx="287">
                  <c:v>4.0579999999999998</c:v>
                </c:pt>
                <c:pt idx="288">
                  <c:v>4.125</c:v>
                </c:pt>
                <c:pt idx="289">
                  <c:v>4.2169999999999996</c:v>
                </c:pt>
                <c:pt idx="290">
                  <c:v>4.2709999999999999</c:v>
                </c:pt>
                <c:pt idx="291">
                  <c:v>4.2610000000000001</c:v>
                </c:pt>
                <c:pt idx="292">
                  <c:v>4.2309999999999999</c:v>
                </c:pt>
                <c:pt idx="293">
                  <c:v>4.2089999999999996</c:v>
                </c:pt>
                <c:pt idx="294">
                  <c:v>4.2069999999999999</c:v>
                </c:pt>
                <c:pt idx="295">
                  <c:v>4.2309999999999999</c:v>
                </c:pt>
                <c:pt idx="296">
                  <c:v>4.2110000000000003</c:v>
                </c:pt>
                <c:pt idx="297">
                  <c:v>4.1950000000000003</c:v>
                </c:pt>
                <c:pt idx="298">
                  <c:v>4.1740000000000004</c:v>
                </c:pt>
                <c:pt idx="299">
                  <c:v>4.1509999999999998</c:v>
                </c:pt>
                <c:pt idx="300">
                  <c:v>4.1159999999999997</c:v>
                </c:pt>
                <c:pt idx="301">
                  <c:v>4.1440000000000001</c:v>
                </c:pt>
                <c:pt idx="302">
                  <c:v>4.1740000000000004</c:v>
                </c:pt>
                <c:pt idx="303">
                  <c:v>4.1769999999999996</c:v>
                </c:pt>
                <c:pt idx="304">
                  <c:v>4.1239999999999997</c:v>
                </c:pt>
                <c:pt idx="305">
                  <c:v>4.0789999999999997</c:v>
                </c:pt>
                <c:pt idx="306">
                  <c:v>4.1349999999999998</c:v>
                </c:pt>
                <c:pt idx="307">
                  <c:v>4.1879999999999997</c:v>
                </c:pt>
                <c:pt idx="308">
                  <c:v>4.1779999999999999</c:v>
                </c:pt>
                <c:pt idx="309">
                  <c:v>4.1429999999999998</c:v>
                </c:pt>
                <c:pt idx="310">
                  <c:v>4.1779999999999999</c:v>
                </c:pt>
                <c:pt idx="311">
                  <c:v>4.1150000000000002</c:v>
                </c:pt>
                <c:pt idx="312">
                  <c:v>4.1189999999999998</c:v>
                </c:pt>
                <c:pt idx="313">
                  <c:v>4.1619999999999999</c:v>
                </c:pt>
                <c:pt idx="314">
                  <c:v>4.1769999999999996</c:v>
                </c:pt>
                <c:pt idx="315">
                  <c:v>4.16</c:v>
                </c:pt>
                <c:pt idx="316">
                  <c:v>4.1840000000000002</c:v>
                </c:pt>
                <c:pt idx="317">
                  <c:v>4.1479999999999997</c:v>
                </c:pt>
                <c:pt idx="318">
                  <c:v>4.1070000000000002</c:v>
                </c:pt>
                <c:pt idx="319">
                  <c:v>4.08</c:v>
                </c:pt>
                <c:pt idx="320">
                  <c:v>4.0670000000000002</c:v>
                </c:pt>
                <c:pt idx="321">
                  <c:v>4.1310000000000002</c:v>
                </c:pt>
                <c:pt idx="322">
                  <c:v>4.2060000000000004</c:v>
                </c:pt>
                <c:pt idx="323">
                  <c:v>4.226</c:v>
                </c:pt>
                <c:pt idx="324">
                  <c:v>4.2069999999999999</c:v>
                </c:pt>
                <c:pt idx="325">
                  <c:v>4.2229999999999999</c:v>
                </c:pt>
                <c:pt idx="326">
                  <c:v>4.2080000000000002</c:v>
                </c:pt>
                <c:pt idx="327">
                  <c:v>4.2160000000000002</c:v>
                </c:pt>
                <c:pt idx="328">
                  <c:v>4.2069999999999999</c:v>
                </c:pt>
                <c:pt idx="329">
                  <c:v>4.1639999999999997</c:v>
                </c:pt>
                <c:pt idx="330">
                  <c:v>4.1639999999999997</c:v>
                </c:pt>
                <c:pt idx="331">
                  <c:v>4.1900000000000004</c:v>
                </c:pt>
                <c:pt idx="332">
                  <c:v>4.1980000000000004</c:v>
                </c:pt>
                <c:pt idx="333">
                  <c:v>4.218</c:v>
                </c:pt>
                <c:pt idx="334">
                  <c:v>4.2050000000000001</c:v>
                </c:pt>
                <c:pt idx="335">
                  <c:v>4.1970000000000001</c:v>
                </c:pt>
                <c:pt idx="336">
                  <c:v>4.2560000000000002</c:v>
                </c:pt>
                <c:pt idx="337">
                  <c:v>4.2750000000000004</c:v>
                </c:pt>
                <c:pt idx="338">
                  <c:v>4.2270000000000003</c:v>
                </c:pt>
                <c:pt idx="339">
                  <c:v>4.1500000000000004</c:v>
                </c:pt>
                <c:pt idx="340">
                  <c:v>4.1849999999999996</c:v>
                </c:pt>
                <c:pt idx="341">
                  <c:v>4.1500000000000004</c:v>
                </c:pt>
                <c:pt idx="342">
                  <c:v>4.1449999999999996</c:v>
                </c:pt>
                <c:pt idx="343">
                  <c:v>4.1399999999999997</c:v>
                </c:pt>
                <c:pt idx="344">
                  <c:v>4.173</c:v>
                </c:pt>
                <c:pt idx="345">
                  <c:v>4.149</c:v>
                </c:pt>
                <c:pt idx="346">
                  <c:v>4.1230000000000002</c:v>
                </c:pt>
                <c:pt idx="347">
                  <c:v>4.1159999999999997</c:v>
                </c:pt>
                <c:pt idx="348">
                  <c:v>4.1100000000000003</c:v>
                </c:pt>
                <c:pt idx="349">
                  <c:v>4.0620000000000003</c:v>
                </c:pt>
                <c:pt idx="350">
                  <c:v>4.0880000000000001</c:v>
                </c:pt>
                <c:pt idx="351">
                  <c:v>4.0839999999999996</c:v>
                </c:pt>
                <c:pt idx="352">
                  <c:v>4.0940000000000003</c:v>
                </c:pt>
                <c:pt idx="353">
                  <c:v>4.1059999999999999</c:v>
                </c:pt>
                <c:pt idx="354">
                  <c:v>4.1150000000000002</c:v>
                </c:pt>
                <c:pt idx="355">
                  <c:v>4.1150000000000002</c:v>
                </c:pt>
                <c:pt idx="356">
                  <c:v>4.0750000000000002</c:v>
                </c:pt>
                <c:pt idx="357">
                  <c:v>4.0309999999999997</c:v>
                </c:pt>
                <c:pt idx="358">
                  <c:v>4.0529999999999999</c:v>
                </c:pt>
                <c:pt idx="359">
                  <c:v>4.05</c:v>
                </c:pt>
                <c:pt idx="360">
                  <c:v>4.0529999999999999</c:v>
                </c:pt>
                <c:pt idx="361">
                  <c:v>4.0750000000000002</c:v>
                </c:pt>
                <c:pt idx="362">
                  <c:v>4.0419999999999998</c:v>
                </c:pt>
                <c:pt idx="363">
                  <c:v>4.0229999999999997</c:v>
                </c:pt>
                <c:pt idx="364">
                  <c:v>4.0469999999999997</c:v>
                </c:pt>
                <c:pt idx="365">
                  <c:v>4.0270000000000001</c:v>
                </c:pt>
                <c:pt idx="366">
                  <c:v>4.0140000000000002</c:v>
                </c:pt>
                <c:pt idx="367">
                  <c:v>4.0510000000000002</c:v>
                </c:pt>
                <c:pt idx="368">
                  <c:v>4.1180000000000003</c:v>
                </c:pt>
                <c:pt idx="369">
                  <c:v>4.12</c:v>
                </c:pt>
                <c:pt idx="370">
                  <c:v>4.149</c:v>
                </c:pt>
                <c:pt idx="371">
                  <c:v>4.1829999999999998</c:v>
                </c:pt>
                <c:pt idx="372">
                  <c:v>4.1870000000000003</c:v>
                </c:pt>
                <c:pt idx="373">
                  <c:v>4.1989999999999998</c:v>
                </c:pt>
                <c:pt idx="374">
                  <c:v>4.2610000000000001</c:v>
                </c:pt>
                <c:pt idx="375">
                  <c:v>4.2969999999999997</c:v>
                </c:pt>
                <c:pt idx="376">
                  <c:v>4.298</c:v>
                </c:pt>
                <c:pt idx="377">
                  <c:v>4.298</c:v>
                </c:pt>
                <c:pt idx="378">
                  <c:v>4.29</c:v>
                </c:pt>
                <c:pt idx="379">
                  <c:v>4.2640000000000002</c:v>
                </c:pt>
                <c:pt idx="380">
                  <c:v>4.2460000000000004</c:v>
                </c:pt>
                <c:pt idx="381">
                  <c:v>4.242</c:v>
                </c:pt>
                <c:pt idx="382">
                  <c:v>4.2460000000000004</c:v>
                </c:pt>
                <c:pt idx="383">
                  <c:v>4.2089999999999996</c:v>
                </c:pt>
                <c:pt idx="384">
                  <c:v>4.2140000000000004</c:v>
                </c:pt>
                <c:pt idx="385">
                  <c:v>4.2140000000000004</c:v>
                </c:pt>
                <c:pt idx="386">
                  <c:v>4.202</c:v>
                </c:pt>
                <c:pt idx="387">
                  <c:v>4.1959999999999997</c:v>
                </c:pt>
                <c:pt idx="388">
                  <c:v>4.1959999999999997</c:v>
                </c:pt>
                <c:pt idx="389">
                  <c:v>4.1890000000000001</c:v>
                </c:pt>
                <c:pt idx="390">
                  <c:v>4.1790000000000003</c:v>
                </c:pt>
                <c:pt idx="391">
                  <c:v>4.13</c:v>
                </c:pt>
                <c:pt idx="392">
                  <c:v>4.1390000000000002</c:v>
                </c:pt>
                <c:pt idx="393">
                  <c:v>4.2089999999999996</c:v>
                </c:pt>
                <c:pt idx="394">
                  <c:v>4.2110000000000003</c:v>
                </c:pt>
                <c:pt idx="395">
                  <c:v>4.181</c:v>
                </c:pt>
                <c:pt idx="396">
                  <c:v>4.1760000000000002</c:v>
                </c:pt>
                <c:pt idx="397">
                  <c:v>4.1790000000000003</c:v>
                </c:pt>
                <c:pt idx="398">
                  <c:v>4.1820000000000004</c:v>
                </c:pt>
                <c:pt idx="399">
                  <c:v>4.1310000000000002</c:v>
                </c:pt>
                <c:pt idx="400">
                  <c:v>4.181</c:v>
                </c:pt>
                <c:pt idx="401">
                  <c:v>4.2240000000000002</c:v>
                </c:pt>
                <c:pt idx="402">
                  <c:v>4.25</c:v>
                </c:pt>
                <c:pt idx="403">
                  <c:v>4.2149999999999999</c:v>
                </c:pt>
                <c:pt idx="404">
                  <c:v>4.1879999999999997</c:v>
                </c:pt>
                <c:pt idx="405">
                  <c:v>4.173</c:v>
                </c:pt>
                <c:pt idx="406">
                  <c:v>4.1929999999999996</c:v>
                </c:pt>
                <c:pt idx="407">
                  <c:v>4.2149999999999999</c:v>
                </c:pt>
                <c:pt idx="408">
                  <c:v>4.2069999999999999</c:v>
                </c:pt>
                <c:pt idx="409">
                  <c:v>4.2069999999999999</c:v>
                </c:pt>
                <c:pt idx="410">
                  <c:v>4.1959999999999997</c:v>
                </c:pt>
                <c:pt idx="411">
                  <c:v>4.2439999999999998</c:v>
                </c:pt>
                <c:pt idx="412">
                  <c:v>4.2629999999999999</c:v>
                </c:pt>
                <c:pt idx="413">
                  <c:v>4.24</c:v>
                </c:pt>
                <c:pt idx="414">
                  <c:v>4.24</c:v>
                </c:pt>
                <c:pt idx="415">
                  <c:v>4.2030000000000003</c:v>
                </c:pt>
                <c:pt idx="416">
                  <c:v>4.2140000000000004</c:v>
                </c:pt>
                <c:pt idx="417">
                  <c:v>4.1719999999999997</c:v>
                </c:pt>
                <c:pt idx="418">
                  <c:v>4.1589999999999998</c:v>
                </c:pt>
                <c:pt idx="419">
                  <c:v>4.1269999999999998</c:v>
                </c:pt>
                <c:pt idx="420">
                  <c:v>4.1680000000000001</c:v>
                </c:pt>
                <c:pt idx="421">
                  <c:v>4.1370000000000005</c:v>
                </c:pt>
                <c:pt idx="422">
                  <c:v>4.1029999999999998</c:v>
                </c:pt>
                <c:pt idx="423">
                  <c:v>4.109</c:v>
                </c:pt>
                <c:pt idx="424">
                  <c:v>4.0759999999999996</c:v>
                </c:pt>
                <c:pt idx="425">
                  <c:v>4.0759999999999996</c:v>
                </c:pt>
                <c:pt idx="426">
                  <c:v>4.0949999999999998</c:v>
                </c:pt>
                <c:pt idx="427">
                  <c:v>4.0679999999999996</c:v>
                </c:pt>
                <c:pt idx="428">
                  <c:v>4.0960000000000001</c:v>
                </c:pt>
                <c:pt idx="429">
                  <c:v>4.133</c:v>
                </c:pt>
                <c:pt idx="430">
                  <c:v>4.1180000000000003</c:v>
                </c:pt>
                <c:pt idx="431">
                  <c:v>4.1219999999999999</c:v>
                </c:pt>
                <c:pt idx="432">
                  <c:v>4.1390000000000002</c:v>
                </c:pt>
                <c:pt idx="433">
                  <c:v>4.1360000000000001</c:v>
                </c:pt>
                <c:pt idx="434">
                  <c:v>4.0880000000000001</c:v>
                </c:pt>
                <c:pt idx="435">
                  <c:v>4.0990000000000002</c:v>
                </c:pt>
                <c:pt idx="436">
                  <c:v>4.0519999999999996</c:v>
                </c:pt>
                <c:pt idx="437">
                  <c:v>4.05</c:v>
                </c:pt>
                <c:pt idx="438">
                  <c:v>4.0549999999999997</c:v>
                </c:pt>
                <c:pt idx="439">
                  <c:v>4.04</c:v>
                </c:pt>
                <c:pt idx="440">
                  <c:v>3.972</c:v>
                </c:pt>
                <c:pt idx="441">
                  <c:v>3.9489999999999998</c:v>
                </c:pt>
                <c:pt idx="442">
                  <c:v>3.9290000000000003</c:v>
                </c:pt>
                <c:pt idx="443">
                  <c:v>3.891</c:v>
                </c:pt>
                <c:pt idx="444">
                  <c:v>3.95</c:v>
                </c:pt>
                <c:pt idx="445">
                  <c:v>3.95</c:v>
                </c:pt>
                <c:pt idx="446">
                  <c:v>3.9990000000000001</c:v>
                </c:pt>
                <c:pt idx="447">
                  <c:v>4.0439999999999996</c:v>
                </c:pt>
                <c:pt idx="448">
                  <c:v>4.0170000000000003</c:v>
                </c:pt>
                <c:pt idx="449">
                  <c:v>4.0030000000000001</c:v>
                </c:pt>
                <c:pt idx="450">
                  <c:v>4.0270000000000001</c:v>
                </c:pt>
                <c:pt idx="451">
                  <c:v>4.0119999999999996</c:v>
                </c:pt>
                <c:pt idx="452">
                  <c:v>3.9950000000000001</c:v>
                </c:pt>
                <c:pt idx="453">
                  <c:v>3.96</c:v>
                </c:pt>
                <c:pt idx="454">
                  <c:v>3.996</c:v>
                </c:pt>
                <c:pt idx="455">
                  <c:v>3.9939999999999998</c:v>
                </c:pt>
                <c:pt idx="456">
                  <c:v>4.0289999999999999</c:v>
                </c:pt>
                <c:pt idx="457">
                  <c:v>4.0709999999999997</c:v>
                </c:pt>
                <c:pt idx="458">
                  <c:v>4.0579999999999998</c:v>
                </c:pt>
                <c:pt idx="459">
                  <c:v>4.0640000000000001</c:v>
                </c:pt>
                <c:pt idx="460">
                  <c:v>4.0839999999999996</c:v>
                </c:pt>
                <c:pt idx="461">
                  <c:v>4.0199999999999996</c:v>
                </c:pt>
                <c:pt idx="462">
                  <c:v>4.0350000000000001</c:v>
                </c:pt>
                <c:pt idx="463">
                  <c:v>4.056</c:v>
                </c:pt>
                <c:pt idx="464">
                  <c:v>4.077</c:v>
                </c:pt>
                <c:pt idx="465">
                  <c:v>4.0549999999999997</c:v>
                </c:pt>
                <c:pt idx="466">
                  <c:v>4.0350000000000001</c:v>
                </c:pt>
                <c:pt idx="467">
                  <c:v>4.0220000000000002</c:v>
                </c:pt>
                <c:pt idx="468">
                  <c:v>3.9710000000000001</c:v>
                </c:pt>
                <c:pt idx="469">
                  <c:v>3.92</c:v>
                </c:pt>
                <c:pt idx="470">
                  <c:v>3.9329999999999998</c:v>
                </c:pt>
                <c:pt idx="471">
                  <c:v>3.931</c:v>
                </c:pt>
                <c:pt idx="472">
                  <c:v>3.9079999999999999</c:v>
                </c:pt>
                <c:pt idx="473">
                  <c:v>3.899</c:v>
                </c:pt>
                <c:pt idx="474">
                  <c:v>3.899</c:v>
                </c:pt>
                <c:pt idx="475">
                  <c:v>3.9009999999999998</c:v>
                </c:pt>
                <c:pt idx="476">
                  <c:v>3.8420000000000001</c:v>
                </c:pt>
                <c:pt idx="477">
                  <c:v>3.8220000000000001</c:v>
                </c:pt>
                <c:pt idx="478">
                  <c:v>3.7880000000000003</c:v>
                </c:pt>
                <c:pt idx="479">
                  <c:v>3.778</c:v>
                </c:pt>
                <c:pt idx="480">
                  <c:v>3.76</c:v>
                </c:pt>
                <c:pt idx="481">
                  <c:v>3.718</c:v>
                </c:pt>
                <c:pt idx="482">
                  <c:v>3.7109999999999999</c:v>
                </c:pt>
                <c:pt idx="483">
                  <c:v>3.6739999999999999</c:v>
                </c:pt>
                <c:pt idx="484">
                  <c:v>3.677</c:v>
                </c:pt>
                <c:pt idx="485">
                  <c:v>3.669</c:v>
                </c:pt>
                <c:pt idx="486">
                  <c:v>3.6930000000000001</c:v>
                </c:pt>
                <c:pt idx="487">
                  <c:v>3.698</c:v>
                </c:pt>
                <c:pt idx="488">
                  <c:v>3.69</c:v>
                </c:pt>
                <c:pt idx="489">
                  <c:v>3.661</c:v>
                </c:pt>
                <c:pt idx="490">
                  <c:v>3.6539999999999999</c:v>
                </c:pt>
                <c:pt idx="491">
                  <c:v>3.6550000000000002</c:v>
                </c:pt>
                <c:pt idx="492">
                  <c:v>3.653</c:v>
                </c:pt>
                <c:pt idx="493">
                  <c:v>3.6920000000000002</c:v>
                </c:pt>
                <c:pt idx="494">
                  <c:v>3.694</c:v>
                </c:pt>
                <c:pt idx="495">
                  <c:v>3.7010000000000001</c:v>
                </c:pt>
                <c:pt idx="496">
                  <c:v>3.7189999999999999</c:v>
                </c:pt>
                <c:pt idx="497">
                  <c:v>3.6879999999999997</c:v>
                </c:pt>
                <c:pt idx="498">
                  <c:v>3.6379999999999999</c:v>
                </c:pt>
                <c:pt idx="499">
                  <c:v>3.6189999999999998</c:v>
                </c:pt>
                <c:pt idx="500">
                  <c:v>3.6320000000000001</c:v>
                </c:pt>
                <c:pt idx="501">
                  <c:v>3.5910000000000002</c:v>
                </c:pt>
                <c:pt idx="502">
                  <c:v>3.5739999999999998</c:v>
                </c:pt>
                <c:pt idx="503">
                  <c:v>3.556</c:v>
                </c:pt>
                <c:pt idx="504">
                  <c:v>3.5569999999999999</c:v>
                </c:pt>
                <c:pt idx="505">
                  <c:v>3.5550000000000002</c:v>
                </c:pt>
                <c:pt idx="506">
                  <c:v>3.5470000000000002</c:v>
                </c:pt>
                <c:pt idx="507">
                  <c:v>3.54</c:v>
                </c:pt>
                <c:pt idx="508">
                  <c:v>3.5529999999999999</c:v>
                </c:pt>
                <c:pt idx="509">
                  <c:v>3.536</c:v>
                </c:pt>
                <c:pt idx="510">
                  <c:v>3.5529999999999999</c:v>
                </c:pt>
                <c:pt idx="511">
                  <c:v>3.5640000000000001</c:v>
                </c:pt>
                <c:pt idx="512">
                  <c:v>3.6339999999999999</c:v>
                </c:pt>
                <c:pt idx="513">
                  <c:v>3.6360000000000001</c:v>
                </c:pt>
                <c:pt idx="514">
                  <c:v>3.6310000000000002</c:v>
                </c:pt>
                <c:pt idx="515">
                  <c:v>3.6339999999999999</c:v>
                </c:pt>
                <c:pt idx="516">
                  <c:v>3.653</c:v>
                </c:pt>
                <c:pt idx="517">
                  <c:v>3.65</c:v>
                </c:pt>
                <c:pt idx="518">
                  <c:v>3.633</c:v>
                </c:pt>
                <c:pt idx="519">
                  <c:v>3.6219999999999999</c:v>
                </c:pt>
                <c:pt idx="520">
                  <c:v>3.6219999999999999</c:v>
                </c:pt>
                <c:pt idx="521">
                  <c:v>3.6120000000000001</c:v>
                </c:pt>
                <c:pt idx="522">
                  <c:v>3.613</c:v>
                </c:pt>
                <c:pt idx="523">
                  <c:v>3.5949999999999998</c:v>
                </c:pt>
                <c:pt idx="524">
                  <c:v>3.5220000000000002</c:v>
                </c:pt>
                <c:pt idx="525">
                  <c:v>3.5540000000000003</c:v>
                </c:pt>
                <c:pt idx="526">
                  <c:v>3.5329999999999999</c:v>
                </c:pt>
                <c:pt idx="527">
                  <c:v>3.5089999999999999</c:v>
                </c:pt>
                <c:pt idx="528">
                  <c:v>3.492</c:v>
                </c:pt>
                <c:pt idx="529">
                  <c:v>3.4699999999999998</c:v>
                </c:pt>
                <c:pt idx="530">
                  <c:v>3.4580000000000002</c:v>
                </c:pt>
                <c:pt idx="531">
                  <c:v>3.4660000000000002</c:v>
                </c:pt>
                <c:pt idx="532">
                  <c:v>3.4430000000000001</c:v>
                </c:pt>
                <c:pt idx="533">
                  <c:v>3.427</c:v>
                </c:pt>
                <c:pt idx="534">
                  <c:v>3.456</c:v>
                </c:pt>
                <c:pt idx="535">
                  <c:v>3.4969999999999999</c:v>
                </c:pt>
                <c:pt idx="536">
                  <c:v>3.5110000000000001</c:v>
                </c:pt>
                <c:pt idx="537">
                  <c:v>3.496</c:v>
                </c:pt>
                <c:pt idx="538">
                  <c:v>3.52</c:v>
                </c:pt>
                <c:pt idx="539">
                  <c:v>3.4319999999999999</c:v>
                </c:pt>
                <c:pt idx="540">
                  <c:v>3.335</c:v>
                </c:pt>
                <c:pt idx="541">
                  <c:v>3.3069999999999999</c:v>
                </c:pt>
                <c:pt idx="542">
                  <c:v>3.294</c:v>
                </c:pt>
                <c:pt idx="543">
                  <c:v>3.2810000000000001</c:v>
                </c:pt>
                <c:pt idx="544">
                  <c:v>3.254</c:v>
                </c:pt>
                <c:pt idx="545">
                  <c:v>3.254</c:v>
                </c:pt>
                <c:pt idx="546">
                  <c:v>3.177</c:v>
                </c:pt>
                <c:pt idx="547">
                  <c:v>3.153</c:v>
                </c:pt>
                <c:pt idx="548">
                  <c:v>3.1720000000000002</c:v>
                </c:pt>
                <c:pt idx="549">
                  <c:v>3.1259999999999999</c:v>
                </c:pt>
                <c:pt idx="550">
                  <c:v>3.137</c:v>
                </c:pt>
                <c:pt idx="551">
                  <c:v>3.1880000000000002</c:v>
                </c:pt>
                <c:pt idx="552">
                  <c:v>3.1659999999999999</c:v>
                </c:pt>
                <c:pt idx="553">
                  <c:v>3.1989999999999998</c:v>
                </c:pt>
                <c:pt idx="554">
                  <c:v>3.24</c:v>
                </c:pt>
                <c:pt idx="555">
                  <c:v>3.262</c:v>
                </c:pt>
                <c:pt idx="556">
                  <c:v>3.2389999999999999</c:v>
                </c:pt>
                <c:pt idx="557">
                  <c:v>3.2610000000000001</c:v>
                </c:pt>
                <c:pt idx="558">
                  <c:v>3.2480000000000002</c:v>
                </c:pt>
                <c:pt idx="559">
                  <c:v>3.2349999999999999</c:v>
                </c:pt>
                <c:pt idx="560">
                  <c:v>3.2359999999999998</c:v>
                </c:pt>
                <c:pt idx="561">
                  <c:v>3.226</c:v>
                </c:pt>
                <c:pt idx="562">
                  <c:v>3.1859999999999999</c:v>
                </c:pt>
                <c:pt idx="563">
                  <c:v>3.177</c:v>
                </c:pt>
                <c:pt idx="564">
                  <c:v>3.14</c:v>
                </c:pt>
                <c:pt idx="565">
                  <c:v>3.165</c:v>
                </c:pt>
                <c:pt idx="566">
                  <c:v>3.22</c:v>
                </c:pt>
                <c:pt idx="567">
                  <c:v>3.23</c:v>
                </c:pt>
                <c:pt idx="568">
                  <c:v>3.2069999999999999</c:v>
                </c:pt>
                <c:pt idx="569">
                  <c:v>3.2650000000000001</c:v>
                </c:pt>
                <c:pt idx="570">
                  <c:v>3.2789999999999999</c:v>
                </c:pt>
                <c:pt idx="571">
                  <c:v>3.2280000000000002</c:v>
                </c:pt>
                <c:pt idx="572">
                  <c:v>3.198</c:v>
                </c:pt>
                <c:pt idx="573">
                  <c:v>3.23</c:v>
                </c:pt>
                <c:pt idx="574">
                  <c:v>3.1840000000000002</c:v>
                </c:pt>
                <c:pt idx="575">
                  <c:v>3.2029999999999998</c:v>
                </c:pt>
                <c:pt idx="576">
                  <c:v>3.218</c:v>
                </c:pt>
                <c:pt idx="577">
                  <c:v>3.2160000000000002</c:v>
                </c:pt>
                <c:pt idx="578">
                  <c:v>3.1930000000000001</c:v>
                </c:pt>
                <c:pt idx="579">
                  <c:v>3.2109999999999999</c:v>
                </c:pt>
                <c:pt idx="580">
                  <c:v>3.1880000000000002</c:v>
                </c:pt>
                <c:pt idx="581">
                  <c:v>3.1850000000000001</c:v>
                </c:pt>
                <c:pt idx="582">
                  <c:v>3.19</c:v>
                </c:pt>
                <c:pt idx="583">
                  <c:v>3.2040000000000002</c:v>
                </c:pt>
                <c:pt idx="584">
                  <c:v>3.2309999999999999</c:v>
                </c:pt>
                <c:pt idx="585">
                  <c:v>3.2170000000000001</c:v>
                </c:pt>
                <c:pt idx="586">
                  <c:v>3.2130000000000001</c:v>
                </c:pt>
                <c:pt idx="587">
                  <c:v>3.2229999999999999</c:v>
                </c:pt>
                <c:pt idx="588">
                  <c:v>3.2109999999999999</c:v>
                </c:pt>
                <c:pt idx="589">
                  <c:v>3.238</c:v>
                </c:pt>
                <c:pt idx="590">
                  <c:v>3.238</c:v>
                </c:pt>
                <c:pt idx="591">
                  <c:v>3.2</c:v>
                </c:pt>
                <c:pt idx="592">
                  <c:v>3.1970000000000001</c:v>
                </c:pt>
                <c:pt idx="593">
                  <c:v>3.25</c:v>
                </c:pt>
                <c:pt idx="594">
                  <c:v>3.3380000000000001</c:v>
                </c:pt>
                <c:pt idx="595">
                  <c:v>3.3660000000000001</c:v>
                </c:pt>
                <c:pt idx="596">
                  <c:v>3.3970000000000002</c:v>
                </c:pt>
                <c:pt idx="597">
                  <c:v>3.3940000000000001</c:v>
                </c:pt>
                <c:pt idx="598">
                  <c:v>3.39</c:v>
                </c:pt>
                <c:pt idx="599">
                  <c:v>3.371</c:v>
                </c:pt>
                <c:pt idx="600">
                  <c:v>3.383</c:v>
                </c:pt>
                <c:pt idx="601">
                  <c:v>3.371</c:v>
                </c:pt>
                <c:pt idx="602">
                  <c:v>3.3540000000000001</c:v>
                </c:pt>
                <c:pt idx="603">
                  <c:v>3.2850000000000001</c:v>
                </c:pt>
                <c:pt idx="604">
                  <c:v>3.2759999999999998</c:v>
                </c:pt>
                <c:pt idx="605">
                  <c:v>3.2469999999999999</c:v>
                </c:pt>
                <c:pt idx="606">
                  <c:v>3.2269999999999999</c:v>
                </c:pt>
                <c:pt idx="607">
                  <c:v>3.2210000000000001</c:v>
                </c:pt>
                <c:pt idx="608">
                  <c:v>3.214</c:v>
                </c:pt>
                <c:pt idx="609">
                  <c:v>3.2450000000000001</c:v>
                </c:pt>
                <c:pt idx="610">
                  <c:v>3.2679999999999998</c:v>
                </c:pt>
                <c:pt idx="611">
                  <c:v>3.3090000000000002</c:v>
                </c:pt>
                <c:pt idx="612">
                  <c:v>3.34</c:v>
                </c:pt>
                <c:pt idx="613">
                  <c:v>3.3570000000000002</c:v>
                </c:pt>
                <c:pt idx="614">
                  <c:v>3.35</c:v>
                </c:pt>
                <c:pt idx="615">
                  <c:v>3.35</c:v>
                </c:pt>
                <c:pt idx="616">
                  <c:v>3.3839999999999999</c:v>
                </c:pt>
                <c:pt idx="617">
                  <c:v>3.3780000000000001</c:v>
                </c:pt>
                <c:pt idx="618">
                  <c:v>3.3460000000000001</c:v>
                </c:pt>
                <c:pt idx="619">
                  <c:v>3.3810000000000002</c:v>
                </c:pt>
                <c:pt idx="620">
                  <c:v>3.3609999999999998</c:v>
                </c:pt>
                <c:pt idx="621">
                  <c:v>3.331</c:v>
                </c:pt>
                <c:pt idx="622">
                  <c:v>3.3159999999999998</c:v>
                </c:pt>
                <c:pt idx="623">
                  <c:v>3.3130000000000002</c:v>
                </c:pt>
                <c:pt idx="624">
                  <c:v>3.3109999999999999</c:v>
                </c:pt>
                <c:pt idx="625">
                  <c:v>3.343</c:v>
                </c:pt>
                <c:pt idx="626">
                  <c:v>3.3370000000000002</c:v>
                </c:pt>
                <c:pt idx="627">
                  <c:v>3.38</c:v>
                </c:pt>
                <c:pt idx="628">
                  <c:v>3.4180000000000001</c:v>
                </c:pt>
                <c:pt idx="629">
                  <c:v>3.4340000000000002</c:v>
                </c:pt>
                <c:pt idx="630">
                  <c:v>3.4289999999999998</c:v>
                </c:pt>
                <c:pt idx="631">
                  <c:v>3.448</c:v>
                </c:pt>
                <c:pt idx="632">
                  <c:v>3.4329999999999998</c:v>
                </c:pt>
                <c:pt idx="633">
                  <c:v>3.4369999999999998</c:v>
                </c:pt>
                <c:pt idx="634">
                  <c:v>3.4020000000000001</c:v>
                </c:pt>
                <c:pt idx="635">
                  <c:v>3.44</c:v>
                </c:pt>
                <c:pt idx="636">
                  <c:v>3.476</c:v>
                </c:pt>
                <c:pt idx="637">
                  <c:v>3.637</c:v>
                </c:pt>
                <c:pt idx="638">
                  <c:v>3.6989999999999998</c:v>
                </c:pt>
                <c:pt idx="639">
                  <c:v>3.6989999999999998</c:v>
                </c:pt>
                <c:pt idx="640">
                  <c:v>3.823</c:v>
                </c:pt>
                <c:pt idx="641">
                  <c:v>3.8239999999999998</c:v>
                </c:pt>
                <c:pt idx="642">
                  <c:v>3.8120000000000003</c:v>
                </c:pt>
                <c:pt idx="643">
                  <c:v>3.8540000000000001</c:v>
                </c:pt>
                <c:pt idx="644">
                  <c:v>3.9290000000000003</c:v>
                </c:pt>
                <c:pt idx="645">
                  <c:v>3.915</c:v>
                </c:pt>
                <c:pt idx="646">
                  <c:v>3.915</c:v>
                </c:pt>
                <c:pt idx="647">
                  <c:v>3.9649999999999999</c:v>
                </c:pt>
                <c:pt idx="648">
                  <c:v>3.9649999999999999</c:v>
                </c:pt>
                <c:pt idx="649">
                  <c:v>3.9609999999999999</c:v>
                </c:pt>
                <c:pt idx="650">
                  <c:v>3.919</c:v>
                </c:pt>
                <c:pt idx="651">
                  <c:v>3.9060000000000001</c:v>
                </c:pt>
                <c:pt idx="652">
                  <c:v>3.9710000000000001</c:v>
                </c:pt>
                <c:pt idx="653">
                  <c:v>4.0229999999999997</c:v>
                </c:pt>
                <c:pt idx="654">
                  <c:v>3.9689999999999999</c:v>
                </c:pt>
                <c:pt idx="655">
                  <c:v>3.9670000000000001</c:v>
                </c:pt>
                <c:pt idx="656">
                  <c:v>3.9729999999999999</c:v>
                </c:pt>
                <c:pt idx="657">
                  <c:v>3.9169999999999998</c:v>
                </c:pt>
                <c:pt idx="658">
                  <c:v>3.9660000000000002</c:v>
                </c:pt>
                <c:pt idx="659">
                  <c:v>4.0250000000000004</c:v>
                </c:pt>
                <c:pt idx="660">
                  <c:v>4.0369999999999999</c:v>
                </c:pt>
                <c:pt idx="661">
                  <c:v>4.0229999999999997</c:v>
                </c:pt>
                <c:pt idx="662">
                  <c:v>4.1120000000000001</c:v>
                </c:pt>
                <c:pt idx="663">
                  <c:v>4.165</c:v>
                </c:pt>
                <c:pt idx="664">
                  <c:v>4.1470000000000002</c:v>
                </c:pt>
                <c:pt idx="665">
                  <c:v>4.09</c:v>
                </c:pt>
                <c:pt idx="666">
                  <c:v>4.0999999999999996</c:v>
                </c:pt>
                <c:pt idx="667">
                  <c:v>4.0709999999999997</c:v>
                </c:pt>
                <c:pt idx="668">
                  <c:v>4.077</c:v>
                </c:pt>
                <c:pt idx="669">
                  <c:v>4.0670000000000002</c:v>
                </c:pt>
                <c:pt idx="670">
                  <c:v>4.0670000000000002</c:v>
                </c:pt>
                <c:pt idx="671">
                  <c:v>4.0759999999999996</c:v>
                </c:pt>
                <c:pt idx="672">
                  <c:v>4.0410000000000004</c:v>
                </c:pt>
                <c:pt idx="673">
                  <c:v>3.9870000000000001</c:v>
                </c:pt>
                <c:pt idx="674">
                  <c:v>3.948</c:v>
                </c:pt>
                <c:pt idx="675">
                  <c:v>3.948</c:v>
                </c:pt>
                <c:pt idx="676">
                  <c:v>3.944</c:v>
                </c:pt>
                <c:pt idx="677">
                  <c:v>3.9260000000000002</c:v>
                </c:pt>
                <c:pt idx="678">
                  <c:v>3.8490000000000002</c:v>
                </c:pt>
                <c:pt idx="679">
                  <c:v>3.9169999999999998</c:v>
                </c:pt>
                <c:pt idx="680">
                  <c:v>3.8810000000000002</c:v>
                </c:pt>
                <c:pt idx="681">
                  <c:v>3.8780000000000001</c:v>
                </c:pt>
                <c:pt idx="682">
                  <c:v>3.8839999999999999</c:v>
                </c:pt>
                <c:pt idx="683">
                  <c:v>3.8620000000000001</c:v>
                </c:pt>
                <c:pt idx="684">
                  <c:v>3.9140000000000001</c:v>
                </c:pt>
                <c:pt idx="685">
                  <c:v>3.9140000000000001</c:v>
                </c:pt>
                <c:pt idx="686">
                  <c:v>3.855</c:v>
                </c:pt>
                <c:pt idx="687">
                  <c:v>3.9379999999999997</c:v>
                </c:pt>
                <c:pt idx="688">
                  <c:v>3.9889999999999999</c:v>
                </c:pt>
                <c:pt idx="689">
                  <c:v>3.988</c:v>
                </c:pt>
                <c:pt idx="690">
                  <c:v>3.931</c:v>
                </c:pt>
                <c:pt idx="691">
                  <c:v>3.9609999999999999</c:v>
                </c:pt>
                <c:pt idx="692">
                  <c:v>4.0220000000000002</c:v>
                </c:pt>
                <c:pt idx="693">
                  <c:v>4.0190000000000001</c:v>
                </c:pt>
                <c:pt idx="694">
                  <c:v>3.996</c:v>
                </c:pt>
                <c:pt idx="695">
                  <c:v>4</c:v>
                </c:pt>
                <c:pt idx="696">
                  <c:v>3.9710000000000001</c:v>
                </c:pt>
                <c:pt idx="697">
                  <c:v>4.0030000000000001</c:v>
                </c:pt>
                <c:pt idx="698">
                  <c:v>3.9980000000000002</c:v>
                </c:pt>
                <c:pt idx="699">
                  <c:v>3.992</c:v>
                </c:pt>
                <c:pt idx="700">
                  <c:v>3.9539999999999997</c:v>
                </c:pt>
                <c:pt idx="701">
                  <c:v>3.92</c:v>
                </c:pt>
                <c:pt idx="702">
                  <c:v>3.87</c:v>
                </c:pt>
                <c:pt idx="703">
                  <c:v>3.9329999999999998</c:v>
                </c:pt>
                <c:pt idx="704">
                  <c:v>3.9489999999999998</c:v>
                </c:pt>
                <c:pt idx="705">
                  <c:v>3.9630000000000001</c:v>
                </c:pt>
                <c:pt idx="706">
                  <c:v>3.9990000000000001</c:v>
                </c:pt>
                <c:pt idx="707">
                  <c:v>4.0220000000000002</c:v>
                </c:pt>
                <c:pt idx="708">
                  <c:v>3.9769999999999999</c:v>
                </c:pt>
                <c:pt idx="709">
                  <c:v>3.9470000000000001</c:v>
                </c:pt>
                <c:pt idx="710">
                  <c:v>3.9470000000000001</c:v>
                </c:pt>
                <c:pt idx="711">
                  <c:v>3.956</c:v>
                </c:pt>
                <c:pt idx="712">
                  <c:v>3.9279999999999999</c:v>
                </c:pt>
                <c:pt idx="713">
                  <c:v>3.891</c:v>
                </c:pt>
                <c:pt idx="714">
                  <c:v>3.8330000000000002</c:v>
                </c:pt>
                <c:pt idx="715">
                  <c:v>3.867</c:v>
                </c:pt>
                <c:pt idx="716">
                  <c:v>3.8650000000000002</c:v>
                </c:pt>
                <c:pt idx="717">
                  <c:v>3.9470000000000001</c:v>
                </c:pt>
                <c:pt idx="718">
                  <c:v>3.9769999999999999</c:v>
                </c:pt>
                <c:pt idx="719">
                  <c:v>3.9670000000000001</c:v>
                </c:pt>
                <c:pt idx="720">
                  <c:v>3.976</c:v>
                </c:pt>
                <c:pt idx="721">
                  <c:v>4.0039999999999996</c:v>
                </c:pt>
                <c:pt idx="722">
                  <c:v>4.07</c:v>
                </c:pt>
                <c:pt idx="723">
                  <c:v>4.1230000000000002</c:v>
                </c:pt>
                <c:pt idx="724">
                  <c:v>4.1109999999999998</c:v>
                </c:pt>
                <c:pt idx="725">
                  <c:v>4.1459999999999999</c:v>
                </c:pt>
                <c:pt idx="726">
                  <c:v>4.1349999999999998</c:v>
                </c:pt>
                <c:pt idx="727">
                  <c:v>4.0449999999999999</c:v>
                </c:pt>
                <c:pt idx="728">
                  <c:v>4.056</c:v>
                </c:pt>
                <c:pt idx="729">
                  <c:v>4.04</c:v>
                </c:pt>
                <c:pt idx="730">
                  <c:v>4.0060000000000002</c:v>
                </c:pt>
                <c:pt idx="731">
                  <c:v>3.9649999999999999</c:v>
                </c:pt>
                <c:pt idx="732">
                  <c:v>3.94</c:v>
                </c:pt>
                <c:pt idx="733">
                  <c:v>3.9660000000000002</c:v>
                </c:pt>
                <c:pt idx="734">
                  <c:v>3.9489999999999998</c:v>
                </c:pt>
                <c:pt idx="735">
                  <c:v>3.92</c:v>
                </c:pt>
                <c:pt idx="736">
                  <c:v>3.952</c:v>
                </c:pt>
                <c:pt idx="737">
                  <c:v>3.9350000000000001</c:v>
                </c:pt>
                <c:pt idx="738">
                  <c:v>3.9590000000000001</c:v>
                </c:pt>
                <c:pt idx="739">
                  <c:v>3.952</c:v>
                </c:pt>
                <c:pt idx="740">
                  <c:v>3.8890000000000002</c:v>
                </c:pt>
                <c:pt idx="741">
                  <c:v>3.907</c:v>
                </c:pt>
                <c:pt idx="742">
                  <c:v>3.8860000000000001</c:v>
                </c:pt>
                <c:pt idx="743">
                  <c:v>3.891</c:v>
                </c:pt>
                <c:pt idx="744">
                  <c:v>3.919</c:v>
                </c:pt>
                <c:pt idx="745">
                  <c:v>3.9050000000000002</c:v>
                </c:pt>
                <c:pt idx="746">
                  <c:v>3.843</c:v>
                </c:pt>
                <c:pt idx="747">
                  <c:v>3.806</c:v>
                </c:pt>
                <c:pt idx="748">
                  <c:v>3.7850000000000001</c:v>
                </c:pt>
                <c:pt idx="749">
                  <c:v>3.7850000000000001</c:v>
                </c:pt>
                <c:pt idx="750">
                  <c:v>3.7930000000000001</c:v>
                </c:pt>
                <c:pt idx="751">
                  <c:v>3.7290000000000001</c:v>
                </c:pt>
                <c:pt idx="752">
                  <c:v>3.76</c:v>
                </c:pt>
                <c:pt idx="753">
                  <c:v>3.7960000000000003</c:v>
                </c:pt>
                <c:pt idx="754">
                  <c:v>3.7810000000000001</c:v>
                </c:pt>
                <c:pt idx="755">
                  <c:v>3.8180000000000001</c:v>
                </c:pt>
                <c:pt idx="756">
                  <c:v>3.8740000000000001</c:v>
                </c:pt>
                <c:pt idx="757">
                  <c:v>3.84</c:v>
                </c:pt>
                <c:pt idx="758">
                  <c:v>3.8340000000000001</c:v>
                </c:pt>
                <c:pt idx="759">
                  <c:v>3.8250000000000002</c:v>
                </c:pt>
                <c:pt idx="760">
                  <c:v>3.851</c:v>
                </c:pt>
                <c:pt idx="761">
                  <c:v>3.8260000000000001</c:v>
                </c:pt>
                <c:pt idx="762">
                  <c:v>3.8410000000000002</c:v>
                </c:pt>
                <c:pt idx="763">
                  <c:v>3.871</c:v>
                </c:pt>
                <c:pt idx="764">
                  <c:v>3.867</c:v>
                </c:pt>
                <c:pt idx="765">
                  <c:v>3.9020000000000001</c:v>
                </c:pt>
                <c:pt idx="766">
                  <c:v>3.91</c:v>
                </c:pt>
                <c:pt idx="767">
                  <c:v>3.91</c:v>
                </c:pt>
                <c:pt idx="768">
                  <c:v>3.91</c:v>
                </c:pt>
                <c:pt idx="769">
                  <c:v>3.8420000000000001</c:v>
                </c:pt>
                <c:pt idx="770">
                  <c:v>3.843</c:v>
                </c:pt>
                <c:pt idx="771">
                  <c:v>3.8239999999999998</c:v>
                </c:pt>
                <c:pt idx="772">
                  <c:v>3.7290000000000001</c:v>
                </c:pt>
                <c:pt idx="773">
                  <c:v>3.7349999999999999</c:v>
                </c:pt>
                <c:pt idx="774">
                  <c:v>3.7410000000000001</c:v>
                </c:pt>
                <c:pt idx="775">
                  <c:v>3.74</c:v>
                </c:pt>
                <c:pt idx="776">
                  <c:v>3.7770000000000001</c:v>
                </c:pt>
                <c:pt idx="777">
                  <c:v>3.758</c:v>
                </c:pt>
                <c:pt idx="778">
                  <c:v>3.7530000000000001</c:v>
                </c:pt>
                <c:pt idx="779">
                  <c:v>3.7480000000000002</c:v>
                </c:pt>
                <c:pt idx="780">
                  <c:v>3.7480000000000002</c:v>
                </c:pt>
                <c:pt idx="781">
                  <c:v>3.7189999999999999</c:v>
                </c:pt>
                <c:pt idx="782">
                  <c:v>3.7050000000000001</c:v>
                </c:pt>
                <c:pt idx="783">
                  <c:v>3.7119999999999997</c:v>
                </c:pt>
                <c:pt idx="784">
                  <c:v>3.649</c:v>
                </c:pt>
                <c:pt idx="785">
                  <c:v>3.673</c:v>
                </c:pt>
                <c:pt idx="786">
                  <c:v>3.633</c:v>
                </c:pt>
                <c:pt idx="787">
                  <c:v>3.6640000000000001</c:v>
                </c:pt>
                <c:pt idx="788">
                  <c:v>3.6859999999999999</c:v>
                </c:pt>
                <c:pt idx="789">
                  <c:v>3.6989999999999998</c:v>
                </c:pt>
                <c:pt idx="790">
                  <c:v>3.6959999999999997</c:v>
                </c:pt>
                <c:pt idx="791">
                  <c:v>3.6850000000000001</c:v>
                </c:pt>
                <c:pt idx="792">
                  <c:v>3.609</c:v>
                </c:pt>
                <c:pt idx="793">
                  <c:v>3.6339999999999999</c:v>
                </c:pt>
                <c:pt idx="794">
                  <c:v>3.629</c:v>
                </c:pt>
                <c:pt idx="795">
                  <c:v>3.6550000000000002</c:v>
                </c:pt>
                <c:pt idx="796">
                  <c:v>3.63</c:v>
                </c:pt>
                <c:pt idx="797">
                  <c:v>3.6259999999999999</c:v>
                </c:pt>
                <c:pt idx="798">
                  <c:v>3.617</c:v>
                </c:pt>
                <c:pt idx="799">
                  <c:v>3.609</c:v>
                </c:pt>
                <c:pt idx="800">
                  <c:v>3.6029999999999998</c:v>
                </c:pt>
                <c:pt idx="801">
                  <c:v>3.6640000000000001</c:v>
                </c:pt>
                <c:pt idx="802">
                  <c:v>3.6760000000000002</c:v>
                </c:pt>
                <c:pt idx="803">
                  <c:v>3.718</c:v>
                </c:pt>
                <c:pt idx="804">
                  <c:v>3.7389999999999999</c:v>
                </c:pt>
                <c:pt idx="805">
                  <c:v>3.7890000000000001</c:v>
                </c:pt>
                <c:pt idx="806">
                  <c:v>3.7890000000000001</c:v>
                </c:pt>
                <c:pt idx="807">
                  <c:v>3.7679999999999998</c:v>
                </c:pt>
                <c:pt idx="808">
                  <c:v>3.8</c:v>
                </c:pt>
                <c:pt idx="809">
                  <c:v>3.8140000000000001</c:v>
                </c:pt>
                <c:pt idx="810">
                  <c:v>3.7970000000000002</c:v>
                </c:pt>
                <c:pt idx="811">
                  <c:v>3.778</c:v>
                </c:pt>
                <c:pt idx="812">
                  <c:v>3.738</c:v>
                </c:pt>
                <c:pt idx="813">
                  <c:v>3.7560000000000002</c:v>
                </c:pt>
                <c:pt idx="814">
                  <c:v>3.73</c:v>
                </c:pt>
                <c:pt idx="815">
                  <c:v>3.7160000000000002</c:v>
                </c:pt>
                <c:pt idx="816">
                  <c:v>3.661</c:v>
                </c:pt>
                <c:pt idx="817">
                  <c:v>3.66</c:v>
                </c:pt>
                <c:pt idx="818">
                  <c:v>3.653</c:v>
                </c:pt>
                <c:pt idx="819">
                  <c:v>3.6310000000000002</c:v>
                </c:pt>
                <c:pt idx="820">
                  <c:v>3.6419999999999999</c:v>
                </c:pt>
                <c:pt idx="821">
                  <c:v>3.7090000000000001</c:v>
                </c:pt>
                <c:pt idx="822">
                  <c:v>3.6779999999999999</c:v>
                </c:pt>
                <c:pt idx="823">
                  <c:v>3.6870000000000003</c:v>
                </c:pt>
                <c:pt idx="824">
                  <c:v>3.6640000000000001</c:v>
                </c:pt>
                <c:pt idx="825">
                  <c:v>3.6619999999999999</c:v>
                </c:pt>
                <c:pt idx="826">
                  <c:v>3.6230000000000002</c:v>
                </c:pt>
                <c:pt idx="827">
                  <c:v>3.6320000000000001</c:v>
                </c:pt>
                <c:pt idx="828">
                  <c:v>3.593</c:v>
                </c:pt>
                <c:pt idx="829">
                  <c:v>3.6440000000000001</c:v>
                </c:pt>
                <c:pt idx="830">
                  <c:v>3.6440000000000001</c:v>
                </c:pt>
              </c:numCache>
            </c:numRef>
          </c:val>
          <c:smooth val="0"/>
          <c:extLst xmlns:c16r2="http://schemas.microsoft.com/office/drawing/2015/06/chart">
            <c:ext xmlns:c16="http://schemas.microsoft.com/office/drawing/2014/chart" uri="{C3380CC4-5D6E-409C-BE32-E72D297353CC}">
              <c16:uniqueId val="{00000001-C212-4B91-B970-308AA92F7E25}"/>
            </c:ext>
          </c:extLst>
        </c:ser>
        <c:ser>
          <c:idx val="6"/>
          <c:order val="2"/>
          <c:tx>
            <c:strRef>
              <c:f>CDSHistorico!$AN$4</c:f>
              <c:strCache>
                <c:ptCount val="1"/>
                <c:pt idx="0">
                  <c:v>BB 10Y Index</c:v>
                </c:pt>
              </c:strCache>
            </c:strRef>
          </c:tx>
          <c:spPr>
            <a:ln w="19050">
              <a:solidFill>
                <a:schemeClr val="accent1">
                  <a:lumMod val="50000"/>
                </a:schemeClr>
              </a:solidFill>
              <a:prstDash val="dash"/>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[0]!B</c:f>
              <c:numCache>
                <c:formatCode>General</c:formatCode>
                <c:ptCount val="831"/>
                <c:pt idx="0">
                  <c:v>5.2910000000000004</c:v>
                </c:pt>
                <c:pt idx="1">
                  <c:v>5.3</c:v>
                </c:pt>
                <c:pt idx="2">
                  <c:v>5.3109999999999999</c:v>
                </c:pt>
                <c:pt idx="3">
                  <c:v>5.2990000000000004</c:v>
                </c:pt>
                <c:pt idx="4">
                  <c:v>5.2880000000000003</c:v>
                </c:pt>
                <c:pt idx="5">
                  <c:v>5.29</c:v>
                </c:pt>
                <c:pt idx="6">
                  <c:v>5.2789999999999999</c:v>
                </c:pt>
                <c:pt idx="7">
                  <c:v>5.2759999999999998</c:v>
                </c:pt>
                <c:pt idx="8">
                  <c:v>5.2569999999999997</c:v>
                </c:pt>
                <c:pt idx="9">
                  <c:v>5.26</c:v>
                </c:pt>
                <c:pt idx="10">
                  <c:v>5.2549999999999999</c:v>
                </c:pt>
                <c:pt idx="11">
                  <c:v>5.2510000000000003</c:v>
                </c:pt>
                <c:pt idx="12">
                  <c:v>5.2320000000000002</c:v>
                </c:pt>
                <c:pt idx="13">
                  <c:v>5.2270000000000003</c:v>
                </c:pt>
                <c:pt idx="14">
                  <c:v>5.2110000000000003</c:v>
                </c:pt>
                <c:pt idx="15">
                  <c:v>5.2050000000000001</c:v>
                </c:pt>
                <c:pt idx="16">
                  <c:v>5.1890000000000001</c:v>
                </c:pt>
                <c:pt idx="17">
                  <c:v>5.1870000000000003</c:v>
                </c:pt>
                <c:pt idx="18">
                  <c:v>5.19</c:v>
                </c:pt>
                <c:pt idx="19">
                  <c:v>5.1879999999999997</c:v>
                </c:pt>
                <c:pt idx="20">
                  <c:v>5.194</c:v>
                </c:pt>
                <c:pt idx="21">
                  <c:v>5.1920000000000002</c:v>
                </c:pt>
                <c:pt idx="22">
                  <c:v>5.2</c:v>
                </c:pt>
                <c:pt idx="23">
                  <c:v>5.2</c:v>
                </c:pt>
                <c:pt idx="24">
                  <c:v>5.2</c:v>
                </c:pt>
                <c:pt idx="25">
                  <c:v>5.21</c:v>
                </c:pt>
                <c:pt idx="26">
                  <c:v>5.2190000000000003</c:v>
                </c:pt>
                <c:pt idx="27">
                  <c:v>5.2229999999999999</c:v>
                </c:pt>
                <c:pt idx="28">
                  <c:v>5.2460000000000004</c:v>
                </c:pt>
                <c:pt idx="29">
                  <c:v>5.2519999999999998</c:v>
                </c:pt>
                <c:pt idx="30">
                  <c:v>5.27</c:v>
                </c:pt>
                <c:pt idx="31">
                  <c:v>5.282</c:v>
                </c:pt>
                <c:pt idx="32">
                  <c:v>5.2869999999999999</c:v>
                </c:pt>
                <c:pt idx="33">
                  <c:v>5.31</c:v>
                </c:pt>
                <c:pt idx="34">
                  <c:v>5.34</c:v>
                </c:pt>
                <c:pt idx="35">
                  <c:v>5.3689999999999998</c:v>
                </c:pt>
                <c:pt idx="36">
                  <c:v>5.3620000000000001</c:v>
                </c:pt>
                <c:pt idx="37">
                  <c:v>5.35</c:v>
                </c:pt>
                <c:pt idx="38">
                  <c:v>5.3529999999999998</c:v>
                </c:pt>
                <c:pt idx="39">
                  <c:v>5.3609999999999998</c:v>
                </c:pt>
                <c:pt idx="40">
                  <c:v>5.3579999999999997</c:v>
                </c:pt>
                <c:pt idx="41">
                  <c:v>5.3760000000000003</c:v>
                </c:pt>
                <c:pt idx="42">
                  <c:v>5.4130000000000003</c:v>
                </c:pt>
                <c:pt idx="43">
                  <c:v>5.4660000000000002</c:v>
                </c:pt>
                <c:pt idx="44">
                  <c:v>5.5140000000000002</c:v>
                </c:pt>
                <c:pt idx="45">
                  <c:v>5.5780000000000003</c:v>
                </c:pt>
                <c:pt idx="46">
                  <c:v>5.5679999999999996</c:v>
                </c:pt>
                <c:pt idx="47">
                  <c:v>5.5750000000000002</c:v>
                </c:pt>
                <c:pt idx="48">
                  <c:v>5.5629999999999997</c:v>
                </c:pt>
                <c:pt idx="49">
                  <c:v>5.5649999999999995</c:v>
                </c:pt>
                <c:pt idx="50">
                  <c:v>5.5060000000000002</c:v>
                </c:pt>
                <c:pt idx="51">
                  <c:v>5.47</c:v>
                </c:pt>
                <c:pt idx="52">
                  <c:v>5.415</c:v>
                </c:pt>
                <c:pt idx="53">
                  <c:v>5.39</c:v>
                </c:pt>
                <c:pt idx="54">
                  <c:v>5.3639999999999999</c:v>
                </c:pt>
                <c:pt idx="55">
                  <c:v>5.3460000000000001</c:v>
                </c:pt>
                <c:pt idx="56">
                  <c:v>5.3120000000000003</c:v>
                </c:pt>
                <c:pt idx="57">
                  <c:v>5.2949999999999999</c:v>
                </c:pt>
                <c:pt idx="58">
                  <c:v>5.2789999999999999</c:v>
                </c:pt>
                <c:pt idx="59">
                  <c:v>5.266</c:v>
                </c:pt>
                <c:pt idx="60">
                  <c:v>5.2610000000000001</c:v>
                </c:pt>
                <c:pt idx="61">
                  <c:v>5.258</c:v>
                </c:pt>
                <c:pt idx="62">
                  <c:v>5.2480000000000002</c:v>
                </c:pt>
                <c:pt idx="63">
                  <c:v>5.242</c:v>
                </c:pt>
                <c:pt idx="64">
                  <c:v>5.2359999999999998</c:v>
                </c:pt>
                <c:pt idx="65">
                  <c:v>5.2359999999999998</c:v>
                </c:pt>
                <c:pt idx="66">
                  <c:v>5.2629999999999999</c:v>
                </c:pt>
                <c:pt idx="67">
                  <c:v>5.2640000000000002</c:v>
                </c:pt>
                <c:pt idx="68">
                  <c:v>5.3</c:v>
                </c:pt>
                <c:pt idx="69">
                  <c:v>5.3469999999999995</c:v>
                </c:pt>
                <c:pt idx="70">
                  <c:v>5.3739999999999997</c:v>
                </c:pt>
                <c:pt idx="71">
                  <c:v>5.4009999999999998</c:v>
                </c:pt>
                <c:pt idx="72">
                  <c:v>5.4539999999999997</c:v>
                </c:pt>
                <c:pt idx="73">
                  <c:v>5.484</c:v>
                </c:pt>
                <c:pt idx="74">
                  <c:v>5.5149999999999997</c:v>
                </c:pt>
                <c:pt idx="75">
                  <c:v>5.5330000000000004</c:v>
                </c:pt>
                <c:pt idx="76">
                  <c:v>5.5510000000000002</c:v>
                </c:pt>
                <c:pt idx="77">
                  <c:v>5.5430000000000001</c:v>
                </c:pt>
                <c:pt idx="78">
                  <c:v>5.5010000000000003</c:v>
                </c:pt>
                <c:pt idx="79">
                  <c:v>5.4790000000000001</c:v>
                </c:pt>
                <c:pt idx="80">
                  <c:v>5.4379999999999997</c:v>
                </c:pt>
                <c:pt idx="81">
                  <c:v>5.4710000000000001</c:v>
                </c:pt>
                <c:pt idx="82">
                  <c:v>5.4989999999999997</c:v>
                </c:pt>
                <c:pt idx="83">
                  <c:v>5.5419999999999998</c:v>
                </c:pt>
                <c:pt idx="84">
                  <c:v>5.6</c:v>
                </c:pt>
                <c:pt idx="85">
                  <c:v>5.6420000000000003</c:v>
                </c:pt>
                <c:pt idx="86">
                  <c:v>5.6340000000000003</c:v>
                </c:pt>
                <c:pt idx="87">
                  <c:v>5.609</c:v>
                </c:pt>
                <c:pt idx="88">
                  <c:v>5.5919999999999996</c:v>
                </c:pt>
                <c:pt idx="89">
                  <c:v>5.5510000000000002</c:v>
                </c:pt>
                <c:pt idx="90">
                  <c:v>5.5030000000000001</c:v>
                </c:pt>
                <c:pt idx="91">
                  <c:v>5.5</c:v>
                </c:pt>
                <c:pt idx="92">
                  <c:v>5.5049999999999999</c:v>
                </c:pt>
                <c:pt idx="93">
                  <c:v>5.5289999999999999</c:v>
                </c:pt>
                <c:pt idx="94">
                  <c:v>5.5620000000000003</c:v>
                </c:pt>
                <c:pt idx="95">
                  <c:v>5.5620000000000003</c:v>
                </c:pt>
                <c:pt idx="96">
                  <c:v>5.5969999999999995</c:v>
                </c:pt>
                <c:pt idx="97">
                  <c:v>5.6429999999999998</c:v>
                </c:pt>
                <c:pt idx="98">
                  <c:v>5.6420000000000003</c:v>
                </c:pt>
                <c:pt idx="99">
                  <c:v>5.54</c:v>
                </c:pt>
                <c:pt idx="100">
                  <c:v>5.5140000000000002</c:v>
                </c:pt>
                <c:pt idx="101">
                  <c:v>5.4180000000000001</c:v>
                </c:pt>
                <c:pt idx="102">
                  <c:v>5.3890000000000002</c:v>
                </c:pt>
                <c:pt idx="103">
                  <c:v>5.3689999999999998</c:v>
                </c:pt>
                <c:pt idx="104">
                  <c:v>5.3579999999999997</c:v>
                </c:pt>
                <c:pt idx="105">
                  <c:v>5.3479999999999999</c:v>
                </c:pt>
                <c:pt idx="106">
                  <c:v>5.3380000000000001</c:v>
                </c:pt>
                <c:pt idx="107">
                  <c:v>5.3460000000000001</c:v>
                </c:pt>
                <c:pt idx="108">
                  <c:v>5.359</c:v>
                </c:pt>
                <c:pt idx="109">
                  <c:v>5.3520000000000003</c:v>
                </c:pt>
                <c:pt idx="110">
                  <c:v>5.343</c:v>
                </c:pt>
                <c:pt idx="111">
                  <c:v>5.3579999999999997</c:v>
                </c:pt>
                <c:pt idx="112">
                  <c:v>5.3469999999999995</c:v>
                </c:pt>
                <c:pt idx="113">
                  <c:v>5.3440000000000003</c:v>
                </c:pt>
                <c:pt idx="114">
                  <c:v>5.3460000000000001</c:v>
                </c:pt>
                <c:pt idx="115">
                  <c:v>5.3550000000000004</c:v>
                </c:pt>
                <c:pt idx="116">
                  <c:v>5.3550000000000004</c:v>
                </c:pt>
                <c:pt idx="117">
                  <c:v>5.3760000000000003</c:v>
                </c:pt>
                <c:pt idx="118">
                  <c:v>5.3860000000000001</c:v>
                </c:pt>
                <c:pt idx="119">
                  <c:v>5.38</c:v>
                </c:pt>
                <c:pt idx="120">
                  <c:v>5.4210000000000003</c:v>
                </c:pt>
                <c:pt idx="121">
                  <c:v>5.44</c:v>
                </c:pt>
                <c:pt idx="122">
                  <c:v>5.4660000000000002</c:v>
                </c:pt>
                <c:pt idx="123">
                  <c:v>5.4649999999999999</c:v>
                </c:pt>
                <c:pt idx="124">
                  <c:v>5.4489999999999998</c:v>
                </c:pt>
                <c:pt idx="125">
                  <c:v>5.45</c:v>
                </c:pt>
                <c:pt idx="126">
                  <c:v>5.4580000000000002</c:v>
                </c:pt>
                <c:pt idx="127">
                  <c:v>5.4489999999999998</c:v>
                </c:pt>
                <c:pt idx="128">
                  <c:v>5.4489999999999998</c:v>
                </c:pt>
                <c:pt idx="129">
                  <c:v>5.4619999999999997</c:v>
                </c:pt>
                <c:pt idx="130">
                  <c:v>5.508</c:v>
                </c:pt>
                <c:pt idx="131">
                  <c:v>5.5549999999999997</c:v>
                </c:pt>
                <c:pt idx="132">
                  <c:v>5.5759999999999996</c:v>
                </c:pt>
                <c:pt idx="133">
                  <c:v>5.5670000000000002</c:v>
                </c:pt>
                <c:pt idx="134">
                  <c:v>5.5830000000000002</c:v>
                </c:pt>
                <c:pt idx="135">
                  <c:v>5.5990000000000002</c:v>
                </c:pt>
                <c:pt idx="136">
                  <c:v>5.6619999999999999</c:v>
                </c:pt>
                <c:pt idx="137">
                  <c:v>5.6920000000000002</c:v>
                </c:pt>
                <c:pt idx="138">
                  <c:v>5.7350000000000003</c:v>
                </c:pt>
                <c:pt idx="139">
                  <c:v>5.7709999999999999</c:v>
                </c:pt>
                <c:pt idx="140">
                  <c:v>5.8659999999999997</c:v>
                </c:pt>
                <c:pt idx="141">
                  <c:v>5.9619999999999997</c:v>
                </c:pt>
                <c:pt idx="142">
                  <c:v>5.9539999999999997</c:v>
                </c:pt>
                <c:pt idx="143">
                  <c:v>5.883</c:v>
                </c:pt>
                <c:pt idx="144">
                  <c:v>5.8230000000000004</c:v>
                </c:pt>
                <c:pt idx="145">
                  <c:v>5.7880000000000003</c:v>
                </c:pt>
                <c:pt idx="146">
                  <c:v>5.7489999999999997</c:v>
                </c:pt>
                <c:pt idx="147">
                  <c:v>5.7519999999999998</c:v>
                </c:pt>
                <c:pt idx="148">
                  <c:v>5.7519999999999998</c:v>
                </c:pt>
                <c:pt idx="149">
                  <c:v>5.7489999999999997</c:v>
                </c:pt>
                <c:pt idx="150">
                  <c:v>5.734</c:v>
                </c:pt>
                <c:pt idx="151">
                  <c:v>5.7210000000000001</c:v>
                </c:pt>
                <c:pt idx="152">
                  <c:v>5.7149999999999999</c:v>
                </c:pt>
                <c:pt idx="153">
                  <c:v>5.7149999999999999</c:v>
                </c:pt>
                <c:pt idx="154">
                  <c:v>5.6950000000000003</c:v>
                </c:pt>
                <c:pt idx="155">
                  <c:v>5.6859999999999999</c:v>
                </c:pt>
                <c:pt idx="156">
                  <c:v>5.7</c:v>
                </c:pt>
                <c:pt idx="157">
                  <c:v>5.657</c:v>
                </c:pt>
                <c:pt idx="158">
                  <c:v>5.6139999999999999</c:v>
                </c:pt>
                <c:pt idx="159">
                  <c:v>5.61</c:v>
                </c:pt>
                <c:pt idx="160">
                  <c:v>5.6050000000000004</c:v>
                </c:pt>
                <c:pt idx="161">
                  <c:v>5.59</c:v>
                </c:pt>
                <c:pt idx="162">
                  <c:v>5.6020000000000003</c:v>
                </c:pt>
                <c:pt idx="163">
                  <c:v>5.5890000000000004</c:v>
                </c:pt>
                <c:pt idx="164">
                  <c:v>5.59</c:v>
                </c:pt>
                <c:pt idx="165">
                  <c:v>5.59</c:v>
                </c:pt>
                <c:pt idx="166">
                  <c:v>5.5659999999999998</c:v>
                </c:pt>
                <c:pt idx="167">
                  <c:v>5.5670000000000002</c:v>
                </c:pt>
                <c:pt idx="168">
                  <c:v>5.548</c:v>
                </c:pt>
                <c:pt idx="169">
                  <c:v>5.508</c:v>
                </c:pt>
                <c:pt idx="170">
                  <c:v>5.4859999999999998</c:v>
                </c:pt>
                <c:pt idx="171">
                  <c:v>5.4879999999999995</c:v>
                </c:pt>
                <c:pt idx="172">
                  <c:v>5.4509999999999996</c:v>
                </c:pt>
                <c:pt idx="173">
                  <c:v>5.45</c:v>
                </c:pt>
                <c:pt idx="174">
                  <c:v>5.4109999999999996</c:v>
                </c:pt>
                <c:pt idx="175">
                  <c:v>5.3849999999999998</c:v>
                </c:pt>
                <c:pt idx="176">
                  <c:v>5.3940000000000001</c:v>
                </c:pt>
                <c:pt idx="177">
                  <c:v>5.3810000000000002</c:v>
                </c:pt>
                <c:pt idx="178">
                  <c:v>5.3739999999999997</c:v>
                </c:pt>
                <c:pt idx="179">
                  <c:v>5.3689999999999998</c:v>
                </c:pt>
                <c:pt idx="180">
                  <c:v>5.3680000000000003</c:v>
                </c:pt>
                <c:pt idx="181">
                  <c:v>5.3849999999999998</c:v>
                </c:pt>
                <c:pt idx="182">
                  <c:v>5.3870000000000005</c:v>
                </c:pt>
                <c:pt idx="183">
                  <c:v>5.38</c:v>
                </c:pt>
                <c:pt idx="184">
                  <c:v>5.3860000000000001</c:v>
                </c:pt>
                <c:pt idx="185">
                  <c:v>5.3860000000000001</c:v>
                </c:pt>
                <c:pt idx="186">
                  <c:v>5.3979999999999997</c:v>
                </c:pt>
                <c:pt idx="187">
                  <c:v>5.3780000000000001</c:v>
                </c:pt>
                <c:pt idx="188">
                  <c:v>5.3710000000000004</c:v>
                </c:pt>
                <c:pt idx="189">
                  <c:v>5.3609999999999998</c:v>
                </c:pt>
                <c:pt idx="190">
                  <c:v>5.3490000000000002</c:v>
                </c:pt>
                <c:pt idx="191">
                  <c:v>5.32</c:v>
                </c:pt>
                <c:pt idx="192">
                  <c:v>5.3049999999999997</c:v>
                </c:pt>
                <c:pt idx="193">
                  <c:v>5.2830000000000004</c:v>
                </c:pt>
                <c:pt idx="194">
                  <c:v>5.2610000000000001</c:v>
                </c:pt>
                <c:pt idx="195">
                  <c:v>5.26</c:v>
                </c:pt>
                <c:pt idx="196">
                  <c:v>5.274</c:v>
                </c:pt>
                <c:pt idx="197">
                  <c:v>5.2889999999999997</c:v>
                </c:pt>
                <c:pt idx="198">
                  <c:v>5.298</c:v>
                </c:pt>
                <c:pt idx="199">
                  <c:v>5.3380000000000001</c:v>
                </c:pt>
                <c:pt idx="200">
                  <c:v>5.3629999999999995</c:v>
                </c:pt>
                <c:pt idx="201">
                  <c:v>5.4459999999999997</c:v>
                </c:pt>
                <c:pt idx="202">
                  <c:v>5.4580000000000002</c:v>
                </c:pt>
                <c:pt idx="203">
                  <c:v>5.4470000000000001</c:v>
                </c:pt>
                <c:pt idx="204">
                  <c:v>5.45</c:v>
                </c:pt>
                <c:pt idx="205">
                  <c:v>5.4370000000000003</c:v>
                </c:pt>
                <c:pt idx="206">
                  <c:v>5.4589999999999996</c:v>
                </c:pt>
                <c:pt idx="207">
                  <c:v>5.4660000000000002</c:v>
                </c:pt>
                <c:pt idx="208">
                  <c:v>5.4420000000000002</c:v>
                </c:pt>
                <c:pt idx="209">
                  <c:v>5.4409999999999998</c:v>
                </c:pt>
                <c:pt idx="210">
                  <c:v>5.4379999999999997</c:v>
                </c:pt>
                <c:pt idx="211">
                  <c:v>5.4119999999999999</c:v>
                </c:pt>
                <c:pt idx="212">
                  <c:v>5.4139999999999997</c:v>
                </c:pt>
                <c:pt idx="213">
                  <c:v>5.423</c:v>
                </c:pt>
                <c:pt idx="214">
                  <c:v>5.4030000000000005</c:v>
                </c:pt>
                <c:pt idx="215">
                  <c:v>5.4039999999999999</c:v>
                </c:pt>
                <c:pt idx="216">
                  <c:v>5.3940000000000001</c:v>
                </c:pt>
                <c:pt idx="217">
                  <c:v>5.375</c:v>
                </c:pt>
                <c:pt idx="218">
                  <c:v>5.3710000000000004</c:v>
                </c:pt>
                <c:pt idx="219">
                  <c:v>5.367</c:v>
                </c:pt>
                <c:pt idx="220">
                  <c:v>5.36</c:v>
                </c:pt>
                <c:pt idx="221">
                  <c:v>5.3390000000000004</c:v>
                </c:pt>
                <c:pt idx="222">
                  <c:v>5.3179999999999996</c:v>
                </c:pt>
                <c:pt idx="223">
                  <c:v>5.3120000000000003</c:v>
                </c:pt>
                <c:pt idx="224">
                  <c:v>5.2969999999999997</c:v>
                </c:pt>
                <c:pt idx="225">
                  <c:v>5.2910000000000004</c:v>
                </c:pt>
                <c:pt idx="226">
                  <c:v>5.6109999999999998</c:v>
                </c:pt>
                <c:pt idx="227">
                  <c:v>5.6120000000000001</c:v>
                </c:pt>
                <c:pt idx="228">
                  <c:v>5.6150000000000002</c:v>
                </c:pt>
                <c:pt idx="229">
                  <c:v>5.6120000000000001</c:v>
                </c:pt>
                <c:pt idx="230">
                  <c:v>5.593</c:v>
                </c:pt>
                <c:pt idx="231">
                  <c:v>5.5969999999999995</c:v>
                </c:pt>
                <c:pt idx="232">
                  <c:v>5.593</c:v>
                </c:pt>
                <c:pt idx="233">
                  <c:v>5.6020000000000003</c:v>
                </c:pt>
                <c:pt idx="234">
                  <c:v>5.5969999999999995</c:v>
                </c:pt>
                <c:pt idx="235">
                  <c:v>5.6050000000000004</c:v>
                </c:pt>
                <c:pt idx="236">
                  <c:v>5.6340000000000003</c:v>
                </c:pt>
                <c:pt idx="237">
                  <c:v>5.6580000000000004</c:v>
                </c:pt>
                <c:pt idx="238">
                  <c:v>5.6950000000000003</c:v>
                </c:pt>
                <c:pt idx="239">
                  <c:v>5.7430000000000003</c:v>
                </c:pt>
                <c:pt idx="240">
                  <c:v>5.7569999999999997</c:v>
                </c:pt>
                <c:pt idx="241">
                  <c:v>5.7830000000000004</c:v>
                </c:pt>
                <c:pt idx="242">
                  <c:v>5.79</c:v>
                </c:pt>
                <c:pt idx="243">
                  <c:v>5.8090000000000002</c:v>
                </c:pt>
                <c:pt idx="244">
                  <c:v>5.8</c:v>
                </c:pt>
                <c:pt idx="245">
                  <c:v>5.8120000000000003</c:v>
                </c:pt>
                <c:pt idx="246">
                  <c:v>5.8579999999999997</c:v>
                </c:pt>
                <c:pt idx="247">
                  <c:v>5.8579999999999997</c:v>
                </c:pt>
                <c:pt idx="248">
                  <c:v>5.859</c:v>
                </c:pt>
                <c:pt idx="249">
                  <c:v>5.8460000000000001</c:v>
                </c:pt>
                <c:pt idx="250">
                  <c:v>5.8369999999999997</c:v>
                </c:pt>
                <c:pt idx="251">
                  <c:v>5.8460000000000001</c:v>
                </c:pt>
                <c:pt idx="252">
                  <c:v>5.85</c:v>
                </c:pt>
                <c:pt idx="253">
                  <c:v>5.8410000000000002</c:v>
                </c:pt>
                <c:pt idx="254">
                  <c:v>5.8289999999999997</c:v>
                </c:pt>
                <c:pt idx="255">
                  <c:v>5.8289999999999997</c:v>
                </c:pt>
                <c:pt idx="256">
                  <c:v>5.8179999999999996</c:v>
                </c:pt>
                <c:pt idx="257">
                  <c:v>5.827</c:v>
                </c:pt>
                <c:pt idx="258">
                  <c:v>5.8339999999999996</c:v>
                </c:pt>
                <c:pt idx="259">
                  <c:v>5.8319999999999999</c:v>
                </c:pt>
                <c:pt idx="260">
                  <c:v>5.8449999999999998</c:v>
                </c:pt>
                <c:pt idx="261">
                  <c:v>5.8650000000000002</c:v>
                </c:pt>
                <c:pt idx="262">
                  <c:v>5.9169999999999998</c:v>
                </c:pt>
                <c:pt idx="263">
                  <c:v>5.9480000000000004</c:v>
                </c:pt>
                <c:pt idx="264">
                  <c:v>6.0110000000000001</c:v>
                </c:pt>
                <c:pt idx="265">
                  <c:v>6.0570000000000004</c:v>
                </c:pt>
                <c:pt idx="266">
                  <c:v>6.1280000000000001</c:v>
                </c:pt>
                <c:pt idx="267">
                  <c:v>6.1630000000000003</c:v>
                </c:pt>
                <c:pt idx="268">
                  <c:v>6.1420000000000003</c:v>
                </c:pt>
                <c:pt idx="269">
                  <c:v>6.141</c:v>
                </c:pt>
                <c:pt idx="270">
                  <c:v>6.1669999999999998</c:v>
                </c:pt>
                <c:pt idx="271">
                  <c:v>6.1989999999999998</c:v>
                </c:pt>
                <c:pt idx="272">
                  <c:v>6.1970000000000001</c:v>
                </c:pt>
                <c:pt idx="273">
                  <c:v>6.194</c:v>
                </c:pt>
                <c:pt idx="274">
                  <c:v>6.1630000000000003</c:v>
                </c:pt>
                <c:pt idx="275">
                  <c:v>6.1529999999999996</c:v>
                </c:pt>
                <c:pt idx="276">
                  <c:v>6.1440000000000001</c:v>
                </c:pt>
                <c:pt idx="277">
                  <c:v>6.1449999999999996</c:v>
                </c:pt>
                <c:pt idx="278">
                  <c:v>6.14</c:v>
                </c:pt>
                <c:pt idx="279">
                  <c:v>6.1660000000000004</c:v>
                </c:pt>
                <c:pt idx="280">
                  <c:v>6.1980000000000004</c:v>
                </c:pt>
                <c:pt idx="281">
                  <c:v>6.242</c:v>
                </c:pt>
                <c:pt idx="282">
                  <c:v>6.2460000000000004</c:v>
                </c:pt>
                <c:pt idx="283">
                  <c:v>6.226</c:v>
                </c:pt>
                <c:pt idx="284">
                  <c:v>6.226</c:v>
                </c:pt>
                <c:pt idx="285">
                  <c:v>6.2320000000000002</c:v>
                </c:pt>
                <c:pt idx="286">
                  <c:v>6.2530000000000001</c:v>
                </c:pt>
                <c:pt idx="287">
                  <c:v>6.2690000000000001</c:v>
                </c:pt>
                <c:pt idx="288">
                  <c:v>6.282</c:v>
                </c:pt>
                <c:pt idx="289">
                  <c:v>6.2709999999999999</c:v>
                </c:pt>
                <c:pt idx="290">
                  <c:v>6.24</c:v>
                </c:pt>
                <c:pt idx="291">
                  <c:v>6.2329999999999997</c:v>
                </c:pt>
                <c:pt idx="292">
                  <c:v>6.2149999999999999</c:v>
                </c:pt>
                <c:pt idx="293">
                  <c:v>6.2039999999999997</c:v>
                </c:pt>
                <c:pt idx="294">
                  <c:v>6.2089999999999996</c:v>
                </c:pt>
                <c:pt idx="295">
                  <c:v>6.2069999999999999</c:v>
                </c:pt>
                <c:pt idx="296">
                  <c:v>6.2110000000000003</c:v>
                </c:pt>
                <c:pt idx="297">
                  <c:v>6.2249999999999996</c:v>
                </c:pt>
                <c:pt idx="298">
                  <c:v>6.2359999999999998</c:v>
                </c:pt>
                <c:pt idx="299">
                  <c:v>6.2359999999999998</c:v>
                </c:pt>
                <c:pt idx="300">
                  <c:v>6.2759999999999998</c:v>
                </c:pt>
                <c:pt idx="301">
                  <c:v>6.2930000000000001</c:v>
                </c:pt>
                <c:pt idx="302">
                  <c:v>6.2789999999999999</c:v>
                </c:pt>
                <c:pt idx="303">
                  <c:v>6.2629999999999999</c:v>
                </c:pt>
                <c:pt idx="304">
                  <c:v>6.24</c:v>
                </c:pt>
                <c:pt idx="305">
                  <c:v>6.2039999999999997</c:v>
                </c:pt>
                <c:pt idx="306">
                  <c:v>6.2169999999999996</c:v>
                </c:pt>
                <c:pt idx="307">
                  <c:v>6.22</c:v>
                </c:pt>
                <c:pt idx="308">
                  <c:v>6.24</c:v>
                </c:pt>
                <c:pt idx="309">
                  <c:v>6.2480000000000002</c:v>
                </c:pt>
                <c:pt idx="310">
                  <c:v>6.266</c:v>
                </c:pt>
                <c:pt idx="311">
                  <c:v>6.2939999999999996</c:v>
                </c:pt>
                <c:pt idx="312">
                  <c:v>6.3250000000000002</c:v>
                </c:pt>
                <c:pt idx="313">
                  <c:v>6.3490000000000002</c:v>
                </c:pt>
                <c:pt idx="314">
                  <c:v>6.3529999999999998</c:v>
                </c:pt>
                <c:pt idx="315">
                  <c:v>6.3360000000000003</c:v>
                </c:pt>
                <c:pt idx="316">
                  <c:v>6.3479999999999999</c:v>
                </c:pt>
                <c:pt idx="317">
                  <c:v>6.3529999999999998</c:v>
                </c:pt>
                <c:pt idx="318">
                  <c:v>6.3629999999999995</c:v>
                </c:pt>
                <c:pt idx="319">
                  <c:v>6.3870000000000005</c:v>
                </c:pt>
                <c:pt idx="320">
                  <c:v>6.4660000000000002</c:v>
                </c:pt>
                <c:pt idx="321">
                  <c:v>6.4879999999999995</c:v>
                </c:pt>
                <c:pt idx="322">
                  <c:v>6.5140000000000002</c:v>
                </c:pt>
                <c:pt idx="323">
                  <c:v>6.4779999999999998</c:v>
                </c:pt>
                <c:pt idx="324">
                  <c:v>6.4539999999999997</c:v>
                </c:pt>
                <c:pt idx="325">
                  <c:v>6.4370000000000003</c:v>
                </c:pt>
                <c:pt idx="326">
                  <c:v>6.444</c:v>
                </c:pt>
                <c:pt idx="327">
                  <c:v>6.4509999999999996</c:v>
                </c:pt>
                <c:pt idx="328">
                  <c:v>6.4359999999999999</c:v>
                </c:pt>
                <c:pt idx="329">
                  <c:v>6.4139999999999997</c:v>
                </c:pt>
                <c:pt idx="330">
                  <c:v>6.4139999999999997</c:v>
                </c:pt>
                <c:pt idx="331">
                  <c:v>6.4210000000000003</c:v>
                </c:pt>
                <c:pt idx="332">
                  <c:v>6.4080000000000004</c:v>
                </c:pt>
                <c:pt idx="333">
                  <c:v>6.4180000000000001</c:v>
                </c:pt>
                <c:pt idx="334">
                  <c:v>6.4240000000000004</c:v>
                </c:pt>
                <c:pt idx="335">
                  <c:v>6.4260000000000002</c:v>
                </c:pt>
                <c:pt idx="336">
                  <c:v>6.43</c:v>
                </c:pt>
                <c:pt idx="337">
                  <c:v>6.4359999999999999</c:v>
                </c:pt>
                <c:pt idx="338">
                  <c:v>6.423</c:v>
                </c:pt>
                <c:pt idx="339">
                  <c:v>6.415</c:v>
                </c:pt>
                <c:pt idx="340">
                  <c:v>6.399</c:v>
                </c:pt>
                <c:pt idx="341">
                  <c:v>6.42</c:v>
                </c:pt>
                <c:pt idx="342">
                  <c:v>6.4329999999999998</c:v>
                </c:pt>
                <c:pt idx="343">
                  <c:v>6.4560000000000004</c:v>
                </c:pt>
                <c:pt idx="344">
                  <c:v>6.476</c:v>
                </c:pt>
                <c:pt idx="345">
                  <c:v>6.4980000000000002</c:v>
                </c:pt>
                <c:pt idx="346">
                  <c:v>6.57</c:v>
                </c:pt>
                <c:pt idx="347">
                  <c:v>6.6379999999999999</c:v>
                </c:pt>
                <c:pt idx="348">
                  <c:v>6.673</c:v>
                </c:pt>
                <c:pt idx="349">
                  <c:v>6.6850000000000005</c:v>
                </c:pt>
                <c:pt idx="350">
                  <c:v>6.6539999999999999</c:v>
                </c:pt>
                <c:pt idx="351">
                  <c:v>6.61</c:v>
                </c:pt>
                <c:pt idx="352">
                  <c:v>6.5490000000000004</c:v>
                </c:pt>
                <c:pt idx="353">
                  <c:v>6.5209999999999999</c:v>
                </c:pt>
                <c:pt idx="354">
                  <c:v>6.4930000000000003</c:v>
                </c:pt>
                <c:pt idx="355">
                  <c:v>6.4930000000000003</c:v>
                </c:pt>
                <c:pt idx="356">
                  <c:v>6.4850000000000003</c:v>
                </c:pt>
                <c:pt idx="357">
                  <c:v>6.4409999999999998</c:v>
                </c:pt>
                <c:pt idx="358">
                  <c:v>6.4269999999999996</c:v>
                </c:pt>
                <c:pt idx="359">
                  <c:v>6.407</c:v>
                </c:pt>
                <c:pt idx="360">
                  <c:v>6.37</c:v>
                </c:pt>
                <c:pt idx="361">
                  <c:v>6.3490000000000002</c:v>
                </c:pt>
                <c:pt idx="362">
                  <c:v>6.2830000000000004</c:v>
                </c:pt>
                <c:pt idx="363">
                  <c:v>6.2750000000000004</c:v>
                </c:pt>
                <c:pt idx="364">
                  <c:v>6.2160000000000002</c:v>
                </c:pt>
                <c:pt idx="365">
                  <c:v>6.181</c:v>
                </c:pt>
                <c:pt idx="366">
                  <c:v>6.1349999999999998</c:v>
                </c:pt>
                <c:pt idx="367">
                  <c:v>6.1189999999999998</c:v>
                </c:pt>
                <c:pt idx="368">
                  <c:v>6.1050000000000004</c:v>
                </c:pt>
                <c:pt idx="369">
                  <c:v>6.0739999999999998</c:v>
                </c:pt>
                <c:pt idx="370">
                  <c:v>6.0640000000000001</c:v>
                </c:pt>
                <c:pt idx="371">
                  <c:v>6.0590000000000002</c:v>
                </c:pt>
                <c:pt idx="372">
                  <c:v>6.0490000000000004</c:v>
                </c:pt>
                <c:pt idx="373">
                  <c:v>6.0570000000000004</c:v>
                </c:pt>
                <c:pt idx="374">
                  <c:v>6.1029999999999998</c:v>
                </c:pt>
                <c:pt idx="375">
                  <c:v>6.1920000000000002</c:v>
                </c:pt>
                <c:pt idx="376">
                  <c:v>6.242</c:v>
                </c:pt>
                <c:pt idx="377">
                  <c:v>6.242</c:v>
                </c:pt>
                <c:pt idx="378">
                  <c:v>6.2919999999999998</c:v>
                </c:pt>
                <c:pt idx="379">
                  <c:v>6.37</c:v>
                </c:pt>
                <c:pt idx="380">
                  <c:v>6.39</c:v>
                </c:pt>
                <c:pt idx="381">
                  <c:v>6.3659999999999997</c:v>
                </c:pt>
                <c:pt idx="382">
                  <c:v>6.3579999999999997</c:v>
                </c:pt>
                <c:pt idx="383">
                  <c:v>6.36</c:v>
                </c:pt>
                <c:pt idx="384">
                  <c:v>6.3479999999999999</c:v>
                </c:pt>
                <c:pt idx="385">
                  <c:v>6.359</c:v>
                </c:pt>
                <c:pt idx="386">
                  <c:v>6.3689999999999998</c:v>
                </c:pt>
                <c:pt idx="387">
                  <c:v>6.367</c:v>
                </c:pt>
                <c:pt idx="388">
                  <c:v>6.367</c:v>
                </c:pt>
                <c:pt idx="389">
                  <c:v>6.367</c:v>
                </c:pt>
                <c:pt idx="390">
                  <c:v>6.3629999999999995</c:v>
                </c:pt>
                <c:pt idx="391">
                  <c:v>6.3449999999999998</c:v>
                </c:pt>
                <c:pt idx="392">
                  <c:v>6.3</c:v>
                </c:pt>
                <c:pt idx="393">
                  <c:v>6.3170000000000002</c:v>
                </c:pt>
                <c:pt idx="394">
                  <c:v>6.319</c:v>
                </c:pt>
                <c:pt idx="395">
                  <c:v>6.3109999999999999</c:v>
                </c:pt>
                <c:pt idx="396">
                  <c:v>6.2770000000000001</c:v>
                </c:pt>
                <c:pt idx="397">
                  <c:v>6.2960000000000003</c:v>
                </c:pt>
                <c:pt idx="398">
                  <c:v>6.3310000000000004</c:v>
                </c:pt>
                <c:pt idx="399">
                  <c:v>6.3380000000000001</c:v>
                </c:pt>
                <c:pt idx="400">
                  <c:v>6.4390000000000001</c:v>
                </c:pt>
                <c:pt idx="401">
                  <c:v>6.4980000000000002</c:v>
                </c:pt>
                <c:pt idx="402">
                  <c:v>6.4859999999999998</c:v>
                </c:pt>
                <c:pt idx="403">
                  <c:v>6.46</c:v>
                </c:pt>
                <c:pt idx="404">
                  <c:v>6.4530000000000003</c:v>
                </c:pt>
                <c:pt idx="405">
                  <c:v>6.4240000000000004</c:v>
                </c:pt>
                <c:pt idx="406">
                  <c:v>6.42</c:v>
                </c:pt>
                <c:pt idx="407">
                  <c:v>6.3860000000000001</c:v>
                </c:pt>
                <c:pt idx="408">
                  <c:v>6.38</c:v>
                </c:pt>
                <c:pt idx="409">
                  <c:v>6.38</c:v>
                </c:pt>
                <c:pt idx="410">
                  <c:v>6.3659999999999997</c:v>
                </c:pt>
                <c:pt idx="411">
                  <c:v>6.3410000000000002</c:v>
                </c:pt>
                <c:pt idx="412">
                  <c:v>6.3390000000000004</c:v>
                </c:pt>
                <c:pt idx="413">
                  <c:v>6.3410000000000002</c:v>
                </c:pt>
                <c:pt idx="414">
                  <c:v>6.3410000000000002</c:v>
                </c:pt>
                <c:pt idx="415">
                  <c:v>6.36</c:v>
                </c:pt>
                <c:pt idx="416">
                  <c:v>6.3559999999999999</c:v>
                </c:pt>
                <c:pt idx="417">
                  <c:v>6.35</c:v>
                </c:pt>
                <c:pt idx="418">
                  <c:v>6.3789999999999996</c:v>
                </c:pt>
                <c:pt idx="419">
                  <c:v>6.3920000000000003</c:v>
                </c:pt>
                <c:pt idx="420">
                  <c:v>6.3929999999999998</c:v>
                </c:pt>
                <c:pt idx="421">
                  <c:v>6.3949999999999996</c:v>
                </c:pt>
                <c:pt idx="422">
                  <c:v>6.3769999999999998</c:v>
                </c:pt>
                <c:pt idx="423">
                  <c:v>6.3949999999999996</c:v>
                </c:pt>
                <c:pt idx="424">
                  <c:v>6.4189999999999996</c:v>
                </c:pt>
                <c:pt idx="425">
                  <c:v>6.4189999999999996</c:v>
                </c:pt>
                <c:pt idx="426">
                  <c:v>6.452</c:v>
                </c:pt>
                <c:pt idx="427">
                  <c:v>6.5129999999999999</c:v>
                </c:pt>
                <c:pt idx="428">
                  <c:v>6.5280000000000005</c:v>
                </c:pt>
                <c:pt idx="429">
                  <c:v>6.5209999999999999</c:v>
                </c:pt>
                <c:pt idx="430">
                  <c:v>6.5049999999999999</c:v>
                </c:pt>
                <c:pt idx="431">
                  <c:v>6.4770000000000003</c:v>
                </c:pt>
                <c:pt idx="432">
                  <c:v>6.468</c:v>
                </c:pt>
                <c:pt idx="433">
                  <c:v>6.4480000000000004</c:v>
                </c:pt>
                <c:pt idx="434">
                  <c:v>6.4160000000000004</c:v>
                </c:pt>
                <c:pt idx="435">
                  <c:v>6.4050000000000002</c:v>
                </c:pt>
                <c:pt idx="436">
                  <c:v>6.4050000000000002</c:v>
                </c:pt>
                <c:pt idx="437">
                  <c:v>6.4260000000000002</c:v>
                </c:pt>
                <c:pt idx="438">
                  <c:v>6.4119999999999999</c:v>
                </c:pt>
                <c:pt idx="439">
                  <c:v>6.4219999999999997</c:v>
                </c:pt>
                <c:pt idx="440">
                  <c:v>6.4219999999999997</c:v>
                </c:pt>
                <c:pt idx="441">
                  <c:v>6.4649999999999999</c:v>
                </c:pt>
                <c:pt idx="442">
                  <c:v>6.4889999999999999</c:v>
                </c:pt>
                <c:pt idx="443">
                  <c:v>6.4969999999999999</c:v>
                </c:pt>
                <c:pt idx="444">
                  <c:v>6.5220000000000002</c:v>
                </c:pt>
                <c:pt idx="445">
                  <c:v>6.5220000000000002</c:v>
                </c:pt>
                <c:pt idx="446">
                  <c:v>6.5519999999999996</c:v>
                </c:pt>
                <c:pt idx="447">
                  <c:v>6.569</c:v>
                </c:pt>
                <c:pt idx="448">
                  <c:v>6.5410000000000004</c:v>
                </c:pt>
                <c:pt idx="449">
                  <c:v>6.5640000000000001</c:v>
                </c:pt>
                <c:pt idx="450">
                  <c:v>6.5209999999999999</c:v>
                </c:pt>
                <c:pt idx="451">
                  <c:v>6.5</c:v>
                </c:pt>
                <c:pt idx="452">
                  <c:v>6.4740000000000002</c:v>
                </c:pt>
                <c:pt idx="453">
                  <c:v>6.42</c:v>
                </c:pt>
                <c:pt idx="454">
                  <c:v>6.3840000000000003</c:v>
                </c:pt>
                <c:pt idx="455">
                  <c:v>6.3250000000000002</c:v>
                </c:pt>
                <c:pt idx="456">
                  <c:v>6.28</c:v>
                </c:pt>
                <c:pt idx="457">
                  <c:v>6.2350000000000003</c:v>
                </c:pt>
                <c:pt idx="458">
                  <c:v>6.194</c:v>
                </c:pt>
                <c:pt idx="459">
                  <c:v>6.1619999999999999</c:v>
                </c:pt>
                <c:pt idx="460">
                  <c:v>6.1449999999999996</c:v>
                </c:pt>
                <c:pt idx="461">
                  <c:v>6.1509999999999998</c:v>
                </c:pt>
                <c:pt idx="462">
                  <c:v>6.1769999999999996</c:v>
                </c:pt>
                <c:pt idx="463">
                  <c:v>6.1790000000000003</c:v>
                </c:pt>
                <c:pt idx="464">
                  <c:v>6.0949999999999998</c:v>
                </c:pt>
                <c:pt idx="465">
                  <c:v>6.0490000000000004</c:v>
                </c:pt>
                <c:pt idx="466">
                  <c:v>6.0590000000000002</c:v>
                </c:pt>
                <c:pt idx="467">
                  <c:v>6.0789999999999997</c:v>
                </c:pt>
                <c:pt idx="468">
                  <c:v>6.0439999999999996</c:v>
                </c:pt>
                <c:pt idx="469">
                  <c:v>6.0129999999999999</c:v>
                </c:pt>
                <c:pt idx="470">
                  <c:v>5.9989999999999997</c:v>
                </c:pt>
                <c:pt idx="471">
                  <c:v>5.9930000000000003</c:v>
                </c:pt>
                <c:pt idx="472">
                  <c:v>6.0289999999999999</c:v>
                </c:pt>
                <c:pt idx="473">
                  <c:v>6.0730000000000004</c:v>
                </c:pt>
                <c:pt idx="474">
                  <c:v>6.0730000000000004</c:v>
                </c:pt>
                <c:pt idx="475">
                  <c:v>6.1079999999999997</c:v>
                </c:pt>
                <c:pt idx="476">
                  <c:v>6.1070000000000002</c:v>
                </c:pt>
                <c:pt idx="477">
                  <c:v>6.1159999999999997</c:v>
                </c:pt>
                <c:pt idx="478">
                  <c:v>6.1059999999999999</c:v>
                </c:pt>
                <c:pt idx="479">
                  <c:v>6.08</c:v>
                </c:pt>
                <c:pt idx="480">
                  <c:v>6.0789999999999997</c:v>
                </c:pt>
                <c:pt idx="481">
                  <c:v>6.0709999999999997</c:v>
                </c:pt>
                <c:pt idx="482">
                  <c:v>6.07</c:v>
                </c:pt>
                <c:pt idx="483">
                  <c:v>6.0839999999999996</c:v>
                </c:pt>
                <c:pt idx="484">
                  <c:v>6.0919999999999996</c:v>
                </c:pt>
                <c:pt idx="485">
                  <c:v>6.0720000000000001</c:v>
                </c:pt>
                <c:pt idx="486">
                  <c:v>6.0570000000000004</c:v>
                </c:pt>
                <c:pt idx="487">
                  <c:v>6.0410000000000004</c:v>
                </c:pt>
                <c:pt idx="488">
                  <c:v>5.9980000000000002</c:v>
                </c:pt>
                <c:pt idx="489">
                  <c:v>5.9829999999999997</c:v>
                </c:pt>
                <c:pt idx="490">
                  <c:v>5.9669999999999996</c:v>
                </c:pt>
                <c:pt idx="491">
                  <c:v>5.9450000000000003</c:v>
                </c:pt>
                <c:pt idx="492">
                  <c:v>5.9329999999999998</c:v>
                </c:pt>
                <c:pt idx="493">
                  <c:v>5.8970000000000002</c:v>
                </c:pt>
                <c:pt idx="494">
                  <c:v>5.8860000000000001</c:v>
                </c:pt>
                <c:pt idx="495">
                  <c:v>5.91</c:v>
                </c:pt>
                <c:pt idx="496">
                  <c:v>5.9219999999999997</c:v>
                </c:pt>
                <c:pt idx="497">
                  <c:v>5.9249999999999998</c:v>
                </c:pt>
                <c:pt idx="498">
                  <c:v>5.9340000000000002</c:v>
                </c:pt>
                <c:pt idx="499">
                  <c:v>5.9269999999999996</c:v>
                </c:pt>
                <c:pt idx="500">
                  <c:v>5.93</c:v>
                </c:pt>
                <c:pt idx="501">
                  <c:v>5.931</c:v>
                </c:pt>
                <c:pt idx="502">
                  <c:v>5.9669999999999996</c:v>
                </c:pt>
                <c:pt idx="503">
                  <c:v>5.9779999999999998</c:v>
                </c:pt>
                <c:pt idx="504">
                  <c:v>6.0019999999999998</c:v>
                </c:pt>
                <c:pt idx="505">
                  <c:v>6.024</c:v>
                </c:pt>
                <c:pt idx="506">
                  <c:v>6.0209999999999999</c:v>
                </c:pt>
                <c:pt idx="507">
                  <c:v>5.9820000000000002</c:v>
                </c:pt>
                <c:pt idx="508">
                  <c:v>5.9649999999999999</c:v>
                </c:pt>
                <c:pt idx="509">
                  <c:v>5.9820000000000002</c:v>
                </c:pt>
                <c:pt idx="510">
                  <c:v>5.9870000000000001</c:v>
                </c:pt>
                <c:pt idx="511">
                  <c:v>5.9779999999999998</c:v>
                </c:pt>
                <c:pt idx="512">
                  <c:v>5.9969999999999999</c:v>
                </c:pt>
                <c:pt idx="513">
                  <c:v>6.048</c:v>
                </c:pt>
                <c:pt idx="514">
                  <c:v>6.0529999999999999</c:v>
                </c:pt>
                <c:pt idx="515">
                  <c:v>6.0220000000000002</c:v>
                </c:pt>
                <c:pt idx="516">
                  <c:v>5.99</c:v>
                </c:pt>
                <c:pt idx="517">
                  <c:v>5.9509999999999996</c:v>
                </c:pt>
                <c:pt idx="518">
                  <c:v>5.9539999999999997</c:v>
                </c:pt>
                <c:pt idx="519">
                  <c:v>5.9509999999999996</c:v>
                </c:pt>
                <c:pt idx="520">
                  <c:v>5.9509999999999996</c:v>
                </c:pt>
                <c:pt idx="521">
                  <c:v>5.9630000000000001</c:v>
                </c:pt>
                <c:pt idx="522">
                  <c:v>5.9859999999999998</c:v>
                </c:pt>
                <c:pt idx="523">
                  <c:v>5.9930000000000003</c:v>
                </c:pt>
                <c:pt idx="524">
                  <c:v>5.9969999999999999</c:v>
                </c:pt>
                <c:pt idx="525">
                  <c:v>5.9809999999999999</c:v>
                </c:pt>
                <c:pt idx="526">
                  <c:v>5.9390000000000001</c:v>
                </c:pt>
                <c:pt idx="527">
                  <c:v>5.867</c:v>
                </c:pt>
                <c:pt idx="528">
                  <c:v>5.827</c:v>
                </c:pt>
                <c:pt idx="529">
                  <c:v>5.8449999999999998</c:v>
                </c:pt>
                <c:pt idx="530">
                  <c:v>5.8819999999999997</c:v>
                </c:pt>
                <c:pt idx="531">
                  <c:v>5.9530000000000003</c:v>
                </c:pt>
                <c:pt idx="532">
                  <c:v>5.9770000000000003</c:v>
                </c:pt>
                <c:pt idx="533">
                  <c:v>6.0350000000000001</c:v>
                </c:pt>
                <c:pt idx="534">
                  <c:v>6.03</c:v>
                </c:pt>
                <c:pt idx="535">
                  <c:v>5.992</c:v>
                </c:pt>
                <c:pt idx="536">
                  <c:v>5.9390000000000001</c:v>
                </c:pt>
                <c:pt idx="537">
                  <c:v>5.9390000000000001</c:v>
                </c:pt>
                <c:pt idx="538">
                  <c:v>5.9139999999999997</c:v>
                </c:pt>
                <c:pt idx="539">
                  <c:v>5.9859999999999998</c:v>
                </c:pt>
                <c:pt idx="540">
                  <c:v>6.1189999999999998</c:v>
                </c:pt>
                <c:pt idx="541">
                  <c:v>6.1520000000000001</c:v>
                </c:pt>
                <c:pt idx="542">
                  <c:v>6.0830000000000002</c:v>
                </c:pt>
                <c:pt idx="543">
                  <c:v>6.0129999999999999</c:v>
                </c:pt>
                <c:pt idx="544">
                  <c:v>5.9399999999999995</c:v>
                </c:pt>
                <c:pt idx="545">
                  <c:v>5.9399999999999995</c:v>
                </c:pt>
                <c:pt idx="546">
                  <c:v>5.88</c:v>
                </c:pt>
                <c:pt idx="547">
                  <c:v>5.8390000000000004</c:v>
                </c:pt>
                <c:pt idx="548">
                  <c:v>5.7940000000000005</c:v>
                </c:pt>
                <c:pt idx="549">
                  <c:v>5.6660000000000004</c:v>
                </c:pt>
                <c:pt idx="550">
                  <c:v>5.601</c:v>
                </c:pt>
                <c:pt idx="551">
                  <c:v>5.5190000000000001</c:v>
                </c:pt>
                <c:pt idx="552">
                  <c:v>5.4859999999999998</c:v>
                </c:pt>
                <c:pt idx="553">
                  <c:v>5.4569999999999999</c:v>
                </c:pt>
                <c:pt idx="554">
                  <c:v>5.4509999999999996</c:v>
                </c:pt>
                <c:pt idx="555">
                  <c:v>5.4329999999999998</c:v>
                </c:pt>
                <c:pt idx="556">
                  <c:v>5.4240000000000004</c:v>
                </c:pt>
                <c:pt idx="557">
                  <c:v>5.4130000000000003</c:v>
                </c:pt>
                <c:pt idx="558">
                  <c:v>5.4009999999999998</c:v>
                </c:pt>
                <c:pt idx="559">
                  <c:v>5.3959999999999999</c:v>
                </c:pt>
                <c:pt idx="560">
                  <c:v>5.4109999999999996</c:v>
                </c:pt>
                <c:pt idx="561">
                  <c:v>5.42</c:v>
                </c:pt>
                <c:pt idx="562">
                  <c:v>5.4390000000000001</c:v>
                </c:pt>
                <c:pt idx="563">
                  <c:v>5.4640000000000004</c:v>
                </c:pt>
                <c:pt idx="564">
                  <c:v>5.4820000000000002</c:v>
                </c:pt>
                <c:pt idx="565">
                  <c:v>5.5030000000000001</c:v>
                </c:pt>
                <c:pt idx="566">
                  <c:v>5.5330000000000004</c:v>
                </c:pt>
                <c:pt idx="567">
                  <c:v>5.5330000000000004</c:v>
                </c:pt>
                <c:pt idx="568">
                  <c:v>5.524</c:v>
                </c:pt>
                <c:pt idx="569">
                  <c:v>5.4939999999999998</c:v>
                </c:pt>
                <c:pt idx="570">
                  <c:v>5.4459999999999997</c:v>
                </c:pt>
                <c:pt idx="571">
                  <c:v>5.4160000000000004</c:v>
                </c:pt>
                <c:pt idx="572">
                  <c:v>5.375</c:v>
                </c:pt>
                <c:pt idx="573">
                  <c:v>5.3650000000000002</c:v>
                </c:pt>
                <c:pt idx="574">
                  <c:v>5.3609999999999998</c:v>
                </c:pt>
                <c:pt idx="575">
                  <c:v>5.327</c:v>
                </c:pt>
                <c:pt idx="576">
                  <c:v>5.2910000000000004</c:v>
                </c:pt>
                <c:pt idx="577">
                  <c:v>5.2990000000000004</c:v>
                </c:pt>
                <c:pt idx="578">
                  <c:v>5.2990000000000004</c:v>
                </c:pt>
                <c:pt idx="579">
                  <c:v>5.3019999999999996</c:v>
                </c:pt>
                <c:pt idx="580">
                  <c:v>5.3010000000000002</c:v>
                </c:pt>
                <c:pt idx="581">
                  <c:v>5.2770000000000001</c:v>
                </c:pt>
                <c:pt idx="582">
                  <c:v>5.2720000000000002</c:v>
                </c:pt>
                <c:pt idx="583">
                  <c:v>5.2750000000000004</c:v>
                </c:pt>
                <c:pt idx="584">
                  <c:v>5.2910000000000004</c:v>
                </c:pt>
                <c:pt idx="585">
                  <c:v>5.2729999999999997</c:v>
                </c:pt>
                <c:pt idx="586">
                  <c:v>5.274</c:v>
                </c:pt>
                <c:pt idx="587">
                  <c:v>5.27</c:v>
                </c:pt>
                <c:pt idx="588">
                  <c:v>5.2679999999999998</c:v>
                </c:pt>
                <c:pt idx="589">
                  <c:v>5.2770000000000001</c:v>
                </c:pt>
                <c:pt idx="590">
                  <c:v>5.2770000000000001</c:v>
                </c:pt>
                <c:pt idx="591">
                  <c:v>5.266</c:v>
                </c:pt>
                <c:pt idx="592">
                  <c:v>5.2759999999999998</c:v>
                </c:pt>
                <c:pt idx="593">
                  <c:v>5.2930000000000001</c:v>
                </c:pt>
                <c:pt idx="594">
                  <c:v>5.3760000000000003</c:v>
                </c:pt>
                <c:pt idx="595">
                  <c:v>5.4320000000000004</c:v>
                </c:pt>
                <c:pt idx="596">
                  <c:v>5.5140000000000002</c:v>
                </c:pt>
                <c:pt idx="597">
                  <c:v>5.5449999999999999</c:v>
                </c:pt>
                <c:pt idx="598">
                  <c:v>5.5549999999999997</c:v>
                </c:pt>
                <c:pt idx="599">
                  <c:v>5.55</c:v>
                </c:pt>
                <c:pt idx="600">
                  <c:v>5.5609999999999999</c:v>
                </c:pt>
                <c:pt idx="601">
                  <c:v>5.5430000000000001</c:v>
                </c:pt>
                <c:pt idx="602">
                  <c:v>5.508</c:v>
                </c:pt>
                <c:pt idx="603">
                  <c:v>5.452</c:v>
                </c:pt>
                <c:pt idx="604">
                  <c:v>5.4260000000000002</c:v>
                </c:pt>
                <c:pt idx="605">
                  <c:v>5.4249999999999998</c:v>
                </c:pt>
                <c:pt idx="606">
                  <c:v>5.4340000000000002</c:v>
                </c:pt>
                <c:pt idx="607">
                  <c:v>5.4180000000000001</c:v>
                </c:pt>
                <c:pt idx="608">
                  <c:v>5.4059999999999997</c:v>
                </c:pt>
                <c:pt idx="609">
                  <c:v>5.3870000000000005</c:v>
                </c:pt>
                <c:pt idx="610">
                  <c:v>5.3789999999999996</c:v>
                </c:pt>
                <c:pt idx="611">
                  <c:v>5.367</c:v>
                </c:pt>
                <c:pt idx="612">
                  <c:v>5.3629999999999995</c:v>
                </c:pt>
                <c:pt idx="613">
                  <c:v>5.3540000000000001</c:v>
                </c:pt>
                <c:pt idx="614">
                  <c:v>5.35</c:v>
                </c:pt>
                <c:pt idx="615">
                  <c:v>5.35</c:v>
                </c:pt>
                <c:pt idx="616">
                  <c:v>5.3479999999999999</c:v>
                </c:pt>
                <c:pt idx="617">
                  <c:v>5.3730000000000002</c:v>
                </c:pt>
                <c:pt idx="618">
                  <c:v>5.4169999999999998</c:v>
                </c:pt>
                <c:pt idx="619">
                  <c:v>5.4130000000000003</c:v>
                </c:pt>
                <c:pt idx="620">
                  <c:v>5.4059999999999997</c:v>
                </c:pt>
                <c:pt idx="621">
                  <c:v>5.3789999999999996</c:v>
                </c:pt>
                <c:pt idx="622">
                  <c:v>5.3479999999999999</c:v>
                </c:pt>
                <c:pt idx="623">
                  <c:v>5.34</c:v>
                </c:pt>
                <c:pt idx="624">
                  <c:v>5.3440000000000003</c:v>
                </c:pt>
                <c:pt idx="625">
                  <c:v>5.3629999999999995</c:v>
                </c:pt>
                <c:pt idx="626">
                  <c:v>5.3680000000000003</c:v>
                </c:pt>
                <c:pt idx="627">
                  <c:v>5.39</c:v>
                </c:pt>
                <c:pt idx="628">
                  <c:v>5.468</c:v>
                </c:pt>
                <c:pt idx="629">
                  <c:v>5.4950000000000001</c:v>
                </c:pt>
                <c:pt idx="630">
                  <c:v>5.5540000000000003</c:v>
                </c:pt>
                <c:pt idx="631">
                  <c:v>5.6260000000000003</c:v>
                </c:pt>
                <c:pt idx="632">
                  <c:v>5.6680000000000001</c:v>
                </c:pt>
                <c:pt idx="633">
                  <c:v>5.7080000000000002</c:v>
                </c:pt>
                <c:pt idx="634">
                  <c:v>5.7240000000000002</c:v>
                </c:pt>
                <c:pt idx="635">
                  <c:v>5.6630000000000003</c:v>
                </c:pt>
                <c:pt idx="636">
                  <c:v>5.6289999999999996</c:v>
                </c:pt>
                <c:pt idx="637">
                  <c:v>5.7110000000000003</c:v>
                </c:pt>
                <c:pt idx="638">
                  <c:v>5.8079999999999998</c:v>
                </c:pt>
                <c:pt idx="639">
                  <c:v>5.8079999999999998</c:v>
                </c:pt>
                <c:pt idx="640">
                  <c:v>6.0279999999999996</c:v>
                </c:pt>
                <c:pt idx="641">
                  <c:v>6.0049999999999999</c:v>
                </c:pt>
                <c:pt idx="642">
                  <c:v>6.0110000000000001</c:v>
                </c:pt>
                <c:pt idx="643">
                  <c:v>5.9930000000000003</c:v>
                </c:pt>
                <c:pt idx="644">
                  <c:v>6.0309999999999997</c:v>
                </c:pt>
                <c:pt idx="645">
                  <c:v>6.0190000000000001</c:v>
                </c:pt>
                <c:pt idx="646">
                  <c:v>5.9829999999999997</c:v>
                </c:pt>
                <c:pt idx="647">
                  <c:v>5.99</c:v>
                </c:pt>
                <c:pt idx="648">
                  <c:v>5.99</c:v>
                </c:pt>
                <c:pt idx="649">
                  <c:v>5.9939999999999998</c:v>
                </c:pt>
                <c:pt idx="650">
                  <c:v>5.9749999999999996</c:v>
                </c:pt>
                <c:pt idx="651">
                  <c:v>5.9820000000000002</c:v>
                </c:pt>
                <c:pt idx="652">
                  <c:v>5.9550000000000001</c:v>
                </c:pt>
                <c:pt idx="653">
                  <c:v>5.9770000000000003</c:v>
                </c:pt>
                <c:pt idx="654">
                  <c:v>5.9710000000000001</c:v>
                </c:pt>
                <c:pt idx="655">
                  <c:v>5.9649999999999999</c:v>
                </c:pt>
                <c:pt idx="656">
                  <c:v>5.9269999999999996</c:v>
                </c:pt>
                <c:pt idx="657">
                  <c:v>5.8739999999999997</c:v>
                </c:pt>
                <c:pt idx="658">
                  <c:v>5.8550000000000004</c:v>
                </c:pt>
                <c:pt idx="659">
                  <c:v>5.8209999999999997</c:v>
                </c:pt>
                <c:pt idx="660">
                  <c:v>5.8330000000000002</c:v>
                </c:pt>
                <c:pt idx="661">
                  <c:v>5.8100000000000005</c:v>
                </c:pt>
                <c:pt idx="662">
                  <c:v>5.8109999999999999</c:v>
                </c:pt>
                <c:pt idx="663">
                  <c:v>5.8760000000000003</c:v>
                </c:pt>
                <c:pt idx="664">
                  <c:v>5.9009999999999998</c:v>
                </c:pt>
                <c:pt idx="665">
                  <c:v>5.8979999999999997</c:v>
                </c:pt>
                <c:pt idx="666">
                  <c:v>5.9059999999999997</c:v>
                </c:pt>
                <c:pt idx="667">
                  <c:v>5.8959999999999999</c:v>
                </c:pt>
                <c:pt idx="668">
                  <c:v>5.8710000000000004</c:v>
                </c:pt>
                <c:pt idx="669">
                  <c:v>5.8650000000000002</c:v>
                </c:pt>
                <c:pt idx="670">
                  <c:v>5.8650000000000002</c:v>
                </c:pt>
                <c:pt idx="671">
                  <c:v>5.8620000000000001</c:v>
                </c:pt>
                <c:pt idx="672">
                  <c:v>5.8490000000000002</c:v>
                </c:pt>
                <c:pt idx="673">
                  <c:v>5.827</c:v>
                </c:pt>
                <c:pt idx="674">
                  <c:v>5.8259999999999996</c:v>
                </c:pt>
                <c:pt idx="675">
                  <c:v>5.8259999999999996</c:v>
                </c:pt>
                <c:pt idx="676">
                  <c:v>5.7990000000000004</c:v>
                </c:pt>
                <c:pt idx="677">
                  <c:v>5.7530000000000001</c:v>
                </c:pt>
                <c:pt idx="678">
                  <c:v>5.718</c:v>
                </c:pt>
                <c:pt idx="679">
                  <c:v>5.6989999999999998</c:v>
                </c:pt>
                <c:pt idx="680">
                  <c:v>5.702</c:v>
                </c:pt>
                <c:pt idx="681">
                  <c:v>5.6829999999999998</c:v>
                </c:pt>
                <c:pt idx="682">
                  <c:v>5.67</c:v>
                </c:pt>
                <c:pt idx="683">
                  <c:v>5.6790000000000003</c:v>
                </c:pt>
                <c:pt idx="684">
                  <c:v>5.681</c:v>
                </c:pt>
                <c:pt idx="685">
                  <c:v>5.681</c:v>
                </c:pt>
                <c:pt idx="686">
                  <c:v>5.6779999999999999</c:v>
                </c:pt>
                <c:pt idx="687">
                  <c:v>5.6899999999999995</c:v>
                </c:pt>
                <c:pt idx="688">
                  <c:v>5.7169999999999996</c:v>
                </c:pt>
                <c:pt idx="689">
                  <c:v>5.7320000000000002</c:v>
                </c:pt>
                <c:pt idx="690">
                  <c:v>5.7290000000000001</c:v>
                </c:pt>
                <c:pt idx="691">
                  <c:v>5.7370000000000001</c:v>
                </c:pt>
                <c:pt idx="692">
                  <c:v>5.7130000000000001</c:v>
                </c:pt>
                <c:pt idx="693">
                  <c:v>5.6959999999999997</c:v>
                </c:pt>
                <c:pt idx="694">
                  <c:v>5.6719999999999997</c:v>
                </c:pt>
                <c:pt idx="695">
                  <c:v>5.6909999999999998</c:v>
                </c:pt>
                <c:pt idx="696">
                  <c:v>5.6989999999999998</c:v>
                </c:pt>
                <c:pt idx="697">
                  <c:v>5.694</c:v>
                </c:pt>
                <c:pt idx="698">
                  <c:v>5.6669999999999998</c:v>
                </c:pt>
                <c:pt idx="699">
                  <c:v>5.6539999999999999</c:v>
                </c:pt>
                <c:pt idx="700">
                  <c:v>5.65</c:v>
                </c:pt>
                <c:pt idx="701">
                  <c:v>5.6289999999999996</c:v>
                </c:pt>
                <c:pt idx="702">
                  <c:v>5.6269999999999998</c:v>
                </c:pt>
                <c:pt idx="703">
                  <c:v>5.64</c:v>
                </c:pt>
                <c:pt idx="704">
                  <c:v>5.649</c:v>
                </c:pt>
                <c:pt idx="705">
                  <c:v>5.6550000000000002</c:v>
                </c:pt>
                <c:pt idx="706">
                  <c:v>5.6609999999999996</c:v>
                </c:pt>
                <c:pt idx="707">
                  <c:v>5.6530000000000005</c:v>
                </c:pt>
                <c:pt idx="708">
                  <c:v>5.6609999999999996</c:v>
                </c:pt>
                <c:pt idx="709">
                  <c:v>5.6609999999999996</c:v>
                </c:pt>
                <c:pt idx="710">
                  <c:v>5.6609999999999996</c:v>
                </c:pt>
                <c:pt idx="711">
                  <c:v>5.6420000000000003</c:v>
                </c:pt>
                <c:pt idx="712">
                  <c:v>5.6239999999999997</c:v>
                </c:pt>
                <c:pt idx="713">
                  <c:v>5.601</c:v>
                </c:pt>
                <c:pt idx="714">
                  <c:v>5.577</c:v>
                </c:pt>
                <c:pt idx="715">
                  <c:v>5.5649999999999995</c:v>
                </c:pt>
                <c:pt idx="716">
                  <c:v>5.5529999999999999</c:v>
                </c:pt>
                <c:pt idx="717">
                  <c:v>5.548</c:v>
                </c:pt>
                <c:pt idx="718">
                  <c:v>5.5369999999999999</c:v>
                </c:pt>
                <c:pt idx="719">
                  <c:v>5.57</c:v>
                </c:pt>
                <c:pt idx="720">
                  <c:v>5.6150000000000002</c:v>
                </c:pt>
                <c:pt idx="721">
                  <c:v>5.6760000000000002</c:v>
                </c:pt>
                <c:pt idx="722">
                  <c:v>5.7640000000000002</c:v>
                </c:pt>
                <c:pt idx="723">
                  <c:v>5.8730000000000002</c:v>
                </c:pt>
                <c:pt idx="724">
                  <c:v>5.9119999999999999</c:v>
                </c:pt>
                <c:pt idx="725">
                  <c:v>5.9470000000000001</c:v>
                </c:pt>
                <c:pt idx="726">
                  <c:v>6.016</c:v>
                </c:pt>
                <c:pt idx="727">
                  <c:v>5.98</c:v>
                </c:pt>
                <c:pt idx="728">
                  <c:v>5.9169999999999998</c:v>
                </c:pt>
                <c:pt idx="729">
                  <c:v>5.9020000000000001</c:v>
                </c:pt>
                <c:pt idx="730">
                  <c:v>5.89</c:v>
                </c:pt>
                <c:pt idx="731">
                  <c:v>5.9219999999999997</c:v>
                </c:pt>
                <c:pt idx="732">
                  <c:v>5.968</c:v>
                </c:pt>
                <c:pt idx="733">
                  <c:v>5.9610000000000003</c:v>
                </c:pt>
                <c:pt idx="734">
                  <c:v>5.9489999999999998</c:v>
                </c:pt>
                <c:pt idx="735">
                  <c:v>5.9420000000000002</c:v>
                </c:pt>
                <c:pt idx="736">
                  <c:v>5.915</c:v>
                </c:pt>
                <c:pt idx="737">
                  <c:v>5.8490000000000002</c:v>
                </c:pt>
                <c:pt idx="738">
                  <c:v>5.7919999999999998</c:v>
                </c:pt>
                <c:pt idx="739">
                  <c:v>5.7690000000000001</c:v>
                </c:pt>
                <c:pt idx="740">
                  <c:v>5.7409999999999997</c:v>
                </c:pt>
                <c:pt idx="741">
                  <c:v>5.7560000000000002</c:v>
                </c:pt>
                <c:pt idx="742">
                  <c:v>5.7320000000000002</c:v>
                </c:pt>
                <c:pt idx="743">
                  <c:v>5.726</c:v>
                </c:pt>
                <c:pt idx="744">
                  <c:v>5.6989999999999998</c:v>
                </c:pt>
                <c:pt idx="745">
                  <c:v>5.6740000000000004</c:v>
                </c:pt>
                <c:pt idx="746">
                  <c:v>5.673</c:v>
                </c:pt>
                <c:pt idx="747">
                  <c:v>5.6760000000000002</c:v>
                </c:pt>
                <c:pt idx="748">
                  <c:v>5.6680000000000001</c:v>
                </c:pt>
                <c:pt idx="749">
                  <c:v>5.6680000000000001</c:v>
                </c:pt>
                <c:pt idx="750">
                  <c:v>5.6749999999999998</c:v>
                </c:pt>
                <c:pt idx="751">
                  <c:v>5.6520000000000001</c:v>
                </c:pt>
                <c:pt idx="752">
                  <c:v>5.649</c:v>
                </c:pt>
                <c:pt idx="753">
                  <c:v>5.6310000000000002</c:v>
                </c:pt>
                <c:pt idx="754">
                  <c:v>5.6139999999999999</c:v>
                </c:pt>
                <c:pt idx="755">
                  <c:v>5.585</c:v>
                </c:pt>
                <c:pt idx="756">
                  <c:v>5.5490000000000004</c:v>
                </c:pt>
                <c:pt idx="757">
                  <c:v>5.5410000000000004</c:v>
                </c:pt>
                <c:pt idx="758">
                  <c:v>5.5250000000000004</c:v>
                </c:pt>
                <c:pt idx="759">
                  <c:v>5.5019999999999998</c:v>
                </c:pt>
                <c:pt idx="760">
                  <c:v>5.4770000000000003</c:v>
                </c:pt>
                <c:pt idx="761">
                  <c:v>5.4779999999999998</c:v>
                </c:pt>
                <c:pt idx="762">
                  <c:v>5.4550000000000001</c:v>
                </c:pt>
                <c:pt idx="763">
                  <c:v>5.4870000000000001</c:v>
                </c:pt>
                <c:pt idx="764">
                  <c:v>5.4969999999999999</c:v>
                </c:pt>
                <c:pt idx="765">
                  <c:v>5.53</c:v>
                </c:pt>
                <c:pt idx="766">
                  <c:v>5.52</c:v>
                </c:pt>
                <c:pt idx="767">
                  <c:v>5.5330000000000004</c:v>
                </c:pt>
                <c:pt idx="768">
                  <c:v>5.5030000000000001</c:v>
                </c:pt>
                <c:pt idx="769">
                  <c:v>5.4950000000000001</c:v>
                </c:pt>
                <c:pt idx="770">
                  <c:v>5.4719999999999995</c:v>
                </c:pt>
                <c:pt idx="771">
                  <c:v>5.444</c:v>
                </c:pt>
                <c:pt idx="772">
                  <c:v>5.4349999999999996</c:v>
                </c:pt>
                <c:pt idx="773">
                  <c:v>5.4530000000000003</c:v>
                </c:pt>
                <c:pt idx="774">
                  <c:v>5.431</c:v>
                </c:pt>
                <c:pt idx="775">
                  <c:v>5.4030000000000005</c:v>
                </c:pt>
                <c:pt idx="776">
                  <c:v>5.407</c:v>
                </c:pt>
                <c:pt idx="777">
                  <c:v>5.39</c:v>
                </c:pt>
                <c:pt idx="778">
                  <c:v>5.3940000000000001</c:v>
                </c:pt>
                <c:pt idx="779">
                  <c:v>5.4130000000000003</c:v>
                </c:pt>
                <c:pt idx="780">
                  <c:v>5.4130000000000003</c:v>
                </c:pt>
                <c:pt idx="781">
                  <c:v>5.3719999999999999</c:v>
                </c:pt>
                <c:pt idx="782">
                  <c:v>5.37</c:v>
                </c:pt>
                <c:pt idx="783">
                  <c:v>5.343</c:v>
                </c:pt>
                <c:pt idx="784">
                  <c:v>5.3</c:v>
                </c:pt>
                <c:pt idx="785">
                  <c:v>5.2789999999999999</c:v>
                </c:pt>
                <c:pt idx="786">
                  <c:v>5.2670000000000003</c:v>
                </c:pt>
                <c:pt idx="787">
                  <c:v>5.282</c:v>
                </c:pt>
                <c:pt idx="788">
                  <c:v>5.3090000000000002</c:v>
                </c:pt>
                <c:pt idx="789">
                  <c:v>5.2919999999999998</c:v>
                </c:pt>
                <c:pt idx="790">
                  <c:v>5.2780000000000005</c:v>
                </c:pt>
                <c:pt idx="791">
                  <c:v>5.2780000000000005</c:v>
                </c:pt>
                <c:pt idx="792">
                  <c:v>5.2460000000000004</c:v>
                </c:pt>
                <c:pt idx="793">
                  <c:v>5.2510000000000003</c:v>
                </c:pt>
                <c:pt idx="794">
                  <c:v>5.2430000000000003</c:v>
                </c:pt>
                <c:pt idx="795">
                  <c:v>5.2709999999999999</c:v>
                </c:pt>
                <c:pt idx="796">
                  <c:v>5.2279999999999998</c:v>
                </c:pt>
                <c:pt idx="797">
                  <c:v>5.2709999999999999</c:v>
                </c:pt>
                <c:pt idx="798">
                  <c:v>5.2839999999999998</c:v>
                </c:pt>
                <c:pt idx="799">
                  <c:v>5.2919999999999998</c:v>
                </c:pt>
                <c:pt idx="800">
                  <c:v>5.29</c:v>
                </c:pt>
                <c:pt idx="801">
                  <c:v>5.3029999999999999</c:v>
                </c:pt>
                <c:pt idx="802">
                  <c:v>5.3129999999999997</c:v>
                </c:pt>
                <c:pt idx="803">
                  <c:v>5.3360000000000003</c:v>
                </c:pt>
                <c:pt idx="804">
                  <c:v>5.3360000000000003</c:v>
                </c:pt>
                <c:pt idx="805">
                  <c:v>5.3479999999999999</c:v>
                </c:pt>
                <c:pt idx="806">
                  <c:v>5.3479999999999999</c:v>
                </c:pt>
                <c:pt idx="807">
                  <c:v>5.3390000000000004</c:v>
                </c:pt>
                <c:pt idx="808">
                  <c:v>5.3870000000000005</c:v>
                </c:pt>
                <c:pt idx="809">
                  <c:v>5.4329999999999998</c:v>
                </c:pt>
                <c:pt idx="810">
                  <c:v>5.4390000000000001</c:v>
                </c:pt>
                <c:pt idx="811">
                  <c:v>5.423</c:v>
                </c:pt>
                <c:pt idx="812">
                  <c:v>5.3739999999999997</c:v>
                </c:pt>
                <c:pt idx="813">
                  <c:v>5.3929999999999998</c:v>
                </c:pt>
                <c:pt idx="814">
                  <c:v>5.3680000000000003</c:v>
                </c:pt>
                <c:pt idx="815">
                  <c:v>5.3460000000000001</c:v>
                </c:pt>
                <c:pt idx="816">
                  <c:v>5.3140000000000001</c:v>
                </c:pt>
                <c:pt idx="817">
                  <c:v>5.298</c:v>
                </c:pt>
                <c:pt idx="818">
                  <c:v>5.28</c:v>
                </c:pt>
                <c:pt idx="819">
                  <c:v>5.2910000000000004</c:v>
                </c:pt>
                <c:pt idx="820">
                  <c:v>5.274</c:v>
                </c:pt>
                <c:pt idx="821">
                  <c:v>5.2690000000000001</c:v>
                </c:pt>
                <c:pt idx="822">
                  <c:v>5.2590000000000003</c:v>
                </c:pt>
                <c:pt idx="823">
                  <c:v>5.2620000000000005</c:v>
                </c:pt>
                <c:pt idx="824">
                  <c:v>5.2590000000000003</c:v>
                </c:pt>
                <c:pt idx="825">
                  <c:v>5.2439999999999998</c:v>
                </c:pt>
                <c:pt idx="826">
                  <c:v>5.2220000000000004</c:v>
                </c:pt>
                <c:pt idx="827">
                  <c:v>5.2249999999999996</c:v>
                </c:pt>
                <c:pt idx="828">
                  <c:v>5.218</c:v>
                </c:pt>
                <c:pt idx="829">
                  <c:v>5.2130000000000001</c:v>
                </c:pt>
                <c:pt idx="830">
                  <c:v>5.2130000000000001</c:v>
                </c:pt>
              </c:numCache>
            </c:numRef>
          </c:val>
          <c:smooth val="0"/>
          <c:extLst xmlns:c16r2="http://schemas.microsoft.com/office/drawing/2015/06/chart">
            <c:ext xmlns:c16="http://schemas.microsoft.com/office/drawing/2014/chart" uri="{C3380CC4-5D6E-409C-BE32-E72D297353CC}">
              <c16:uniqueId val="{00000002-C212-4B91-B970-308AA92F7E25}"/>
            </c:ext>
          </c:extLst>
        </c:ser>
        <c:ser>
          <c:idx val="1"/>
          <c:order val="3"/>
          <c:tx>
            <c:strRef>
              <c:f>CDSHistorico!$Y$4</c:f>
              <c:strCache>
                <c:ptCount val="1"/>
                <c:pt idx="0">
                  <c:v>MEX UMS 10Y</c:v>
                </c:pt>
              </c:strCache>
            </c:strRef>
          </c:tx>
          <c:spPr>
            <a:ln w="19050">
              <a:solidFill>
                <a:schemeClr val="accent3">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c:f>
              <c:numCache>
                <c:formatCode>General</c:formatCode>
                <c:ptCount val="831"/>
                <c:pt idx="0">
                  <c:v>3.3820000000000001</c:v>
                </c:pt>
                <c:pt idx="1">
                  <c:v>3.4540000000000002</c:v>
                </c:pt>
                <c:pt idx="2">
                  <c:v>3.48</c:v>
                </c:pt>
                <c:pt idx="3">
                  <c:v>3.472</c:v>
                </c:pt>
                <c:pt idx="4">
                  <c:v>3.37</c:v>
                </c:pt>
                <c:pt idx="5">
                  <c:v>3.3689999999999998</c:v>
                </c:pt>
                <c:pt idx="6">
                  <c:v>3.4260000000000002</c:v>
                </c:pt>
                <c:pt idx="7">
                  <c:v>3.504</c:v>
                </c:pt>
                <c:pt idx="8">
                  <c:v>3.4830000000000001</c:v>
                </c:pt>
                <c:pt idx="9">
                  <c:v>3.4750000000000001</c:v>
                </c:pt>
                <c:pt idx="10">
                  <c:v>3.5030000000000001</c:v>
                </c:pt>
                <c:pt idx="11">
                  <c:v>3.5350000000000001</c:v>
                </c:pt>
                <c:pt idx="12">
                  <c:v>3.5259999999999998</c:v>
                </c:pt>
                <c:pt idx="13">
                  <c:v>3.5089999999999999</c:v>
                </c:pt>
                <c:pt idx="14">
                  <c:v>3.504</c:v>
                </c:pt>
                <c:pt idx="15">
                  <c:v>3.492</c:v>
                </c:pt>
                <c:pt idx="16">
                  <c:v>3.448</c:v>
                </c:pt>
                <c:pt idx="17">
                  <c:v>3.4060000000000001</c:v>
                </c:pt>
                <c:pt idx="18">
                  <c:v>3.37</c:v>
                </c:pt>
                <c:pt idx="19">
                  <c:v>3.3540000000000001</c:v>
                </c:pt>
                <c:pt idx="20">
                  <c:v>3.355</c:v>
                </c:pt>
                <c:pt idx="21">
                  <c:v>3.3959999999999999</c:v>
                </c:pt>
                <c:pt idx="22">
                  <c:v>3.4180000000000001</c:v>
                </c:pt>
                <c:pt idx="23">
                  <c:v>3.4319999999999999</c:v>
                </c:pt>
                <c:pt idx="24">
                  <c:v>3.4319999999999999</c:v>
                </c:pt>
                <c:pt idx="25">
                  <c:v>3.4279999999999999</c:v>
                </c:pt>
                <c:pt idx="26">
                  <c:v>3.3980000000000001</c:v>
                </c:pt>
                <c:pt idx="27">
                  <c:v>3.403</c:v>
                </c:pt>
                <c:pt idx="28">
                  <c:v>3.431</c:v>
                </c:pt>
                <c:pt idx="29">
                  <c:v>3.3970000000000002</c:v>
                </c:pt>
                <c:pt idx="30">
                  <c:v>3.4489999999999998</c:v>
                </c:pt>
                <c:pt idx="31">
                  <c:v>3.46</c:v>
                </c:pt>
                <c:pt idx="32">
                  <c:v>3.4689999999999999</c:v>
                </c:pt>
                <c:pt idx="33">
                  <c:v>3.4460000000000002</c:v>
                </c:pt>
                <c:pt idx="34">
                  <c:v>3.3970000000000002</c:v>
                </c:pt>
                <c:pt idx="35">
                  <c:v>3.3810000000000002</c:v>
                </c:pt>
                <c:pt idx="36">
                  <c:v>3.331</c:v>
                </c:pt>
                <c:pt idx="37">
                  <c:v>3.282</c:v>
                </c:pt>
                <c:pt idx="38">
                  <c:v>3.32</c:v>
                </c:pt>
                <c:pt idx="39">
                  <c:v>3.3159999999999998</c:v>
                </c:pt>
                <c:pt idx="40">
                  <c:v>3.3449999999999998</c:v>
                </c:pt>
                <c:pt idx="41">
                  <c:v>3.4009999999999998</c:v>
                </c:pt>
                <c:pt idx="42">
                  <c:v>3.4540000000000002</c:v>
                </c:pt>
                <c:pt idx="43">
                  <c:v>3.4809999999999999</c:v>
                </c:pt>
                <c:pt idx="44">
                  <c:v>3.51</c:v>
                </c:pt>
                <c:pt idx="45">
                  <c:v>3.49</c:v>
                </c:pt>
                <c:pt idx="46">
                  <c:v>3.5089999999999999</c:v>
                </c:pt>
                <c:pt idx="47">
                  <c:v>3.4820000000000002</c:v>
                </c:pt>
                <c:pt idx="48">
                  <c:v>3.4510000000000001</c:v>
                </c:pt>
                <c:pt idx="49">
                  <c:v>3.456</c:v>
                </c:pt>
                <c:pt idx="50">
                  <c:v>3.4409999999999998</c:v>
                </c:pt>
                <c:pt idx="51">
                  <c:v>3.4390000000000001</c:v>
                </c:pt>
                <c:pt idx="52">
                  <c:v>3.3769999999999998</c:v>
                </c:pt>
                <c:pt idx="53">
                  <c:v>3.3149999999999999</c:v>
                </c:pt>
                <c:pt idx="54">
                  <c:v>3.306</c:v>
                </c:pt>
                <c:pt idx="55">
                  <c:v>3.29</c:v>
                </c:pt>
                <c:pt idx="56">
                  <c:v>3.2749999999999999</c:v>
                </c:pt>
                <c:pt idx="57">
                  <c:v>3.298</c:v>
                </c:pt>
                <c:pt idx="58">
                  <c:v>3.2570000000000001</c:v>
                </c:pt>
                <c:pt idx="59">
                  <c:v>3.2490000000000001</c:v>
                </c:pt>
                <c:pt idx="60">
                  <c:v>3.222</c:v>
                </c:pt>
                <c:pt idx="61">
                  <c:v>3.2439999999999998</c:v>
                </c:pt>
                <c:pt idx="62">
                  <c:v>3.234</c:v>
                </c:pt>
                <c:pt idx="63">
                  <c:v>3.218</c:v>
                </c:pt>
                <c:pt idx="64">
                  <c:v>3.2189999999999999</c:v>
                </c:pt>
                <c:pt idx="65">
                  <c:v>3.2189999999999999</c:v>
                </c:pt>
                <c:pt idx="66">
                  <c:v>3.274</c:v>
                </c:pt>
                <c:pt idx="67">
                  <c:v>3.2679999999999998</c:v>
                </c:pt>
                <c:pt idx="68">
                  <c:v>3.3050000000000002</c:v>
                </c:pt>
                <c:pt idx="69">
                  <c:v>3.3090000000000002</c:v>
                </c:pt>
                <c:pt idx="70">
                  <c:v>3.3039999999999998</c:v>
                </c:pt>
                <c:pt idx="71">
                  <c:v>3.3620000000000001</c:v>
                </c:pt>
                <c:pt idx="72">
                  <c:v>3.415</c:v>
                </c:pt>
                <c:pt idx="73">
                  <c:v>3.4510000000000001</c:v>
                </c:pt>
                <c:pt idx="74">
                  <c:v>3.524</c:v>
                </c:pt>
                <c:pt idx="75">
                  <c:v>3.5830000000000002</c:v>
                </c:pt>
                <c:pt idx="76">
                  <c:v>3.5739999999999998</c:v>
                </c:pt>
                <c:pt idx="77">
                  <c:v>3.5680000000000001</c:v>
                </c:pt>
                <c:pt idx="78">
                  <c:v>3.577</c:v>
                </c:pt>
                <c:pt idx="79">
                  <c:v>3.5460000000000003</c:v>
                </c:pt>
                <c:pt idx="80">
                  <c:v>3.5510000000000002</c:v>
                </c:pt>
                <c:pt idx="81">
                  <c:v>3.52</c:v>
                </c:pt>
                <c:pt idx="82">
                  <c:v>3.5049999999999999</c:v>
                </c:pt>
                <c:pt idx="83">
                  <c:v>3.5009999999999999</c:v>
                </c:pt>
                <c:pt idx="84">
                  <c:v>3.5179999999999998</c:v>
                </c:pt>
                <c:pt idx="85">
                  <c:v>3.569</c:v>
                </c:pt>
                <c:pt idx="86">
                  <c:v>3.5550000000000002</c:v>
                </c:pt>
                <c:pt idx="87">
                  <c:v>3.4609999999999999</c:v>
                </c:pt>
                <c:pt idx="88">
                  <c:v>3.4689999999999999</c:v>
                </c:pt>
                <c:pt idx="89">
                  <c:v>3.4779999999999998</c:v>
                </c:pt>
                <c:pt idx="90">
                  <c:v>3.4699999999999998</c:v>
                </c:pt>
                <c:pt idx="91">
                  <c:v>3.4470000000000001</c:v>
                </c:pt>
                <c:pt idx="92">
                  <c:v>3.4390000000000001</c:v>
                </c:pt>
                <c:pt idx="93">
                  <c:v>3.3620000000000001</c:v>
                </c:pt>
                <c:pt idx="94">
                  <c:v>3.359</c:v>
                </c:pt>
                <c:pt idx="95">
                  <c:v>3.359</c:v>
                </c:pt>
                <c:pt idx="96">
                  <c:v>3.3090000000000002</c:v>
                </c:pt>
                <c:pt idx="97">
                  <c:v>3.242</c:v>
                </c:pt>
                <c:pt idx="98">
                  <c:v>3.2429999999999999</c:v>
                </c:pt>
                <c:pt idx="99">
                  <c:v>3.1920000000000002</c:v>
                </c:pt>
                <c:pt idx="100">
                  <c:v>3.2080000000000002</c:v>
                </c:pt>
                <c:pt idx="101">
                  <c:v>3.24</c:v>
                </c:pt>
                <c:pt idx="102">
                  <c:v>3.2749999999999999</c:v>
                </c:pt>
                <c:pt idx="103">
                  <c:v>3.3449999999999998</c:v>
                </c:pt>
                <c:pt idx="104">
                  <c:v>3.3689999999999998</c:v>
                </c:pt>
                <c:pt idx="105">
                  <c:v>3.36</c:v>
                </c:pt>
                <c:pt idx="106">
                  <c:v>3.351</c:v>
                </c:pt>
                <c:pt idx="107">
                  <c:v>3.391</c:v>
                </c:pt>
                <c:pt idx="108">
                  <c:v>3.403</c:v>
                </c:pt>
                <c:pt idx="109">
                  <c:v>3.387</c:v>
                </c:pt>
                <c:pt idx="110">
                  <c:v>3.4159999999999999</c:v>
                </c:pt>
                <c:pt idx="111">
                  <c:v>3.419</c:v>
                </c:pt>
                <c:pt idx="112">
                  <c:v>3.4319999999999999</c:v>
                </c:pt>
                <c:pt idx="113">
                  <c:v>3.4409999999999998</c:v>
                </c:pt>
                <c:pt idx="114">
                  <c:v>3.4119999999999999</c:v>
                </c:pt>
                <c:pt idx="115">
                  <c:v>3.4</c:v>
                </c:pt>
                <c:pt idx="116">
                  <c:v>3.4</c:v>
                </c:pt>
                <c:pt idx="117">
                  <c:v>3.3780000000000001</c:v>
                </c:pt>
                <c:pt idx="118">
                  <c:v>3.3769999999999998</c:v>
                </c:pt>
                <c:pt idx="119">
                  <c:v>3.3919999999999999</c:v>
                </c:pt>
                <c:pt idx="120">
                  <c:v>3.427</c:v>
                </c:pt>
                <c:pt idx="121">
                  <c:v>3.44</c:v>
                </c:pt>
                <c:pt idx="122">
                  <c:v>3.4489999999999998</c:v>
                </c:pt>
                <c:pt idx="123">
                  <c:v>3.4390000000000001</c:v>
                </c:pt>
                <c:pt idx="124">
                  <c:v>3.3919999999999999</c:v>
                </c:pt>
                <c:pt idx="125">
                  <c:v>3.3449999999999998</c:v>
                </c:pt>
                <c:pt idx="126">
                  <c:v>3.306</c:v>
                </c:pt>
                <c:pt idx="127">
                  <c:v>3.29</c:v>
                </c:pt>
                <c:pt idx="128">
                  <c:v>3.29</c:v>
                </c:pt>
                <c:pt idx="129">
                  <c:v>3.3220000000000001</c:v>
                </c:pt>
                <c:pt idx="130">
                  <c:v>3.3079999999999998</c:v>
                </c:pt>
                <c:pt idx="131">
                  <c:v>3.3079999999999998</c:v>
                </c:pt>
                <c:pt idx="132">
                  <c:v>3.306</c:v>
                </c:pt>
                <c:pt idx="133">
                  <c:v>3.3119999999999998</c:v>
                </c:pt>
                <c:pt idx="134">
                  <c:v>3.3780000000000001</c:v>
                </c:pt>
                <c:pt idx="135">
                  <c:v>3.4630000000000001</c:v>
                </c:pt>
                <c:pt idx="136">
                  <c:v>3.452</c:v>
                </c:pt>
                <c:pt idx="137">
                  <c:v>3.4969999999999999</c:v>
                </c:pt>
                <c:pt idx="138">
                  <c:v>3.5129999999999999</c:v>
                </c:pt>
                <c:pt idx="139">
                  <c:v>3.589</c:v>
                </c:pt>
                <c:pt idx="140">
                  <c:v>3.6970000000000001</c:v>
                </c:pt>
                <c:pt idx="141">
                  <c:v>3.8180000000000001</c:v>
                </c:pt>
                <c:pt idx="142">
                  <c:v>3.6139999999999999</c:v>
                </c:pt>
                <c:pt idx="143">
                  <c:v>3.5979999999999999</c:v>
                </c:pt>
                <c:pt idx="144">
                  <c:v>3.532</c:v>
                </c:pt>
                <c:pt idx="145">
                  <c:v>3.4660000000000002</c:v>
                </c:pt>
                <c:pt idx="146">
                  <c:v>3.42</c:v>
                </c:pt>
                <c:pt idx="147">
                  <c:v>3.4369999999999998</c:v>
                </c:pt>
                <c:pt idx="148">
                  <c:v>3.4369999999999998</c:v>
                </c:pt>
                <c:pt idx="149">
                  <c:v>3.4369999999999998</c:v>
                </c:pt>
                <c:pt idx="150">
                  <c:v>3.4169999999999998</c:v>
                </c:pt>
                <c:pt idx="151">
                  <c:v>3.4129999999999998</c:v>
                </c:pt>
                <c:pt idx="152">
                  <c:v>3.3970000000000002</c:v>
                </c:pt>
                <c:pt idx="153">
                  <c:v>3.3970000000000002</c:v>
                </c:pt>
                <c:pt idx="154">
                  <c:v>3.4060000000000001</c:v>
                </c:pt>
                <c:pt idx="155">
                  <c:v>3.419</c:v>
                </c:pt>
                <c:pt idx="156">
                  <c:v>3.3570000000000002</c:v>
                </c:pt>
                <c:pt idx="157">
                  <c:v>3.323</c:v>
                </c:pt>
                <c:pt idx="158">
                  <c:v>3.3380000000000001</c:v>
                </c:pt>
                <c:pt idx="159">
                  <c:v>3.34</c:v>
                </c:pt>
                <c:pt idx="160">
                  <c:v>3.379</c:v>
                </c:pt>
                <c:pt idx="161">
                  <c:v>3.379</c:v>
                </c:pt>
                <c:pt idx="162">
                  <c:v>3.3759999999999999</c:v>
                </c:pt>
                <c:pt idx="163">
                  <c:v>3.383</c:v>
                </c:pt>
                <c:pt idx="164">
                  <c:v>3.4630000000000001</c:v>
                </c:pt>
                <c:pt idx="165">
                  <c:v>3.4630000000000001</c:v>
                </c:pt>
                <c:pt idx="166">
                  <c:v>3.427</c:v>
                </c:pt>
                <c:pt idx="167">
                  <c:v>3.4460000000000002</c:v>
                </c:pt>
                <c:pt idx="168">
                  <c:v>3.3929999999999998</c:v>
                </c:pt>
                <c:pt idx="169">
                  <c:v>3.2730000000000001</c:v>
                </c:pt>
                <c:pt idx="170">
                  <c:v>3.2730000000000001</c:v>
                </c:pt>
                <c:pt idx="171">
                  <c:v>3.26</c:v>
                </c:pt>
                <c:pt idx="172">
                  <c:v>3.2549999999999999</c:v>
                </c:pt>
                <c:pt idx="173">
                  <c:v>3.2629999999999999</c:v>
                </c:pt>
                <c:pt idx="174">
                  <c:v>3.169</c:v>
                </c:pt>
                <c:pt idx="175">
                  <c:v>3.0990000000000002</c:v>
                </c:pt>
                <c:pt idx="176">
                  <c:v>3.1680000000000001</c:v>
                </c:pt>
                <c:pt idx="177">
                  <c:v>3.3570000000000002</c:v>
                </c:pt>
                <c:pt idx="178">
                  <c:v>3.3529999999999998</c:v>
                </c:pt>
                <c:pt idx="179">
                  <c:v>3.423</c:v>
                </c:pt>
                <c:pt idx="180">
                  <c:v>3.431</c:v>
                </c:pt>
                <c:pt idx="181">
                  <c:v>3.4740000000000002</c:v>
                </c:pt>
                <c:pt idx="182">
                  <c:v>3.4729999999999999</c:v>
                </c:pt>
                <c:pt idx="183">
                  <c:v>3.4550000000000001</c:v>
                </c:pt>
                <c:pt idx="184">
                  <c:v>3.3780000000000001</c:v>
                </c:pt>
                <c:pt idx="185">
                  <c:v>3.3780000000000001</c:v>
                </c:pt>
                <c:pt idx="186">
                  <c:v>3.4699999999999998</c:v>
                </c:pt>
                <c:pt idx="187">
                  <c:v>3.4220000000000002</c:v>
                </c:pt>
                <c:pt idx="188">
                  <c:v>3.4009999999999998</c:v>
                </c:pt>
                <c:pt idx="189">
                  <c:v>3.379</c:v>
                </c:pt>
                <c:pt idx="190">
                  <c:v>3.3679999999999999</c:v>
                </c:pt>
                <c:pt idx="191">
                  <c:v>3.282</c:v>
                </c:pt>
                <c:pt idx="192">
                  <c:v>3.2050000000000001</c:v>
                </c:pt>
                <c:pt idx="193">
                  <c:v>3.2290000000000001</c:v>
                </c:pt>
                <c:pt idx="194">
                  <c:v>3.238</c:v>
                </c:pt>
                <c:pt idx="195">
                  <c:v>3.2749999999999999</c:v>
                </c:pt>
                <c:pt idx="196">
                  <c:v>3.339</c:v>
                </c:pt>
                <c:pt idx="197">
                  <c:v>3.3780000000000001</c:v>
                </c:pt>
                <c:pt idx="198">
                  <c:v>3.415</c:v>
                </c:pt>
                <c:pt idx="199">
                  <c:v>3.665</c:v>
                </c:pt>
                <c:pt idx="200">
                  <c:v>3.6920000000000002</c:v>
                </c:pt>
                <c:pt idx="201">
                  <c:v>3.6989999999999998</c:v>
                </c:pt>
                <c:pt idx="202">
                  <c:v>3.6850000000000001</c:v>
                </c:pt>
                <c:pt idx="203">
                  <c:v>3.577</c:v>
                </c:pt>
                <c:pt idx="204">
                  <c:v>3.69</c:v>
                </c:pt>
                <c:pt idx="205">
                  <c:v>3.73</c:v>
                </c:pt>
                <c:pt idx="206">
                  <c:v>3.7509999999999999</c:v>
                </c:pt>
                <c:pt idx="207">
                  <c:v>3.5449999999999999</c:v>
                </c:pt>
                <c:pt idx="208">
                  <c:v>3.528</c:v>
                </c:pt>
                <c:pt idx="209">
                  <c:v>3.4</c:v>
                </c:pt>
                <c:pt idx="210">
                  <c:v>3.335</c:v>
                </c:pt>
                <c:pt idx="211">
                  <c:v>3.2890000000000001</c:v>
                </c:pt>
                <c:pt idx="212">
                  <c:v>3.3130000000000002</c:v>
                </c:pt>
                <c:pt idx="213">
                  <c:v>3.3730000000000002</c:v>
                </c:pt>
                <c:pt idx="214">
                  <c:v>3.3090000000000002</c:v>
                </c:pt>
                <c:pt idx="215">
                  <c:v>3.2770000000000001</c:v>
                </c:pt>
                <c:pt idx="216">
                  <c:v>3.2909999999999999</c:v>
                </c:pt>
                <c:pt idx="217">
                  <c:v>3.2570000000000001</c:v>
                </c:pt>
                <c:pt idx="218">
                  <c:v>3.2570000000000001</c:v>
                </c:pt>
                <c:pt idx="219">
                  <c:v>3.2869999999999999</c:v>
                </c:pt>
                <c:pt idx="220">
                  <c:v>3.21</c:v>
                </c:pt>
                <c:pt idx="221">
                  <c:v>3.2160000000000002</c:v>
                </c:pt>
                <c:pt idx="222">
                  <c:v>3.2509999999999999</c:v>
                </c:pt>
                <c:pt idx="223">
                  <c:v>3.2890000000000001</c:v>
                </c:pt>
                <c:pt idx="224">
                  <c:v>3.3069999999999999</c:v>
                </c:pt>
                <c:pt idx="225">
                  <c:v>3.3069999999999999</c:v>
                </c:pt>
                <c:pt idx="226">
                  <c:v>3.2530000000000001</c:v>
                </c:pt>
                <c:pt idx="227">
                  <c:v>3.238</c:v>
                </c:pt>
                <c:pt idx="228">
                  <c:v>3.25</c:v>
                </c:pt>
                <c:pt idx="229">
                  <c:v>3.2669999999999999</c:v>
                </c:pt>
                <c:pt idx="230">
                  <c:v>3.2829999999999999</c:v>
                </c:pt>
                <c:pt idx="231">
                  <c:v>3.254</c:v>
                </c:pt>
                <c:pt idx="232">
                  <c:v>3.2909999999999999</c:v>
                </c:pt>
                <c:pt idx="233">
                  <c:v>3.2480000000000002</c:v>
                </c:pt>
                <c:pt idx="234">
                  <c:v>3.218</c:v>
                </c:pt>
                <c:pt idx="235">
                  <c:v>3.2509999999999999</c:v>
                </c:pt>
                <c:pt idx="236">
                  <c:v>3.294</c:v>
                </c:pt>
                <c:pt idx="237">
                  <c:v>3.355</c:v>
                </c:pt>
                <c:pt idx="238">
                  <c:v>3.4180000000000001</c:v>
                </c:pt>
                <c:pt idx="239">
                  <c:v>3.4590000000000001</c:v>
                </c:pt>
                <c:pt idx="240">
                  <c:v>3.492</c:v>
                </c:pt>
                <c:pt idx="241">
                  <c:v>3.5049999999999999</c:v>
                </c:pt>
                <c:pt idx="242">
                  <c:v>3.5380000000000003</c:v>
                </c:pt>
                <c:pt idx="243">
                  <c:v>3.5380000000000003</c:v>
                </c:pt>
                <c:pt idx="244">
                  <c:v>3.4729999999999999</c:v>
                </c:pt>
                <c:pt idx="245">
                  <c:v>3.5590000000000002</c:v>
                </c:pt>
                <c:pt idx="246">
                  <c:v>3.6139999999999999</c:v>
                </c:pt>
                <c:pt idx="247">
                  <c:v>3.605</c:v>
                </c:pt>
                <c:pt idx="248">
                  <c:v>3.5680000000000001</c:v>
                </c:pt>
                <c:pt idx="249">
                  <c:v>3.4769999999999999</c:v>
                </c:pt>
                <c:pt idx="250">
                  <c:v>3.4830000000000001</c:v>
                </c:pt>
                <c:pt idx="251">
                  <c:v>3.4740000000000002</c:v>
                </c:pt>
                <c:pt idx="252">
                  <c:v>3.504</c:v>
                </c:pt>
                <c:pt idx="253">
                  <c:v>3.4670000000000001</c:v>
                </c:pt>
                <c:pt idx="254">
                  <c:v>3.4590000000000001</c:v>
                </c:pt>
                <c:pt idx="255">
                  <c:v>3.4590000000000001</c:v>
                </c:pt>
                <c:pt idx="256">
                  <c:v>3.48</c:v>
                </c:pt>
                <c:pt idx="257">
                  <c:v>3.504</c:v>
                </c:pt>
                <c:pt idx="258">
                  <c:v>3.5409999999999999</c:v>
                </c:pt>
                <c:pt idx="259">
                  <c:v>3.5380000000000003</c:v>
                </c:pt>
                <c:pt idx="260">
                  <c:v>3.59</c:v>
                </c:pt>
                <c:pt idx="261">
                  <c:v>3.6550000000000002</c:v>
                </c:pt>
                <c:pt idx="262">
                  <c:v>3.73</c:v>
                </c:pt>
                <c:pt idx="263">
                  <c:v>3.758</c:v>
                </c:pt>
                <c:pt idx="264">
                  <c:v>3.8490000000000002</c:v>
                </c:pt>
                <c:pt idx="265">
                  <c:v>3.8970000000000002</c:v>
                </c:pt>
                <c:pt idx="266">
                  <c:v>3.9910000000000001</c:v>
                </c:pt>
                <c:pt idx="267">
                  <c:v>4.0709999999999997</c:v>
                </c:pt>
                <c:pt idx="268">
                  <c:v>3.8849999999999998</c:v>
                </c:pt>
                <c:pt idx="269">
                  <c:v>3.85</c:v>
                </c:pt>
                <c:pt idx="270">
                  <c:v>3.8730000000000002</c:v>
                </c:pt>
                <c:pt idx="271">
                  <c:v>3.8879999999999999</c:v>
                </c:pt>
                <c:pt idx="272">
                  <c:v>3.8580000000000001</c:v>
                </c:pt>
                <c:pt idx="273">
                  <c:v>3.8</c:v>
                </c:pt>
                <c:pt idx="274">
                  <c:v>3.75</c:v>
                </c:pt>
                <c:pt idx="275">
                  <c:v>3.7560000000000002</c:v>
                </c:pt>
                <c:pt idx="276">
                  <c:v>3.7370000000000001</c:v>
                </c:pt>
                <c:pt idx="277">
                  <c:v>3.75</c:v>
                </c:pt>
                <c:pt idx="278">
                  <c:v>3.7880000000000003</c:v>
                </c:pt>
                <c:pt idx="279">
                  <c:v>3.851</c:v>
                </c:pt>
                <c:pt idx="280">
                  <c:v>3.81</c:v>
                </c:pt>
                <c:pt idx="281">
                  <c:v>3.7960000000000003</c:v>
                </c:pt>
                <c:pt idx="282">
                  <c:v>3.794</c:v>
                </c:pt>
                <c:pt idx="283">
                  <c:v>3.7690000000000001</c:v>
                </c:pt>
                <c:pt idx="284">
                  <c:v>3.7690000000000001</c:v>
                </c:pt>
                <c:pt idx="285">
                  <c:v>3.7789999999999999</c:v>
                </c:pt>
                <c:pt idx="286">
                  <c:v>3.7250000000000001</c:v>
                </c:pt>
                <c:pt idx="287">
                  <c:v>3.7309999999999999</c:v>
                </c:pt>
                <c:pt idx="288">
                  <c:v>3.7759999999999998</c:v>
                </c:pt>
                <c:pt idx="289">
                  <c:v>3.7800000000000002</c:v>
                </c:pt>
                <c:pt idx="290">
                  <c:v>3.7759999999999998</c:v>
                </c:pt>
                <c:pt idx="291">
                  <c:v>3.7759999999999998</c:v>
                </c:pt>
                <c:pt idx="292">
                  <c:v>3.7949999999999999</c:v>
                </c:pt>
                <c:pt idx="293">
                  <c:v>3.7890000000000001</c:v>
                </c:pt>
                <c:pt idx="294">
                  <c:v>3.7640000000000002</c:v>
                </c:pt>
                <c:pt idx="295">
                  <c:v>3.7730000000000001</c:v>
                </c:pt>
                <c:pt idx="296">
                  <c:v>3.7570000000000001</c:v>
                </c:pt>
                <c:pt idx="297">
                  <c:v>3.7669999999999999</c:v>
                </c:pt>
                <c:pt idx="298">
                  <c:v>3.8149999999999999</c:v>
                </c:pt>
                <c:pt idx="299">
                  <c:v>3.8369999999999997</c:v>
                </c:pt>
                <c:pt idx="300">
                  <c:v>3.8660000000000001</c:v>
                </c:pt>
                <c:pt idx="301">
                  <c:v>3.8439999999999999</c:v>
                </c:pt>
                <c:pt idx="302">
                  <c:v>3.7759999999999998</c:v>
                </c:pt>
                <c:pt idx="303">
                  <c:v>3.7429999999999999</c:v>
                </c:pt>
                <c:pt idx="304">
                  <c:v>3.7130000000000001</c:v>
                </c:pt>
                <c:pt idx="305">
                  <c:v>3.71</c:v>
                </c:pt>
                <c:pt idx="306">
                  <c:v>3.7429999999999999</c:v>
                </c:pt>
                <c:pt idx="307">
                  <c:v>3.694</c:v>
                </c:pt>
                <c:pt idx="308">
                  <c:v>3.6790000000000003</c:v>
                </c:pt>
                <c:pt idx="309">
                  <c:v>3.6360000000000001</c:v>
                </c:pt>
                <c:pt idx="310">
                  <c:v>3.6959999999999997</c:v>
                </c:pt>
                <c:pt idx="311">
                  <c:v>3.6870000000000003</c:v>
                </c:pt>
                <c:pt idx="312">
                  <c:v>3.6790000000000003</c:v>
                </c:pt>
                <c:pt idx="313">
                  <c:v>3.6959999999999997</c:v>
                </c:pt>
                <c:pt idx="314">
                  <c:v>3.71</c:v>
                </c:pt>
                <c:pt idx="315">
                  <c:v>3.6850000000000001</c:v>
                </c:pt>
                <c:pt idx="316">
                  <c:v>3.758</c:v>
                </c:pt>
                <c:pt idx="317">
                  <c:v>3.79</c:v>
                </c:pt>
                <c:pt idx="318">
                  <c:v>3.8029999999999999</c:v>
                </c:pt>
                <c:pt idx="319">
                  <c:v>3.8420000000000001</c:v>
                </c:pt>
                <c:pt idx="320">
                  <c:v>3.9390000000000001</c:v>
                </c:pt>
                <c:pt idx="321">
                  <c:v>3.972</c:v>
                </c:pt>
                <c:pt idx="322">
                  <c:v>4.0140000000000002</c:v>
                </c:pt>
                <c:pt idx="323">
                  <c:v>3.9</c:v>
                </c:pt>
                <c:pt idx="324">
                  <c:v>3.8439999999999999</c:v>
                </c:pt>
                <c:pt idx="325">
                  <c:v>3.84</c:v>
                </c:pt>
                <c:pt idx="326">
                  <c:v>3.8529999999999998</c:v>
                </c:pt>
                <c:pt idx="327">
                  <c:v>3.855</c:v>
                </c:pt>
                <c:pt idx="328">
                  <c:v>3.823</c:v>
                </c:pt>
                <c:pt idx="329">
                  <c:v>3.8340000000000001</c:v>
                </c:pt>
                <c:pt idx="330">
                  <c:v>3.8340000000000001</c:v>
                </c:pt>
                <c:pt idx="331">
                  <c:v>3.7759999999999998</c:v>
                </c:pt>
                <c:pt idx="332">
                  <c:v>3.7370000000000001</c:v>
                </c:pt>
                <c:pt idx="333">
                  <c:v>3.7560000000000002</c:v>
                </c:pt>
                <c:pt idx="334">
                  <c:v>3.7530000000000001</c:v>
                </c:pt>
                <c:pt idx="335">
                  <c:v>3.7349999999999999</c:v>
                </c:pt>
                <c:pt idx="336">
                  <c:v>3.718</c:v>
                </c:pt>
                <c:pt idx="337">
                  <c:v>3.71</c:v>
                </c:pt>
                <c:pt idx="338">
                  <c:v>3.6310000000000002</c:v>
                </c:pt>
                <c:pt idx="339">
                  <c:v>3.6</c:v>
                </c:pt>
                <c:pt idx="340">
                  <c:v>3.6630000000000003</c:v>
                </c:pt>
                <c:pt idx="341">
                  <c:v>3.6890000000000001</c:v>
                </c:pt>
                <c:pt idx="342">
                  <c:v>3.7149999999999999</c:v>
                </c:pt>
                <c:pt idx="343">
                  <c:v>3.8159999999999998</c:v>
                </c:pt>
                <c:pt idx="344">
                  <c:v>3.9350000000000001</c:v>
                </c:pt>
                <c:pt idx="345">
                  <c:v>4.048</c:v>
                </c:pt>
                <c:pt idx="346">
                  <c:v>3.9750000000000001</c:v>
                </c:pt>
                <c:pt idx="347">
                  <c:v>3.8410000000000002</c:v>
                </c:pt>
                <c:pt idx="348">
                  <c:v>3.77</c:v>
                </c:pt>
                <c:pt idx="349">
                  <c:v>3.573</c:v>
                </c:pt>
                <c:pt idx="350">
                  <c:v>3.4790000000000001</c:v>
                </c:pt>
                <c:pt idx="351">
                  <c:v>3.4710000000000001</c:v>
                </c:pt>
                <c:pt idx="352">
                  <c:v>3.5629999999999997</c:v>
                </c:pt>
                <c:pt idx="353">
                  <c:v>3.5540000000000003</c:v>
                </c:pt>
                <c:pt idx="354">
                  <c:v>3.5590000000000002</c:v>
                </c:pt>
                <c:pt idx="355">
                  <c:v>3.5590000000000002</c:v>
                </c:pt>
                <c:pt idx="356">
                  <c:v>3.62</c:v>
                </c:pt>
                <c:pt idx="357">
                  <c:v>3.5990000000000002</c:v>
                </c:pt>
                <c:pt idx="358">
                  <c:v>3.5390000000000001</c:v>
                </c:pt>
                <c:pt idx="359">
                  <c:v>3.5460000000000003</c:v>
                </c:pt>
                <c:pt idx="360">
                  <c:v>3.5869999999999997</c:v>
                </c:pt>
                <c:pt idx="361">
                  <c:v>3.6739999999999999</c:v>
                </c:pt>
                <c:pt idx="362">
                  <c:v>3.6840000000000002</c:v>
                </c:pt>
                <c:pt idx="363">
                  <c:v>3.6589999999999998</c:v>
                </c:pt>
                <c:pt idx="364">
                  <c:v>3.6320000000000001</c:v>
                </c:pt>
                <c:pt idx="365">
                  <c:v>3.5680000000000001</c:v>
                </c:pt>
                <c:pt idx="366">
                  <c:v>3.5960000000000001</c:v>
                </c:pt>
                <c:pt idx="367">
                  <c:v>3.569</c:v>
                </c:pt>
                <c:pt idx="368">
                  <c:v>3.661</c:v>
                </c:pt>
                <c:pt idx="369">
                  <c:v>3.673</c:v>
                </c:pt>
                <c:pt idx="370">
                  <c:v>3.661</c:v>
                </c:pt>
                <c:pt idx="371">
                  <c:v>3.67</c:v>
                </c:pt>
                <c:pt idx="372">
                  <c:v>3.7290000000000001</c:v>
                </c:pt>
                <c:pt idx="373">
                  <c:v>3.758</c:v>
                </c:pt>
                <c:pt idx="374">
                  <c:v>3.8639999999999999</c:v>
                </c:pt>
                <c:pt idx="375">
                  <c:v>3.927</c:v>
                </c:pt>
                <c:pt idx="376">
                  <c:v>3.9060000000000001</c:v>
                </c:pt>
                <c:pt idx="377">
                  <c:v>3.9060000000000001</c:v>
                </c:pt>
                <c:pt idx="378">
                  <c:v>3.95</c:v>
                </c:pt>
                <c:pt idx="379">
                  <c:v>3.9590000000000001</c:v>
                </c:pt>
                <c:pt idx="380">
                  <c:v>3.911</c:v>
                </c:pt>
                <c:pt idx="381">
                  <c:v>3.8759999999999999</c:v>
                </c:pt>
                <c:pt idx="382">
                  <c:v>3.9020000000000001</c:v>
                </c:pt>
                <c:pt idx="383">
                  <c:v>3.8559999999999999</c:v>
                </c:pt>
                <c:pt idx="384">
                  <c:v>3.8239999999999998</c:v>
                </c:pt>
                <c:pt idx="385">
                  <c:v>3.8010000000000002</c:v>
                </c:pt>
                <c:pt idx="386">
                  <c:v>3.7880000000000003</c:v>
                </c:pt>
                <c:pt idx="387">
                  <c:v>3.7759999999999998</c:v>
                </c:pt>
                <c:pt idx="388">
                  <c:v>3.7759999999999998</c:v>
                </c:pt>
                <c:pt idx="389">
                  <c:v>3.79</c:v>
                </c:pt>
                <c:pt idx="390">
                  <c:v>3.7669999999999999</c:v>
                </c:pt>
                <c:pt idx="391">
                  <c:v>3.7650000000000001</c:v>
                </c:pt>
                <c:pt idx="392">
                  <c:v>3.7730000000000001</c:v>
                </c:pt>
                <c:pt idx="393">
                  <c:v>3.9</c:v>
                </c:pt>
                <c:pt idx="394">
                  <c:v>3.8879999999999999</c:v>
                </c:pt>
                <c:pt idx="395">
                  <c:v>3.9279999999999999</c:v>
                </c:pt>
                <c:pt idx="396">
                  <c:v>3.9529999999999998</c:v>
                </c:pt>
                <c:pt idx="397">
                  <c:v>3.9009999999999998</c:v>
                </c:pt>
                <c:pt idx="398">
                  <c:v>3.9159999999999999</c:v>
                </c:pt>
                <c:pt idx="399">
                  <c:v>3.968</c:v>
                </c:pt>
                <c:pt idx="400">
                  <c:v>4.0129999999999999</c:v>
                </c:pt>
                <c:pt idx="401">
                  <c:v>3.9159999999999999</c:v>
                </c:pt>
                <c:pt idx="402">
                  <c:v>3.9079999999999999</c:v>
                </c:pt>
                <c:pt idx="403">
                  <c:v>3.8719999999999999</c:v>
                </c:pt>
                <c:pt idx="404">
                  <c:v>3.895</c:v>
                </c:pt>
                <c:pt idx="405">
                  <c:v>3.9130000000000003</c:v>
                </c:pt>
                <c:pt idx="406">
                  <c:v>3.9279999999999999</c:v>
                </c:pt>
                <c:pt idx="407">
                  <c:v>3.9089999999999998</c:v>
                </c:pt>
                <c:pt idx="408">
                  <c:v>3.9060000000000001</c:v>
                </c:pt>
                <c:pt idx="409">
                  <c:v>3.9060000000000001</c:v>
                </c:pt>
                <c:pt idx="410">
                  <c:v>3.91</c:v>
                </c:pt>
                <c:pt idx="411">
                  <c:v>3.92</c:v>
                </c:pt>
                <c:pt idx="412">
                  <c:v>3.9119999999999999</c:v>
                </c:pt>
                <c:pt idx="413">
                  <c:v>3.9039999999999999</c:v>
                </c:pt>
                <c:pt idx="414">
                  <c:v>3.9039999999999999</c:v>
                </c:pt>
                <c:pt idx="415">
                  <c:v>3.9</c:v>
                </c:pt>
                <c:pt idx="416">
                  <c:v>3.823</c:v>
                </c:pt>
                <c:pt idx="417">
                  <c:v>3.8279999999999998</c:v>
                </c:pt>
                <c:pt idx="418">
                  <c:v>3.887</c:v>
                </c:pt>
                <c:pt idx="419">
                  <c:v>3.944</c:v>
                </c:pt>
                <c:pt idx="420">
                  <c:v>3.9510000000000001</c:v>
                </c:pt>
                <c:pt idx="421">
                  <c:v>3.9390000000000001</c:v>
                </c:pt>
                <c:pt idx="422">
                  <c:v>4.0110000000000001</c:v>
                </c:pt>
                <c:pt idx="423">
                  <c:v>3.9379999999999997</c:v>
                </c:pt>
                <c:pt idx="424">
                  <c:v>4.0339999999999998</c:v>
                </c:pt>
                <c:pt idx="425">
                  <c:v>4.0529999999999999</c:v>
                </c:pt>
                <c:pt idx="426">
                  <c:v>4.04</c:v>
                </c:pt>
                <c:pt idx="427">
                  <c:v>4.2439999999999998</c:v>
                </c:pt>
                <c:pt idx="428">
                  <c:v>4.1689999999999996</c:v>
                </c:pt>
                <c:pt idx="429">
                  <c:v>4.1420000000000003</c:v>
                </c:pt>
                <c:pt idx="430">
                  <c:v>4.141</c:v>
                </c:pt>
                <c:pt idx="431">
                  <c:v>4.1079999999999997</c:v>
                </c:pt>
                <c:pt idx="432">
                  <c:v>4.0890000000000004</c:v>
                </c:pt>
                <c:pt idx="433">
                  <c:v>4.0819999999999999</c:v>
                </c:pt>
                <c:pt idx="434">
                  <c:v>4.085</c:v>
                </c:pt>
                <c:pt idx="435">
                  <c:v>4.1500000000000004</c:v>
                </c:pt>
                <c:pt idx="436">
                  <c:v>4.16</c:v>
                </c:pt>
                <c:pt idx="437">
                  <c:v>4.1310000000000002</c:v>
                </c:pt>
                <c:pt idx="438">
                  <c:v>4.1239999999999997</c:v>
                </c:pt>
                <c:pt idx="439">
                  <c:v>4.0860000000000003</c:v>
                </c:pt>
                <c:pt idx="440">
                  <c:v>4.1459999999999999</c:v>
                </c:pt>
                <c:pt idx="441">
                  <c:v>4.1559999999999997</c:v>
                </c:pt>
                <c:pt idx="442">
                  <c:v>4.1790000000000003</c:v>
                </c:pt>
                <c:pt idx="443">
                  <c:v>4.1870000000000003</c:v>
                </c:pt>
                <c:pt idx="444">
                  <c:v>4.1790000000000003</c:v>
                </c:pt>
                <c:pt idx="445">
                  <c:v>4.202</c:v>
                </c:pt>
                <c:pt idx="446">
                  <c:v>4.1349999999999998</c:v>
                </c:pt>
                <c:pt idx="447">
                  <c:v>4.016</c:v>
                </c:pt>
                <c:pt idx="448">
                  <c:v>3.9699999999999998</c:v>
                </c:pt>
                <c:pt idx="449">
                  <c:v>3.9279999999999999</c:v>
                </c:pt>
                <c:pt idx="450">
                  <c:v>3.843</c:v>
                </c:pt>
                <c:pt idx="451">
                  <c:v>3.8410000000000002</c:v>
                </c:pt>
                <c:pt idx="452">
                  <c:v>3.7989999999999999</c:v>
                </c:pt>
                <c:pt idx="453">
                  <c:v>3.7759999999999998</c:v>
                </c:pt>
                <c:pt idx="454">
                  <c:v>3.7909999999999999</c:v>
                </c:pt>
                <c:pt idx="455">
                  <c:v>3.7800000000000002</c:v>
                </c:pt>
                <c:pt idx="456">
                  <c:v>3.758</c:v>
                </c:pt>
                <c:pt idx="457">
                  <c:v>3.7469999999999999</c:v>
                </c:pt>
                <c:pt idx="458">
                  <c:v>3.7170000000000001</c:v>
                </c:pt>
                <c:pt idx="459">
                  <c:v>3.7250000000000001</c:v>
                </c:pt>
                <c:pt idx="460">
                  <c:v>3.7629999999999999</c:v>
                </c:pt>
                <c:pt idx="461">
                  <c:v>3.758</c:v>
                </c:pt>
                <c:pt idx="462">
                  <c:v>3.7279999999999998</c:v>
                </c:pt>
                <c:pt idx="463">
                  <c:v>3.7269999999999999</c:v>
                </c:pt>
                <c:pt idx="464">
                  <c:v>3.6909999999999998</c:v>
                </c:pt>
                <c:pt idx="465">
                  <c:v>3.6970000000000001</c:v>
                </c:pt>
                <c:pt idx="466">
                  <c:v>3.7810000000000001</c:v>
                </c:pt>
                <c:pt idx="467">
                  <c:v>3.7029999999999998</c:v>
                </c:pt>
                <c:pt idx="468">
                  <c:v>3.6280000000000001</c:v>
                </c:pt>
                <c:pt idx="469">
                  <c:v>3.57</c:v>
                </c:pt>
                <c:pt idx="470">
                  <c:v>3.5720000000000001</c:v>
                </c:pt>
                <c:pt idx="471">
                  <c:v>3.5659999999999998</c:v>
                </c:pt>
                <c:pt idx="472">
                  <c:v>3.5830000000000002</c:v>
                </c:pt>
                <c:pt idx="473">
                  <c:v>3.6230000000000002</c:v>
                </c:pt>
                <c:pt idx="474">
                  <c:v>3.6230000000000002</c:v>
                </c:pt>
                <c:pt idx="475">
                  <c:v>3.63</c:v>
                </c:pt>
                <c:pt idx="476">
                  <c:v>3.6280000000000001</c:v>
                </c:pt>
                <c:pt idx="477">
                  <c:v>3.5830000000000002</c:v>
                </c:pt>
                <c:pt idx="478">
                  <c:v>3.5169999999999999</c:v>
                </c:pt>
                <c:pt idx="479">
                  <c:v>3.5049999999999999</c:v>
                </c:pt>
                <c:pt idx="480">
                  <c:v>3.5</c:v>
                </c:pt>
                <c:pt idx="481">
                  <c:v>3.524</c:v>
                </c:pt>
                <c:pt idx="482">
                  <c:v>3.5</c:v>
                </c:pt>
                <c:pt idx="483">
                  <c:v>3.556</c:v>
                </c:pt>
                <c:pt idx="484">
                  <c:v>3.5190000000000001</c:v>
                </c:pt>
                <c:pt idx="485">
                  <c:v>3.4820000000000002</c:v>
                </c:pt>
                <c:pt idx="486">
                  <c:v>3.4580000000000002</c:v>
                </c:pt>
                <c:pt idx="487">
                  <c:v>3.4089999999999998</c:v>
                </c:pt>
                <c:pt idx="488">
                  <c:v>3.4079999999999999</c:v>
                </c:pt>
                <c:pt idx="489">
                  <c:v>3.431</c:v>
                </c:pt>
                <c:pt idx="490">
                  <c:v>3.4369999999999998</c:v>
                </c:pt>
                <c:pt idx="491">
                  <c:v>3.4020000000000001</c:v>
                </c:pt>
                <c:pt idx="492">
                  <c:v>3.407</c:v>
                </c:pt>
                <c:pt idx="493">
                  <c:v>3.4620000000000002</c:v>
                </c:pt>
                <c:pt idx="494">
                  <c:v>3.5129999999999999</c:v>
                </c:pt>
                <c:pt idx="495">
                  <c:v>3.556</c:v>
                </c:pt>
                <c:pt idx="496">
                  <c:v>3.5750000000000002</c:v>
                </c:pt>
                <c:pt idx="497">
                  <c:v>3.4969999999999999</c:v>
                </c:pt>
                <c:pt idx="498">
                  <c:v>3.4689999999999999</c:v>
                </c:pt>
                <c:pt idx="499">
                  <c:v>3.508</c:v>
                </c:pt>
                <c:pt idx="500">
                  <c:v>3.52</c:v>
                </c:pt>
                <c:pt idx="501">
                  <c:v>3.516</c:v>
                </c:pt>
                <c:pt idx="502">
                  <c:v>3.508</c:v>
                </c:pt>
                <c:pt idx="503">
                  <c:v>3.4790000000000001</c:v>
                </c:pt>
                <c:pt idx="504">
                  <c:v>3.476</c:v>
                </c:pt>
                <c:pt idx="505">
                  <c:v>3.4830000000000001</c:v>
                </c:pt>
                <c:pt idx="506">
                  <c:v>3.4699999999999998</c:v>
                </c:pt>
                <c:pt idx="507">
                  <c:v>3.472</c:v>
                </c:pt>
                <c:pt idx="508">
                  <c:v>3.484</c:v>
                </c:pt>
                <c:pt idx="509">
                  <c:v>3.4849999999999999</c:v>
                </c:pt>
                <c:pt idx="510">
                  <c:v>3.4849999999999999</c:v>
                </c:pt>
                <c:pt idx="511">
                  <c:v>3.504</c:v>
                </c:pt>
                <c:pt idx="512">
                  <c:v>3.6259999999999999</c:v>
                </c:pt>
                <c:pt idx="513">
                  <c:v>3.6619999999999999</c:v>
                </c:pt>
                <c:pt idx="514">
                  <c:v>3.6459999999999999</c:v>
                </c:pt>
                <c:pt idx="515">
                  <c:v>3.67</c:v>
                </c:pt>
                <c:pt idx="516">
                  <c:v>3.6859999999999999</c:v>
                </c:pt>
                <c:pt idx="517">
                  <c:v>3.6619999999999999</c:v>
                </c:pt>
                <c:pt idx="518">
                  <c:v>3.609</c:v>
                </c:pt>
                <c:pt idx="519">
                  <c:v>3.5629999999999997</c:v>
                </c:pt>
                <c:pt idx="520">
                  <c:v>3.5629999999999997</c:v>
                </c:pt>
                <c:pt idx="521">
                  <c:v>3.59</c:v>
                </c:pt>
                <c:pt idx="522">
                  <c:v>3.5489999999999999</c:v>
                </c:pt>
                <c:pt idx="523">
                  <c:v>3.5030000000000001</c:v>
                </c:pt>
                <c:pt idx="524">
                  <c:v>3.4180000000000001</c:v>
                </c:pt>
                <c:pt idx="525">
                  <c:v>3.3740000000000001</c:v>
                </c:pt>
                <c:pt idx="526">
                  <c:v>3.3609999999999998</c:v>
                </c:pt>
                <c:pt idx="527">
                  <c:v>3.3290000000000002</c:v>
                </c:pt>
                <c:pt idx="528">
                  <c:v>3.3420000000000001</c:v>
                </c:pt>
                <c:pt idx="529">
                  <c:v>3.3849999999999998</c:v>
                </c:pt>
                <c:pt idx="530">
                  <c:v>3.4260000000000002</c:v>
                </c:pt>
                <c:pt idx="531">
                  <c:v>3.5140000000000002</c:v>
                </c:pt>
                <c:pt idx="532">
                  <c:v>3.4550000000000001</c:v>
                </c:pt>
                <c:pt idx="533">
                  <c:v>3.4820000000000002</c:v>
                </c:pt>
                <c:pt idx="534">
                  <c:v>3.4740000000000002</c:v>
                </c:pt>
                <c:pt idx="535">
                  <c:v>3.468</c:v>
                </c:pt>
                <c:pt idx="536">
                  <c:v>3.4620000000000002</c:v>
                </c:pt>
                <c:pt idx="537">
                  <c:v>3.4350000000000001</c:v>
                </c:pt>
                <c:pt idx="538">
                  <c:v>3.42</c:v>
                </c:pt>
                <c:pt idx="539">
                  <c:v>3.4260000000000002</c:v>
                </c:pt>
                <c:pt idx="540">
                  <c:v>3.4009999999999998</c:v>
                </c:pt>
                <c:pt idx="541">
                  <c:v>3.2759999999999998</c:v>
                </c:pt>
                <c:pt idx="542">
                  <c:v>3.1579999999999999</c:v>
                </c:pt>
                <c:pt idx="543">
                  <c:v>3.101</c:v>
                </c:pt>
                <c:pt idx="544">
                  <c:v>3.012</c:v>
                </c:pt>
                <c:pt idx="545">
                  <c:v>3.012</c:v>
                </c:pt>
                <c:pt idx="546">
                  <c:v>2.9729999999999999</c:v>
                </c:pt>
                <c:pt idx="547">
                  <c:v>2.944</c:v>
                </c:pt>
                <c:pt idx="548">
                  <c:v>2.931</c:v>
                </c:pt>
                <c:pt idx="549">
                  <c:v>2.89</c:v>
                </c:pt>
                <c:pt idx="550">
                  <c:v>2.8780000000000001</c:v>
                </c:pt>
                <c:pt idx="551">
                  <c:v>2.92</c:v>
                </c:pt>
                <c:pt idx="552">
                  <c:v>2.9119999999999999</c:v>
                </c:pt>
                <c:pt idx="553">
                  <c:v>2.9489999999999998</c:v>
                </c:pt>
                <c:pt idx="554">
                  <c:v>2.996</c:v>
                </c:pt>
                <c:pt idx="555">
                  <c:v>2.9939999999999998</c:v>
                </c:pt>
                <c:pt idx="556">
                  <c:v>2.948</c:v>
                </c:pt>
                <c:pt idx="557">
                  <c:v>2.9350000000000001</c:v>
                </c:pt>
                <c:pt idx="558">
                  <c:v>2.976</c:v>
                </c:pt>
                <c:pt idx="559">
                  <c:v>2.984</c:v>
                </c:pt>
                <c:pt idx="560">
                  <c:v>3.0310000000000001</c:v>
                </c:pt>
                <c:pt idx="561">
                  <c:v>3.048</c:v>
                </c:pt>
                <c:pt idx="562">
                  <c:v>3.06</c:v>
                </c:pt>
                <c:pt idx="563">
                  <c:v>3.0750000000000002</c:v>
                </c:pt>
                <c:pt idx="564">
                  <c:v>3.0670000000000002</c:v>
                </c:pt>
                <c:pt idx="565">
                  <c:v>3.0680000000000001</c:v>
                </c:pt>
                <c:pt idx="566">
                  <c:v>3.1019999999999999</c:v>
                </c:pt>
                <c:pt idx="567">
                  <c:v>3.0649999999999999</c:v>
                </c:pt>
                <c:pt idx="568">
                  <c:v>3.0070000000000001</c:v>
                </c:pt>
                <c:pt idx="569">
                  <c:v>2.9929999999999999</c:v>
                </c:pt>
                <c:pt idx="570">
                  <c:v>2.99</c:v>
                </c:pt>
                <c:pt idx="571">
                  <c:v>2.972</c:v>
                </c:pt>
                <c:pt idx="572">
                  <c:v>2.927</c:v>
                </c:pt>
                <c:pt idx="573">
                  <c:v>2.9370000000000003</c:v>
                </c:pt>
                <c:pt idx="574">
                  <c:v>2.9050000000000002</c:v>
                </c:pt>
                <c:pt idx="575">
                  <c:v>2.9039999999999999</c:v>
                </c:pt>
                <c:pt idx="576">
                  <c:v>2.9009999999999998</c:v>
                </c:pt>
                <c:pt idx="577">
                  <c:v>2.9050000000000002</c:v>
                </c:pt>
                <c:pt idx="578">
                  <c:v>2.8959999999999999</c:v>
                </c:pt>
                <c:pt idx="579">
                  <c:v>2.9119999999999999</c:v>
                </c:pt>
                <c:pt idx="580">
                  <c:v>2.9379999999999997</c:v>
                </c:pt>
                <c:pt idx="581">
                  <c:v>2.9239999999999999</c:v>
                </c:pt>
                <c:pt idx="582">
                  <c:v>2.944</c:v>
                </c:pt>
                <c:pt idx="583">
                  <c:v>2.9929999999999999</c:v>
                </c:pt>
                <c:pt idx="584">
                  <c:v>2.9529999999999998</c:v>
                </c:pt>
                <c:pt idx="585">
                  <c:v>2.919</c:v>
                </c:pt>
                <c:pt idx="586">
                  <c:v>2.927</c:v>
                </c:pt>
                <c:pt idx="587">
                  <c:v>2.944</c:v>
                </c:pt>
                <c:pt idx="588">
                  <c:v>3.008</c:v>
                </c:pt>
                <c:pt idx="589">
                  <c:v>2.9910000000000001</c:v>
                </c:pt>
                <c:pt idx="590">
                  <c:v>2.9910000000000001</c:v>
                </c:pt>
                <c:pt idx="591">
                  <c:v>2.9050000000000002</c:v>
                </c:pt>
                <c:pt idx="592">
                  <c:v>2.8519999999999999</c:v>
                </c:pt>
                <c:pt idx="593">
                  <c:v>2.9039999999999999</c:v>
                </c:pt>
                <c:pt idx="594">
                  <c:v>3.0840000000000001</c:v>
                </c:pt>
                <c:pt idx="595">
                  <c:v>3.085</c:v>
                </c:pt>
                <c:pt idx="596">
                  <c:v>3.2560000000000002</c:v>
                </c:pt>
                <c:pt idx="597">
                  <c:v>3.335</c:v>
                </c:pt>
                <c:pt idx="598">
                  <c:v>3.2490000000000001</c:v>
                </c:pt>
                <c:pt idx="599">
                  <c:v>3.3730000000000002</c:v>
                </c:pt>
                <c:pt idx="600">
                  <c:v>3.298</c:v>
                </c:pt>
                <c:pt idx="601">
                  <c:v>3.2650000000000001</c:v>
                </c:pt>
                <c:pt idx="602">
                  <c:v>3.149</c:v>
                </c:pt>
                <c:pt idx="603">
                  <c:v>3.0979999999999999</c:v>
                </c:pt>
                <c:pt idx="604">
                  <c:v>3.2290000000000001</c:v>
                </c:pt>
                <c:pt idx="605">
                  <c:v>3.294</c:v>
                </c:pt>
                <c:pt idx="606">
                  <c:v>3.1310000000000002</c:v>
                </c:pt>
                <c:pt idx="607">
                  <c:v>3.1019999999999999</c:v>
                </c:pt>
                <c:pt idx="608">
                  <c:v>3.15</c:v>
                </c:pt>
                <c:pt idx="609">
                  <c:v>3.1819999999999999</c:v>
                </c:pt>
                <c:pt idx="610">
                  <c:v>3.1310000000000002</c:v>
                </c:pt>
                <c:pt idx="611">
                  <c:v>3.1880000000000002</c:v>
                </c:pt>
                <c:pt idx="612">
                  <c:v>3.1589999999999998</c:v>
                </c:pt>
                <c:pt idx="613">
                  <c:v>3.15</c:v>
                </c:pt>
                <c:pt idx="614">
                  <c:v>3.1320000000000001</c:v>
                </c:pt>
                <c:pt idx="615">
                  <c:v>3.1320000000000001</c:v>
                </c:pt>
                <c:pt idx="616">
                  <c:v>3.1379999999999999</c:v>
                </c:pt>
                <c:pt idx="617">
                  <c:v>3.1480000000000001</c:v>
                </c:pt>
                <c:pt idx="618">
                  <c:v>3.117</c:v>
                </c:pt>
                <c:pt idx="619">
                  <c:v>3.1669999999999998</c:v>
                </c:pt>
                <c:pt idx="620">
                  <c:v>3.1659999999999999</c:v>
                </c:pt>
                <c:pt idx="621">
                  <c:v>3.1659999999999999</c:v>
                </c:pt>
                <c:pt idx="622">
                  <c:v>3.1360000000000001</c:v>
                </c:pt>
                <c:pt idx="623">
                  <c:v>3.13</c:v>
                </c:pt>
                <c:pt idx="624">
                  <c:v>3.1230000000000002</c:v>
                </c:pt>
                <c:pt idx="625">
                  <c:v>3.1509999999999998</c:v>
                </c:pt>
                <c:pt idx="626">
                  <c:v>3.1760000000000002</c:v>
                </c:pt>
                <c:pt idx="627">
                  <c:v>3.2320000000000002</c:v>
                </c:pt>
                <c:pt idx="628">
                  <c:v>3.323</c:v>
                </c:pt>
                <c:pt idx="629">
                  <c:v>3.4</c:v>
                </c:pt>
                <c:pt idx="630">
                  <c:v>3.395</c:v>
                </c:pt>
                <c:pt idx="631">
                  <c:v>3.4620000000000002</c:v>
                </c:pt>
                <c:pt idx="632">
                  <c:v>3.4449999999999998</c:v>
                </c:pt>
                <c:pt idx="633">
                  <c:v>3.3929999999999998</c:v>
                </c:pt>
                <c:pt idx="634">
                  <c:v>3.3810000000000002</c:v>
                </c:pt>
                <c:pt idx="635">
                  <c:v>3.29</c:v>
                </c:pt>
                <c:pt idx="636">
                  <c:v>3.254</c:v>
                </c:pt>
                <c:pt idx="637">
                  <c:v>3.633</c:v>
                </c:pt>
                <c:pt idx="638">
                  <c:v>4.0389999999999997</c:v>
                </c:pt>
                <c:pt idx="639">
                  <c:v>4.0389999999999997</c:v>
                </c:pt>
                <c:pt idx="640">
                  <c:v>4.2770000000000001</c:v>
                </c:pt>
                <c:pt idx="641">
                  <c:v>4.0620000000000003</c:v>
                </c:pt>
                <c:pt idx="642">
                  <c:v>4.1059999999999999</c:v>
                </c:pt>
                <c:pt idx="643">
                  <c:v>4.2009999999999996</c:v>
                </c:pt>
                <c:pt idx="644">
                  <c:v>4.3689999999999998</c:v>
                </c:pt>
                <c:pt idx="645">
                  <c:v>4.3579999999999997</c:v>
                </c:pt>
                <c:pt idx="646">
                  <c:v>4.2759999999999998</c:v>
                </c:pt>
                <c:pt idx="647">
                  <c:v>4.367</c:v>
                </c:pt>
                <c:pt idx="648">
                  <c:v>4.367</c:v>
                </c:pt>
                <c:pt idx="649">
                  <c:v>4.37</c:v>
                </c:pt>
                <c:pt idx="650">
                  <c:v>4.2780000000000005</c:v>
                </c:pt>
                <c:pt idx="651">
                  <c:v>4.2770000000000001</c:v>
                </c:pt>
                <c:pt idx="652">
                  <c:v>4.3019999999999996</c:v>
                </c:pt>
                <c:pt idx="653">
                  <c:v>4.3920000000000003</c:v>
                </c:pt>
                <c:pt idx="654">
                  <c:v>4.3289999999999997</c:v>
                </c:pt>
                <c:pt idx="655">
                  <c:v>4.2320000000000002</c:v>
                </c:pt>
                <c:pt idx="656">
                  <c:v>4.1779999999999999</c:v>
                </c:pt>
                <c:pt idx="657">
                  <c:v>4.0830000000000002</c:v>
                </c:pt>
                <c:pt idx="658">
                  <c:v>4.133</c:v>
                </c:pt>
                <c:pt idx="659">
                  <c:v>4.2089999999999996</c:v>
                </c:pt>
                <c:pt idx="660">
                  <c:v>4.2309999999999999</c:v>
                </c:pt>
                <c:pt idx="661">
                  <c:v>4.2</c:v>
                </c:pt>
                <c:pt idx="662">
                  <c:v>4.25</c:v>
                </c:pt>
                <c:pt idx="663">
                  <c:v>4.2990000000000004</c:v>
                </c:pt>
                <c:pt idx="664">
                  <c:v>4.2519999999999998</c:v>
                </c:pt>
                <c:pt idx="665">
                  <c:v>4.2590000000000003</c:v>
                </c:pt>
                <c:pt idx="666">
                  <c:v>4.266</c:v>
                </c:pt>
                <c:pt idx="667">
                  <c:v>4.22</c:v>
                </c:pt>
                <c:pt idx="668">
                  <c:v>4.2699999999999996</c:v>
                </c:pt>
                <c:pt idx="669">
                  <c:v>4.2679999999999998</c:v>
                </c:pt>
                <c:pt idx="670">
                  <c:v>4.2679999999999998</c:v>
                </c:pt>
                <c:pt idx="671">
                  <c:v>4.2560000000000002</c:v>
                </c:pt>
                <c:pt idx="672">
                  <c:v>4.2590000000000003</c:v>
                </c:pt>
                <c:pt idx="673">
                  <c:v>4.2530000000000001</c:v>
                </c:pt>
                <c:pt idx="674">
                  <c:v>4.2329999999999997</c:v>
                </c:pt>
                <c:pt idx="675">
                  <c:v>4.2329999999999997</c:v>
                </c:pt>
                <c:pt idx="676">
                  <c:v>4.2270000000000003</c:v>
                </c:pt>
                <c:pt idx="677">
                  <c:v>4.2880000000000003</c:v>
                </c:pt>
                <c:pt idx="678">
                  <c:v>4.2069999999999999</c:v>
                </c:pt>
                <c:pt idx="679">
                  <c:v>4.2169999999999996</c:v>
                </c:pt>
                <c:pt idx="680">
                  <c:v>4.1769999999999996</c:v>
                </c:pt>
                <c:pt idx="681">
                  <c:v>4.2699999999999996</c:v>
                </c:pt>
                <c:pt idx="682">
                  <c:v>4.25</c:v>
                </c:pt>
                <c:pt idx="683">
                  <c:v>4.1890000000000001</c:v>
                </c:pt>
                <c:pt idx="684">
                  <c:v>4.1500000000000004</c:v>
                </c:pt>
                <c:pt idx="685">
                  <c:v>4.1500000000000004</c:v>
                </c:pt>
                <c:pt idx="686">
                  <c:v>4.0369999999999999</c:v>
                </c:pt>
                <c:pt idx="687">
                  <c:v>4.1749999999999998</c:v>
                </c:pt>
                <c:pt idx="688">
                  <c:v>4.2850000000000001</c:v>
                </c:pt>
                <c:pt idx="689">
                  <c:v>4.2649999999999997</c:v>
                </c:pt>
                <c:pt idx="690">
                  <c:v>4.2210000000000001</c:v>
                </c:pt>
                <c:pt idx="691">
                  <c:v>4.2450000000000001</c:v>
                </c:pt>
                <c:pt idx="692">
                  <c:v>4.18</c:v>
                </c:pt>
                <c:pt idx="693">
                  <c:v>4.2270000000000003</c:v>
                </c:pt>
                <c:pt idx="694">
                  <c:v>4.1710000000000003</c:v>
                </c:pt>
                <c:pt idx="695">
                  <c:v>4.1559999999999997</c:v>
                </c:pt>
                <c:pt idx="696">
                  <c:v>4.0999999999999996</c:v>
                </c:pt>
                <c:pt idx="697">
                  <c:v>4.1079999999999997</c:v>
                </c:pt>
                <c:pt idx="698">
                  <c:v>4.056</c:v>
                </c:pt>
                <c:pt idx="699">
                  <c:v>4.0350000000000001</c:v>
                </c:pt>
                <c:pt idx="700">
                  <c:v>4.0229999999999997</c:v>
                </c:pt>
                <c:pt idx="701">
                  <c:v>4.0469999999999997</c:v>
                </c:pt>
                <c:pt idx="702">
                  <c:v>3.9830000000000001</c:v>
                </c:pt>
                <c:pt idx="703">
                  <c:v>4.0019999999999998</c:v>
                </c:pt>
                <c:pt idx="704">
                  <c:v>3.9670000000000001</c:v>
                </c:pt>
                <c:pt idx="705">
                  <c:v>3.9249999999999998</c:v>
                </c:pt>
                <c:pt idx="706">
                  <c:v>3.96</c:v>
                </c:pt>
                <c:pt idx="707">
                  <c:v>4.0060000000000002</c:v>
                </c:pt>
                <c:pt idx="708">
                  <c:v>4.0250000000000004</c:v>
                </c:pt>
                <c:pt idx="709">
                  <c:v>4.0069999999999997</c:v>
                </c:pt>
                <c:pt idx="710">
                  <c:v>4.0069999999999997</c:v>
                </c:pt>
                <c:pt idx="711">
                  <c:v>3.9459999999999997</c:v>
                </c:pt>
                <c:pt idx="712">
                  <c:v>3.9089999999999998</c:v>
                </c:pt>
                <c:pt idx="713">
                  <c:v>3.8479999999999999</c:v>
                </c:pt>
                <c:pt idx="714">
                  <c:v>3.8010000000000002</c:v>
                </c:pt>
                <c:pt idx="715">
                  <c:v>3.8140000000000001</c:v>
                </c:pt>
                <c:pt idx="716">
                  <c:v>3.8289999999999997</c:v>
                </c:pt>
                <c:pt idx="717">
                  <c:v>3.8330000000000002</c:v>
                </c:pt>
                <c:pt idx="718">
                  <c:v>3.8730000000000002</c:v>
                </c:pt>
                <c:pt idx="719">
                  <c:v>3.8359999999999999</c:v>
                </c:pt>
                <c:pt idx="720">
                  <c:v>3.827</c:v>
                </c:pt>
                <c:pt idx="721">
                  <c:v>3.8639999999999999</c:v>
                </c:pt>
                <c:pt idx="722">
                  <c:v>3.9649999999999999</c:v>
                </c:pt>
                <c:pt idx="723">
                  <c:v>4.0410000000000004</c:v>
                </c:pt>
                <c:pt idx="724">
                  <c:v>4.0110000000000001</c:v>
                </c:pt>
                <c:pt idx="725">
                  <c:v>4.0640000000000001</c:v>
                </c:pt>
                <c:pt idx="726">
                  <c:v>4.0839999999999996</c:v>
                </c:pt>
                <c:pt idx="727">
                  <c:v>3.9290000000000003</c:v>
                </c:pt>
                <c:pt idx="728">
                  <c:v>3.9449999999999998</c:v>
                </c:pt>
                <c:pt idx="729">
                  <c:v>3.927</c:v>
                </c:pt>
                <c:pt idx="730">
                  <c:v>3.8490000000000002</c:v>
                </c:pt>
                <c:pt idx="731">
                  <c:v>3.8170000000000002</c:v>
                </c:pt>
                <c:pt idx="732">
                  <c:v>3.79</c:v>
                </c:pt>
                <c:pt idx="733">
                  <c:v>3.7530000000000001</c:v>
                </c:pt>
                <c:pt idx="734">
                  <c:v>3.694</c:v>
                </c:pt>
                <c:pt idx="735">
                  <c:v>3.6920000000000002</c:v>
                </c:pt>
                <c:pt idx="736">
                  <c:v>3.6859999999999999</c:v>
                </c:pt>
                <c:pt idx="737">
                  <c:v>3.6520000000000001</c:v>
                </c:pt>
                <c:pt idx="738">
                  <c:v>3.7309999999999999</c:v>
                </c:pt>
                <c:pt idx="739">
                  <c:v>3.7429999999999999</c:v>
                </c:pt>
                <c:pt idx="740">
                  <c:v>3.734</c:v>
                </c:pt>
                <c:pt idx="741">
                  <c:v>3.734</c:v>
                </c:pt>
                <c:pt idx="742">
                  <c:v>3.7189999999999999</c:v>
                </c:pt>
                <c:pt idx="743">
                  <c:v>3.7290000000000001</c:v>
                </c:pt>
                <c:pt idx="744">
                  <c:v>3.7389999999999999</c:v>
                </c:pt>
                <c:pt idx="745">
                  <c:v>3.734</c:v>
                </c:pt>
                <c:pt idx="746">
                  <c:v>3.7029999999999998</c:v>
                </c:pt>
                <c:pt idx="747">
                  <c:v>3.681</c:v>
                </c:pt>
                <c:pt idx="748">
                  <c:v>3.6419999999999999</c:v>
                </c:pt>
                <c:pt idx="749">
                  <c:v>3.6419999999999999</c:v>
                </c:pt>
                <c:pt idx="750">
                  <c:v>3.6320000000000001</c:v>
                </c:pt>
                <c:pt idx="751">
                  <c:v>3.601</c:v>
                </c:pt>
                <c:pt idx="752">
                  <c:v>3.621</c:v>
                </c:pt>
                <c:pt idx="753">
                  <c:v>3.665</c:v>
                </c:pt>
                <c:pt idx="754">
                  <c:v>3.6390000000000002</c:v>
                </c:pt>
                <c:pt idx="755">
                  <c:v>3.6349999999999998</c:v>
                </c:pt>
                <c:pt idx="756">
                  <c:v>3.67</c:v>
                </c:pt>
                <c:pt idx="757">
                  <c:v>3.718</c:v>
                </c:pt>
                <c:pt idx="758">
                  <c:v>3.6970000000000001</c:v>
                </c:pt>
                <c:pt idx="759">
                  <c:v>3.6659999999999999</c:v>
                </c:pt>
                <c:pt idx="760">
                  <c:v>3.6560000000000001</c:v>
                </c:pt>
                <c:pt idx="761">
                  <c:v>3.6109999999999998</c:v>
                </c:pt>
                <c:pt idx="762">
                  <c:v>3.569</c:v>
                </c:pt>
                <c:pt idx="763">
                  <c:v>3.653</c:v>
                </c:pt>
                <c:pt idx="764">
                  <c:v>3.6520000000000001</c:v>
                </c:pt>
                <c:pt idx="765">
                  <c:v>3.6560000000000001</c:v>
                </c:pt>
                <c:pt idx="766">
                  <c:v>3.7010000000000001</c:v>
                </c:pt>
                <c:pt idx="767">
                  <c:v>3.6550000000000002</c:v>
                </c:pt>
                <c:pt idx="768">
                  <c:v>3.6419999999999999</c:v>
                </c:pt>
                <c:pt idx="769">
                  <c:v>3.601</c:v>
                </c:pt>
                <c:pt idx="770">
                  <c:v>3.5939999999999999</c:v>
                </c:pt>
                <c:pt idx="771">
                  <c:v>3.5789999999999997</c:v>
                </c:pt>
                <c:pt idx="772">
                  <c:v>3.5609999999999999</c:v>
                </c:pt>
                <c:pt idx="773">
                  <c:v>3.597</c:v>
                </c:pt>
                <c:pt idx="774">
                  <c:v>3.5540000000000003</c:v>
                </c:pt>
                <c:pt idx="775">
                  <c:v>3.59</c:v>
                </c:pt>
                <c:pt idx="776">
                  <c:v>3.5990000000000002</c:v>
                </c:pt>
                <c:pt idx="777">
                  <c:v>3.5540000000000003</c:v>
                </c:pt>
                <c:pt idx="778">
                  <c:v>3.5819999999999999</c:v>
                </c:pt>
                <c:pt idx="779">
                  <c:v>3.5629999999999997</c:v>
                </c:pt>
                <c:pt idx="780">
                  <c:v>3.5629999999999997</c:v>
                </c:pt>
                <c:pt idx="781">
                  <c:v>3.56</c:v>
                </c:pt>
                <c:pt idx="782">
                  <c:v>3.5830000000000002</c:v>
                </c:pt>
                <c:pt idx="783">
                  <c:v>3.5880000000000001</c:v>
                </c:pt>
                <c:pt idx="784">
                  <c:v>3.5529999999999999</c:v>
                </c:pt>
                <c:pt idx="785">
                  <c:v>3.496</c:v>
                </c:pt>
                <c:pt idx="786">
                  <c:v>3.544</c:v>
                </c:pt>
                <c:pt idx="787">
                  <c:v>3.536</c:v>
                </c:pt>
                <c:pt idx="788">
                  <c:v>3.5270000000000001</c:v>
                </c:pt>
                <c:pt idx="789">
                  <c:v>3.5449999999999999</c:v>
                </c:pt>
                <c:pt idx="790">
                  <c:v>3.5449999999999999</c:v>
                </c:pt>
                <c:pt idx="791">
                  <c:v>3.5419999999999998</c:v>
                </c:pt>
                <c:pt idx="792">
                  <c:v>3.4990000000000001</c:v>
                </c:pt>
                <c:pt idx="793">
                  <c:v>3.5390000000000001</c:v>
                </c:pt>
                <c:pt idx="794">
                  <c:v>3.5369999999999999</c:v>
                </c:pt>
                <c:pt idx="795">
                  <c:v>3.585</c:v>
                </c:pt>
                <c:pt idx="796">
                  <c:v>3.6179999999999999</c:v>
                </c:pt>
                <c:pt idx="797">
                  <c:v>3.6619999999999999</c:v>
                </c:pt>
                <c:pt idx="798">
                  <c:v>3.6379999999999999</c:v>
                </c:pt>
                <c:pt idx="799">
                  <c:v>3.6160000000000001</c:v>
                </c:pt>
                <c:pt idx="800">
                  <c:v>3.5390000000000001</c:v>
                </c:pt>
                <c:pt idx="801">
                  <c:v>3.605</c:v>
                </c:pt>
                <c:pt idx="802">
                  <c:v>3.6080000000000001</c:v>
                </c:pt>
                <c:pt idx="803">
                  <c:v>3.6850000000000001</c:v>
                </c:pt>
                <c:pt idx="804">
                  <c:v>3.6930000000000001</c:v>
                </c:pt>
                <c:pt idx="805">
                  <c:v>3.6920000000000002</c:v>
                </c:pt>
                <c:pt idx="806">
                  <c:v>3.6920000000000002</c:v>
                </c:pt>
                <c:pt idx="807">
                  <c:v>3.7650000000000001</c:v>
                </c:pt>
                <c:pt idx="808">
                  <c:v>3.8359999999999999</c:v>
                </c:pt>
                <c:pt idx="809">
                  <c:v>3.8260000000000001</c:v>
                </c:pt>
                <c:pt idx="810">
                  <c:v>3.778</c:v>
                </c:pt>
                <c:pt idx="811">
                  <c:v>3.8069999999999999</c:v>
                </c:pt>
                <c:pt idx="812">
                  <c:v>3.762</c:v>
                </c:pt>
                <c:pt idx="813">
                  <c:v>3.7919999999999998</c:v>
                </c:pt>
                <c:pt idx="814">
                  <c:v>3.746</c:v>
                </c:pt>
                <c:pt idx="815">
                  <c:v>3.7210000000000001</c:v>
                </c:pt>
                <c:pt idx="816">
                  <c:v>3.6669999999999998</c:v>
                </c:pt>
                <c:pt idx="817">
                  <c:v>3.6310000000000002</c:v>
                </c:pt>
                <c:pt idx="818">
                  <c:v>3.593</c:v>
                </c:pt>
                <c:pt idx="819">
                  <c:v>3.5859999999999999</c:v>
                </c:pt>
                <c:pt idx="820">
                  <c:v>3.629</c:v>
                </c:pt>
                <c:pt idx="821">
                  <c:v>3.6850000000000001</c:v>
                </c:pt>
                <c:pt idx="822">
                  <c:v>3.5960000000000001</c:v>
                </c:pt>
                <c:pt idx="823">
                  <c:v>3.64</c:v>
                </c:pt>
                <c:pt idx="824">
                  <c:v>3.64</c:v>
                </c:pt>
                <c:pt idx="825">
                  <c:v>3.6109999999999998</c:v>
                </c:pt>
                <c:pt idx="826">
                  <c:v>3.569</c:v>
                </c:pt>
                <c:pt idx="827">
                  <c:v>3.569</c:v>
                </c:pt>
                <c:pt idx="828">
                  <c:v>3.5350000000000001</c:v>
                </c:pt>
                <c:pt idx="829">
                  <c:v>3.5840000000000001</c:v>
                </c:pt>
                <c:pt idx="830">
                  <c:v>3.5709999999999997</c:v>
                </c:pt>
              </c:numCache>
            </c:numRef>
          </c:val>
          <c:smooth val="0"/>
          <c:extLst xmlns:c16r2="http://schemas.microsoft.com/office/drawing/2015/06/chart">
            <c:ext xmlns:c16="http://schemas.microsoft.com/office/drawing/2014/chart" uri="{C3380CC4-5D6E-409C-BE32-E72D297353CC}">
              <c16:uniqueId val="{00000003-C212-4B91-B970-308AA92F7E25}"/>
            </c:ext>
          </c:extLst>
        </c:ser>
        <c:ser>
          <c:idx val="0"/>
          <c:order val="4"/>
          <c:tx>
            <c:strRef>
              <c:f>CDSHistorico!$AJ$4</c:f>
              <c:strCache>
                <c:ptCount val="1"/>
                <c:pt idx="0">
                  <c:v>BRZ UMS 10Y</c:v>
                </c:pt>
              </c:strCache>
            </c:strRef>
          </c:tx>
          <c:spPr>
            <a:ln w="19050">
              <a:solidFill>
                <a:schemeClr val="accent5">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[0]!UMSBRZ</c:f>
              <c:numCache>
                <c:formatCode>General</c:formatCode>
                <c:ptCount val="831"/>
                <c:pt idx="0">
                  <c:v>4.0880000000000001</c:v>
                </c:pt>
                <c:pt idx="1">
                  <c:v>4.1399999999999997</c:v>
                </c:pt>
                <c:pt idx="2">
                  <c:v>4.17</c:v>
                </c:pt>
                <c:pt idx="3">
                  <c:v>4.1669999999999998</c:v>
                </c:pt>
                <c:pt idx="4">
                  <c:v>4.0780000000000003</c:v>
                </c:pt>
                <c:pt idx="5">
                  <c:v>4.0869999999999997</c:v>
                </c:pt>
                <c:pt idx="6">
                  <c:v>4.1719999999999997</c:v>
                </c:pt>
                <c:pt idx="7">
                  <c:v>4.2780000000000005</c:v>
                </c:pt>
                <c:pt idx="8">
                  <c:v>4.226</c:v>
                </c:pt>
                <c:pt idx="9">
                  <c:v>4.1820000000000004</c:v>
                </c:pt>
                <c:pt idx="10">
                  <c:v>4.2270000000000003</c:v>
                </c:pt>
                <c:pt idx="11">
                  <c:v>4.2620000000000005</c:v>
                </c:pt>
                <c:pt idx="12">
                  <c:v>4.2290000000000001</c:v>
                </c:pt>
                <c:pt idx="13">
                  <c:v>4.2430000000000003</c:v>
                </c:pt>
                <c:pt idx="14">
                  <c:v>4.2519999999999998</c:v>
                </c:pt>
                <c:pt idx="15">
                  <c:v>4.25</c:v>
                </c:pt>
                <c:pt idx="16">
                  <c:v>4.1909999999999998</c:v>
                </c:pt>
                <c:pt idx="17">
                  <c:v>4.1059999999999999</c:v>
                </c:pt>
                <c:pt idx="18">
                  <c:v>4.056</c:v>
                </c:pt>
                <c:pt idx="19">
                  <c:v>4.0819999999999999</c:v>
                </c:pt>
                <c:pt idx="20">
                  <c:v>4.0940000000000003</c:v>
                </c:pt>
                <c:pt idx="21">
                  <c:v>4.1459999999999999</c:v>
                </c:pt>
                <c:pt idx="22">
                  <c:v>4.26</c:v>
                </c:pt>
                <c:pt idx="23">
                  <c:v>4.25</c:v>
                </c:pt>
                <c:pt idx="24">
                  <c:v>4.25</c:v>
                </c:pt>
                <c:pt idx="25">
                  <c:v>4.2140000000000004</c:v>
                </c:pt>
                <c:pt idx="26">
                  <c:v>4.1790000000000003</c:v>
                </c:pt>
                <c:pt idx="27">
                  <c:v>4.202</c:v>
                </c:pt>
                <c:pt idx="28">
                  <c:v>4.1760000000000002</c:v>
                </c:pt>
                <c:pt idx="29">
                  <c:v>4.1790000000000003</c:v>
                </c:pt>
                <c:pt idx="30">
                  <c:v>4.1840000000000002</c:v>
                </c:pt>
                <c:pt idx="31">
                  <c:v>4.1639999999999997</c:v>
                </c:pt>
                <c:pt idx="32">
                  <c:v>4.1509999999999998</c:v>
                </c:pt>
                <c:pt idx="33">
                  <c:v>4.1310000000000002</c:v>
                </c:pt>
                <c:pt idx="34">
                  <c:v>4.0599999999999996</c:v>
                </c:pt>
                <c:pt idx="35">
                  <c:v>4.0170000000000003</c:v>
                </c:pt>
                <c:pt idx="36">
                  <c:v>3.952</c:v>
                </c:pt>
                <c:pt idx="37">
                  <c:v>3.9449999999999998</c:v>
                </c:pt>
                <c:pt idx="38">
                  <c:v>3.9929999999999999</c:v>
                </c:pt>
                <c:pt idx="39">
                  <c:v>3.9969999999999999</c:v>
                </c:pt>
                <c:pt idx="40">
                  <c:v>4.0780000000000003</c:v>
                </c:pt>
                <c:pt idx="41">
                  <c:v>4.0739999999999998</c:v>
                </c:pt>
                <c:pt idx="42">
                  <c:v>4.1820000000000004</c:v>
                </c:pt>
                <c:pt idx="43">
                  <c:v>4.2409999999999997</c:v>
                </c:pt>
                <c:pt idx="44">
                  <c:v>4.2690000000000001</c:v>
                </c:pt>
                <c:pt idx="45">
                  <c:v>4.2450000000000001</c:v>
                </c:pt>
                <c:pt idx="46">
                  <c:v>4.2679999999999998</c:v>
                </c:pt>
                <c:pt idx="47">
                  <c:v>4.2649999999999997</c:v>
                </c:pt>
                <c:pt idx="48">
                  <c:v>4.2359999999999998</c:v>
                </c:pt>
                <c:pt idx="49">
                  <c:v>4.2160000000000002</c:v>
                </c:pt>
                <c:pt idx="50">
                  <c:v>4.1740000000000004</c:v>
                </c:pt>
                <c:pt idx="51">
                  <c:v>4.1630000000000003</c:v>
                </c:pt>
                <c:pt idx="52">
                  <c:v>4.1029999999999998</c:v>
                </c:pt>
                <c:pt idx="53">
                  <c:v>4.0330000000000004</c:v>
                </c:pt>
                <c:pt idx="54">
                  <c:v>4.0330000000000004</c:v>
                </c:pt>
                <c:pt idx="55">
                  <c:v>3.9619999999999997</c:v>
                </c:pt>
                <c:pt idx="56">
                  <c:v>3.9359999999999999</c:v>
                </c:pt>
                <c:pt idx="57">
                  <c:v>3.9580000000000002</c:v>
                </c:pt>
                <c:pt idx="58">
                  <c:v>3.9260000000000002</c:v>
                </c:pt>
                <c:pt idx="59">
                  <c:v>3.91</c:v>
                </c:pt>
                <c:pt idx="60">
                  <c:v>3.903</c:v>
                </c:pt>
                <c:pt idx="61">
                  <c:v>3.879</c:v>
                </c:pt>
                <c:pt idx="62">
                  <c:v>3.839</c:v>
                </c:pt>
                <c:pt idx="63">
                  <c:v>3.79</c:v>
                </c:pt>
                <c:pt idx="64">
                  <c:v>3.782</c:v>
                </c:pt>
                <c:pt idx="65">
                  <c:v>3.782</c:v>
                </c:pt>
                <c:pt idx="66">
                  <c:v>3.851</c:v>
                </c:pt>
                <c:pt idx="67">
                  <c:v>3.8519999999999999</c:v>
                </c:pt>
                <c:pt idx="68">
                  <c:v>3.9130000000000003</c:v>
                </c:pt>
                <c:pt idx="69">
                  <c:v>3.9180000000000001</c:v>
                </c:pt>
                <c:pt idx="70">
                  <c:v>3.9060000000000001</c:v>
                </c:pt>
                <c:pt idx="71">
                  <c:v>4.03</c:v>
                </c:pt>
                <c:pt idx="72">
                  <c:v>4.0759999999999996</c:v>
                </c:pt>
                <c:pt idx="73">
                  <c:v>4.077</c:v>
                </c:pt>
                <c:pt idx="74">
                  <c:v>4.2</c:v>
                </c:pt>
                <c:pt idx="75">
                  <c:v>4.2229999999999999</c:v>
                </c:pt>
                <c:pt idx="76">
                  <c:v>4.1589999999999998</c:v>
                </c:pt>
                <c:pt idx="77">
                  <c:v>4.1440000000000001</c:v>
                </c:pt>
                <c:pt idx="78">
                  <c:v>4.1449999999999996</c:v>
                </c:pt>
                <c:pt idx="79">
                  <c:v>4.1159999999999997</c:v>
                </c:pt>
                <c:pt idx="80">
                  <c:v>4.1900000000000004</c:v>
                </c:pt>
                <c:pt idx="81">
                  <c:v>4.1580000000000004</c:v>
                </c:pt>
                <c:pt idx="82">
                  <c:v>4.1950000000000003</c:v>
                </c:pt>
                <c:pt idx="83">
                  <c:v>4.2309999999999999</c:v>
                </c:pt>
                <c:pt idx="84">
                  <c:v>4.258</c:v>
                </c:pt>
                <c:pt idx="85">
                  <c:v>4.3710000000000004</c:v>
                </c:pt>
                <c:pt idx="86">
                  <c:v>4.3499999999999996</c:v>
                </c:pt>
                <c:pt idx="87">
                  <c:v>4.2690000000000001</c:v>
                </c:pt>
                <c:pt idx="88">
                  <c:v>4.2750000000000004</c:v>
                </c:pt>
                <c:pt idx="89">
                  <c:v>4.2430000000000003</c:v>
                </c:pt>
                <c:pt idx="90">
                  <c:v>4.141</c:v>
                </c:pt>
                <c:pt idx="91">
                  <c:v>4.1260000000000003</c:v>
                </c:pt>
                <c:pt idx="92">
                  <c:v>4.0209999999999999</c:v>
                </c:pt>
                <c:pt idx="93">
                  <c:v>4.008</c:v>
                </c:pt>
                <c:pt idx="94">
                  <c:v>4.0170000000000003</c:v>
                </c:pt>
                <c:pt idx="95">
                  <c:v>4.0170000000000003</c:v>
                </c:pt>
                <c:pt idx="96">
                  <c:v>3.9729999999999999</c:v>
                </c:pt>
                <c:pt idx="97">
                  <c:v>3.9470000000000001</c:v>
                </c:pt>
                <c:pt idx="98">
                  <c:v>3.9929999999999999</c:v>
                </c:pt>
                <c:pt idx="99">
                  <c:v>3.9590000000000001</c:v>
                </c:pt>
                <c:pt idx="100">
                  <c:v>3.9740000000000002</c:v>
                </c:pt>
                <c:pt idx="101">
                  <c:v>4.1100000000000003</c:v>
                </c:pt>
                <c:pt idx="102">
                  <c:v>4.0910000000000002</c:v>
                </c:pt>
                <c:pt idx="103">
                  <c:v>4.1710000000000003</c:v>
                </c:pt>
                <c:pt idx="104">
                  <c:v>4.09</c:v>
                </c:pt>
                <c:pt idx="105">
                  <c:v>4.1340000000000003</c:v>
                </c:pt>
                <c:pt idx="106">
                  <c:v>4.0949999999999998</c:v>
                </c:pt>
                <c:pt idx="107">
                  <c:v>4.0949999999999998</c:v>
                </c:pt>
                <c:pt idx="108">
                  <c:v>4.0339999999999998</c:v>
                </c:pt>
                <c:pt idx="109">
                  <c:v>4.0469999999999997</c:v>
                </c:pt>
                <c:pt idx="110">
                  <c:v>4.1420000000000003</c:v>
                </c:pt>
                <c:pt idx="111">
                  <c:v>4.2069999999999999</c:v>
                </c:pt>
                <c:pt idx="112">
                  <c:v>4.1859999999999999</c:v>
                </c:pt>
                <c:pt idx="113">
                  <c:v>4.2670000000000003</c:v>
                </c:pt>
                <c:pt idx="114">
                  <c:v>4.2279999999999998</c:v>
                </c:pt>
                <c:pt idx="115">
                  <c:v>4.258</c:v>
                </c:pt>
                <c:pt idx="116">
                  <c:v>4.258</c:v>
                </c:pt>
                <c:pt idx="117">
                  <c:v>4.2679999999999998</c:v>
                </c:pt>
                <c:pt idx="118">
                  <c:v>4.3049999999999997</c:v>
                </c:pt>
                <c:pt idx="119">
                  <c:v>4.391</c:v>
                </c:pt>
                <c:pt idx="120">
                  <c:v>4.4139999999999997</c:v>
                </c:pt>
                <c:pt idx="121">
                  <c:v>4.3419999999999996</c:v>
                </c:pt>
                <c:pt idx="122">
                  <c:v>4.29</c:v>
                </c:pt>
                <c:pt idx="123">
                  <c:v>4.2379999999999995</c:v>
                </c:pt>
                <c:pt idx="124">
                  <c:v>4.0869999999999997</c:v>
                </c:pt>
                <c:pt idx="125">
                  <c:v>4.1070000000000002</c:v>
                </c:pt>
                <c:pt idx="126">
                  <c:v>4.0279999999999996</c:v>
                </c:pt>
                <c:pt idx="127">
                  <c:v>3.968</c:v>
                </c:pt>
                <c:pt idx="128">
                  <c:v>3.968</c:v>
                </c:pt>
                <c:pt idx="129">
                  <c:v>3.9950000000000001</c:v>
                </c:pt>
                <c:pt idx="130">
                  <c:v>4.0720000000000001</c:v>
                </c:pt>
                <c:pt idx="131">
                  <c:v>4.0670000000000002</c:v>
                </c:pt>
                <c:pt idx="132">
                  <c:v>4.0220000000000002</c:v>
                </c:pt>
                <c:pt idx="133">
                  <c:v>4.0490000000000004</c:v>
                </c:pt>
                <c:pt idx="134">
                  <c:v>4.133</c:v>
                </c:pt>
                <c:pt idx="135">
                  <c:v>4.274</c:v>
                </c:pt>
                <c:pt idx="136">
                  <c:v>4.3040000000000003</c:v>
                </c:pt>
                <c:pt idx="137">
                  <c:v>4.4119999999999999</c:v>
                </c:pt>
                <c:pt idx="138">
                  <c:v>4.4269999999999996</c:v>
                </c:pt>
                <c:pt idx="139">
                  <c:v>4.6180000000000003</c:v>
                </c:pt>
                <c:pt idx="140">
                  <c:v>4.82</c:v>
                </c:pt>
                <c:pt idx="141">
                  <c:v>4.7629999999999999</c:v>
                </c:pt>
                <c:pt idx="142">
                  <c:v>4.4400000000000004</c:v>
                </c:pt>
                <c:pt idx="143">
                  <c:v>4.4889999999999999</c:v>
                </c:pt>
                <c:pt idx="144">
                  <c:v>4.2370000000000001</c:v>
                </c:pt>
                <c:pt idx="145">
                  <c:v>4.1420000000000003</c:v>
                </c:pt>
                <c:pt idx="146">
                  <c:v>4.1349999999999998</c:v>
                </c:pt>
                <c:pt idx="147">
                  <c:v>4.1870000000000003</c:v>
                </c:pt>
                <c:pt idx="148">
                  <c:v>4.1870000000000003</c:v>
                </c:pt>
                <c:pt idx="149">
                  <c:v>4.25</c:v>
                </c:pt>
                <c:pt idx="150">
                  <c:v>4.2190000000000003</c:v>
                </c:pt>
                <c:pt idx="151">
                  <c:v>4.2190000000000003</c:v>
                </c:pt>
                <c:pt idx="152">
                  <c:v>4.2190000000000003</c:v>
                </c:pt>
                <c:pt idx="153">
                  <c:v>4.2190000000000003</c:v>
                </c:pt>
                <c:pt idx="154">
                  <c:v>4.26</c:v>
                </c:pt>
                <c:pt idx="155">
                  <c:v>4.3230000000000004</c:v>
                </c:pt>
                <c:pt idx="156">
                  <c:v>4.2690000000000001</c:v>
                </c:pt>
                <c:pt idx="157">
                  <c:v>4.2069999999999999</c:v>
                </c:pt>
                <c:pt idx="158">
                  <c:v>4.2439999999999998</c:v>
                </c:pt>
                <c:pt idx="159">
                  <c:v>4.2130000000000001</c:v>
                </c:pt>
                <c:pt idx="160">
                  <c:v>4.25</c:v>
                </c:pt>
                <c:pt idx="161">
                  <c:v>4.1929999999999996</c:v>
                </c:pt>
                <c:pt idx="162">
                  <c:v>4.157</c:v>
                </c:pt>
                <c:pt idx="163">
                  <c:v>4.157</c:v>
                </c:pt>
                <c:pt idx="164">
                  <c:v>4.165</c:v>
                </c:pt>
                <c:pt idx="165">
                  <c:v>4.165</c:v>
                </c:pt>
                <c:pt idx="166">
                  <c:v>4.0990000000000002</c:v>
                </c:pt>
                <c:pt idx="167">
                  <c:v>4.1849999999999996</c:v>
                </c:pt>
                <c:pt idx="168">
                  <c:v>4.1230000000000002</c:v>
                </c:pt>
                <c:pt idx="169">
                  <c:v>4.0110000000000001</c:v>
                </c:pt>
                <c:pt idx="170">
                  <c:v>4.056</c:v>
                </c:pt>
                <c:pt idx="171">
                  <c:v>4.0730000000000004</c:v>
                </c:pt>
                <c:pt idx="172">
                  <c:v>4.093</c:v>
                </c:pt>
                <c:pt idx="173">
                  <c:v>4.12</c:v>
                </c:pt>
                <c:pt idx="174">
                  <c:v>4.2960000000000003</c:v>
                </c:pt>
                <c:pt idx="175">
                  <c:v>4.4039999999999999</c:v>
                </c:pt>
                <c:pt idx="176">
                  <c:v>4.3159999999999998</c:v>
                </c:pt>
                <c:pt idx="177">
                  <c:v>4.32</c:v>
                </c:pt>
                <c:pt idx="178">
                  <c:v>4.2809999999999997</c:v>
                </c:pt>
                <c:pt idx="179">
                  <c:v>4.4119999999999999</c:v>
                </c:pt>
                <c:pt idx="180">
                  <c:v>4.4180000000000001</c:v>
                </c:pt>
                <c:pt idx="181">
                  <c:v>4.6079999999999997</c:v>
                </c:pt>
                <c:pt idx="182">
                  <c:v>4.657</c:v>
                </c:pt>
                <c:pt idx="183">
                  <c:v>4.5380000000000003</c:v>
                </c:pt>
                <c:pt idx="184">
                  <c:v>4.5129999999999999</c:v>
                </c:pt>
                <c:pt idx="185">
                  <c:v>4.5129999999999999</c:v>
                </c:pt>
                <c:pt idx="186">
                  <c:v>4.6589999999999998</c:v>
                </c:pt>
                <c:pt idx="187">
                  <c:v>4.49</c:v>
                </c:pt>
                <c:pt idx="188">
                  <c:v>4.516</c:v>
                </c:pt>
                <c:pt idx="189">
                  <c:v>4.6150000000000002</c:v>
                </c:pt>
                <c:pt idx="190">
                  <c:v>4.6879999999999997</c:v>
                </c:pt>
                <c:pt idx="191">
                  <c:v>4.5960000000000001</c:v>
                </c:pt>
                <c:pt idx="192">
                  <c:v>4.7270000000000003</c:v>
                </c:pt>
                <c:pt idx="193">
                  <c:v>4.8719999999999999</c:v>
                </c:pt>
                <c:pt idx="194">
                  <c:v>4.6449999999999996</c:v>
                </c:pt>
                <c:pt idx="195">
                  <c:v>4.6660000000000004</c:v>
                </c:pt>
                <c:pt idx="196">
                  <c:v>4.5979999999999999</c:v>
                </c:pt>
                <c:pt idx="197">
                  <c:v>4.6390000000000002</c:v>
                </c:pt>
                <c:pt idx="198">
                  <c:v>4.6500000000000004</c:v>
                </c:pt>
                <c:pt idx="199">
                  <c:v>4.8339999999999996</c:v>
                </c:pt>
                <c:pt idx="200">
                  <c:v>5.0039999999999996</c:v>
                </c:pt>
                <c:pt idx="201">
                  <c:v>4.9420000000000002</c:v>
                </c:pt>
                <c:pt idx="202">
                  <c:v>4.968</c:v>
                </c:pt>
                <c:pt idx="203">
                  <c:v>4.8620000000000001</c:v>
                </c:pt>
                <c:pt idx="204">
                  <c:v>5.0839999999999996</c:v>
                </c:pt>
                <c:pt idx="205">
                  <c:v>5.1230000000000002</c:v>
                </c:pt>
                <c:pt idx="206">
                  <c:v>5.1619999999999999</c:v>
                </c:pt>
                <c:pt idx="207">
                  <c:v>4.9290000000000003</c:v>
                </c:pt>
                <c:pt idx="208">
                  <c:v>4.97</c:v>
                </c:pt>
                <c:pt idx="209">
                  <c:v>4.766</c:v>
                </c:pt>
                <c:pt idx="210">
                  <c:v>4.6050000000000004</c:v>
                </c:pt>
                <c:pt idx="211">
                  <c:v>4.5659999999999998</c:v>
                </c:pt>
                <c:pt idx="212">
                  <c:v>4.5969999999999995</c:v>
                </c:pt>
                <c:pt idx="213">
                  <c:v>4.62</c:v>
                </c:pt>
                <c:pt idx="214">
                  <c:v>4.5809999999999995</c:v>
                </c:pt>
                <c:pt idx="215">
                  <c:v>4.5090000000000003</c:v>
                </c:pt>
                <c:pt idx="216">
                  <c:v>4.524</c:v>
                </c:pt>
                <c:pt idx="217">
                  <c:v>4.4119999999999999</c:v>
                </c:pt>
                <c:pt idx="218">
                  <c:v>4.3890000000000002</c:v>
                </c:pt>
                <c:pt idx="219">
                  <c:v>4.4020000000000001</c:v>
                </c:pt>
                <c:pt idx="220">
                  <c:v>4.3259999999999996</c:v>
                </c:pt>
                <c:pt idx="221">
                  <c:v>4.3319999999999999</c:v>
                </c:pt>
                <c:pt idx="222">
                  <c:v>4.2270000000000003</c:v>
                </c:pt>
                <c:pt idx="223">
                  <c:v>4.2320000000000002</c:v>
                </c:pt>
                <c:pt idx="224">
                  <c:v>4.2750000000000004</c:v>
                </c:pt>
                <c:pt idx="225">
                  <c:v>4.2889999999999997</c:v>
                </c:pt>
                <c:pt idx="226">
                  <c:v>4.2</c:v>
                </c:pt>
                <c:pt idx="227">
                  <c:v>4.2460000000000004</c:v>
                </c:pt>
                <c:pt idx="228">
                  <c:v>4.306</c:v>
                </c:pt>
                <c:pt idx="229">
                  <c:v>4.3540000000000001</c:v>
                </c:pt>
                <c:pt idx="230">
                  <c:v>4.2489999999999997</c:v>
                </c:pt>
                <c:pt idx="231">
                  <c:v>4.2060000000000004</c:v>
                </c:pt>
                <c:pt idx="232">
                  <c:v>4.194</c:v>
                </c:pt>
                <c:pt idx="233">
                  <c:v>4.1260000000000003</c:v>
                </c:pt>
                <c:pt idx="234">
                  <c:v>4.1360000000000001</c:v>
                </c:pt>
                <c:pt idx="235">
                  <c:v>4.1970000000000001</c:v>
                </c:pt>
                <c:pt idx="236">
                  <c:v>4.2450000000000001</c:v>
                </c:pt>
                <c:pt idx="237">
                  <c:v>4.335</c:v>
                </c:pt>
                <c:pt idx="238">
                  <c:v>4.4059999999999997</c:v>
                </c:pt>
                <c:pt idx="239">
                  <c:v>4.5389999999999997</c:v>
                </c:pt>
                <c:pt idx="240">
                  <c:v>4.4980000000000002</c:v>
                </c:pt>
                <c:pt idx="241">
                  <c:v>4.423</c:v>
                </c:pt>
                <c:pt idx="242">
                  <c:v>4.4359999999999999</c:v>
                </c:pt>
                <c:pt idx="243">
                  <c:v>4.4000000000000004</c:v>
                </c:pt>
                <c:pt idx="244">
                  <c:v>4.29</c:v>
                </c:pt>
                <c:pt idx="245">
                  <c:v>4.4829999999999997</c:v>
                </c:pt>
                <c:pt idx="246">
                  <c:v>4.5730000000000004</c:v>
                </c:pt>
                <c:pt idx="247">
                  <c:v>4.5369999999999999</c:v>
                </c:pt>
                <c:pt idx="248">
                  <c:v>4.5369999999999999</c:v>
                </c:pt>
                <c:pt idx="249">
                  <c:v>4.43</c:v>
                </c:pt>
                <c:pt idx="250">
                  <c:v>4.423</c:v>
                </c:pt>
                <c:pt idx="251">
                  <c:v>4.415</c:v>
                </c:pt>
                <c:pt idx="252">
                  <c:v>4.3940000000000001</c:v>
                </c:pt>
                <c:pt idx="253">
                  <c:v>4.3140000000000001</c:v>
                </c:pt>
                <c:pt idx="254">
                  <c:v>4.3410000000000002</c:v>
                </c:pt>
                <c:pt idx="255">
                  <c:v>4.3410000000000002</c:v>
                </c:pt>
                <c:pt idx="256">
                  <c:v>4.3929999999999998</c:v>
                </c:pt>
                <c:pt idx="257">
                  <c:v>4.4329999999999998</c:v>
                </c:pt>
                <c:pt idx="258">
                  <c:v>4.4269999999999996</c:v>
                </c:pt>
                <c:pt idx="259">
                  <c:v>4.444</c:v>
                </c:pt>
                <c:pt idx="260">
                  <c:v>4.5220000000000002</c:v>
                </c:pt>
                <c:pt idx="261">
                  <c:v>4.5039999999999996</c:v>
                </c:pt>
                <c:pt idx="262">
                  <c:v>4.5979999999999999</c:v>
                </c:pt>
                <c:pt idx="263">
                  <c:v>4.5979999999999999</c:v>
                </c:pt>
                <c:pt idx="264">
                  <c:v>4.7210000000000001</c:v>
                </c:pt>
                <c:pt idx="265">
                  <c:v>4.7210000000000001</c:v>
                </c:pt>
                <c:pt idx="266">
                  <c:v>4.8019999999999996</c:v>
                </c:pt>
                <c:pt idx="267">
                  <c:v>4.8469999999999995</c:v>
                </c:pt>
                <c:pt idx="268">
                  <c:v>4.6749999999999998</c:v>
                </c:pt>
                <c:pt idx="269">
                  <c:v>4.6749999999999998</c:v>
                </c:pt>
                <c:pt idx="270">
                  <c:v>4.694</c:v>
                </c:pt>
                <c:pt idx="271">
                  <c:v>4.6859999999999999</c:v>
                </c:pt>
                <c:pt idx="272">
                  <c:v>4.6630000000000003</c:v>
                </c:pt>
                <c:pt idx="273">
                  <c:v>4.57</c:v>
                </c:pt>
                <c:pt idx="274">
                  <c:v>4.5629999999999997</c:v>
                </c:pt>
                <c:pt idx="275">
                  <c:v>4.6559999999999997</c:v>
                </c:pt>
                <c:pt idx="276">
                  <c:v>4.6740000000000004</c:v>
                </c:pt>
                <c:pt idx="277">
                  <c:v>4.7</c:v>
                </c:pt>
                <c:pt idx="278">
                  <c:v>4.7729999999999997</c:v>
                </c:pt>
                <c:pt idx="279">
                  <c:v>4.819</c:v>
                </c:pt>
                <c:pt idx="280">
                  <c:v>4.7850000000000001</c:v>
                </c:pt>
                <c:pt idx="281">
                  <c:v>4.7370000000000001</c:v>
                </c:pt>
                <c:pt idx="282">
                  <c:v>4.726</c:v>
                </c:pt>
                <c:pt idx="283">
                  <c:v>4.6440000000000001</c:v>
                </c:pt>
                <c:pt idx="284">
                  <c:v>4.6440000000000001</c:v>
                </c:pt>
                <c:pt idx="285">
                  <c:v>4.6219999999999999</c:v>
                </c:pt>
                <c:pt idx="286">
                  <c:v>4.6440000000000001</c:v>
                </c:pt>
                <c:pt idx="287">
                  <c:v>4.6669999999999998</c:v>
                </c:pt>
                <c:pt idx="288">
                  <c:v>4.7430000000000003</c:v>
                </c:pt>
                <c:pt idx="289">
                  <c:v>4.766</c:v>
                </c:pt>
                <c:pt idx="290">
                  <c:v>4.7249999999999996</c:v>
                </c:pt>
                <c:pt idx="291">
                  <c:v>4.7080000000000002</c:v>
                </c:pt>
                <c:pt idx="292">
                  <c:v>4.7670000000000003</c:v>
                </c:pt>
                <c:pt idx="293">
                  <c:v>4.7439999999999998</c:v>
                </c:pt>
                <c:pt idx="294">
                  <c:v>4.7809999999999997</c:v>
                </c:pt>
                <c:pt idx="295">
                  <c:v>4.9379999999999997</c:v>
                </c:pt>
                <c:pt idx="296">
                  <c:v>4.9290000000000003</c:v>
                </c:pt>
                <c:pt idx="297">
                  <c:v>5.0049999999999999</c:v>
                </c:pt>
                <c:pt idx="298">
                  <c:v>5.15</c:v>
                </c:pt>
                <c:pt idx="299">
                  <c:v>5.21</c:v>
                </c:pt>
                <c:pt idx="300">
                  <c:v>5.1980000000000004</c:v>
                </c:pt>
                <c:pt idx="301">
                  <c:v>5.0709999999999997</c:v>
                </c:pt>
                <c:pt idx="302">
                  <c:v>4.9850000000000003</c:v>
                </c:pt>
                <c:pt idx="303">
                  <c:v>4.9779999999999998</c:v>
                </c:pt>
                <c:pt idx="304">
                  <c:v>5.0339999999999998</c:v>
                </c:pt>
                <c:pt idx="305">
                  <c:v>5.069</c:v>
                </c:pt>
                <c:pt idx="306">
                  <c:v>5.1529999999999996</c:v>
                </c:pt>
                <c:pt idx="307">
                  <c:v>5.1769999999999996</c:v>
                </c:pt>
                <c:pt idx="308">
                  <c:v>5.4109999999999996</c:v>
                </c:pt>
                <c:pt idx="309">
                  <c:v>5.359</c:v>
                </c:pt>
                <c:pt idx="310">
                  <c:v>5.266</c:v>
                </c:pt>
                <c:pt idx="311">
                  <c:v>5.0529999999999999</c:v>
                </c:pt>
                <c:pt idx="312">
                  <c:v>5.0199999999999996</c:v>
                </c:pt>
                <c:pt idx="313">
                  <c:v>5.0289999999999999</c:v>
                </c:pt>
                <c:pt idx="314">
                  <c:v>5.0090000000000003</c:v>
                </c:pt>
                <c:pt idx="315">
                  <c:v>4.9509999999999996</c:v>
                </c:pt>
                <c:pt idx="316">
                  <c:v>4.9859999999999998</c:v>
                </c:pt>
                <c:pt idx="317">
                  <c:v>5.0709999999999997</c:v>
                </c:pt>
                <c:pt idx="318">
                  <c:v>5.1319999999999997</c:v>
                </c:pt>
                <c:pt idx="319">
                  <c:v>5.2649999999999997</c:v>
                </c:pt>
                <c:pt idx="320">
                  <c:v>5.3860000000000001</c:v>
                </c:pt>
                <c:pt idx="321">
                  <c:v>5.3870000000000005</c:v>
                </c:pt>
                <c:pt idx="322">
                  <c:v>5.4630000000000001</c:v>
                </c:pt>
                <c:pt idx="323">
                  <c:v>5.1829999999999998</c:v>
                </c:pt>
                <c:pt idx="324">
                  <c:v>5.1619999999999999</c:v>
                </c:pt>
                <c:pt idx="325">
                  <c:v>5.2679999999999998</c:v>
                </c:pt>
                <c:pt idx="326">
                  <c:v>5.3870000000000005</c:v>
                </c:pt>
                <c:pt idx="327">
                  <c:v>5.5540000000000003</c:v>
                </c:pt>
                <c:pt idx="328">
                  <c:v>5.4879999999999995</c:v>
                </c:pt>
                <c:pt idx="329">
                  <c:v>5.6429999999999998</c:v>
                </c:pt>
                <c:pt idx="330">
                  <c:v>5.6429999999999998</c:v>
                </c:pt>
                <c:pt idx="331">
                  <c:v>5.6139999999999999</c:v>
                </c:pt>
                <c:pt idx="332">
                  <c:v>5.53</c:v>
                </c:pt>
                <c:pt idx="333">
                  <c:v>5.7940000000000005</c:v>
                </c:pt>
                <c:pt idx="334">
                  <c:v>5.7610000000000001</c:v>
                </c:pt>
                <c:pt idx="335">
                  <c:v>5.7110000000000003</c:v>
                </c:pt>
                <c:pt idx="336">
                  <c:v>5.7119999999999997</c:v>
                </c:pt>
                <c:pt idx="337">
                  <c:v>5.6559999999999997</c:v>
                </c:pt>
                <c:pt idx="338">
                  <c:v>5.548</c:v>
                </c:pt>
                <c:pt idx="339">
                  <c:v>5.7219999999999995</c:v>
                </c:pt>
                <c:pt idx="340">
                  <c:v>6.0359999999999996</c:v>
                </c:pt>
                <c:pt idx="341">
                  <c:v>6.1820000000000004</c:v>
                </c:pt>
                <c:pt idx="342">
                  <c:v>6.2850000000000001</c:v>
                </c:pt>
                <c:pt idx="343">
                  <c:v>6.1749999999999998</c:v>
                </c:pt>
                <c:pt idx="344">
                  <c:v>6.2780000000000005</c:v>
                </c:pt>
                <c:pt idx="345">
                  <c:v>6.5960000000000001</c:v>
                </c:pt>
                <c:pt idx="346">
                  <c:v>6.4219999999999997</c:v>
                </c:pt>
                <c:pt idx="347">
                  <c:v>6.0209999999999999</c:v>
                </c:pt>
                <c:pt idx="348">
                  <c:v>5.8019999999999996</c:v>
                </c:pt>
                <c:pt idx="349">
                  <c:v>5.6520000000000001</c:v>
                </c:pt>
                <c:pt idx="350">
                  <c:v>5.5469999999999997</c:v>
                </c:pt>
                <c:pt idx="351">
                  <c:v>5.5039999999999996</c:v>
                </c:pt>
                <c:pt idx="352">
                  <c:v>5.71</c:v>
                </c:pt>
                <c:pt idx="353">
                  <c:v>5.6219999999999999</c:v>
                </c:pt>
                <c:pt idx="354">
                  <c:v>5.5649999999999995</c:v>
                </c:pt>
                <c:pt idx="355">
                  <c:v>5.5649999999999995</c:v>
                </c:pt>
                <c:pt idx="356">
                  <c:v>5.8109999999999999</c:v>
                </c:pt>
                <c:pt idx="357">
                  <c:v>5.7430000000000003</c:v>
                </c:pt>
                <c:pt idx="358">
                  <c:v>5.6899999999999995</c:v>
                </c:pt>
                <c:pt idx="359">
                  <c:v>5.8949999999999996</c:v>
                </c:pt>
                <c:pt idx="360">
                  <c:v>6.0869999999999997</c:v>
                </c:pt>
                <c:pt idx="361">
                  <c:v>6.3220000000000001</c:v>
                </c:pt>
                <c:pt idx="362">
                  <c:v>6.2169999999999996</c:v>
                </c:pt>
                <c:pt idx="363">
                  <c:v>6.0330000000000004</c:v>
                </c:pt>
                <c:pt idx="364">
                  <c:v>5.9660000000000002</c:v>
                </c:pt>
                <c:pt idx="365">
                  <c:v>5.883</c:v>
                </c:pt>
                <c:pt idx="366">
                  <c:v>5.819</c:v>
                </c:pt>
                <c:pt idx="367">
                  <c:v>5.7859999999999996</c:v>
                </c:pt>
                <c:pt idx="368">
                  <c:v>5.8550000000000004</c:v>
                </c:pt>
                <c:pt idx="369">
                  <c:v>5.8280000000000003</c:v>
                </c:pt>
                <c:pt idx="370">
                  <c:v>5.6899999999999995</c:v>
                </c:pt>
                <c:pt idx="371">
                  <c:v>5.5460000000000003</c:v>
                </c:pt>
                <c:pt idx="372">
                  <c:v>5.617</c:v>
                </c:pt>
                <c:pt idx="373">
                  <c:v>5.73</c:v>
                </c:pt>
                <c:pt idx="374">
                  <c:v>5.91</c:v>
                </c:pt>
                <c:pt idx="375">
                  <c:v>6.056</c:v>
                </c:pt>
                <c:pt idx="376">
                  <c:v>5.9779999999999998</c:v>
                </c:pt>
                <c:pt idx="377">
                  <c:v>5.9779999999999998</c:v>
                </c:pt>
                <c:pt idx="378">
                  <c:v>5.98</c:v>
                </c:pt>
                <c:pt idx="379">
                  <c:v>6.1360000000000001</c:v>
                </c:pt>
                <c:pt idx="380">
                  <c:v>6.016</c:v>
                </c:pt>
                <c:pt idx="381">
                  <c:v>5.931</c:v>
                </c:pt>
                <c:pt idx="382">
                  <c:v>5.907</c:v>
                </c:pt>
                <c:pt idx="383">
                  <c:v>5.7610000000000001</c:v>
                </c:pt>
                <c:pt idx="384">
                  <c:v>5.8159999999999998</c:v>
                </c:pt>
                <c:pt idx="385">
                  <c:v>5.8730000000000002</c:v>
                </c:pt>
                <c:pt idx="386">
                  <c:v>5.8449999999999998</c:v>
                </c:pt>
                <c:pt idx="387">
                  <c:v>6.0449999999999999</c:v>
                </c:pt>
                <c:pt idx="388">
                  <c:v>6.0449999999999999</c:v>
                </c:pt>
                <c:pt idx="389">
                  <c:v>6.0460000000000003</c:v>
                </c:pt>
                <c:pt idx="390">
                  <c:v>6.2210000000000001</c:v>
                </c:pt>
                <c:pt idx="391">
                  <c:v>6.2489999999999997</c:v>
                </c:pt>
                <c:pt idx="392">
                  <c:v>6.2930000000000001</c:v>
                </c:pt>
                <c:pt idx="393">
                  <c:v>6.3819999999999997</c:v>
                </c:pt>
                <c:pt idx="394">
                  <c:v>6.2949999999999999</c:v>
                </c:pt>
                <c:pt idx="395">
                  <c:v>6.3579999999999997</c:v>
                </c:pt>
                <c:pt idx="396">
                  <c:v>6.4560000000000004</c:v>
                </c:pt>
                <c:pt idx="397">
                  <c:v>6.4420000000000002</c:v>
                </c:pt>
                <c:pt idx="398">
                  <c:v>6.5540000000000003</c:v>
                </c:pt>
                <c:pt idx="399">
                  <c:v>6.8149999999999995</c:v>
                </c:pt>
                <c:pt idx="400">
                  <c:v>6.72</c:v>
                </c:pt>
                <c:pt idx="401">
                  <c:v>6.4539999999999997</c:v>
                </c:pt>
                <c:pt idx="402">
                  <c:v>6.9359999999999999</c:v>
                </c:pt>
                <c:pt idx="403">
                  <c:v>6.9370000000000003</c:v>
                </c:pt>
                <c:pt idx="404">
                  <c:v>6.9340000000000002</c:v>
                </c:pt>
                <c:pt idx="405">
                  <c:v>7.2919999999999998</c:v>
                </c:pt>
                <c:pt idx="406">
                  <c:v>7.2919999999999998</c:v>
                </c:pt>
                <c:pt idx="407">
                  <c:v>7.0990000000000002</c:v>
                </c:pt>
                <c:pt idx="408">
                  <c:v>7.0990000000000002</c:v>
                </c:pt>
                <c:pt idx="409">
                  <c:v>7.0990000000000002</c:v>
                </c:pt>
                <c:pt idx="410">
                  <c:v>7.0919999999999996</c:v>
                </c:pt>
                <c:pt idx="411">
                  <c:v>7.0720000000000001</c:v>
                </c:pt>
                <c:pt idx="412">
                  <c:v>7.1370000000000005</c:v>
                </c:pt>
                <c:pt idx="413">
                  <c:v>7.1529999999999996</c:v>
                </c:pt>
                <c:pt idx="414">
                  <c:v>7.1529999999999996</c:v>
                </c:pt>
                <c:pt idx="415">
                  <c:v>7.2649999999999997</c:v>
                </c:pt>
                <c:pt idx="416">
                  <c:v>6.8250000000000002</c:v>
                </c:pt>
                <c:pt idx="417">
                  <c:v>6.8029999999999999</c:v>
                </c:pt>
                <c:pt idx="418">
                  <c:v>6.7919999999999998</c:v>
                </c:pt>
                <c:pt idx="419">
                  <c:v>6.8159999999999998</c:v>
                </c:pt>
                <c:pt idx="420">
                  <c:v>6.7350000000000003</c:v>
                </c:pt>
                <c:pt idx="421">
                  <c:v>6.7190000000000003</c:v>
                </c:pt>
                <c:pt idx="422">
                  <c:v>6.8730000000000002</c:v>
                </c:pt>
                <c:pt idx="423">
                  <c:v>6.8309999999999995</c:v>
                </c:pt>
                <c:pt idx="424">
                  <c:v>6.9749999999999996</c:v>
                </c:pt>
                <c:pt idx="425">
                  <c:v>7.0069999999999997</c:v>
                </c:pt>
                <c:pt idx="426">
                  <c:v>6.9950000000000001</c:v>
                </c:pt>
                <c:pt idx="427">
                  <c:v>7.0179999999999998</c:v>
                </c:pt>
                <c:pt idx="428">
                  <c:v>6.9630000000000001</c:v>
                </c:pt>
                <c:pt idx="429">
                  <c:v>6.8109999999999999</c:v>
                </c:pt>
                <c:pt idx="430">
                  <c:v>6.851</c:v>
                </c:pt>
                <c:pt idx="431">
                  <c:v>6.6660000000000004</c:v>
                </c:pt>
                <c:pt idx="432">
                  <c:v>6.6340000000000003</c:v>
                </c:pt>
                <c:pt idx="433">
                  <c:v>6.55</c:v>
                </c:pt>
                <c:pt idx="434">
                  <c:v>6.649</c:v>
                </c:pt>
                <c:pt idx="435">
                  <c:v>6.7359999999999998</c:v>
                </c:pt>
                <c:pt idx="436">
                  <c:v>6.8090000000000002</c:v>
                </c:pt>
                <c:pt idx="437">
                  <c:v>6.7789999999999999</c:v>
                </c:pt>
                <c:pt idx="438">
                  <c:v>6.7370000000000001</c:v>
                </c:pt>
                <c:pt idx="439">
                  <c:v>6.7240000000000002</c:v>
                </c:pt>
                <c:pt idx="440">
                  <c:v>6.84</c:v>
                </c:pt>
                <c:pt idx="441">
                  <c:v>6.8360000000000003</c:v>
                </c:pt>
                <c:pt idx="442">
                  <c:v>6.8949999999999996</c:v>
                </c:pt>
                <c:pt idx="443">
                  <c:v>7.02</c:v>
                </c:pt>
                <c:pt idx="444">
                  <c:v>6.984</c:v>
                </c:pt>
                <c:pt idx="445">
                  <c:v>7.0149999999999997</c:v>
                </c:pt>
                <c:pt idx="446">
                  <c:v>6.9820000000000002</c:v>
                </c:pt>
                <c:pt idx="447">
                  <c:v>6.82</c:v>
                </c:pt>
                <c:pt idx="448">
                  <c:v>6.891</c:v>
                </c:pt>
                <c:pt idx="449">
                  <c:v>6.7960000000000003</c:v>
                </c:pt>
                <c:pt idx="450">
                  <c:v>6.6719999999999997</c:v>
                </c:pt>
                <c:pt idx="451">
                  <c:v>6.66</c:v>
                </c:pt>
                <c:pt idx="452">
                  <c:v>6.4710000000000001</c:v>
                </c:pt>
                <c:pt idx="453">
                  <c:v>6.5120000000000005</c:v>
                </c:pt>
                <c:pt idx="454">
                  <c:v>6.5170000000000003</c:v>
                </c:pt>
                <c:pt idx="455">
                  <c:v>6.4480000000000004</c:v>
                </c:pt>
                <c:pt idx="456">
                  <c:v>6.3369999999999997</c:v>
                </c:pt>
                <c:pt idx="457">
                  <c:v>6.2889999999999997</c:v>
                </c:pt>
                <c:pt idx="458">
                  <c:v>5.9950000000000001</c:v>
                </c:pt>
                <c:pt idx="459">
                  <c:v>5.92</c:v>
                </c:pt>
                <c:pt idx="460">
                  <c:v>6.0670000000000002</c:v>
                </c:pt>
                <c:pt idx="461">
                  <c:v>6.04</c:v>
                </c:pt>
                <c:pt idx="462">
                  <c:v>5.8520000000000003</c:v>
                </c:pt>
                <c:pt idx="463">
                  <c:v>5.843</c:v>
                </c:pt>
                <c:pt idx="464">
                  <c:v>5.85</c:v>
                </c:pt>
                <c:pt idx="465">
                  <c:v>5.9649999999999999</c:v>
                </c:pt>
                <c:pt idx="466">
                  <c:v>6.2329999999999997</c:v>
                </c:pt>
                <c:pt idx="467">
                  <c:v>6.149</c:v>
                </c:pt>
                <c:pt idx="468">
                  <c:v>5.78</c:v>
                </c:pt>
                <c:pt idx="469">
                  <c:v>5.5120000000000005</c:v>
                </c:pt>
                <c:pt idx="470">
                  <c:v>5.37</c:v>
                </c:pt>
                <c:pt idx="471">
                  <c:v>5.3789999999999996</c:v>
                </c:pt>
                <c:pt idx="472">
                  <c:v>5.625</c:v>
                </c:pt>
                <c:pt idx="473">
                  <c:v>5.8029999999999999</c:v>
                </c:pt>
                <c:pt idx="474">
                  <c:v>5.8029999999999999</c:v>
                </c:pt>
                <c:pt idx="475">
                  <c:v>5.6609999999999996</c:v>
                </c:pt>
                <c:pt idx="476">
                  <c:v>5.548</c:v>
                </c:pt>
                <c:pt idx="477">
                  <c:v>5.4509999999999996</c:v>
                </c:pt>
                <c:pt idx="478">
                  <c:v>5.4450000000000003</c:v>
                </c:pt>
                <c:pt idx="479">
                  <c:v>5.4370000000000003</c:v>
                </c:pt>
                <c:pt idx="480">
                  <c:v>5.5120000000000005</c:v>
                </c:pt>
                <c:pt idx="481">
                  <c:v>5.6520000000000001</c:v>
                </c:pt>
                <c:pt idx="482">
                  <c:v>5.7039999999999997</c:v>
                </c:pt>
                <c:pt idx="483">
                  <c:v>6.1689999999999996</c:v>
                </c:pt>
                <c:pt idx="484">
                  <c:v>6.0979999999999999</c:v>
                </c:pt>
                <c:pt idx="485">
                  <c:v>5.7910000000000004</c:v>
                </c:pt>
                <c:pt idx="486">
                  <c:v>5.68</c:v>
                </c:pt>
                <c:pt idx="487">
                  <c:v>5.5869999999999997</c:v>
                </c:pt>
                <c:pt idx="488">
                  <c:v>5.5469999999999997</c:v>
                </c:pt>
                <c:pt idx="489">
                  <c:v>5.569</c:v>
                </c:pt>
                <c:pt idx="490">
                  <c:v>5.6660000000000004</c:v>
                </c:pt>
                <c:pt idx="491">
                  <c:v>5.6420000000000003</c:v>
                </c:pt>
                <c:pt idx="492">
                  <c:v>5.67</c:v>
                </c:pt>
                <c:pt idx="493">
                  <c:v>5.8680000000000003</c:v>
                </c:pt>
                <c:pt idx="494">
                  <c:v>5.9429999999999996</c:v>
                </c:pt>
                <c:pt idx="495">
                  <c:v>5.9109999999999996</c:v>
                </c:pt>
                <c:pt idx="496">
                  <c:v>5.8479999999999999</c:v>
                </c:pt>
                <c:pt idx="497">
                  <c:v>5.6449999999999996</c:v>
                </c:pt>
                <c:pt idx="498">
                  <c:v>5.6210000000000004</c:v>
                </c:pt>
                <c:pt idx="499">
                  <c:v>5.5860000000000003</c:v>
                </c:pt>
                <c:pt idx="500">
                  <c:v>5.59</c:v>
                </c:pt>
                <c:pt idx="501">
                  <c:v>5.5880000000000001</c:v>
                </c:pt>
                <c:pt idx="502">
                  <c:v>5.5809999999999995</c:v>
                </c:pt>
                <c:pt idx="503">
                  <c:v>5.5590000000000002</c:v>
                </c:pt>
                <c:pt idx="504">
                  <c:v>5.5440000000000005</c:v>
                </c:pt>
                <c:pt idx="505">
                  <c:v>5.577</c:v>
                </c:pt>
                <c:pt idx="506">
                  <c:v>5.492</c:v>
                </c:pt>
                <c:pt idx="507">
                  <c:v>5.3810000000000002</c:v>
                </c:pt>
                <c:pt idx="508">
                  <c:v>5.4039999999999999</c:v>
                </c:pt>
                <c:pt idx="509">
                  <c:v>5.41</c:v>
                </c:pt>
                <c:pt idx="510">
                  <c:v>5.3849999999999998</c:v>
                </c:pt>
                <c:pt idx="511">
                  <c:v>5.3819999999999997</c:v>
                </c:pt>
                <c:pt idx="512">
                  <c:v>5.5590000000000002</c:v>
                </c:pt>
                <c:pt idx="513">
                  <c:v>5.7130000000000001</c:v>
                </c:pt>
                <c:pt idx="514">
                  <c:v>5.7309999999999999</c:v>
                </c:pt>
                <c:pt idx="515">
                  <c:v>5.7869999999999999</c:v>
                </c:pt>
                <c:pt idx="516">
                  <c:v>5.7539999999999996</c:v>
                </c:pt>
                <c:pt idx="517">
                  <c:v>5.7160000000000002</c:v>
                </c:pt>
                <c:pt idx="518">
                  <c:v>5.7160000000000002</c:v>
                </c:pt>
                <c:pt idx="519">
                  <c:v>5.7089999999999996</c:v>
                </c:pt>
                <c:pt idx="520">
                  <c:v>5.7089999999999996</c:v>
                </c:pt>
                <c:pt idx="521">
                  <c:v>5.8070000000000004</c:v>
                </c:pt>
                <c:pt idx="522">
                  <c:v>5.7850000000000001</c:v>
                </c:pt>
                <c:pt idx="523">
                  <c:v>5.6349999999999998</c:v>
                </c:pt>
                <c:pt idx="524">
                  <c:v>5.4589999999999996</c:v>
                </c:pt>
                <c:pt idx="525">
                  <c:v>5.4279999999999999</c:v>
                </c:pt>
                <c:pt idx="526">
                  <c:v>5.3940000000000001</c:v>
                </c:pt>
                <c:pt idx="527">
                  <c:v>5.2809999999999997</c:v>
                </c:pt>
                <c:pt idx="528">
                  <c:v>5.298</c:v>
                </c:pt>
                <c:pt idx="529">
                  <c:v>5.34</c:v>
                </c:pt>
                <c:pt idx="530">
                  <c:v>5.3929999999999998</c:v>
                </c:pt>
                <c:pt idx="531">
                  <c:v>5.5250000000000004</c:v>
                </c:pt>
                <c:pt idx="532">
                  <c:v>5.4710000000000001</c:v>
                </c:pt>
                <c:pt idx="533">
                  <c:v>5.4960000000000004</c:v>
                </c:pt>
                <c:pt idx="534">
                  <c:v>5.4589999999999996</c:v>
                </c:pt>
                <c:pt idx="535">
                  <c:v>5.4</c:v>
                </c:pt>
                <c:pt idx="536">
                  <c:v>5.3849999999999998</c:v>
                </c:pt>
                <c:pt idx="537">
                  <c:v>5.3250000000000002</c:v>
                </c:pt>
                <c:pt idx="538">
                  <c:v>5.2789999999999999</c:v>
                </c:pt>
                <c:pt idx="539">
                  <c:v>5.319</c:v>
                </c:pt>
                <c:pt idx="540">
                  <c:v>5.2789999999999999</c:v>
                </c:pt>
                <c:pt idx="541">
                  <c:v>5.1100000000000003</c:v>
                </c:pt>
                <c:pt idx="542">
                  <c:v>4.9740000000000002</c:v>
                </c:pt>
                <c:pt idx="543">
                  <c:v>4.9190000000000005</c:v>
                </c:pt>
                <c:pt idx="544">
                  <c:v>4.8609999999999998</c:v>
                </c:pt>
                <c:pt idx="545">
                  <c:v>4.8609999999999998</c:v>
                </c:pt>
                <c:pt idx="546">
                  <c:v>4.8469999999999995</c:v>
                </c:pt>
                <c:pt idx="547">
                  <c:v>4.8730000000000002</c:v>
                </c:pt>
                <c:pt idx="548">
                  <c:v>4.9089999999999998</c:v>
                </c:pt>
                <c:pt idx="549">
                  <c:v>4.7789999999999999</c:v>
                </c:pt>
                <c:pt idx="550">
                  <c:v>4.7510000000000003</c:v>
                </c:pt>
                <c:pt idx="551">
                  <c:v>4.7270000000000003</c:v>
                </c:pt>
                <c:pt idx="552">
                  <c:v>4.6850000000000005</c:v>
                </c:pt>
                <c:pt idx="553">
                  <c:v>4.7080000000000002</c:v>
                </c:pt>
                <c:pt idx="554">
                  <c:v>4.7460000000000004</c:v>
                </c:pt>
                <c:pt idx="555">
                  <c:v>4.7539999999999996</c:v>
                </c:pt>
                <c:pt idx="556">
                  <c:v>4.7270000000000003</c:v>
                </c:pt>
                <c:pt idx="557">
                  <c:v>4.7309999999999999</c:v>
                </c:pt>
                <c:pt idx="558">
                  <c:v>4.766</c:v>
                </c:pt>
                <c:pt idx="559">
                  <c:v>4.7750000000000004</c:v>
                </c:pt>
                <c:pt idx="560">
                  <c:v>4.8029999999999999</c:v>
                </c:pt>
                <c:pt idx="561">
                  <c:v>4.82</c:v>
                </c:pt>
                <c:pt idx="562">
                  <c:v>4.7549999999999999</c:v>
                </c:pt>
                <c:pt idx="563">
                  <c:v>4.7249999999999996</c:v>
                </c:pt>
                <c:pt idx="564">
                  <c:v>4.6580000000000004</c:v>
                </c:pt>
                <c:pt idx="565">
                  <c:v>4.6379999999999999</c:v>
                </c:pt>
                <c:pt idx="566">
                  <c:v>4.5940000000000003</c:v>
                </c:pt>
                <c:pt idx="567">
                  <c:v>4.5030000000000001</c:v>
                </c:pt>
                <c:pt idx="568">
                  <c:v>4.4320000000000004</c:v>
                </c:pt>
                <c:pt idx="569">
                  <c:v>4.4530000000000003</c:v>
                </c:pt>
                <c:pt idx="570">
                  <c:v>4.4269999999999996</c:v>
                </c:pt>
                <c:pt idx="571">
                  <c:v>4.4219999999999997</c:v>
                </c:pt>
                <c:pt idx="572">
                  <c:v>4.383</c:v>
                </c:pt>
                <c:pt idx="573">
                  <c:v>4.3810000000000002</c:v>
                </c:pt>
                <c:pt idx="574">
                  <c:v>4.319</c:v>
                </c:pt>
                <c:pt idx="575">
                  <c:v>4.2789999999999999</c:v>
                </c:pt>
                <c:pt idx="576">
                  <c:v>4.2450000000000001</c:v>
                </c:pt>
                <c:pt idx="577">
                  <c:v>4.2759999999999998</c:v>
                </c:pt>
                <c:pt idx="578">
                  <c:v>4.2510000000000003</c:v>
                </c:pt>
                <c:pt idx="579">
                  <c:v>4.3150000000000004</c:v>
                </c:pt>
                <c:pt idx="580">
                  <c:v>4.3440000000000003</c:v>
                </c:pt>
                <c:pt idx="581">
                  <c:v>4.3609999999999998</c:v>
                </c:pt>
                <c:pt idx="582">
                  <c:v>4.3620000000000001</c:v>
                </c:pt>
                <c:pt idx="583">
                  <c:v>4.4249999999999998</c:v>
                </c:pt>
                <c:pt idx="584">
                  <c:v>4.4000000000000004</c:v>
                </c:pt>
                <c:pt idx="585">
                  <c:v>4.4000000000000004</c:v>
                </c:pt>
                <c:pt idx="586">
                  <c:v>4.4269999999999996</c:v>
                </c:pt>
                <c:pt idx="587">
                  <c:v>4.532</c:v>
                </c:pt>
                <c:pt idx="588">
                  <c:v>4.5979999999999999</c:v>
                </c:pt>
                <c:pt idx="589">
                  <c:v>4.5359999999999996</c:v>
                </c:pt>
                <c:pt idx="590">
                  <c:v>4.5359999999999996</c:v>
                </c:pt>
                <c:pt idx="591">
                  <c:v>4.4169999999999998</c:v>
                </c:pt>
                <c:pt idx="592">
                  <c:v>4.3369999999999997</c:v>
                </c:pt>
                <c:pt idx="593">
                  <c:v>4.4169999999999998</c:v>
                </c:pt>
                <c:pt idx="594">
                  <c:v>4.6280000000000001</c:v>
                </c:pt>
                <c:pt idx="595">
                  <c:v>4.6269999999999998</c:v>
                </c:pt>
                <c:pt idx="596">
                  <c:v>4.782</c:v>
                </c:pt>
                <c:pt idx="597">
                  <c:v>4.891</c:v>
                </c:pt>
                <c:pt idx="598">
                  <c:v>4.8629999999999995</c:v>
                </c:pt>
                <c:pt idx="599">
                  <c:v>4.9909999999999997</c:v>
                </c:pt>
                <c:pt idx="600">
                  <c:v>4.8449999999999998</c:v>
                </c:pt>
                <c:pt idx="601">
                  <c:v>4.7910000000000004</c:v>
                </c:pt>
                <c:pt idx="602">
                  <c:v>4.5629999999999997</c:v>
                </c:pt>
                <c:pt idx="603">
                  <c:v>4.4889999999999999</c:v>
                </c:pt>
                <c:pt idx="604">
                  <c:v>4.5640000000000001</c:v>
                </c:pt>
                <c:pt idx="605">
                  <c:v>4.5949999999999998</c:v>
                </c:pt>
                <c:pt idx="606">
                  <c:v>4.5460000000000003</c:v>
                </c:pt>
                <c:pt idx="607">
                  <c:v>4.4560000000000004</c:v>
                </c:pt>
                <c:pt idx="608">
                  <c:v>4.5110000000000001</c:v>
                </c:pt>
                <c:pt idx="609">
                  <c:v>4.55</c:v>
                </c:pt>
                <c:pt idx="610">
                  <c:v>4.5350000000000001</c:v>
                </c:pt>
                <c:pt idx="611">
                  <c:v>4.7140000000000004</c:v>
                </c:pt>
                <c:pt idx="612">
                  <c:v>4.7069999999999999</c:v>
                </c:pt>
                <c:pt idx="613">
                  <c:v>4.7110000000000003</c:v>
                </c:pt>
                <c:pt idx="614">
                  <c:v>4.7149999999999999</c:v>
                </c:pt>
                <c:pt idx="615">
                  <c:v>4.7149999999999999</c:v>
                </c:pt>
                <c:pt idx="616">
                  <c:v>4.72</c:v>
                </c:pt>
                <c:pt idx="617">
                  <c:v>4.6850000000000005</c:v>
                </c:pt>
                <c:pt idx="618">
                  <c:v>4.5869999999999997</c:v>
                </c:pt>
                <c:pt idx="619">
                  <c:v>4.6269999999999998</c:v>
                </c:pt>
                <c:pt idx="620">
                  <c:v>4.6539999999999999</c:v>
                </c:pt>
                <c:pt idx="621">
                  <c:v>4.6360000000000001</c:v>
                </c:pt>
                <c:pt idx="622">
                  <c:v>4.5789999999999997</c:v>
                </c:pt>
                <c:pt idx="623">
                  <c:v>4.5120000000000005</c:v>
                </c:pt>
                <c:pt idx="624">
                  <c:v>4.5259999999999998</c:v>
                </c:pt>
                <c:pt idx="625">
                  <c:v>4.5339999999999998</c:v>
                </c:pt>
                <c:pt idx="626">
                  <c:v>4.5449999999999999</c:v>
                </c:pt>
                <c:pt idx="627">
                  <c:v>4.5880000000000001</c:v>
                </c:pt>
                <c:pt idx="628">
                  <c:v>4.6660000000000004</c:v>
                </c:pt>
                <c:pt idx="629">
                  <c:v>4.6609999999999996</c:v>
                </c:pt>
                <c:pt idx="630">
                  <c:v>4.6310000000000002</c:v>
                </c:pt>
                <c:pt idx="631">
                  <c:v>4.7190000000000003</c:v>
                </c:pt>
                <c:pt idx="632">
                  <c:v>4.7350000000000003</c:v>
                </c:pt>
                <c:pt idx="633">
                  <c:v>4.7679999999999998</c:v>
                </c:pt>
                <c:pt idx="634">
                  <c:v>4.7359999999999998</c:v>
                </c:pt>
                <c:pt idx="635">
                  <c:v>4.6189999999999998</c:v>
                </c:pt>
                <c:pt idx="636">
                  <c:v>4.548</c:v>
                </c:pt>
                <c:pt idx="637">
                  <c:v>4.8019999999999996</c:v>
                </c:pt>
                <c:pt idx="638">
                  <c:v>5.27</c:v>
                </c:pt>
                <c:pt idx="639">
                  <c:v>5.27</c:v>
                </c:pt>
                <c:pt idx="640">
                  <c:v>5.4859999999999998</c:v>
                </c:pt>
                <c:pt idx="641">
                  <c:v>5.2290000000000001</c:v>
                </c:pt>
                <c:pt idx="642">
                  <c:v>5.2359999999999998</c:v>
                </c:pt>
                <c:pt idx="643">
                  <c:v>5.3449999999999998</c:v>
                </c:pt>
                <c:pt idx="644">
                  <c:v>5.4160000000000004</c:v>
                </c:pt>
                <c:pt idx="645">
                  <c:v>5.4119999999999999</c:v>
                </c:pt>
                <c:pt idx="646">
                  <c:v>5.3689999999999998</c:v>
                </c:pt>
                <c:pt idx="647">
                  <c:v>5.4619999999999997</c:v>
                </c:pt>
                <c:pt idx="648">
                  <c:v>5.4619999999999997</c:v>
                </c:pt>
                <c:pt idx="649">
                  <c:v>5.4779999999999998</c:v>
                </c:pt>
                <c:pt idx="650">
                  <c:v>5.3319999999999999</c:v>
                </c:pt>
                <c:pt idx="651">
                  <c:v>5.3280000000000003</c:v>
                </c:pt>
                <c:pt idx="652">
                  <c:v>5.3769999999999998</c:v>
                </c:pt>
                <c:pt idx="653">
                  <c:v>5.59</c:v>
                </c:pt>
                <c:pt idx="654">
                  <c:v>5.61</c:v>
                </c:pt>
                <c:pt idx="655">
                  <c:v>5.5280000000000005</c:v>
                </c:pt>
                <c:pt idx="656">
                  <c:v>5.4580000000000002</c:v>
                </c:pt>
                <c:pt idx="657">
                  <c:v>5.3739999999999997</c:v>
                </c:pt>
                <c:pt idx="658">
                  <c:v>5.407</c:v>
                </c:pt>
                <c:pt idx="659">
                  <c:v>5.45</c:v>
                </c:pt>
                <c:pt idx="660">
                  <c:v>5.4630000000000001</c:v>
                </c:pt>
                <c:pt idx="661">
                  <c:v>5.41</c:v>
                </c:pt>
                <c:pt idx="662">
                  <c:v>5.5510000000000002</c:v>
                </c:pt>
                <c:pt idx="663">
                  <c:v>5.6349999999999998</c:v>
                </c:pt>
                <c:pt idx="664">
                  <c:v>5.6139999999999999</c:v>
                </c:pt>
                <c:pt idx="665">
                  <c:v>5.5600000000000005</c:v>
                </c:pt>
                <c:pt idx="666">
                  <c:v>5.5460000000000003</c:v>
                </c:pt>
                <c:pt idx="667">
                  <c:v>5.5140000000000002</c:v>
                </c:pt>
                <c:pt idx="668">
                  <c:v>5.5590000000000002</c:v>
                </c:pt>
                <c:pt idx="669">
                  <c:v>5.5430000000000001</c:v>
                </c:pt>
                <c:pt idx="670">
                  <c:v>5.5430000000000001</c:v>
                </c:pt>
                <c:pt idx="671">
                  <c:v>5.5440000000000005</c:v>
                </c:pt>
                <c:pt idx="672">
                  <c:v>5.53</c:v>
                </c:pt>
                <c:pt idx="673">
                  <c:v>5.524</c:v>
                </c:pt>
                <c:pt idx="674">
                  <c:v>5.5010000000000003</c:v>
                </c:pt>
                <c:pt idx="675">
                  <c:v>5.5010000000000003</c:v>
                </c:pt>
                <c:pt idx="676">
                  <c:v>5.4619999999999997</c:v>
                </c:pt>
                <c:pt idx="677">
                  <c:v>5.3380000000000001</c:v>
                </c:pt>
                <c:pt idx="678">
                  <c:v>5.1580000000000004</c:v>
                </c:pt>
                <c:pt idx="679">
                  <c:v>5.2169999999999996</c:v>
                </c:pt>
                <c:pt idx="680">
                  <c:v>5.1440000000000001</c:v>
                </c:pt>
                <c:pt idx="681">
                  <c:v>5.1710000000000003</c:v>
                </c:pt>
                <c:pt idx="682">
                  <c:v>5.1820000000000004</c:v>
                </c:pt>
                <c:pt idx="683">
                  <c:v>5.1109999999999998</c:v>
                </c:pt>
                <c:pt idx="684">
                  <c:v>5.0359999999999996</c:v>
                </c:pt>
                <c:pt idx="685">
                  <c:v>5.0359999999999996</c:v>
                </c:pt>
                <c:pt idx="686">
                  <c:v>4.8920000000000003</c:v>
                </c:pt>
                <c:pt idx="687">
                  <c:v>5.1150000000000002</c:v>
                </c:pt>
                <c:pt idx="688">
                  <c:v>5.2110000000000003</c:v>
                </c:pt>
                <c:pt idx="689">
                  <c:v>5.21</c:v>
                </c:pt>
                <c:pt idx="690">
                  <c:v>5.1139999999999999</c:v>
                </c:pt>
                <c:pt idx="691">
                  <c:v>5.2080000000000002</c:v>
                </c:pt>
                <c:pt idx="692">
                  <c:v>5.2160000000000002</c:v>
                </c:pt>
                <c:pt idx="693">
                  <c:v>5.1859999999999999</c:v>
                </c:pt>
                <c:pt idx="694">
                  <c:v>5.0490000000000004</c:v>
                </c:pt>
                <c:pt idx="695">
                  <c:v>5.1079999999999997</c:v>
                </c:pt>
                <c:pt idx="696">
                  <c:v>5.0419999999999998</c:v>
                </c:pt>
                <c:pt idx="697">
                  <c:v>5.0110000000000001</c:v>
                </c:pt>
                <c:pt idx="698">
                  <c:v>5.0019999999999998</c:v>
                </c:pt>
                <c:pt idx="699">
                  <c:v>4.9160000000000004</c:v>
                </c:pt>
                <c:pt idx="700">
                  <c:v>4.8369999999999997</c:v>
                </c:pt>
                <c:pt idx="701">
                  <c:v>4.8979999999999997</c:v>
                </c:pt>
                <c:pt idx="702">
                  <c:v>4.8360000000000003</c:v>
                </c:pt>
                <c:pt idx="703">
                  <c:v>4.8149999999999995</c:v>
                </c:pt>
                <c:pt idx="704">
                  <c:v>4.7750000000000004</c:v>
                </c:pt>
                <c:pt idx="705">
                  <c:v>4.7210000000000001</c:v>
                </c:pt>
                <c:pt idx="706">
                  <c:v>4.75</c:v>
                </c:pt>
                <c:pt idx="707">
                  <c:v>4.8490000000000002</c:v>
                </c:pt>
                <c:pt idx="708">
                  <c:v>4.96</c:v>
                </c:pt>
                <c:pt idx="709">
                  <c:v>4.915</c:v>
                </c:pt>
                <c:pt idx="710">
                  <c:v>4.915</c:v>
                </c:pt>
                <c:pt idx="711">
                  <c:v>4.9009999999999998</c:v>
                </c:pt>
                <c:pt idx="712">
                  <c:v>4.8840000000000003</c:v>
                </c:pt>
                <c:pt idx="713">
                  <c:v>4.774</c:v>
                </c:pt>
                <c:pt idx="714">
                  <c:v>4.758</c:v>
                </c:pt>
                <c:pt idx="715">
                  <c:v>4.82</c:v>
                </c:pt>
                <c:pt idx="716">
                  <c:v>4.8620000000000001</c:v>
                </c:pt>
                <c:pt idx="717">
                  <c:v>4.8639999999999999</c:v>
                </c:pt>
                <c:pt idx="718">
                  <c:v>4.9320000000000004</c:v>
                </c:pt>
                <c:pt idx="719">
                  <c:v>4.8440000000000003</c:v>
                </c:pt>
                <c:pt idx="720">
                  <c:v>4.8490000000000002</c:v>
                </c:pt>
                <c:pt idx="721">
                  <c:v>4.99</c:v>
                </c:pt>
                <c:pt idx="722">
                  <c:v>5.1269999999999998</c:v>
                </c:pt>
                <c:pt idx="723">
                  <c:v>5.1420000000000003</c:v>
                </c:pt>
                <c:pt idx="724">
                  <c:v>5.0609999999999999</c:v>
                </c:pt>
                <c:pt idx="725">
                  <c:v>5.165</c:v>
                </c:pt>
                <c:pt idx="726">
                  <c:v>5.18</c:v>
                </c:pt>
                <c:pt idx="727">
                  <c:v>4.9640000000000004</c:v>
                </c:pt>
                <c:pt idx="728">
                  <c:v>4.9539999999999997</c:v>
                </c:pt>
                <c:pt idx="729">
                  <c:v>4.9050000000000002</c:v>
                </c:pt>
                <c:pt idx="730">
                  <c:v>4.8609999999999998</c:v>
                </c:pt>
                <c:pt idx="731">
                  <c:v>4.9260000000000002</c:v>
                </c:pt>
                <c:pt idx="732">
                  <c:v>4.9109999999999996</c:v>
                </c:pt>
                <c:pt idx="733">
                  <c:v>4.9420000000000002</c:v>
                </c:pt>
                <c:pt idx="734">
                  <c:v>4.883</c:v>
                </c:pt>
                <c:pt idx="735">
                  <c:v>4.8840000000000003</c:v>
                </c:pt>
                <c:pt idx="736">
                  <c:v>4.8949999999999996</c:v>
                </c:pt>
                <c:pt idx="737">
                  <c:v>4.8170000000000002</c:v>
                </c:pt>
                <c:pt idx="738">
                  <c:v>4.8469999999999995</c:v>
                </c:pt>
                <c:pt idx="739">
                  <c:v>4.7960000000000003</c:v>
                </c:pt>
                <c:pt idx="740">
                  <c:v>4.7320000000000002</c:v>
                </c:pt>
                <c:pt idx="741">
                  <c:v>4.7300000000000004</c:v>
                </c:pt>
                <c:pt idx="742">
                  <c:v>4.7130000000000001</c:v>
                </c:pt>
                <c:pt idx="743">
                  <c:v>4.7720000000000002</c:v>
                </c:pt>
                <c:pt idx="744">
                  <c:v>4.8049999999999997</c:v>
                </c:pt>
                <c:pt idx="745">
                  <c:v>4.72</c:v>
                </c:pt>
                <c:pt idx="746">
                  <c:v>4.702</c:v>
                </c:pt>
                <c:pt idx="747">
                  <c:v>4.7009999999999996</c:v>
                </c:pt>
                <c:pt idx="748">
                  <c:v>4.665</c:v>
                </c:pt>
                <c:pt idx="749">
                  <c:v>4.665</c:v>
                </c:pt>
                <c:pt idx="750">
                  <c:v>4.6719999999999997</c:v>
                </c:pt>
                <c:pt idx="751">
                  <c:v>4.6619999999999999</c:v>
                </c:pt>
                <c:pt idx="752">
                  <c:v>4.68</c:v>
                </c:pt>
                <c:pt idx="753">
                  <c:v>4.6950000000000003</c:v>
                </c:pt>
                <c:pt idx="754">
                  <c:v>4.6619999999999999</c:v>
                </c:pt>
                <c:pt idx="755">
                  <c:v>4.6100000000000003</c:v>
                </c:pt>
                <c:pt idx="756">
                  <c:v>4.6980000000000004</c:v>
                </c:pt>
                <c:pt idx="757">
                  <c:v>4.7430000000000003</c:v>
                </c:pt>
                <c:pt idx="758">
                  <c:v>4.6929999999999996</c:v>
                </c:pt>
                <c:pt idx="759">
                  <c:v>4.6680000000000001</c:v>
                </c:pt>
                <c:pt idx="760">
                  <c:v>4.6740000000000004</c:v>
                </c:pt>
                <c:pt idx="761">
                  <c:v>4.617</c:v>
                </c:pt>
                <c:pt idx="762">
                  <c:v>4.6020000000000003</c:v>
                </c:pt>
                <c:pt idx="763">
                  <c:v>4.7219999999999995</c:v>
                </c:pt>
                <c:pt idx="764">
                  <c:v>4.7080000000000002</c:v>
                </c:pt>
                <c:pt idx="765">
                  <c:v>4.7530000000000001</c:v>
                </c:pt>
                <c:pt idx="766">
                  <c:v>4.7809999999999997</c:v>
                </c:pt>
                <c:pt idx="767">
                  <c:v>4.7240000000000002</c:v>
                </c:pt>
                <c:pt idx="768">
                  <c:v>4.673</c:v>
                </c:pt>
                <c:pt idx="769">
                  <c:v>4.5640000000000001</c:v>
                </c:pt>
                <c:pt idx="770">
                  <c:v>4.5670000000000002</c:v>
                </c:pt>
                <c:pt idx="771">
                  <c:v>4.5350000000000001</c:v>
                </c:pt>
                <c:pt idx="772">
                  <c:v>4.5289999999999999</c:v>
                </c:pt>
                <c:pt idx="773">
                  <c:v>5.0949999999999998</c:v>
                </c:pt>
                <c:pt idx="774">
                  <c:v>4.944</c:v>
                </c:pt>
                <c:pt idx="775">
                  <c:v>4.97</c:v>
                </c:pt>
                <c:pt idx="776">
                  <c:v>4.9039999999999999</c:v>
                </c:pt>
                <c:pt idx="777">
                  <c:v>4.8469999999999995</c:v>
                </c:pt>
                <c:pt idx="778">
                  <c:v>4.867</c:v>
                </c:pt>
                <c:pt idx="779">
                  <c:v>4.8390000000000004</c:v>
                </c:pt>
                <c:pt idx="780">
                  <c:v>4.8390000000000004</c:v>
                </c:pt>
                <c:pt idx="781">
                  <c:v>4.8079999999999998</c:v>
                </c:pt>
                <c:pt idx="782">
                  <c:v>4.798</c:v>
                </c:pt>
                <c:pt idx="783">
                  <c:v>4.7969999999999997</c:v>
                </c:pt>
                <c:pt idx="784">
                  <c:v>4.7270000000000003</c:v>
                </c:pt>
                <c:pt idx="785">
                  <c:v>4.798</c:v>
                </c:pt>
                <c:pt idx="786">
                  <c:v>4.7389999999999999</c:v>
                </c:pt>
                <c:pt idx="787">
                  <c:v>4.8120000000000003</c:v>
                </c:pt>
                <c:pt idx="788">
                  <c:v>4.8100000000000005</c:v>
                </c:pt>
                <c:pt idx="789">
                  <c:v>4.7960000000000003</c:v>
                </c:pt>
                <c:pt idx="790">
                  <c:v>4.8090000000000002</c:v>
                </c:pt>
                <c:pt idx="791">
                  <c:v>4.7469999999999999</c:v>
                </c:pt>
                <c:pt idx="792">
                  <c:v>4.6399999999999997</c:v>
                </c:pt>
                <c:pt idx="793">
                  <c:v>4.7190000000000003</c:v>
                </c:pt>
                <c:pt idx="794">
                  <c:v>4.7290000000000001</c:v>
                </c:pt>
                <c:pt idx="795">
                  <c:v>4.7910000000000004</c:v>
                </c:pt>
                <c:pt idx="796">
                  <c:v>4.8520000000000003</c:v>
                </c:pt>
                <c:pt idx="797">
                  <c:v>4.9050000000000002</c:v>
                </c:pt>
                <c:pt idx="798">
                  <c:v>4.8239999999999998</c:v>
                </c:pt>
                <c:pt idx="799">
                  <c:v>4.7759999999999998</c:v>
                </c:pt>
                <c:pt idx="800">
                  <c:v>4.7149999999999999</c:v>
                </c:pt>
                <c:pt idx="801">
                  <c:v>4.851</c:v>
                </c:pt>
                <c:pt idx="802">
                  <c:v>4.8120000000000003</c:v>
                </c:pt>
                <c:pt idx="803">
                  <c:v>4.8860000000000001</c:v>
                </c:pt>
                <c:pt idx="804">
                  <c:v>4.8840000000000003</c:v>
                </c:pt>
                <c:pt idx="805">
                  <c:v>4.8959999999999999</c:v>
                </c:pt>
                <c:pt idx="806">
                  <c:v>4.8959999999999999</c:v>
                </c:pt>
                <c:pt idx="807">
                  <c:v>4.9420000000000002</c:v>
                </c:pt>
                <c:pt idx="808">
                  <c:v>5.0469999999999997</c:v>
                </c:pt>
                <c:pt idx="809">
                  <c:v>5.016</c:v>
                </c:pt>
                <c:pt idx="810">
                  <c:v>4.8970000000000002</c:v>
                </c:pt>
                <c:pt idx="811">
                  <c:v>4.8659999999999997</c:v>
                </c:pt>
                <c:pt idx="812">
                  <c:v>4.74</c:v>
                </c:pt>
                <c:pt idx="813">
                  <c:v>4.7830000000000004</c:v>
                </c:pt>
                <c:pt idx="814">
                  <c:v>4.7279999999999998</c:v>
                </c:pt>
                <c:pt idx="815">
                  <c:v>4.6929999999999996</c:v>
                </c:pt>
                <c:pt idx="816">
                  <c:v>4.6520000000000001</c:v>
                </c:pt>
                <c:pt idx="817">
                  <c:v>4.6219999999999999</c:v>
                </c:pt>
                <c:pt idx="818">
                  <c:v>4.5579999999999998</c:v>
                </c:pt>
                <c:pt idx="819">
                  <c:v>4.4989999999999997</c:v>
                </c:pt>
                <c:pt idx="820">
                  <c:v>4.5640000000000001</c:v>
                </c:pt>
                <c:pt idx="821">
                  <c:v>4.6609999999999996</c:v>
                </c:pt>
                <c:pt idx="822">
                  <c:v>4.5940000000000003</c:v>
                </c:pt>
                <c:pt idx="823">
                  <c:v>4.6239999999999997</c:v>
                </c:pt>
                <c:pt idx="824">
                  <c:v>4.633</c:v>
                </c:pt>
                <c:pt idx="825">
                  <c:v>4.6280000000000001</c:v>
                </c:pt>
                <c:pt idx="826">
                  <c:v>4.6349999999999998</c:v>
                </c:pt>
                <c:pt idx="827">
                  <c:v>4.5579999999999998</c:v>
                </c:pt>
                <c:pt idx="828">
                  <c:v>4.4879999999999995</c:v>
                </c:pt>
                <c:pt idx="829">
                  <c:v>4.4870000000000001</c:v>
                </c:pt>
                <c:pt idx="830">
                  <c:v>4.4710000000000001</c:v>
                </c:pt>
              </c:numCache>
            </c:numRef>
          </c:val>
          <c:smooth val="0"/>
          <c:extLst xmlns:c16r2="http://schemas.microsoft.com/office/drawing/2015/06/chart">
            <c:ext xmlns:c16="http://schemas.microsoft.com/office/drawing/2014/chart" uri="{C3380CC4-5D6E-409C-BE32-E72D297353CC}">
              <c16:uniqueId val="{00000004-C212-4B91-B970-308AA92F7E25}"/>
            </c:ext>
          </c:extLst>
        </c:ser>
        <c:ser>
          <c:idx val="2"/>
          <c:order val="5"/>
          <c:tx>
            <c:strRef>
              <c:f>CDSHistorico!$AK$4</c:f>
              <c:strCache>
                <c:ptCount val="1"/>
                <c:pt idx="0">
                  <c:v>COL UMS 10Y</c:v>
                </c:pt>
              </c:strCache>
            </c:strRef>
          </c:tx>
          <c:spPr>
            <a:ln w="19050">
              <a:solidFill>
                <a:schemeClr val="accent6">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[0]!UMSCOL</c:f>
              <c:numCache>
                <c:formatCode>General</c:formatCode>
                <c:ptCount val="831"/>
                <c:pt idx="0">
                  <c:v>3.6120000000000001</c:v>
                </c:pt>
                <c:pt idx="1">
                  <c:v>3.6539999999999999</c:v>
                </c:pt>
                <c:pt idx="2">
                  <c:v>3.6749999999999998</c:v>
                </c:pt>
                <c:pt idx="3">
                  <c:v>3.657</c:v>
                </c:pt>
                <c:pt idx="4">
                  <c:v>3.5750000000000002</c:v>
                </c:pt>
                <c:pt idx="5">
                  <c:v>3.56</c:v>
                </c:pt>
                <c:pt idx="6">
                  <c:v>3.629</c:v>
                </c:pt>
                <c:pt idx="7">
                  <c:v>3.7359999999999998</c:v>
                </c:pt>
                <c:pt idx="8">
                  <c:v>3.7119999999999997</c:v>
                </c:pt>
                <c:pt idx="9">
                  <c:v>3.7029999999999998</c:v>
                </c:pt>
                <c:pt idx="10">
                  <c:v>3.714</c:v>
                </c:pt>
                <c:pt idx="11">
                  <c:v>3.754</c:v>
                </c:pt>
                <c:pt idx="12">
                  <c:v>3.73</c:v>
                </c:pt>
                <c:pt idx="13">
                  <c:v>3.7269999999999999</c:v>
                </c:pt>
                <c:pt idx="14">
                  <c:v>3.7320000000000002</c:v>
                </c:pt>
                <c:pt idx="15">
                  <c:v>3.73</c:v>
                </c:pt>
                <c:pt idx="16">
                  <c:v>3.7</c:v>
                </c:pt>
                <c:pt idx="17">
                  <c:v>3.6539999999999999</c:v>
                </c:pt>
                <c:pt idx="18">
                  <c:v>3.62</c:v>
                </c:pt>
                <c:pt idx="19">
                  <c:v>3.62</c:v>
                </c:pt>
                <c:pt idx="20">
                  <c:v>3.6139999999999999</c:v>
                </c:pt>
                <c:pt idx="21">
                  <c:v>3.6440000000000001</c:v>
                </c:pt>
                <c:pt idx="22">
                  <c:v>3.6790000000000003</c:v>
                </c:pt>
                <c:pt idx="23">
                  <c:v>3.7149999999999999</c:v>
                </c:pt>
                <c:pt idx="24">
                  <c:v>3.7149999999999999</c:v>
                </c:pt>
                <c:pt idx="25">
                  <c:v>3.7069999999999999</c:v>
                </c:pt>
                <c:pt idx="26">
                  <c:v>3.677</c:v>
                </c:pt>
                <c:pt idx="27">
                  <c:v>3.71</c:v>
                </c:pt>
                <c:pt idx="28">
                  <c:v>3.7170000000000001</c:v>
                </c:pt>
                <c:pt idx="29">
                  <c:v>3.7010000000000001</c:v>
                </c:pt>
                <c:pt idx="30">
                  <c:v>3.7370000000000001</c:v>
                </c:pt>
                <c:pt idx="31">
                  <c:v>3.7130000000000001</c:v>
                </c:pt>
                <c:pt idx="32">
                  <c:v>3.6989999999999998</c:v>
                </c:pt>
                <c:pt idx="33">
                  <c:v>3.681</c:v>
                </c:pt>
                <c:pt idx="34">
                  <c:v>3.6219999999999999</c:v>
                </c:pt>
                <c:pt idx="35">
                  <c:v>3.5760000000000001</c:v>
                </c:pt>
                <c:pt idx="36">
                  <c:v>3.528</c:v>
                </c:pt>
                <c:pt idx="37">
                  <c:v>3.48</c:v>
                </c:pt>
                <c:pt idx="38">
                  <c:v>3.5430000000000001</c:v>
                </c:pt>
                <c:pt idx="39">
                  <c:v>3.55</c:v>
                </c:pt>
                <c:pt idx="40">
                  <c:v>3.5739999999999998</c:v>
                </c:pt>
                <c:pt idx="41">
                  <c:v>3.5830000000000002</c:v>
                </c:pt>
                <c:pt idx="42">
                  <c:v>3.6419999999999999</c:v>
                </c:pt>
                <c:pt idx="43">
                  <c:v>3.7269999999999999</c:v>
                </c:pt>
                <c:pt idx="44">
                  <c:v>3.7429999999999999</c:v>
                </c:pt>
                <c:pt idx="45">
                  <c:v>3.746</c:v>
                </c:pt>
                <c:pt idx="46">
                  <c:v>3.7690000000000001</c:v>
                </c:pt>
                <c:pt idx="47">
                  <c:v>3.758</c:v>
                </c:pt>
                <c:pt idx="48">
                  <c:v>3.7269999999999999</c:v>
                </c:pt>
                <c:pt idx="49">
                  <c:v>3.7290000000000001</c:v>
                </c:pt>
                <c:pt idx="50">
                  <c:v>3.6930000000000001</c:v>
                </c:pt>
                <c:pt idx="51">
                  <c:v>3.6909999999999998</c:v>
                </c:pt>
                <c:pt idx="52">
                  <c:v>3.649</c:v>
                </c:pt>
                <c:pt idx="53">
                  <c:v>3.56</c:v>
                </c:pt>
                <c:pt idx="54">
                  <c:v>3.51</c:v>
                </c:pt>
                <c:pt idx="55">
                  <c:v>3.5289999999999999</c:v>
                </c:pt>
                <c:pt idx="56">
                  <c:v>3.516</c:v>
                </c:pt>
                <c:pt idx="57">
                  <c:v>3.5419999999999998</c:v>
                </c:pt>
                <c:pt idx="58">
                  <c:v>3.5140000000000002</c:v>
                </c:pt>
                <c:pt idx="59">
                  <c:v>3.4969999999999999</c:v>
                </c:pt>
                <c:pt idx="60">
                  <c:v>3.4740000000000002</c:v>
                </c:pt>
                <c:pt idx="61">
                  <c:v>3.48</c:v>
                </c:pt>
                <c:pt idx="62">
                  <c:v>3.4449999999999998</c:v>
                </c:pt>
                <c:pt idx="63">
                  <c:v>3.4260000000000002</c:v>
                </c:pt>
                <c:pt idx="64">
                  <c:v>3.4289999999999998</c:v>
                </c:pt>
                <c:pt idx="65">
                  <c:v>3.4289999999999998</c:v>
                </c:pt>
                <c:pt idx="66">
                  <c:v>3.4729999999999999</c:v>
                </c:pt>
                <c:pt idx="67">
                  <c:v>3.4859999999999998</c:v>
                </c:pt>
                <c:pt idx="68">
                  <c:v>3.5300000000000002</c:v>
                </c:pt>
                <c:pt idx="69">
                  <c:v>3.5270000000000001</c:v>
                </c:pt>
                <c:pt idx="70">
                  <c:v>3.5310000000000001</c:v>
                </c:pt>
                <c:pt idx="71">
                  <c:v>3.6379999999999999</c:v>
                </c:pt>
                <c:pt idx="72">
                  <c:v>3.653</c:v>
                </c:pt>
                <c:pt idx="73">
                  <c:v>3.6619999999999999</c:v>
                </c:pt>
                <c:pt idx="74">
                  <c:v>3.7530000000000001</c:v>
                </c:pt>
                <c:pt idx="75">
                  <c:v>3.8069999999999999</c:v>
                </c:pt>
                <c:pt idx="76">
                  <c:v>3.8209999999999997</c:v>
                </c:pt>
                <c:pt idx="77">
                  <c:v>3.83</c:v>
                </c:pt>
                <c:pt idx="78">
                  <c:v>3.8029999999999999</c:v>
                </c:pt>
                <c:pt idx="79">
                  <c:v>3.7669999999999999</c:v>
                </c:pt>
                <c:pt idx="80">
                  <c:v>3.774</c:v>
                </c:pt>
                <c:pt idx="81">
                  <c:v>3.742</c:v>
                </c:pt>
                <c:pt idx="82">
                  <c:v>3.7389999999999999</c:v>
                </c:pt>
                <c:pt idx="83">
                  <c:v>3.7519999999999998</c:v>
                </c:pt>
                <c:pt idx="84">
                  <c:v>3.7909999999999999</c:v>
                </c:pt>
                <c:pt idx="85">
                  <c:v>3.835</c:v>
                </c:pt>
                <c:pt idx="86">
                  <c:v>3.8460000000000001</c:v>
                </c:pt>
                <c:pt idx="87">
                  <c:v>3.7759999999999998</c:v>
                </c:pt>
                <c:pt idx="88">
                  <c:v>3.766</c:v>
                </c:pt>
                <c:pt idx="89">
                  <c:v>3.77</c:v>
                </c:pt>
                <c:pt idx="90">
                  <c:v>3.7450000000000001</c:v>
                </c:pt>
                <c:pt idx="91">
                  <c:v>3.7450000000000001</c:v>
                </c:pt>
                <c:pt idx="92">
                  <c:v>3.7279999999999998</c:v>
                </c:pt>
                <c:pt idx="93">
                  <c:v>3.702</c:v>
                </c:pt>
                <c:pt idx="94">
                  <c:v>3.7010000000000001</c:v>
                </c:pt>
                <c:pt idx="95">
                  <c:v>3.7010000000000001</c:v>
                </c:pt>
                <c:pt idx="96">
                  <c:v>3.661</c:v>
                </c:pt>
                <c:pt idx="97">
                  <c:v>3.5590000000000002</c:v>
                </c:pt>
                <c:pt idx="98">
                  <c:v>3.57</c:v>
                </c:pt>
                <c:pt idx="99">
                  <c:v>3.5390000000000001</c:v>
                </c:pt>
                <c:pt idx="100">
                  <c:v>3.532</c:v>
                </c:pt>
                <c:pt idx="101">
                  <c:v>3.5869999999999997</c:v>
                </c:pt>
                <c:pt idx="102">
                  <c:v>3.573</c:v>
                </c:pt>
                <c:pt idx="103">
                  <c:v>3.6230000000000002</c:v>
                </c:pt>
                <c:pt idx="104">
                  <c:v>3.63</c:v>
                </c:pt>
                <c:pt idx="105">
                  <c:v>3.6179999999999999</c:v>
                </c:pt>
                <c:pt idx="106">
                  <c:v>3.593</c:v>
                </c:pt>
                <c:pt idx="107">
                  <c:v>3.6429999999999998</c:v>
                </c:pt>
                <c:pt idx="108">
                  <c:v>3.6560000000000001</c:v>
                </c:pt>
                <c:pt idx="109">
                  <c:v>3.645</c:v>
                </c:pt>
                <c:pt idx="110">
                  <c:v>3.6930000000000001</c:v>
                </c:pt>
                <c:pt idx="111">
                  <c:v>3.6790000000000003</c:v>
                </c:pt>
                <c:pt idx="112">
                  <c:v>3.65</c:v>
                </c:pt>
                <c:pt idx="113">
                  <c:v>3.6560000000000001</c:v>
                </c:pt>
                <c:pt idx="114">
                  <c:v>3.63</c:v>
                </c:pt>
                <c:pt idx="115">
                  <c:v>3.6349999999999998</c:v>
                </c:pt>
                <c:pt idx="116">
                  <c:v>3.6349999999999998</c:v>
                </c:pt>
                <c:pt idx="117">
                  <c:v>3.617</c:v>
                </c:pt>
                <c:pt idx="118">
                  <c:v>3.625</c:v>
                </c:pt>
                <c:pt idx="119">
                  <c:v>3.6419999999999999</c:v>
                </c:pt>
                <c:pt idx="120">
                  <c:v>3.6720000000000002</c:v>
                </c:pt>
                <c:pt idx="121">
                  <c:v>3.6879999999999997</c:v>
                </c:pt>
                <c:pt idx="122">
                  <c:v>3.694</c:v>
                </c:pt>
                <c:pt idx="123">
                  <c:v>3.6949999999999998</c:v>
                </c:pt>
                <c:pt idx="124">
                  <c:v>3.669</c:v>
                </c:pt>
                <c:pt idx="125">
                  <c:v>3.6419999999999999</c:v>
                </c:pt>
                <c:pt idx="126">
                  <c:v>3.6150000000000002</c:v>
                </c:pt>
                <c:pt idx="127">
                  <c:v>3.5979999999999999</c:v>
                </c:pt>
                <c:pt idx="128">
                  <c:v>3.5979999999999999</c:v>
                </c:pt>
                <c:pt idx="129">
                  <c:v>3.569</c:v>
                </c:pt>
                <c:pt idx="130">
                  <c:v>3.621</c:v>
                </c:pt>
                <c:pt idx="131">
                  <c:v>3.6259999999999999</c:v>
                </c:pt>
                <c:pt idx="132">
                  <c:v>3.6240000000000001</c:v>
                </c:pt>
                <c:pt idx="133">
                  <c:v>3.6379999999999999</c:v>
                </c:pt>
                <c:pt idx="134">
                  <c:v>3.706</c:v>
                </c:pt>
                <c:pt idx="135">
                  <c:v>3.8460000000000001</c:v>
                </c:pt>
                <c:pt idx="136">
                  <c:v>3.83</c:v>
                </c:pt>
                <c:pt idx="137">
                  <c:v>3.9319999999999999</c:v>
                </c:pt>
                <c:pt idx="138">
                  <c:v>3.9660000000000002</c:v>
                </c:pt>
                <c:pt idx="139">
                  <c:v>4.0090000000000003</c:v>
                </c:pt>
                <c:pt idx="140">
                  <c:v>4.0720000000000001</c:v>
                </c:pt>
                <c:pt idx="141">
                  <c:v>4.1589999999999998</c:v>
                </c:pt>
                <c:pt idx="142">
                  <c:v>3.8660000000000001</c:v>
                </c:pt>
                <c:pt idx="143">
                  <c:v>3.8479999999999999</c:v>
                </c:pt>
                <c:pt idx="144">
                  <c:v>3.8</c:v>
                </c:pt>
                <c:pt idx="145">
                  <c:v>3.6850000000000001</c:v>
                </c:pt>
                <c:pt idx="146">
                  <c:v>3.7210000000000001</c:v>
                </c:pt>
                <c:pt idx="147">
                  <c:v>3.7669999999999999</c:v>
                </c:pt>
                <c:pt idx="148">
                  <c:v>3.7669999999999999</c:v>
                </c:pt>
                <c:pt idx="149">
                  <c:v>3.7669999999999999</c:v>
                </c:pt>
                <c:pt idx="150">
                  <c:v>3.714</c:v>
                </c:pt>
                <c:pt idx="151">
                  <c:v>3.7010000000000001</c:v>
                </c:pt>
                <c:pt idx="152">
                  <c:v>3.7029999999999998</c:v>
                </c:pt>
                <c:pt idx="153">
                  <c:v>3.7029999999999998</c:v>
                </c:pt>
                <c:pt idx="154">
                  <c:v>3.7199999999999998</c:v>
                </c:pt>
                <c:pt idx="155">
                  <c:v>3.8250000000000002</c:v>
                </c:pt>
                <c:pt idx="156">
                  <c:v>3.8140000000000001</c:v>
                </c:pt>
                <c:pt idx="157">
                  <c:v>3.7069999999999999</c:v>
                </c:pt>
                <c:pt idx="158">
                  <c:v>3.74</c:v>
                </c:pt>
                <c:pt idx="159">
                  <c:v>3.7389999999999999</c:v>
                </c:pt>
                <c:pt idx="160">
                  <c:v>3.8120000000000003</c:v>
                </c:pt>
                <c:pt idx="161">
                  <c:v>3.8660000000000001</c:v>
                </c:pt>
                <c:pt idx="162">
                  <c:v>3.8490000000000002</c:v>
                </c:pt>
                <c:pt idx="163">
                  <c:v>3.8279999999999998</c:v>
                </c:pt>
                <c:pt idx="164">
                  <c:v>3.8490000000000002</c:v>
                </c:pt>
                <c:pt idx="165">
                  <c:v>3.8490000000000002</c:v>
                </c:pt>
                <c:pt idx="166">
                  <c:v>3.8010000000000002</c:v>
                </c:pt>
                <c:pt idx="167">
                  <c:v>3.8730000000000002</c:v>
                </c:pt>
                <c:pt idx="168">
                  <c:v>3.8090000000000002</c:v>
                </c:pt>
                <c:pt idx="169">
                  <c:v>3.661</c:v>
                </c:pt>
                <c:pt idx="170">
                  <c:v>3.669</c:v>
                </c:pt>
                <c:pt idx="171">
                  <c:v>3.66</c:v>
                </c:pt>
                <c:pt idx="172">
                  <c:v>3.613</c:v>
                </c:pt>
                <c:pt idx="173">
                  <c:v>3.6040000000000001</c:v>
                </c:pt>
                <c:pt idx="174">
                  <c:v>3.444</c:v>
                </c:pt>
                <c:pt idx="175">
                  <c:v>3.379</c:v>
                </c:pt>
                <c:pt idx="176">
                  <c:v>3.43</c:v>
                </c:pt>
                <c:pt idx="177">
                  <c:v>3.5049999999999999</c:v>
                </c:pt>
                <c:pt idx="178">
                  <c:v>3.5529999999999999</c:v>
                </c:pt>
                <c:pt idx="179">
                  <c:v>3.625</c:v>
                </c:pt>
                <c:pt idx="180">
                  <c:v>3.6909999999999998</c:v>
                </c:pt>
                <c:pt idx="181">
                  <c:v>3.7359999999999998</c:v>
                </c:pt>
                <c:pt idx="182">
                  <c:v>3.742</c:v>
                </c:pt>
                <c:pt idx="183">
                  <c:v>3.6739999999999999</c:v>
                </c:pt>
                <c:pt idx="184">
                  <c:v>3.629</c:v>
                </c:pt>
                <c:pt idx="185">
                  <c:v>3.629</c:v>
                </c:pt>
                <c:pt idx="186">
                  <c:v>3.7130000000000001</c:v>
                </c:pt>
                <c:pt idx="187">
                  <c:v>3.6909999999999998</c:v>
                </c:pt>
                <c:pt idx="188">
                  <c:v>3.6539999999999999</c:v>
                </c:pt>
                <c:pt idx="189">
                  <c:v>3.6310000000000002</c:v>
                </c:pt>
                <c:pt idx="190">
                  <c:v>3.5830000000000002</c:v>
                </c:pt>
                <c:pt idx="191">
                  <c:v>3.5110000000000001</c:v>
                </c:pt>
                <c:pt idx="192">
                  <c:v>3.4329999999999998</c:v>
                </c:pt>
                <c:pt idx="193">
                  <c:v>3.472</c:v>
                </c:pt>
                <c:pt idx="194">
                  <c:v>3.472</c:v>
                </c:pt>
                <c:pt idx="195">
                  <c:v>3.508</c:v>
                </c:pt>
                <c:pt idx="196">
                  <c:v>3.6240000000000001</c:v>
                </c:pt>
                <c:pt idx="197">
                  <c:v>3.6579999999999999</c:v>
                </c:pt>
                <c:pt idx="198">
                  <c:v>3.6989999999999998</c:v>
                </c:pt>
                <c:pt idx="199">
                  <c:v>3.8879999999999999</c:v>
                </c:pt>
                <c:pt idx="200">
                  <c:v>3.9089999999999998</c:v>
                </c:pt>
                <c:pt idx="201">
                  <c:v>3.919</c:v>
                </c:pt>
                <c:pt idx="202">
                  <c:v>3.895</c:v>
                </c:pt>
                <c:pt idx="203">
                  <c:v>3.7970000000000002</c:v>
                </c:pt>
                <c:pt idx="204">
                  <c:v>3.9350000000000001</c:v>
                </c:pt>
                <c:pt idx="205">
                  <c:v>3.9929999999999999</c:v>
                </c:pt>
                <c:pt idx="206">
                  <c:v>3.9619999999999997</c:v>
                </c:pt>
                <c:pt idx="207">
                  <c:v>3.823</c:v>
                </c:pt>
                <c:pt idx="208">
                  <c:v>3.8330000000000002</c:v>
                </c:pt>
                <c:pt idx="209">
                  <c:v>3.7679999999999998</c:v>
                </c:pt>
                <c:pt idx="210">
                  <c:v>3.7119999999999997</c:v>
                </c:pt>
                <c:pt idx="211">
                  <c:v>3.6390000000000002</c:v>
                </c:pt>
                <c:pt idx="212">
                  <c:v>3.64</c:v>
                </c:pt>
                <c:pt idx="213">
                  <c:v>3.6870000000000003</c:v>
                </c:pt>
                <c:pt idx="214">
                  <c:v>3.6520000000000001</c:v>
                </c:pt>
                <c:pt idx="215">
                  <c:v>3.6029999999999998</c:v>
                </c:pt>
                <c:pt idx="216">
                  <c:v>3.6019999999999999</c:v>
                </c:pt>
                <c:pt idx="217">
                  <c:v>3.516</c:v>
                </c:pt>
                <c:pt idx="218">
                  <c:v>3.492</c:v>
                </c:pt>
                <c:pt idx="219">
                  <c:v>3.5129999999999999</c:v>
                </c:pt>
                <c:pt idx="220">
                  <c:v>3.4630000000000001</c:v>
                </c:pt>
                <c:pt idx="221">
                  <c:v>3.4830000000000001</c:v>
                </c:pt>
                <c:pt idx="222">
                  <c:v>3.528</c:v>
                </c:pt>
                <c:pt idx="223">
                  <c:v>3.54</c:v>
                </c:pt>
                <c:pt idx="224">
                  <c:v>3.552</c:v>
                </c:pt>
                <c:pt idx="225">
                  <c:v>3.55</c:v>
                </c:pt>
                <c:pt idx="226">
                  <c:v>3.5129999999999999</c:v>
                </c:pt>
                <c:pt idx="227">
                  <c:v>3.5249999999999999</c:v>
                </c:pt>
                <c:pt idx="228">
                  <c:v>3.5339999999999998</c:v>
                </c:pt>
                <c:pt idx="229">
                  <c:v>3.5649999999999999</c:v>
                </c:pt>
                <c:pt idx="230">
                  <c:v>3.581</c:v>
                </c:pt>
                <c:pt idx="231">
                  <c:v>3.544</c:v>
                </c:pt>
                <c:pt idx="232">
                  <c:v>3.5449999999999999</c:v>
                </c:pt>
                <c:pt idx="233">
                  <c:v>3.5169999999999999</c:v>
                </c:pt>
                <c:pt idx="234">
                  <c:v>3.4769999999999999</c:v>
                </c:pt>
                <c:pt idx="235">
                  <c:v>3.4710000000000001</c:v>
                </c:pt>
                <c:pt idx="236">
                  <c:v>3.4870000000000001</c:v>
                </c:pt>
                <c:pt idx="237">
                  <c:v>3.5390000000000001</c:v>
                </c:pt>
                <c:pt idx="238">
                  <c:v>3.6070000000000002</c:v>
                </c:pt>
                <c:pt idx="239">
                  <c:v>3.6310000000000002</c:v>
                </c:pt>
                <c:pt idx="240">
                  <c:v>3.657</c:v>
                </c:pt>
                <c:pt idx="241">
                  <c:v>3.657</c:v>
                </c:pt>
                <c:pt idx="242">
                  <c:v>3.6870000000000003</c:v>
                </c:pt>
                <c:pt idx="243">
                  <c:v>3.7279999999999998</c:v>
                </c:pt>
                <c:pt idx="244">
                  <c:v>3.67</c:v>
                </c:pt>
                <c:pt idx="245">
                  <c:v>3.7309999999999999</c:v>
                </c:pt>
                <c:pt idx="246">
                  <c:v>3.806</c:v>
                </c:pt>
                <c:pt idx="247">
                  <c:v>3.7770000000000001</c:v>
                </c:pt>
                <c:pt idx="248">
                  <c:v>3.7439999999999998</c:v>
                </c:pt>
                <c:pt idx="249">
                  <c:v>3.6749999999999998</c:v>
                </c:pt>
                <c:pt idx="250">
                  <c:v>3.7</c:v>
                </c:pt>
                <c:pt idx="251">
                  <c:v>3.8129999999999997</c:v>
                </c:pt>
                <c:pt idx="252">
                  <c:v>3.802</c:v>
                </c:pt>
                <c:pt idx="253">
                  <c:v>3.7240000000000002</c:v>
                </c:pt>
                <c:pt idx="254">
                  <c:v>3.7549999999999999</c:v>
                </c:pt>
                <c:pt idx="255">
                  <c:v>3.7549999999999999</c:v>
                </c:pt>
                <c:pt idx="256">
                  <c:v>3.714</c:v>
                </c:pt>
                <c:pt idx="257">
                  <c:v>3.7450000000000001</c:v>
                </c:pt>
                <c:pt idx="258">
                  <c:v>3.7640000000000002</c:v>
                </c:pt>
                <c:pt idx="259">
                  <c:v>3.7880000000000003</c:v>
                </c:pt>
                <c:pt idx="260">
                  <c:v>3.855</c:v>
                </c:pt>
                <c:pt idx="261">
                  <c:v>3.8689999999999998</c:v>
                </c:pt>
                <c:pt idx="262">
                  <c:v>3.9329999999999998</c:v>
                </c:pt>
                <c:pt idx="263">
                  <c:v>3.9489999999999998</c:v>
                </c:pt>
                <c:pt idx="264">
                  <c:v>4.0650000000000004</c:v>
                </c:pt>
                <c:pt idx="265">
                  <c:v>4.1340000000000003</c:v>
                </c:pt>
                <c:pt idx="266">
                  <c:v>4.202</c:v>
                </c:pt>
                <c:pt idx="267">
                  <c:v>4.2640000000000002</c:v>
                </c:pt>
                <c:pt idx="268">
                  <c:v>4.1260000000000003</c:v>
                </c:pt>
                <c:pt idx="269">
                  <c:v>4.0970000000000004</c:v>
                </c:pt>
                <c:pt idx="270">
                  <c:v>4.1130000000000004</c:v>
                </c:pt>
                <c:pt idx="271">
                  <c:v>4.0960000000000001</c:v>
                </c:pt>
                <c:pt idx="272">
                  <c:v>4.1100000000000003</c:v>
                </c:pt>
                <c:pt idx="273">
                  <c:v>4.0389999999999997</c:v>
                </c:pt>
                <c:pt idx="274">
                  <c:v>4.0069999999999997</c:v>
                </c:pt>
                <c:pt idx="275">
                  <c:v>4.0199999999999996</c:v>
                </c:pt>
                <c:pt idx="276">
                  <c:v>4.0179999999999998</c:v>
                </c:pt>
                <c:pt idx="277">
                  <c:v>4.0179999999999998</c:v>
                </c:pt>
                <c:pt idx="278">
                  <c:v>4.069</c:v>
                </c:pt>
                <c:pt idx="279">
                  <c:v>4.1150000000000002</c:v>
                </c:pt>
                <c:pt idx="280">
                  <c:v>4.0860000000000003</c:v>
                </c:pt>
                <c:pt idx="281">
                  <c:v>4.048</c:v>
                </c:pt>
                <c:pt idx="282">
                  <c:v>4.0830000000000002</c:v>
                </c:pt>
                <c:pt idx="283">
                  <c:v>4.0389999999999997</c:v>
                </c:pt>
                <c:pt idx="284">
                  <c:v>4.0389999999999997</c:v>
                </c:pt>
                <c:pt idx="285">
                  <c:v>4.0389999999999997</c:v>
                </c:pt>
                <c:pt idx="286">
                  <c:v>4.0439999999999996</c:v>
                </c:pt>
                <c:pt idx="287">
                  <c:v>4.0620000000000003</c:v>
                </c:pt>
                <c:pt idx="288">
                  <c:v>4.1120000000000001</c:v>
                </c:pt>
                <c:pt idx="289">
                  <c:v>4.1459999999999999</c:v>
                </c:pt>
                <c:pt idx="290">
                  <c:v>4.125</c:v>
                </c:pt>
                <c:pt idx="291">
                  <c:v>4.0979999999999999</c:v>
                </c:pt>
                <c:pt idx="292">
                  <c:v>4.125</c:v>
                </c:pt>
                <c:pt idx="293">
                  <c:v>4.125</c:v>
                </c:pt>
                <c:pt idx="294">
                  <c:v>4.1079999999999997</c:v>
                </c:pt>
                <c:pt idx="295">
                  <c:v>4.1280000000000001</c:v>
                </c:pt>
                <c:pt idx="296">
                  <c:v>4.1340000000000003</c:v>
                </c:pt>
                <c:pt idx="297">
                  <c:v>4.1639999999999997</c:v>
                </c:pt>
                <c:pt idx="298">
                  <c:v>4.2089999999999996</c:v>
                </c:pt>
                <c:pt idx="299">
                  <c:v>4.2519999999999998</c:v>
                </c:pt>
                <c:pt idx="300">
                  <c:v>4.2560000000000002</c:v>
                </c:pt>
                <c:pt idx="301">
                  <c:v>4.24</c:v>
                </c:pt>
                <c:pt idx="302">
                  <c:v>4.1470000000000002</c:v>
                </c:pt>
                <c:pt idx="303">
                  <c:v>4.0650000000000004</c:v>
                </c:pt>
                <c:pt idx="304">
                  <c:v>4.0359999999999996</c:v>
                </c:pt>
                <c:pt idx="305">
                  <c:v>4.1070000000000002</c:v>
                </c:pt>
                <c:pt idx="306">
                  <c:v>4.1289999999999996</c:v>
                </c:pt>
                <c:pt idx="307">
                  <c:v>4.1109999999999998</c:v>
                </c:pt>
                <c:pt idx="308">
                  <c:v>4.149</c:v>
                </c:pt>
                <c:pt idx="309">
                  <c:v>4.1440000000000001</c:v>
                </c:pt>
                <c:pt idx="310">
                  <c:v>4.1970000000000001</c:v>
                </c:pt>
                <c:pt idx="311">
                  <c:v>4.2300000000000004</c:v>
                </c:pt>
                <c:pt idx="312">
                  <c:v>4.1870000000000003</c:v>
                </c:pt>
                <c:pt idx="313">
                  <c:v>4.2220000000000004</c:v>
                </c:pt>
                <c:pt idx="314">
                  <c:v>4.218</c:v>
                </c:pt>
                <c:pt idx="315">
                  <c:v>4.2160000000000002</c:v>
                </c:pt>
                <c:pt idx="316">
                  <c:v>4.2549999999999999</c:v>
                </c:pt>
                <c:pt idx="317">
                  <c:v>4.3220000000000001</c:v>
                </c:pt>
                <c:pt idx="318">
                  <c:v>4.3449999999999998</c:v>
                </c:pt>
                <c:pt idx="319">
                  <c:v>4.399</c:v>
                </c:pt>
                <c:pt idx="320">
                  <c:v>4.5149999999999997</c:v>
                </c:pt>
                <c:pt idx="321">
                  <c:v>4.5519999999999996</c:v>
                </c:pt>
                <c:pt idx="322">
                  <c:v>4.6150000000000002</c:v>
                </c:pt>
                <c:pt idx="323">
                  <c:v>4.49</c:v>
                </c:pt>
                <c:pt idx="324">
                  <c:v>4.4050000000000002</c:v>
                </c:pt>
                <c:pt idx="325">
                  <c:v>4.4080000000000004</c:v>
                </c:pt>
                <c:pt idx="326">
                  <c:v>4.4390000000000001</c:v>
                </c:pt>
                <c:pt idx="327">
                  <c:v>4.45</c:v>
                </c:pt>
                <c:pt idx="328">
                  <c:v>4.4370000000000003</c:v>
                </c:pt>
                <c:pt idx="329">
                  <c:v>4.4329999999999998</c:v>
                </c:pt>
                <c:pt idx="330">
                  <c:v>4.4329999999999998</c:v>
                </c:pt>
                <c:pt idx="331">
                  <c:v>4.4169999999999998</c:v>
                </c:pt>
                <c:pt idx="332">
                  <c:v>4.3330000000000002</c:v>
                </c:pt>
                <c:pt idx="333">
                  <c:v>4.3780000000000001</c:v>
                </c:pt>
                <c:pt idx="334">
                  <c:v>4.3949999999999996</c:v>
                </c:pt>
                <c:pt idx="335">
                  <c:v>4.3929999999999998</c:v>
                </c:pt>
                <c:pt idx="336">
                  <c:v>4.3719999999999999</c:v>
                </c:pt>
                <c:pt idx="337">
                  <c:v>4.3150000000000004</c:v>
                </c:pt>
                <c:pt idx="338">
                  <c:v>4.1840000000000002</c:v>
                </c:pt>
                <c:pt idx="339">
                  <c:v>4.117</c:v>
                </c:pt>
                <c:pt idx="340">
                  <c:v>4.2930000000000001</c:v>
                </c:pt>
                <c:pt idx="341">
                  <c:v>4.3520000000000003</c:v>
                </c:pt>
                <c:pt idx="342">
                  <c:v>4.4240000000000004</c:v>
                </c:pt>
                <c:pt idx="343">
                  <c:v>4.5</c:v>
                </c:pt>
                <c:pt idx="344">
                  <c:v>4.5060000000000002</c:v>
                </c:pt>
                <c:pt idx="345">
                  <c:v>4.6189999999999998</c:v>
                </c:pt>
                <c:pt idx="346">
                  <c:v>4.5620000000000003</c:v>
                </c:pt>
                <c:pt idx="347">
                  <c:v>4.468</c:v>
                </c:pt>
                <c:pt idx="348">
                  <c:v>4.3879999999999999</c:v>
                </c:pt>
                <c:pt idx="349">
                  <c:v>4.3040000000000003</c:v>
                </c:pt>
                <c:pt idx="350">
                  <c:v>4.2030000000000003</c:v>
                </c:pt>
                <c:pt idx="351">
                  <c:v>4.1849999999999996</c:v>
                </c:pt>
                <c:pt idx="352">
                  <c:v>4.2030000000000003</c:v>
                </c:pt>
                <c:pt idx="353">
                  <c:v>4.1539999999999999</c:v>
                </c:pt>
                <c:pt idx="354">
                  <c:v>4.056</c:v>
                </c:pt>
                <c:pt idx="355">
                  <c:v>4.056</c:v>
                </c:pt>
                <c:pt idx="356">
                  <c:v>4.0880000000000001</c:v>
                </c:pt>
                <c:pt idx="357">
                  <c:v>4.0640000000000001</c:v>
                </c:pt>
                <c:pt idx="358">
                  <c:v>4.0209999999999999</c:v>
                </c:pt>
                <c:pt idx="359">
                  <c:v>3.992</c:v>
                </c:pt>
                <c:pt idx="360">
                  <c:v>4.0380000000000003</c:v>
                </c:pt>
                <c:pt idx="361">
                  <c:v>4.117</c:v>
                </c:pt>
                <c:pt idx="362">
                  <c:v>4.2149999999999999</c:v>
                </c:pt>
                <c:pt idx="363">
                  <c:v>4.26</c:v>
                </c:pt>
                <c:pt idx="364">
                  <c:v>4.1890000000000001</c:v>
                </c:pt>
                <c:pt idx="365">
                  <c:v>4.133</c:v>
                </c:pt>
                <c:pt idx="366">
                  <c:v>4.1459999999999999</c:v>
                </c:pt>
                <c:pt idx="367">
                  <c:v>4.1420000000000003</c:v>
                </c:pt>
                <c:pt idx="368">
                  <c:v>4.226</c:v>
                </c:pt>
                <c:pt idx="369">
                  <c:v>4.2510000000000003</c:v>
                </c:pt>
                <c:pt idx="370">
                  <c:v>4.2629999999999999</c:v>
                </c:pt>
                <c:pt idx="371">
                  <c:v>4.2039999999999997</c:v>
                </c:pt>
                <c:pt idx="372">
                  <c:v>4.2160000000000002</c:v>
                </c:pt>
                <c:pt idx="373">
                  <c:v>4.2080000000000002</c:v>
                </c:pt>
                <c:pt idx="374">
                  <c:v>4.2969999999999997</c:v>
                </c:pt>
                <c:pt idx="375">
                  <c:v>4.4009999999999998</c:v>
                </c:pt>
                <c:pt idx="376">
                  <c:v>4.3849999999999998</c:v>
                </c:pt>
                <c:pt idx="377">
                  <c:v>4.3849999999999998</c:v>
                </c:pt>
                <c:pt idx="378">
                  <c:v>4.43</c:v>
                </c:pt>
                <c:pt idx="379">
                  <c:v>4.468</c:v>
                </c:pt>
                <c:pt idx="380">
                  <c:v>4.3970000000000002</c:v>
                </c:pt>
                <c:pt idx="381">
                  <c:v>4.3979999999999997</c:v>
                </c:pt>
                <c:pt idx="382">
                  <c:v>4.7439999999999998</c:v>
                </c:pt>
                <c:pt idx="383">
                  <c:v>4.7</c:v>
                </c:pt>
                <c:pt idx="384">
                  <c:v>4.6740000000000004</c:v>
                </c:pt>
                <c:pt idx="385">
                  <c:v>4.657</c:v>
                </c:pt>
                <c:pt idx="386">
                  <c:v>4.6399999999999997</c:v>
                </c:pt>
                <c:pt idx="387">
                  <c:v>4.6500000000000004</c:v>
                </c:pt>
                <c:pt idx="388">
                  <c:v>4.6500000000000004</c:v>
                </c:pt>
                <c:pt idx="389">
                  <c:v>4.6349999999999998</c:v>
                </c:pt>
                <c:pt idx="390">
                  <c:v>4.6440000000000001</c:v>
                </c:pt>
                <c:pt idx="391">
                  <c:v>4.62</c:v>
                </c:pt>
                <c:pt idx="392">
                  <c:v>4.6239999999999997</c:v>
                </c:pt>
                <c:pt idx="393">
                  <c:v>4.726</c:v>
                </c:pt>
                <c:pt idx="394">
                  <c:v>4.7350000000000003</c:v>
                </c:pt>
                <c:pt idx="395">
                  <c:v>4.8149999999999995</c:v>
                </c:pt>
                <c:pt idx="396">
                  <c:v>4.88</c:v>
                </c:pt>
                <c:pt idx="397">
                  <c:v>4.8490000000000002</c:v>
                </c:pt>
                <c:pt idx="398">
                  <c:v>4.9080000000000004</c:v>
                </c:pt>
                <c:pt idx="399">
                  <c:v>5.0540000000000003</c:v>
                </c:pt>
                <c:pt idx="400">
                  <c:v>5.1180000000000003</c:v>
                </c:pt>
                <c:pt idx="401">
                  <c:v>5.05</c:v>
                </c:pt>
                <c:pt idx="402">
                  <c:v>5.0389999999999997</c:v>
                </c:pt>
                <c:pt idx="403">
                  <c:v>4.9930000000000003</c:v>
                </c:pt>
                <c:pt idx="404">
                  <c:v>4.9829999999999997</c:v>
                </c:pt>
                <c:pt idx="405">
                  <c:v>4.9749999999999996</c:v>
                </c:pt>
                <c:pt idx="406">
                  <c:v>4.9889999999999999</c:v>
                </c:pt>
                <c:pt idx="407">
                  <c:v>4.9710000000000001</c:v>
                </c:pt>
                <c:pt idx="408">
                  <c:v>4.9710000000000001</c:v>
                </c:pt>
                <c:pt idx="409">
                  <c:v>4.9710000000000001</c:v>
                </c:pt>
                <c:pt idx="410">
                  <c:v>4.97</c:v>
                </c:pt>
                <c:pt idx="411">
                  <c:v>4.968</c:v>
                </c:pt>
                <c:pt idx="412">
                  <c:v>4.952</c:v>
                </c:pt>
                <c:pt idx="413">
                  <c:v>4.9649999999999999</c:v>
                </c:pt>
                <c:pt idx="414">
                  <c:v>4.9649999999999999</c:v>
                </c:pt>
                <c:pt idx="415">
                  <c:v>4.9559999999999995</c:v>
                </c:pt>
                <c:pt idx="416">
                  <c:v>4.9190000000000005</c:v>
                </c:pt>
                <c:pt idx="417">
                  <c:v>4.9640000000000004</c:v>
                </c:pt>
                <c:pt idx="418">
                  <c:v>5.0369999999999999</c:v>
                </c:pt>
                <c:pt idx="419">
                  <c:v>5.0990000000000002</c:v>
                </c:pt>
                <c:pt idx="420">
                  <c:v>5.1580000000000004</c:v>
                </c:pt>
                <c:pt idx="421">
                  <c:v>5.2110000000000003</c:v>
                </c:pt>
                <c:pt idx="422">
                  <c:v>5.3150000000000004</c:v>
                </c:pt>
                <c:pt idx="423">
                  <c:v>5.3419999999999996</c:v>
                </c:pt>
                <c:pt idx="424">
                  <c:v>5.4740000000000002</c:v>
                </c:pt>
                <c:pt idx="425">
                  <c:v>5.4980000000000002</c:v>
                </c:pt>
                <c:pt idx="426">
                  <c:v>5.5440000000000005</c:v>
                </c:pt>
                <c:pt idx="427">
                  <c:v>5.6769999999999996</c:v>
                </c:pt>
                <c:pt idx="428">
                  <c:v>5.5949999999999998</c:v>
                </c:pt>
                <c:pt idx="429">
                  <c:v>5.36</c:v>
                </c:pt>
                <c:pt idx="430">
                  <c:v>5.4089999999999998</c:v>
                </c:pt>
                <c:pt idx="431">
                  <c:v>5.2880000000000003</c:v>
                </c:pt>
                <c:pt idx="432">
                  <c:v>5.1950000000000003</c:v>
                </c:pt>
                <c:pt idx="433">
                  <c:v>5.2149999999999999</c:v>
                </c:pt>
                <c:pt idx="434">
                  <c:v>5.2169999999999996</c:v>
                </c:pt>
                <c:pt idx="435">
                  <c:v>5.3310000000000004</c:v>
                </c:pt>
                <c:pt idx="436">
                  <c:v>5.39</c:v>
                </c:pt>
                <c:pt idx="437">
                  <c:v>5.359</c:v>
                </c:pt>
                <c:pt idx="438">
                  <c:v>5.3719999999999999</c:v>
                </c:pt>
                <c:pt idx="439">
                  <c:v>5.3760000000000003</c:v>
                </c:pt>
                <c:pt idx="440">
                  <c:v>5.5280000000000005</c:v>
                </c:pt>
                <c:pt idx="441">
                  <c:v>5.5570000000000004</c:v>
                </c:pt>
                <c:pt idx="442">
                  <c:v>5.5110000000000001</c:v>
                </c:pt>
                <c:pt idx="443">
                  <c:v>5.5519999999999996</c:v>
                </c:pt>
                <c:pt idx="444">
                  <c:v>5.4030000000000005</c:v>
                </c:pt>
                <c:pt idx="445">
                  <c:v>5.43</c:v>
                </c:pt>
                <c:pt idx="446">
                  <c:v>5.359</c:v>
                </c:pt>
                <c:pt idx="447">
                  <c:v>5.1440000000000001</c:v>
                </c:pt>
                <c:pt idx="448">
                  <c:v>5.0949999999999998</c:v>
                </c:pt>
                <c:pt idx="449">
                  <c:v>5.1029999999999998</c:v>
                </c:pt>
                <c:pt idx="450">
                  <c:v>5.0410000000000004</c:v>
                </c:pt>
                <c:pt idx="451">
                  <c:v>5.05</c:v>
                </c:pt>
                <c:pt idx="452">
                  <c:v>4.931</c:v>
                </c:pt>
                <c:pt idx="453">
                  <c:v>4.8769999999999998</c:v>
                </c:pt>
                <c:pt idx="454">
                  <c:v>4.9489999999999998</c:v>
                </c:pt>
                <c:pt idx="455">
                  <c:v>4.952</c:v>
                </c:pt>
                <c:pt idx="456">
                  <c:v>4.8620000000000001</c:v>
                </c:pt>
                <c:pt idx="457">
                  <c:v>4.7629999999999999</c:v>
                </c:pt>
                <c:pt idx="458">
                  <c:v>4.6760000000000002</c:v>
                </c:pt>
                <c:pt idx="459">
                  <c:v>4.6500000000000004</c:v>
                </c:pt>
                <c:pt idx="460">
                  <c:v>4.6340000000000003</c:v>
                </c:pt>
                <c:pt idx="461">
                  <c:v>4.6040000000000001</c:v>
                </c:pt>
                <c:pt idx="462">
                  <c:v>4.5720000000000001</c:v>
                </c:pt>
                <c:pt idx="463">
                  <c:v>4.585</c:v>
                </c:pt>
                <c:pt idx="464">
                  <c:v>4.5440000000000005</c:v>
                </c:pt>
                <c:pt idx="465">
                  <c:v>4.5510000000000002</c:v>
                </c:pt>
                <c:pt idx="466">
                  <c:v>4.6539999999999999</c:v>
                </c:pt>
                <c:pt idx="467">
                  <c:v>4.5</c:v>
                </c:pt>
                <c:pt idx="468">
                  <c:v>4.2880000000000003</c:v>
                </c:pt>
                <c:pt idx="469">
                  <c:v>4.2130000000000001</c:v>
                </c:pt>
                <c:pt idx="470">
                  <c:v>4.1849999999999996</c:v>
                </c:pt>
                <c:pt idx="471">
                  <c:v>4.2030000000000003</c:v>
                </c:pt>
                <c:pt idx="472">
                  <c:v>4.28</c:v>
                </c:pt>
                <c:pt idx="473">
                  <c:v>4.3810000000000002</c:v>
                </c:pt>
                <c:pt idx="474">
                  <c:v>4.3810000000000002</c:v>
                </c:pt>
                <c:pt idx="475">
                  <c:v>4.3650000000000002</c:v>
                </c:pt>
                <c:pt idx="476">
                  <c:v>4.3689999999999998</c:v>
                </c:pt>
                <c:pt idx="477">
                  <c:v>4.2869999999999999</c:v>
                </c:pt>
                <c:pt idx="478">
                  <c:v>4.1959999999999997</c:v>
                </c:pt>
                <c:pt idx="479">
                  <c:v>4.1829999999999998</c:v>
                </c:pt>
                <c:pt idx="480">
                  <c:v>4.1909999999999998</c:v>
                </c:pt>
                <c:pt idx="481">
                  <c:v>4.2510000000000003</c:v>
                </c:pt>
                <c:pt idx="482">
                  <c:v>4.2389999999999999</c:v>
                </c:pt>
                <c:pt idx="483">
                  <c:v>4.3150000000000004</c:v>
                </c:pt>
                <c:pt idx="484">
                  <c:v>4.2629999999999999</c:v>
                </c:pt>
                <c:pt idx="485">
                  <c:v>4.2249999999999996</c:v>
                </c:pt>
                <c:pt idx="486">
                  <c:v>4.1929999999999996</c:v>
                </c:pt>
                <c:pt idx="487">
                  <c:v>4.133</c:v>
                </c:pt>
                <c:pt idx="488">
                  <c:v>4.1159999999999997</c:v>
                </c:pt>
                <c:pt idx="489">
                  <c:v>4.1429999999999998</c:v>
                </c:pt>
                <c:pt idx="490">
                  <c:v>4.1559999999999997</c:v>
                </c:pt>
                <c:pt idx="491">
                  <c:v>4.069</c:v>
                </c:pt>
                <c:pt idx="492">
                  <c:v>4.0679999999999996</c:v>
                </c:pt>
                <c:pt idx="493">
                  <c:v>4.0860000000000003</c:v>
                </c:pt>
                <c:pt idx="494">
                  <c:v>4.1710000000000003</c:v>
                </c:pt>
                <c:pt idx="495">
                  <c:v>4.2430000000000003</c:v>
                </c:pt>
                <c:pt idx="496">
                  <c:v>4.2389999999999999</c:v>
                </c:pt>
                <c:pt idx="497">
                  <c:v>4.1959999999999997</c:v>
                </c:pt>
                <c:pt idx="498">
                  <c:v>4.1349999999999998</c:v>
                </c:pt>
                <c:pt idx="499">
                  <c:v>4.17</c:v>
                </c:pt>
                <c:pt idx="500">
                  <c:v>4.1710000000000003</c:v>
                </c:pt>
                <c:pt idx="501">
                  <c:v>4.2140000000000004</c:v>
                </c:pt>
                <c:pt idx="502">
                  <c:v>4.2649999999999997</c:v>
                </c:pt>
                <c:pt idx="503">
                  <c:v>4.2450000000000001</c:v>
                </c:pt>
                <c:pt idx="504">
                  <c:v>4.2149999999999999</c:v>
                </c:pt>
                <c:pt idx="505">
                  <c:v>4.2359999999999998</c:v>
                </c:pt>
                <c:pt idx="506">
                  <c:v>4.1900000000000004</c:v>
                </c:pt>
                <c:pt idx="507">
                  <c:v>4.1109999999999998</c:v>
                </c:pt>
                <c:pt idx="508">
                  <c:v>4.0970000000000004</c:v>
                </c:pt>
                <c:pt idx="509">
                  <c:v>4.1100000000000003</c:v>
                </c:pt>
                <c:pt idx="510">
                  <c:v>4.0739999999999998</c:v>
                </c:pt>
                <c:pt idx="511">
                  <c:v>4.1040000000000001</c:v>
                </c:pt>
                <c:pt idx="512">
                  <c:v>4.242</c:v>
                </c:pt>
                <c:pt idx="513">
                  <c:v>4.3689999999999998</c:v>
                </c:pt>
                <c:pt idx="514">
                  <c:v>4.4020000000000001</c:v>
                </c:pt>
                <c:pt idx="515">
                  <c:v>4.4290000000000003</c:v>
                </c:pt>
                <c:pt idx="516">
                  <c:v>4.4210000000000003</c:v>
                </c:pt>
                <c:pt idx="517">
                  <c:v>4.3629999999999995</c:v>
                </c:pt>
                <c:pt idx="518">
                  <c:v>4.3220000000000001</c:v>
                </c:pt>
                <c:pt idx="519">
                  <c:v>4.3259999999999996</c:v>
                </c:pt>
                <c:pt idx="520">
                  <c:v>4.3259999999999996</c:v>
                </c:pt>
                <c:pt idx="521">
                  <c:v>4.3600000000000003</c:v>
                </c:pt>
                <c:pt idx="522">
                  <c:v>4.3120000000000003</c:v>
                </c:pt>
                <c:pt idx="523">
                  <c:v>4.16</c:v>
                </c:pt>
                <c:pt idx="524">
                  <c:v>4.0519999999999996</c:v>
                </c:pt>
                <c:pt idx="525">
                  <c:v>3.992</c:v>
                </c:pt>
                <c:pt idx="526">
                  <c:v>3.9260000000000002</c:v>
                </c:pt>
                <c:pt idx="527">
                  <c:v>3.8540000000000001</c:v>
                </c:pt>
                <c:pt idx="528">
                  <c:v>3.9119999999999999</c:v>
                </c:pt>
                <c:pt idx="529">
                  <c:v>3.9489999999999998</c:v>
                </c:pt>
                <c:pt idx="530">
                  <c:v>4.0540000000000003</c:v>
                </c:pt>
                <c:pt idx="531">
                  <c:v>4.1370000000000005</c:v>
                </c:pt>
                <c:pt idx="532">
                  <c:v>4.0519999999999996</c:v>
                </c:pt>
                <c:pt idx="533">
                  <c:v>4.1050000000000004</c:v>
                </c:pt>
                <c:pt idx="534">
                  <c:v>4.0780000000000003</c:v>
                </c:pt>
                <c:pt idx="535">
                  <c:v>4.0039999999999996</c:v>
                </c:pt>
                <c:pt idx="536">
                  <c:v>3.99</c:v>
                </c:pt>
                <c:pt idx="537">
                  <c:v>3.9459999999999997</c:v>
                </c:pt>
                <c:pt idx="538">
                  <c:v>3.8650000000000002</c:v>
                </c:pt>
                <c:pt idx="539">
                  <c:v>3.903</c:v>
                </c:pt>
                <c:pt idx="540">
                  <c:v>3.8839999999999999</c:v>
                </c:pt>
                <c:pt idx="541">
                  <c:v>3.7679999999999998</c:v>
                </c:pt>
                <c:pt idx="542">
                  <c:v>3.6019999999999999</c:v>
                </c:pt>
                <c:pt idx="543">
                  <c:v>3.5300000000000002</c:v>
                </c:pt>
                <c:pt idx="544">
                  <c:v>3.4449999999999998</c:v>
                </c:pt>
                <c:pt idx="545">
                  <c:v>3.4449999999999998</c:v>
                </c:pt>
                <c:pt idx="546">
                  <c:v>3.44</c:v>
                </c:pt>
                <c:pt idx="547">
                  <c:v>3.4340000000000002</c:v>
                </c:pt>
                <c:pt idx="548">
                  <c:v>3.456</c:v>
                </c:pt>
                <c:pt idx="549">
                  <c:v>3.3660000000000001</c:v>
                </c:pt>
                <c:pt idx="550">
                  <c:v>3.363</c:v>
                </c:pt>
                <c:pt idx="551">
                  <c:v>3.3759999999999999</c:v>
                </c:pt>
                <c:pt idx="552">
                  <c:v>3.3730000000000002</c:v>
                </c:pt>
                <c:pt idx="553">
                  <c:v>3.3740000000000001</c:v>
                </c:pt>
                <c:pt idx="554">
                  <c:v>3.4140000000000001</c:v>
                </c:pt>
                <c:pt idx="555">
                  <c:v>3.4249999999999998</c:v>
                </c:pt>
                <c:pt idx="556">
                  <c:v>3.3839999999999999</c:v>
                </c:pt>
                <c:pt idx="557">
                  <c:v>3.3359999999999999</c:v>
                </c:pt>
                <c:pt idx="558">
                  <c:v>3.3689999999999998</c:v>
                </c:pt>
                <c:pt idx="559">
                  <c:v>3.3679999999999999</c:v>
                </c:pt>
                <c:pt idx="560">
                  <c:v>3.444</c:v>
                </c:pt>
                <c:pt idx="561">
                  <c:v>3.5150000000000001</c:v>
                </c:pt>
                <c:pt idx="562">
                  <c:v>3.5289999999999999</c:v>
                </c:pt>
                <c:pt idx="563">
                  <c:v>3.633</c:v>
                </c:pt>
                <c:pt idx="564">
                  <c:v>3.6029999999999998</c:v>
                </c:pt>
                <c:pt idx="565">
                  <c:v>3.6179999999999999</c:v>
                </c:pt>
                <c:pt idx="566">
                  <c:v>3.6550000000000002</c:v>
                </c:pt>
                <c:pt idx="567">
                  <c:v>3.597</c:v>
                </c:pt>
                <c:pt idx="568">
                  <c:v>3.4590000000000001</c:v>
                </c:pt>
                <c:pt idx="569">
                  <c:v>3.456</c:v>
                </c:pt>
                <c:pt idx="570">
                  <c:v>3.4009999999999998</c:v>
                </c:pt>
                <c:pt idx="571">
                  <c:v>3.383</c:v>
                </c:pt>
                <c:pt idx="572">
                  <c:v>3.2869999999999999</c:v>
                </c:pt>
                <c:pt idx="573">
                  <c:v>3.2919999999999998</c:v>
                </c:pt>
                <c:pt idx="574">
                  <c:v>3.24</c:v>
                </c:pt>
                <c:pt idx="575">
                  <c:v>3.2010000000000001</c:v>
                </c:pt>
                <c:pt idx="576">
                  <c:v>3.181</c:v>
                </c:pt>
                <c:pt idx="577">
                  <c:v>3.2170000000000001</c:v>
                </c:pt>
                <c:pt idx="578">
                  <c:v>3.1920000000000002</c:v>
                </c:pt>
                <c:pt idx="579">
                  <c:v>3.214</c:v>
                </c:pt>
                <c:pt idx="580">
                  <c:v>3.2509999999999999</c:v>
                </c:pt>
                <c:pt idx="581">
                  <c:v>3.2029999999999998</c:v>
                </c:pt>
                <c:pt idx="582">
                  <c:v>3.2800000000000002</c:v>
                </c:pt>
                <c:pt idx="583">
                  <c:v>3.3180000000000001</c:v>
                </c:pt>
                <c:pt idx="584">
                  <c:v>3.3159999999999998</c:v>
                </c:pt>
                <c:pt idx="585">
                  <c:v>3.2589999999999999</c:v>
                </c:pt>
                <c:pt idx="586">
                  <c:v>3.2709999999999999</c:v>
                </c:pt>
                <c:pt idx="587">
                  <c:v>3.3119999999999998</c:v>
                </c:pt>
                <c:pt idx="588">
                  <c:v>3.3559999999999999</c:v>
                </c:pt>
                <c:pt idx="589">
                  <c:v>3.3660000000000001</c:v>
                </c:pt>
                <c:pt idx="590">
                  <c:v>3.3660000000000001</c:v>
                </c:pt>
                <c:pt idx="591">
                  <c:v>3.2269999999999999</c:v>
                </c:pt>
                <c:pt idx="592">
                  <c:v>3.165</c:v>
                </c:pt>
                <c:pt idx="593">
                  <c:v>3.2029999999999998</c:v>
                </c:pt>
                <c:pt idx="594">
                  <c:v>3.399</c:v>
                </c:pt>
                <c:pt idx="595">
                  <c:v>3.3780000000000001</c:v>
                </c:pt>
                <c:pt idx="596">
                  <c:v>3.5259999999999998</c:v>
                </c:pt>
                <c:pt idx="597">
                  <c:v>3.6259999999999999</c:v>
                </c:pt>
                <c:pt idx="598">
                  <c:v>3.5910000000000002</c:v>
                </c:pt>
                <c:pt idx="599">
                  <c:v>3.6949999999999998</c:v>
                </c:pt>
                <c:pt idx="600">
                  <c:v>3.6080000000000001</c:v>
                </c:pt>
                <c:pt idx="601">
                  <c:v>3.5150000000000001</c:v>
                </c:pt>
                <c:pt idx="602">
                  <c:v>3.3140000000000001</c:v>
                </c:pt>
                <c:pt idx="603">
                  <c:v>3.2370000000000001</c:v>
                </c:pt>
                <c:pt idx="604">
                  <c:v>3.3130000000000002</c:v>
                </c:pt>
                <c:pt idx="605">
                  <c:v>3.3410000000000002</c:v>
                </c:pt>
                <c:pt idx="606">
                  <c:v>3.1970000000000001</c:v>
                </c:pt>
                <c:pt idx="607">
                  <c:v>3.1160000000000001</c:v>
                </c:pt>
                <c:pt idx="608">
                  <c:v>3.1509999999999998</c:v>
                </c:pt>
                <c:pt idx="609">
                  <c:v>3.173</c:v>
                </c:pt>
                <c:pt idx="610">
                  <c:v>3.2610000000000001</c:v>
                </c:pt>
                <c:pt idx="611">
                  <c:v>3.3810000000000002</c:v>
                </c:pt>
                <c:pt idx="612">
                  <c:v>3.4050000000000002</c:v>
                </c:pt>
                <c:pt idx="613">
                  <c:v>3.4260000000000002</c:v>
                </c:pt>
                <c:pt idx="614">
                  <c:v>3.41</c:v>
                </c:pt>
                <c:pt idx="615">
                  <c:v>3.41</c:v>
                </c:pt>
                <c:pt idx="616">
                  <c:v>3.4740000000000002</c:v>
                </c:pt>
                <c:pt idx="617">
                  <c:v>3.5169999999999999</c:v>
                </c:pt>
                <c:pt idx="618">
                  <c:v>3.4699999999999998</c:v>
                </c:pt>
                <c:pt idx="619">
                  <c:v>3.4849999999999999</c:v>
                </c:pt>
                <c:pt idx="620">
                  <c:v>3.4859999999999998</c:v>
                </c:pt>
                <c:pt idx="621">
                  <c:v>3.4699999999999998</c:v>
                </c:pt>
                <c:pt idx="622">
                  <c:v>3.411</c:v>
                </c:pt>
                <c:pt idx="623">
                  <c:v>3.3449999999999998</c:v>
                </c:pt>
                <c:pt idx="624">
                  <c:v>3.351</c:v>
                </c:pt>
                <c:pt idx="625">
                  <c:v>3.387</c:v>
                </c:pt>
                <c:pt idx="626">
                  <c:v>3.4319999999999999</c:v>
                </c:pt>
                <c:pt idx="627">
                  <c:v>3.492</c:v>
                </c:pt>
                <c:pt idx="628">
                  <c:v>3.5739999999999998</c:v>
                </c:pt>
                <c:pt idx="629">
                  <c:v>3.581</c:v>
                </c:pt>
                <c:pt idx="630">
                  <c:v>3.6120000000000001</c:v>
                </c:pt>
                <c:pt idx="631">
                  <c:v>3.6920000000000002</c:v>
                </c:pt>
                <c:pt idx="632">
                  <c:v>3.64</c:v>
                </c:pt>
                <c:pt idx="633">
                  <c:v>3.6120000000000001</c:v>
                </c:pt>
                <c:pt idx="634">
                  <c:v>3.6059999999999999</c:v>
                </c:pt>
                <c:pt idx="635">
                  <c:v>3.5249999999999999</c:v>
                </c:pt>
                <c:pt idx="636">
                  <c:v>3.472</c:v>
                </c:pt>
                <c:pt idx="637">
                  <c:v>3.7320000000000002</c:v>
                </c:pt>
                <c:pt idx="638">
                  <c:v>4.1050000000000004</c:v>
                </c:pt>
                <c:pt idx="639">
                  <c:v>4.1050000000000004</c:v>
                </c:pt>
                <c:pt idx="640">
                  <c:v>4.2679999999999998</c:v>
                </c:pt>
                <c:pt idx="641">
                  <c:v>4.1189999999999998</c:v>
                </c:pt>
                <c:pt idx="642">
                  <c:v>4.1909999999999998</c:v>
                </c:pt>
                <c:pt idx="643">
                  <c:v>4.2990000000000004</c:v>
                </c:pt>
                <c:pt idx="644">
                  <c:v>4.4450000000000003</c:v>
                </c:pt>
                <c:pt idx="645">
                  <c:v>4.41</c:v>
                </c:pt>
                <c:pt idx="646">
                  <c:v>4.3369999999999997</c:v>
                </c:pt>
                <c:pt idx="647">
                  <c:v>4.4260000000000002</c:v>
                </c:pt>
                <c:pt idx="648">
                  <c:v>4.4260000000000002</c:v>
                </c:pt>
                <c:pt idx="649">
                  <c:v>4.4290000000000003</c:v>
                </c:pt>
                <c:pt idx="650">
                  <c:v>4.3019999999999996</c:v>
                </c:pt>
                <c:pt idx="651">
                  <c:v>4.2450000000000001</c:v>
                </c:pt>
                <c:pt idx="652">
                  <c:v>4.2370000000000001</c:v>
                </c:pt>
                <c:pt idx="653">
                  <c:v>4.3540000000000001</c:v>
                </c:pt>
                <c:pt idx="654">
                  <c:v>4.2780000000000005</c:v>
                </c:pt>
                <c:pt idx="655">
                  <c:v>4.2050000000000001</c:v>
                </c:pt>
                <c:pt idx="656">
                  <c:v>4.1280000000000001</c:v>
                </c:pt>
                <c:pt idx="657">
                  <c:v>4.0540000000000003</c:v>
                </c:pt>
                <c:pt idx="658">
                  <c:v>4.1130000000000004</c:v>
                </c:pt>
                <c:pt idx="659">
                  <c:v>4.1470000000000002</c:v>
                </c:pt>
                <c:pt idx="660">
                  <c:v>4.157</c:v>
                </c:pt>
                <c:pt idx="661">
                  <c:v>4.1100000000000003</c:v>
                </c:pt>
                <c:pt idx="662">
                  <c:v>4.1150000000000002</c:v>
                </c:pt>
                <c:pt idx="663">
                  <c:v>4.1520000000000001</c:v>
                </c:pt>
                <c:pt idx="664">
                  <c:v>4.1289999999999996</c:v>
                </c:pt>
                <c:pt idx="665">
                  <c:v>4.1059999999999999</c:v>
                </c:pt>
                <c:pt idx="666">
                  <c:v>4.1130000000000004</c:v>
                </c:pt>
                <c:pt idx="667">
                  <c:v>4.0910000000000002</c:v>
                </c:pt>
                <c:pt idx="668">
                  <c:v>4.1150000000000002</c:v>
                </c:pt>
                <c:pt idx="669">
                  <c:v>4.109</c:v>
                </c:pt>
                <c:pt idx="670">
                  <c:v>4.109</c:v>
                </c:pt>
                <c:pt idx="671">
                  <c:v>4.1070000000000002</c:v>
                </c:pt>
                <c:pt idx="672">
                  <c:v>4.1020000000000003</c:v>
                </c:pt>
                <c:pt idx="673">
                  <c:v>4.0949999999999998</c:v>
                </c:pt>
                <c:pt idx="674">
                  <c:v>4.0869999999999997</c:v>
                </c:pt>
                <c:pt idx="675">
                  <c:v>4.0869999999999997</c:v>
                </c:pt>
                <c:pt idx="676">
                  <c:v>4.077</c:v>
                </c:pt>
                <c:pt idx="677">
                  <c:v>4.0270000000000001</c:v>
                </c:pt>
                <c:pt idx="678">
                  <c:v>3.907</c:v>
                </c:pt>
                <c:pt idx="679">
                  <c:v>3.9249999999999998</c:v>
                </c:pt>
                <c:pt idx="680">
                  <c:v>3.8849999999999998</c:v>
                </c:pt>
                <c:pt idx="681">
                  <c:v>3.9279999999999999</c:v>
                </c:pt>
                <c:pt idx="682">
                  <c:v>3.9050000000000002</c:v>
                </c:pt>
                <c:pt idx="683">
                  <c:v>3.8449999999999998</c:v>
                </c:pt>
                <c:pt idx="684">
                  <c:v>3.8540000000000001</c:v>
                </c:pt>
                <c:pt idx="685">
                  <c:v>3.8540000000000001</c:v>
                </c:pt>
                <c:pt idx="686">
                  <c:v>3.7690000000000001</c:v>
                </c:pt>
                <c:pt idx="687">
                  <c:v>3.907</c:v>
                </c:pt>
                <c:pt idx="688">
                  <c:v>4.0069999999999997</c:v>
                </c:pt>
                <c:pt idx="689">
                  <c:v>3.9820000000000002</c:v>
                </c:pt>
                <c:pt idx="690">
                  <c:v>3.9260000000000002</c:v>
                </c:pt>
                <c:pt idx="691">
                  <c:v>3.976</c:v>
                </c:pt>
                <c:pt idx="692">
                  <c:v>4.016</c:v>
                </c:pt>
                <c:pt idx="693">
                  <c:v>4.0339999999999998</c:v>
                </c:pt>
                <c:pt idx="694">
                  <c:v>3.9420000000000002</c:v>
                </c:pt>
                <c:pt idx="695">
                  <c:v>3.9670000000000001</c:v>
                </c:pt>
                <c:pt idx="696">
                  <c:v>3.8929999999999998</c:v>
                </c:pt>
                <c:pt idx="697">
                  <c:v>3.887</c:v>
                </c:pt>
                <c:pt idx="698">
                  <c:v>3.8159999999999998</c:v>
                </c:pt>
                <c:pt idx="699">
                  <c:v>3.7570000000000001</c:v>
                </c:pt>
                <c:pt idx="700">
                  <c:v>3.7290000000000001</c:v>
                </c:pt>
                <c:pt idx="701">
                  <c:v>3.742</c:v>
                </c:pt>
                <c:pt idx="702">
                  <c:v>3.7389999999999999</c:v>
                </c:pt>
                <c:pt idx="703">
                  <c:v>3.7970000000000002</c:v>
                </c:pt>
                <c:pt idx="704">
                  <c:v>3.7810000000000001</c:v>
                </c:pt>
                <c:pt idx="705">
                  <c:v>3.7320000000000002</c:v>
                </c:pt>
                <c:pt idx="706">
                  <c:v>3.7650000000000001</c:v>
                </c:pt>
                <c:pt idx="707">
                  <c:v>3.8209999999999997</c:v>
                </c:pt>
                <c:pt idx="708">
                  <c:v>3.9779999999999998</c:v>
                </c:pt>
                <c:pt idx="709">
                  <c:v>3.9590000000000001</c:v>
                </c:pt>
                <c:pt idx="710">
                  <c:v>3.9590000000000001</c:v>
                </c:pt>
                <c:pt idx="711">
                  <c:v>3.9169999999999998</c:v>
                </c:pt>
                <c:pt idx="712">
                  <c:v>3.911</c:v>
                </c:pt>
                <c:pt idx="713">
                  <c:v>3.8860000000000001</c:v>
                </c:pt>
                <c:pt idx="714">
                  <c:v>3.89</c:v>
                </c:pt>
                <c:pt idx="715">
                  <c:v>3.9159999999999999</c:v>
                </c:pt>
                <c:pt idx="716">
                  <c:v>3.9239999999999999</c:v>
                </c:pt>
                <c:pt idx="717">
                  <c:v>3.956</c:v>
                </c:pt>
                <c:pt idx="718">
                  <c:v>3.9980000000000002</c:v>
                </c:pt>
                <c:pt idx="719">
                  <c:v>3.9910000000000001</c:v>
                </c:pt>
                <c:pt idx="720">
                  <c:v>3.9729999999999999</c:v>
                </c:pt>
                <c:pt idx="721">
                  <c:v>4.0369999999999999</c:v>
                </c:pt>
                <c:pt idx="722">
                  <c:v>4.1360000000000001</c:v>
                </c:pt>
                <c:pt idx="723">
                  <c:v>4.2110000000000003</c:v>
                </c:pt>
                <c:pt idx="724">
                  <c:v>4.1139999999999999</c:v>
                </c:pt>
                <c:pt idx="725">
                  <c:v>4.1689999999999996</c:v>
                </c:pt>
                <c:pt idx="726">
                  <c:v>4.218</c:v>
                </c:pt>
                <c:pt idx="727">
                  <c:v>4.0670000000000002</c:v>
                </c:pt>
                <c:pt idx="728">
                  <c:v>4.0490000000000004</c:v>
                </c:pt>
                <c:pt idx="729">
                  <c:v>3.9889999999999999</c:v>
                </c:pt>
                <c:pt idx="730">
                  <c:v>3.9409999999999998</c:v>
                </c:pt>
                <c:pt idx="731">
                  <c:v>3.9409999999999998</c:v>
                </c:pt>
                <c:pt idx="732">
                  <c:v>3.9279999999999999</c:v>
                </c:pt>
                <c:pt idx="733">
                  <c:v>3.8929999999999998</c:v>
                </c:pt>
                <c:pt idx="734">
                  <c:v>3.8209999999999997</c:v>
                </c:pt>
                <c:pt idx="735">
                  <c:v>3.802</c:v>
                </c:pt>
                <c:pt idx="736">
                  <c:v>3.7909999999999999</c:v>
                </c:pt>
                <c:pt idx="737">
                  <c:v>3.7919999999999998</c:v>
                </c:pt>
                <c:pt idx="738">
                  <c:v>3.8839999999999999</c:v>
                </c:pt>
                <c:pt idx="739">
                  <c:v>3.9050000000000002</c:v>
                </c:pt>
                <c:pt idx="740">
                  <c:v>3.8759999999999999</c:v>
                </c:pt>
                <c:pt idx="741">
                  <c:v>3.8810000000000002</c:v>
                </c:pt>
                <c:pt idx="742">
                  <c:v>3.8689999999999998</c:v>
                </c:pt>
                <c:pt idx="743">
                  <c:v>3.8479999999999999</c:v>
                </c:pt>
                <c:pt idx="744">
                  <c:v>3.8759999999999999</c:v>
                </c:pt>
                <c:pt idx="745">
                  <c:v>3.8810000000000002</c:v>
                </c:pt>
                <c:pt idx="746">
                  <c:v>3.8759999999999999</c:v>
                </c:pt>
                <c:pt idx="747">
                  <c:v>3.855</c:v>
                </c:pt>
                <c:pt idx="748">
                  <c:v>3.8239999999999998</c:v>
                </c:pt>
                <c:pt idx="749">
                  <c:v>3.8239999999999998</c:v>
                </c:pt>
                <c:pt idx="750">
                  <c:v>3.8029999999999999</c:v>
                </c:pt>
                <c:pt idx="751">
                  <c:v>3.7810000000000001</c:v>
                </c:pt>
                <c:pt idx="752">
                  <c:v>3.7690000000000001</c:v>
                </c:pt>
                <c:pt idx="753">
                  <c:v>3.79</c:v>
                </c:pt>
                <c:pt idx="754">
                  <c:v>3.7800000000000002</c:v>
                </c:pt>
                <c:pt idx="755">
                  <c:v>3.7450000000000001</c:v>
                </c:pt>
                <c:pt idx="756">
                  <c:v>3.794</c:v>
                </c:pt>
                <c:pt idx="757">
                  <c:v>3.802</c:v>
                </c:pt>
                <c:pt idx="758">
                  <c:v>3.786</c:v>
                </c:pt>
                <c:pt idx="759">
                  <c:v>3.7690000000000001</c:v>
                </c:pt>
                <c:pt idx="760">
                  <c:v>3.7720000000000002</c:v>
                </c:pt>
                <c:pt idx="761">
                  <c:v>3.7490000000000001</c:v>
                </c:pt>
                <c:pt idx="762">
                  <c:v>3.7429999999999999</c:v>
                </c:pt>
                <c:pt idx="763">
                  <c:v>3.8380000000000001</c:v>
                </c:pt>
                <c:pt idx="764">
                  <c:v>3.8279999999999998</c:v>
                </c:pt>
                <c:pt idx="765">
                  <c:v>3.8580000000000001</c:v>
                </c:pt>
                <c:pt idx="766">
                  <c:v>3.8860000000000001</c:v>
                </c:pt>
                <c:pt idx="767">
                  <c:v>3.851</c:v>
                </c:pt>
                <c:pt idx="768">
                  <c:v>3.8359999999999999</c:v>
                </c:pt>
                <c:pt idx="769">
                  <c:v>3.7989999999999999</c:v>
                </c:pt>
                <c:pt idx="770">
                  <c:v>3.7709999999999999</c:v>
                </c:pt>
                <c:pt idx="771">
                  <c:v>3.7610000000000001</c:v>
                </c:pt>
                <c:pt idx="772">
                  <c:v>3.7669999999999999</c:v>
                </c:pt>
                <c:pt idx="773">
                  <c:v>3.7810000000000001</c:v>
                </c:pt>
                <c:pt idx="774">
                  <c:v>3.734</c:v>
                </c:pt>
                <c:pt idx="775">
                  <c:v>3.758</c:v>
                </c:pt>
                <c:pt idx="776">
                  <c:v>3.7570000000000001</c:v>
                </c:pt>
                <c:pt idx="777">
                  <c:v>3.7250000000000001</c:v>
                </c:pt>
                <c:pt idx="778">
                  <c:v>3.7589999999999999</c:v>
                </c:pt>
                <c:pt idx="779">
                  <c:v>3.7610000000000001</c:v>
                </c:pt>
                <c:pt idx="780">
                  <c:v>3.7610000000000001</c:v>
                </c:pt>
                <c:pt idx="781">
                  <c:v>3.7480000000000002</c:v>
                </c:pt>
                <c:pt idx="782">
                  <c:v>3.754</c:v>
                </c:pt>
                <c:pt idx="783">
                  <c:v>3.7560000000000002</c:v>
                </c:pt>
                <c:pt idx="784">
                  <c:v>3.6829999999999998</c:v>
                </c:pt>
                <c:pt idx="785">
                  <c:v>3.64</c:v>
                </c:pt>
                <c:pt idx="786">
                  <c:v>3.5609999999999999</c:v>
                </c:pt>
                <c:pt idx="787">
                  <c:v>3.55</c:v>
                </c:pt>
                <c:pt idx="788">
                  <c:v>3.5540000000000003</c:v>
                </c:pt>
                <c:pt idx="789">
                  <c:v>3.56</c:v>
                </c:pt>
                <c:pt idx="790">
                  <c:v>3.5649999999999999</c:v>
                </c:pt>
                <c:pt idx="791">
                  <c:v>3.5390000000000001</c:v>
                </c:pt>
                <c:pt idx="792">
                  <c:v>3.5070000000000001</c:v>
                </c:pt>
                <c:pt idx="793">
                  <c:v>3.589</c:v>
                </c:pt>
                <c:pt idx="794">
                  <c:v>3.6269999999999998</c:v>
                </c:pt>
                <c:pt idx="795">
                  <c:v>3.6790000000000003</c:v>
                </c:pt>
                <c:pt idx="796">
                  <c:v>3.7439999999999998</c:v>
                </c:pt>
                <c:pt idx="797">
                  <c:v>3.7439999999999998</c:v>
                </c:pt>
                <c:pt idx="798">
                  <c:v>3.673</c:v>
                </c:pt>
                <c:pt idx="799">
                  <c:v>3.6109999999999998</c:v>
                </c:pt>
                <c:pt idx="800">
                  <c:v>3.5939999999999999</c:v>
                </c:pt>
                <c:pt idx="801">
                  <c:v>3.6640000000000001</c:v>
                </c:pt>
                <c:pt idx="802">
                  <c:v>3.69</c:v>
                </c:pt>
                <c:pt idx="803">
                  <c:v>3.7770000000000001</c:v>
                </c:pt>
                <c:pt idx="804">
                  <c:v>3.7770000000000001</c:v>
                </c:pt>
                <c:pt idx="805">
                  <c:v>3.8129999999999997</c:v>
                </c:pt>
                <c:pt idx="806">
                  <c:v>3.8129999999999997</c:v>
                </c:pt>
                <c:pt idx="807">
                  <c:v>3.8410000000000002</c:v>
                </c:pt>
                <c:pt idx="808">
                  <c:v>3.9340000000000002</c:v>
                </c:pt>
                <c:pt idx="809">
                  <c:v>3.9539999999999997</c:v>
                </c:pt>
                <c:pt idx="810">
                  <c:v>3.915</c:v>
                </c:pt>
                <c:pt idx="811">
                  <c:v>3.9119999999999999</c:v>
                </c:pt>
                <c:pt idx="812">
                  <c:v>3.8780000000000001</c:v>
                </c:pt>
                <c:pt idx="813">
                  <c:v>3.9409999999999998</c:v>
                </c:pt>
                <c:pt idx="814">
                  <c:v>3.9239999999999999</c:v>
                </c:pt>
                <c:pt idx="815">
                  <c:v>3.9079999999999999</c:v>
                </c:pt>
                <c:pt idx="816">
                  <c:v>3.843</c:v>
                </c:pt>
                <c:pt idx="817">
                  <c:v>3.8079999999999998</c:v>
                </c:pt>
                <c:pt idx="818">
                  <c:v>3.766</c:v>
                </c:pt>
                <c:pt idx="819">
                  <c:v>3.746</c:v>
                </c:pt>
                <c:pt idx="820">
                  <c:v>3.806</c:v>
                </c:pt>
                <c:pt idx="821">
                  <c:v>3.839</c:v>
                </c:pt>
                <c:pt idx="822">
                  <c:v>3.766</c:v>
                </c:pt>
                <c:pt idx="823">
                  <c:v>3.782</c:v>
                </c:pt>
                <c:pt idx="824">
                  <c:v>3.7669999999999999</c:v>
                </c:pt>
                <c:pt idx="825">
                  <c:v>3.7469999999999999</c:v>
                </c:pt>
                <c:pt idx="826">
                  <c:v>3.7069999999999999</c:v>
                </c:pt>
                <c:pt idx="827">
                  <c:v>3.7679999999999998</c:v>
                </c:pt>
                <c:pt idx="828">
                  <c:v>3.746</c:v>
                </c:pt>
                <c:pt idx="829">
                  <c:v>3.7919999999999998</c:v>
                </c:pt>
                <c:pt idx="830">
                  <c:v>3.7560000000000002</c:v>
                </c:pt>
              </c:numCache>
            </c:numRef>
          </c:val>
          <c:smooth val="0"/>
          <c:extLst xmlns:c16r2="http://schemas.microsoft.com/office/drawing/2015/06/chart">
            <c:ext xmlns:c16="http://schemas.microsoft.com/office/drawing/2014/chart" uri="{C3380CC4-5D6E-409C-BE32-E72D297353CC}">
              <c16:uniqueId val="{00000005-C212-4B91-B970-308AA92F7E25}"/>
            </c:ext>
          </c:extLst>
        </c:ser>
        <c:ser>
          <c:idx val="5"/>
          <c:order val="6"/>
          <c:tx>
            <c:strRef>
              <c:f>CDSHistorico!$AM$4</c:f>
              <c:strCache>
                <c:ptCount val="1"/>
                <c:pt idx="0">
                  <c:v>PER UMS 10Y</c:v>
                </c:pt>
              </c:strCache>
            </c:strRef>
          </c:tx>
          <c:spPr>
            <a:ln w="19050">
              <a:solidFill>
                <a:schemeClr val="accent2">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[0]!UMSPER</c:f>
              <c:numCache>
                <c:formatCode>General</c:formatCode>
                <c:ptCount val="831"/>
                <c:pt idx="0">
                  <c:v>3.7090000000000001</c:v>
                </c:pt>
                <c:pt idx="1">
                  <c:v>3.754</c:v>
                </c:pt>
                <c:pt idx="2">
                  <c:v>3.7509999999999999</c:v>
                </c:pt>
                <c:pt idx="3">
                  <c:v>3.706</c:v>
                </c:pt>
                <c:pt idx="4">
                  <c:v>3.633</c:v>
                </c:pt>
                <c:pt idx="5">
                  <c:v>3.629</c:v>
                </c:pt>
                <c:pt idx="6">
                  <c:v>3.67</c:v>
                </c:pt>
                <c:pt idx="7">
                  <c:v>3.7450000000000001</c:v>
                </c:pt>
                <c:pt idx="8">
                  <c:v>3.7589999999999999</c:v>
                </c:pt>
                <c:pt idx="9">
                  <c:v>3.76</c:v>
                </c:pt>
                <c:pt idx="10">
                  <c:v>3.7839999999999998</c:v>
                </c:pt>
                <c:pt idx="11">
                  <c:v>3.8239999999999998</c:v>
                </c:pt>
                <c:pt idx="12">
                  <c:v>3.81</c:v>
                </c:pt>
                <c:pt idx="13">
                  <c:v>3.8279999999999998</c:v>
                </c:pt>
                <c:pt idx="14">
                  <c:v>3.8239999999999998</c:v>
                </c:pt>
                <c:pt idx="15">
                  <c:v>3.8180000000000001</c:v>
                </c:pt>
                <c:pt idx="16">
                  <c:v>3.7949999999999999</c:v>
                </c:pt>
                <c:pt idx="17">
                  <c:v>3.7690000000000001</c:v>
                </c:pt>
                <c:pt idx="18">
                  <c:v>3.734</c:v>
                </c:pt>
                <c:pt idx="19">
                  <c:v>3.7480000000000002</c:v>
                </c:pt>
                <c:pt idx="20">
                  <c:v>3.7570000000000001</c:v>
                </c:pt>
                <c:pt idx="21">
                  <c:v>3.7650000000000001</c:v>
                </c:pt>
                <c:pt idx="22">
                  <c:v>3.8010000000000002</c:v>
                </c:pt>
                <c:pt idx="23">
                  <c:v>3.7130000000000001</c:v>
                </c:pt>
                <c:pt idx="24">
                  <c:v>3.7130000000000001</c:v>
                </c:pt>
                <c:pt idx="25">
                  <c:v>3.706</c:v>
                </c:pt>
                <c:pt idx="26">
                  <c:v>3.6959999999999997</c:v>
                </c:pt>
                <c:pt idx="27">
                  <c:v>3.7050000000000001</c:v>
                </c:pt>
                <c:pt idx="28">
                  <c:v>3.7229999999999999</c:v>
                </c:pt>
                <c:pt idx="29">
                  <c:v>3.71</c:v>
                </c:pt>
                <c:pt idx="30">
                  <c:v>3.7309999999999999</c:v>
                </c:pt>
                <c:pt idx="31">
                  <c:v>3.7290000000000001</c:v>
                </c:pt>
                <c:pt idx="32">
                  <c:v>3.722</c:v>
                </c:pt>
                <c:pt idx="33">
                  <c:v>3.7050000000000001</c:v>
                </c:pt>
                <c:pt idx="34">
                  <c:v>3.6619999999999999</c:v>
                </c:pt>
                <c:pt idx="35">
                  <c:v>3.6440000000000001</c:v>
                </c:pt>
                <c:pt idx="36">
                  <c:v>3.6320000000000001</c:v>
                </c:pt>
                <c:pt idx="37">
                  <c:v>3.6059999999999999</c:v>
                </c:pt>
                <c:pt idx="38">
                  <c:v>3.601</c:v>
                </c:pt>
                <c:pt idx="39">
                  <c:v>3.593</c:v>
                </c:pt>
                <c:pt idx="40">
                  <c:v>3.6379999999999999</c:v>
                </c:pt>
                <c:pt idx="41">
                  <c:v>3.7080000000000002</c:v>
                </c:pt>
                <c:pt idx="42">
                  <c:v>3.762</c:v>
                </c:pt>
                <c:pt idx="43">
                  <c:v>3.7690000000000001</c:v>
                </c:pt>
                <c:pt idx="44">
                  <c:v>3.7800000000000002</c:v>
                </c:pt>
                <c:pt idx="45">
                  <c:v>3.7749999999999999</c:v>
                </c:pt>
                <c:pt idx="46">
                  <c:v>3.8220000000000001</c:v>
                </c:pt>
                <c:pt idx="47">
                  <c:v>3.8140000000000001</c:v>
                </c:pt>
                <c:pt idx="48">
                  <c:v>3.7880000000000003</c:v>
                </c:pt>
                <c:pt idx="49">
                  <c:v>3.798</c:v>
                </c:pt>
                <c:pt idx="50">
                  <c:v>3.7669999999999999</c:v>
                </c:pt>
                <c:pt idx="51">
                  <c:v>3.778</c:v>
                </c:pt>
                <c:pt idx="52">
                  <c:v>3.7090000000000001</c:v>
                </c:pt>
                <c:pt idx="53">
                  <c:v>3.6339999999999999</c:v>
                </c:pt>
                <c:pt idx="54">
                  <c:v>3.5840000000000001</c:v>
                </c:pt>
                <c:pt idx="55">
                  <c:v>3.677</c:v>
                </c:pt>
                <c:pt idx="56">
                  <c:v>3.665</c:v>
                </c:pt>
                <c:pt idx="57">
                  <c:v>3.6859999999999999</c:v>
                </c:pt>
                <c:pt idx="58">
                  <c:v>3.657</c:v>
                </c:pt>
                <c:pt idx="59">
                  <c:v>3.63</c:v>
                </c:pt>
                <c:pt idx="60">
                  <c:v>3.59</c:v>
                </c:pt>
                <c:pt idx="61">
                  <c:v>3.6029999999999998</c:v>
                </c:pt>
                <c:pt idx="62">
                  <c:v>3.5419999999999998</c:v>
                </c:pt>
                <c:pt idx="63">
                  <c:v>3.5230000000000001</c:v>
                </c:pt>
                <c:pt idx="64">
                  <c:v>3.5209999999999999</c:v>
                </c:pt>
                <c:pt idx="65">
                  <c:v>3.5209999999999999</c:v>
                </c:pt>
                <c:pt idx="66">
                  <c:v>3.5920000000000001</c:v>
                </c:pt>
                <c:pt idx="67">
                  <c:v>3.5979999999999999</c:v>
                </c:pt>
                <c:pt idx="68">
                  <c:v>3.6310000000000002</c:v>
                </c:pt>
                <c:pt idx="69">
                  <c:v>3.6320000000000001</c:v>
                </c:pt>
                <c:pt idx="70">
                  <c:v>3.625</c:v>
                </c:pt>
                <c:pt idx="71">
                  <c:v>3.67</c:v>
                </c:pt>
                <c:pt idx="72">
                  <c:v>3.742</c:v>
                </c:pt>
                <c:pt idx="73">
                  <c:v>3.7690000000000001</c:v>
                </c:pt>
                <c:pt idx="74">
                  <c:v>3.863</c:v>
                </c:pt>
                <c:pt idx="75">
                  <c:v>3.9039999999999999</c:v>
                </c:pt>
                <c:pt idx="76">
                  <c:v>3.9079999999999999</c:v>
                </c:pt>
                <c:pt idx="77">
                  <c:v>3.879</c:v>
                </c:pt>
                <c:pt idx="78">
                  <c:v>3.8570000000000002</c:v>
                </c:pt>
                <c:pt idx="79">
                  <c:v>3.8319999999999999</c:v>
                </c:pt>
                <c:pt idx="80">
                  <c:v>3.8319999999999999</c:v>
                </c:pt>
                <c:pt idx="81">
                  <c:v>3.8149999999999999</c:v>
                </c:pt>
                <c:pt idx="82">
                  <c:v>3.802</c:v>
                </c:pt>
                <c:pt idx="83">
                  <c:v>3.8129999999999997</c:v>
                </c:pt>
                <c:pt idx="84">
                  <c:v>3.8449999999999998</c:v>
                </c:pt>
                <c:pt idx="85">
                  <c:v>3.8679999999999999</c:v>
                </c:pt>
                <c:pt idx="86">
                  <c:v>3.883</c:v>
                </c:pt>
                <c:pt idx="87">
                  <c:v>3.81</c:v>
                </c:pt>
                <c:pt idx="88">
                  <c:v>3.8170000000000002</c:v>
                </c:pt>
                <c:pt idx="89">
                  <c:v>3.8180000000000001</c:v>
                </c:pt>
                <c:pt idx="90">
                  <c:v>3.7989999999999999</c:v>
                </c:pt>
                <c:pt idx="91">
                  <c:v>3.7829999999999999</c:v>
                </c:pt>
                <c:pt idx="92">
                  <c:v>3.758</c:v>
                </c:pt>
                <c:pt idx="93">
                  <c:v>3.742</c:v>
                </c:pt>
                <c:pt idx="94">
                  <c:v>3.7480000000000002</c:v>
                </c:pt>
                <c:pt idx="95">
                  <c:v>3.7480000000000002</c:v>
                </c:pt>
                <c:pt idx="96">
                  <c:v>3.714</c:v>
                </c:pt>
                <c:pt idx="97">
                  <c:v>3.6440000000000001</c:v>
                </c:pt>
                <c:pt idx="98">
                  <c:v>3.6470000000000002</c:v>
                </c:pt>
                <c:pt idx="99">
                  <c:v>3.6189999999999998</c:v>
                </c:pt>
                <c:pt idx="100">
                  <c:v>3.6109999999999998</c:v>
                </c:pt>
                <c:pt idx="101">
                  <c:v>3.629</c:v>
                </c:pt>
                <c:pt idx="102">
                  <c:v>3.6440000000000001</c:v>
                </c:pt>
                <c:pt idx="103">
                  <c:v>3.7029999999999998</c:v>
                </c:pt>
                <c:pt idx="104">
                  <c:v>3.7069999999999999</c:v>
                </c:pt>
                <c:pt idx="105">
                  <c:v>3.706</c:v>
                </c:pt>
                <c:pt idx="106">
                  <c:v>3.7010000000000001</c:v>
                </c:pt>
                <c:pt idx="107">
                  <c:v>3.7199999999999998</c:v>
                </c:pt>
                <c:pt idx="108">
                  <c:v>3.6970000000000001</c:v>
                </c:pt>
                <c:pt idx="109">
                  <c:v>3.6819999999999999</c:v>
                </c:pt>
                <c:pt idx="110">
                  <c:v>3.7039999999999997</c:v>
                </c:pt>
                <c:pt idx="111">
                  <c:v>3.7029999999999998</c:v>
                </c:pt>
                <c:pt idx="112">
                  <c:v>3.7</c:v>
                </c:pt>
                <c:pt idx="113">
                  <c:v>3.698</c:v>
                </c:pt>
                <c:pt idx="114">
                  <c:v>3.6779999999999999</c:v>
                </c:pt>
                <c:pt idx="115">
                  <c:v>3.677</c:v>
                </c:pt>
                <c:pt idx="116">
                  <c:v>3.677</c:v>
                </c:pt>
                <c:pt idx="117">
                  <c:v>3.6310000000000002</c:v>
                </c:pt>
                <c:pt idx="118">
                  <c:v>3.6219999999999999</c:v>
                </c:pt>
                <c:pt idx="119">
                  <c:v>3.6219999999999999</c:v>
                </c:pt>
                <c:pt idx="120">
                  <c:v>3.669</c:v>
                </c:pt>
                <c:pt idx="121">
                  <c:v>3.6760000000000002</c:v>
                </c:pt>
                <c:pt idx="122">
                  <c:v>3.6659999999999999</c:v>
                </c:pt>
                <c:pt idx="123">
                  <c:v>3.6589999999999998</c:v>
                </c:pt>
                <c:pt idx="124">
                  <c:v>3.65</c:v>
                </c:pt>
                <c:pt idx="125">
                  <c:v>3.645</c:v>
                </c:pt>
                <c:pt idx="126">
                  <c:v>3.5910000000000002</c:v>
                </c:pt>
                <c:pt idx="127">
                  <c:v>3.589</c:v>
                </c:pt>
                <c:pt idx="128">
                  <c:v>3.589</c:v>
                </c:pt>
                <c:pt idx="129">
                  <c:v>3.6459999999999999</c:v>
                </c:pt>
                <c:pt idx="130">
                  <c:v>3.6040000000000001</c:v>
                </c:pt>
                <c:pt idx="131">
                  <c:v>3.5789999999999997</c:v>
                </c:pt>
                <c:pt idx="132">
                  <c:v>3.5819999999999999</c:v>
                </c:pt>
                <c:pt idx="133">
                  <c:v>3.585</c:v>
                </c:pt>
                <c:pt idx="134">
                  <c:v>3.6320000000000001</c:v>
                </c:pt>
                <c:pt idx="135">
                  <c:v>3.6710000000000003</c:v>
                </c:pt>
                <c:pt idx="136">
                  <c:v>3.7189999999999999</c:v>
                </c:pt>
                <c:pt idx="137">
                  <c:v>3.7730000000000001</c:v>
                </c:pt>
                <c:pt idx="138">
                  <c:v>3.7810000000000001</c:v>
                </c:pt>
                <c:pt idx="139">
                  <c:v>3.8580000000000001</c:v>
                </c:pt>
                <c:pt idx="140">
                  <c:v>3.952</c:v>
                </c:pt>
                <c:pt idx="141">
                  <c:v>3.9809999999999999</c:v>
                </c:pt>
                <c:pt idx="142">
                  <c:v>3.8180000000000001</c:v>
                </c:pt>
                <c:pt idx="143">
                  <c:v>3.7439999999999998</c:v>
                </c:pt>
                <c:pt idx="144">
                  <c:v>3.63</c:v>
                </c:pt>
                <c:pt idx="145">
                  <c:v>3.6080000000000001</c:v>
                </c:pt>
                <c:pt idx="146">
                  <c:v>3.6029999999999998</c:v>
                </c:pt>
                <c:pt idx="147">
                  <c:v>3.5949999999999998</c:v>
                </c:pt>
                <c:pt idx="148">
                  <c:v>3.5949999999999998</c:v>
                </c:pt>
                <c:pt idx="149">
                  <c:v>3.7160000000000002</c:v>
                </c:pt>
                <c:pt idx="150">
                  <c:v>3.6059999999999999</c:v>
                </c:pt>
                <c:pt idx="151">
                  <c:v>3.5990000000000002</c:v>
                </c:pt>
                <c:pt idx="152">
                  <c:v>3.605</c:v>
                </c:pt>
                <c:pt idx="153">
                  <c:v>3.605</c:v>
                </c:pt>
                <c:pt idx="154">
                  <c:v>3.6080000000000001</c:v>
                </c:pt>
                <c:pt idx="155">
                  <c:v>3.617</c:v>
                </c:pt>
                <c:pt idx="156">
                  <c:v>3.5990000000000002</c:v>
                </c:pt>
                <c:pt idx="157">
                  <c:v>3.5830000000000002</c:v>
                </c:pt>
                <c:pt idx="158">
                  <c:v>3.589</c:v>
                </c:pt>
                <c:pt idx="159">
                  <c:v>3.577</c:v>
                </c:pt>
                <c:pt idx="160">
                  <c:v>3.6019999999999999</c:v>
                </c:pt>
                <c:pt idx="161">
                  <c:v>3.5760000000000001</c:v>
                </c:pt>
                <c:pt idx="162">
                  <c:v>3.581</c:v>
                </c:pt>
                <c:pt idx="163">
                  <c:v>3.5659999999999998</c:v>
                </c:pt>
                <c:pt idx="164">
                  <c:v>3.58</c:v>
                </c:pt>
                <c:pt idx="165">
                  <c:v>3.58</c:v>
                </c:pt>
                <c:pt idx="166">
                  <c:v>3.5579999999999998</c:v>
                </c:pt>
                <c:pt idx="167">
                  <c:v>3.556</c:v>
                </c:pt>
                <c:pt idx="168">
                  <c:v>3.5230000000000001</c:v>
                </c:pt>
                <c:pt idx="169">
                  <c:v>3.46</c:v>
                </c:pt>
                <c:pt idx="170">
                  <c:v>3.46</c:v>
                </c:pt>
                <c:pt idx="171">
                  <c:v>3.4620000000000002</c:v>
                </c:pt>
                <c:pt idx="172">
                  <c:v>3.4169999999999998</c:v>
                </c:pt>
                <c:pt idx="173">
                  <c:v>3.379</c:v>
                </c:pt>
                <c:pt idx="174">
                  <c:v>3.3079999999999998</c:v>
                </c:pt>
                <c:pt idx="175">
                  <c:v>3.2789999999999999</c:v>
                </c:pt>
                <c:pt idx="176">
                  <c:v>3.3159999999999998</c:v>
                </c:pt>
                <c:pt idx="177">
                  <c:v>3.3119999999999998</c:v>
                </c:pt>
                <c:pt idx="178">
                  <c:v>3.351</c:v>
                </c:pt>
                <c:pt idx="179">
                  <c:v>3.391</c:v>
                </c:pt>
                <c:pt idx="180">
                  <c:v>3.407</c:v>
                </c:pt>
                <c:pt idx="181">
                  <c:v>3.4660000000000002</c:v>
                </c:pt>
                <c:pt idx="182">
                  <c:v>3.48</c:v>
                </c:pt>
                <c:pt idx="183">
                  <c:v>3.3929999999999998</c:v>
                </c:pt>
                <c:pt idx="184">
                  <c:v>3.3740000000000001</c:v>
                </c:pt>
                <c:pt idx="185">
                  <c:v>3.3740000000000001</c:v>
                </c:pt>
                <c:pt idx="186">
                  <c:v>3.415</c:v>
                </c:pt>
                <c:pt idx="187">
                  <c:v>3.3980000000000001</c:v>
                </c:pt>
                <c:pt idx="188">
                  <c:v>3.391</c:v>
                </c:pt>
                <c:pt idx="189">
                  <c:v>3.371</c:v>
                </c:pt>
                <c:pt idx="190">
                  <c:v>3.32</c:v>
                </c:pt>
                <c:pt idx="191">
                  <c:v>3.2530000000000001</c:v>
                </c:pt>
                <c:pt idx="192">
                  <c:v>3.2130000000000001</c:v>
                </c:pt>
                <c:pt idx="193">
                  <c:v>3.2320000000000002</c:v>
                </c:pt>
                <c:pt idx="194">
                  <c:v>3.2290000000000001</c:v>
                </c:pt>
                <c:pt idx="195">
                  <c:v>3.214</c:v>
                </c:pt>
                <c:pt idx="196">
                  <c:v>3.2669999999999999</c:v>
                </c:pt>
                <c:pt idx="197">
                  <c:v>3.2909999999999999</c:v>
                </c:pt>
                <c:pt idx="198">
                  <c:v>3.319</c:v>
                </c:pt>
                <c:pt idx="199">
                  <c:v>3.4790000000000001</c:v>
                </c:pt>
                <c:pt idx="200">
                  <c:v>3.544</c:v>
                </c:pt>
                <c:pt idx="201">
                  <c:v>3.5620000000000003</c:v>
                </c:pt>
                <c:pt idx="202">
                  <c:v>3.5529999999999999</c:v>
                </c:pt>
                <c:pt idx="203">
                  <c:v>3.5569999999999999</c:v>
                </c:pt>
                <c:pt idx="204">
                  <c:v>3.5760000000000001</c:v>
                </c:pt>
                <c:pt idx="205">
                  <c:v>3.657</c:v>
                </c:pt>
                <c:pt idx="206">
                  <c:v>3.6579999999999999</c:v>
                </c:pt>
                <c:pt idx="207">
                  <c:v>3.55</c:v>
                </c:pt>
                <c:pt idx="208">
                  <c:v>3.536</c:v>
                </c:pt>
                <c:pt idx="209">
                  <c:v>3.4750000000000001</c:v>
                </c:pt>
                <c:pt idx="210">
                  <c:v>3.4140000000000001</c:v>
                </c:pt>
                <c:pt idx="211">
                  <c:v>3.3159999999999998</c:v>
                </c:pt>
                <c:pt idx="212">
                  <c:v>3.323</c:v>
                </c:pt>
                <c:pt idx="213">
                  <c:v>3.3319999999999999</c:v>
                </c:pt>
                <c:pt idx="214">
                  <c:v>3.29</c:v>
                </c:pt>
                <c:pt idx="215">
                  <c:v>3.2640000000000002</c:v>
                </c:pt>
                <c:pt idx="216">
                  <c:v>3.2280000000000002</c:v>
                </c:pt>
                <c:pt idx="217">
                  <c:v>3.1739999999999999</c:v>
                </c:pt>
                <c:pt idx="218">
                  <c:v>3.1880000000000002</c:v>
                </c:pt>
                <c:pt idx="219">
                  <c:v>3.2210000000000001</c:v>
                </c:pt>
                <c:pt idx="220">
                  <c:v>3.1189999999999998</c:v>
                </c:pt>
                <c:pt idx="221">
                  <c:v>3.1680000000000001</c:v>
                </c:pt>
                <c:pt idx="222">
                  <c:v>3.1890000000000001</c:v>
                </c:pt>
                <c:pt idx="223">
                  <c:v>3.202</c:v>
                </c:pt>
                <c:pt idx="224">
                  <c:v>3.238</c:v>
                </c:pt>
                <c:pt idx="225">
                  <c:v>3.2410000000000001</c:v>
                </c:pt>
                <c:pt idx="226">
                  <c:v>3.214</c:v>
                </c:pt>
                <c:pt idx="227">
                  <c:v>3.246</c:v>
                </c:pt>
                <c:pt idx="228">
                  <c:v>3.2560000000000002</c:v>
                </c:pt>
                <c:pt idx="229">
                  <c:v>3.2690000000000001</c:v>
                </c:pt>
                <c:pt idx="230">
                  <c:v>3.2549999999999999</c:v>
                </c:pt>
                <c:pt idx="231">
                  <c:v>3.2330000000000001</c:v>
                </c:pt>
                <c:pt idx="232">
                  <c:v>3.23</c:v>
                </c:pt>
                <c:pt idx="233">
                  <c:v>3.2069999999999999</c:v>
                </c:pt>
                <c:pt idx="234">
                  <c:v>3.1859999999999999</c:v>
                </c:pt>
                <c:pt idx="235">
                  <c:v>3.1869999999999998</c:v>
                </c:pt>
                <c:pt idx="236">
                  <c:v>3.1869999999999998</c:v>
                </c:pt>
                <c:pt idx="237">
                  <c:v>3.21</c:v>
                </c:pt>
                <c:pt idx="238">
                  <c:v>3.26</c:v>
                </c:pt>
                <c:pt idx="239">
                  <c:v>3.363</c:v>
                </c:pt>
                <c:pt idx="240">
                  <c:v>3.3529999999999998</c:v>
                </c:pt>
                <c:pt idx="241">
                  <c:v>3.3559999999999999</c:v>
                </c:pt>
                <c:pt idx="242">
                  <c:v>3.4039999999999999</c:v>
                </c:pt>
                <c:pt idx="243">
                  <c:v>3.4169999999999998</c:v>
                </c:pt>
                <c:pt idx="244">
                  <c:v>3.3580000000000001</c:v>
                </c:pt>
                <c:pt idx="245">
                  <c:v>3.4140000000000001</c:v>
                </c:pt>
                <c:pt idx="246">
                  <c:v>3.4590000000000001</c:v>
                </c:pt>
                <c:pt idx="247">
                  <c:v>3.4430000000000001</c:v>
                </c:pt>
                <c:pt idx="248">
                  <c:v>3.4119999999999999</c:v>
                </c:pt>
                <c:pt idx="249">
                  <c:v>3.3769999999999998</c:v>
                </c:pt>
                <c:pt idx="250">
                  <c:v>3.3860000000000001</c:v>
                </c:pt>
                <c:pt idx="251">
                  <c:v>3.4369999999999998</c:v>
                </c:pt>
                <c:pt idx="252">
                  <c:v>3.4260000000000002</c:v>
                </c:pt>
                <c:pt idx="253">
                  <c:v>3.3689999999999998</c:v>
                </c:pt>
                <c:pt idx="254">
                  <c:v>3.39</c:v>
                </c:pt>
                <c:pt idx="255">
                  <c:v>3.39</c:v>
                </c:pt>
                <c:pt idx="256">
                  <c:v>3.3769999999999998</c:v>
                </c:pt>
                <c:pt idx="257">
                  <c:v>3.379</c:v>
                </c:pt>
                <c:pt idx="258">
                  <c:v>3.371</c:v>
                </c:pt>
                <c:pt idx="259">
                  <c:v>3.3919999999999999</c:v>
                </c:pt>
                <c:pt idx="260">
                  <c:v>3.43</c:v>
                </c:pt>
                <c:pt idx="261">
                  <c:v>3.4489999999999998</c:v>
                </c:pt>
                <c:pt idx="262">
                  <c:v>3.5289999999999999</c:v>
                </c:pt>
                <c:pt idx="263">
                  <c:v>3.5310000000000001</c:v>
                </c:pt>
                <c:pt idx="264">
                  <c:v>3.6150000000000002</c:v>
                </c:pt>
                <c:pt idx="265">
                  <c:v>3.629</c:v>
                </c:pt>
                <c:pt idx="266">
                  <c:v>3.694</c:v>
                </c:pt>
                <c:pt idx="267">
                  <c:v>3.7839999999999998</c:v>
                </c:pt>
                <c:pt idx="268">
                  <c:v>3.6989999999999998</c:v>
                </c:pt>
                <c:pt idx="269">
                  <c:v>3.7160000000000002</c:v>
                </c:pt>
                <c:pt idx="270">
                  <c:v>3.766</c:v>
                </c:pt>
                <c:pt idx="271">
                  <c:v>3.7679999999999998</c:v>
                </c:pt>
                <c:pt idx="272">
                  <c:v>3.7690000000000001</c:v>
                </c:pt>
                <c:pt idx="273">
                  <c:v>3.7090000000000001</c:v>
                </c:pt>
                <c:pt idx="274">
                  <c:v>3.6890000000000001</c:v>
                </c:pt>
                <c:pt idx="275">
                  <c:v>3.6779999999999999</c:v>
                </c:pt>
                <c:pt idx="276">
                  <c:v>3.681</c:v>
                </c:pt>
                <c:pt idx="277">
                  <c:v>3.677</c:v>
                </c:pt>
                <c:pt idx="278">
                  <c:v>3.722</c:v>
                </c:pt>
                <c:pt idx="279">
                  <c:v>3.73</c:v>
                </c:pt>
                <c:pt idx="280">
                  <c:v>3.7010000000000001</c:v>
                </c:pt>
                <c:pt idx="281">
                  <c:v>3.6480000000000001</c:v>
                </c:pt>
                <c:pt idx="282">
                  <c:v>3.629</c:v>
                </c:pt>
                <c:pt idx="283">
                  <c:v>3.605</c:v>
                </c:pt>
                <c:pt idx="284">
                  <c:v>3.605</c:v>
                </c:pt>
                <c:pt idx="285">
                  <c:v>3.5949999999999998</c:v>
                </c:pt>
                <c:pt idx="286">
                  <c:v>3.589</c:v>
                </c:pt>
                <c:pt idx="287">
                  <c:v>3.6160000000000001</c:v>
                </c:pt>
                <c:pt idx="288">
                  <c:v>3.6480000000000001</c:v>
                </c:pt>
                <c:pt idx="289">
                  <c:v>3.6739999999999999</c:v>
                </c:pt>
                <c:pt idx="290">
                  <c:v>3.6560000000000001</c:v>
                </c:pt>
                <c:pt idx="291">
                  <c:v>3.6520000000000001</c:v>
                </c:pt>
                <c:pt idx="292">
                  <c:v>3.6779999999999999</c:v>
                </c:pt>
                <c:pt idx="293">
                  <c:v>3.677</c:v>
                </c:pt>
                <c:pt idx="294">
                  <c:v>3.6879999999999997</c:v>
                </c:pt>
                <c:pt idx="295">
                  <c:v>3.6970000000000001</c:v>
                </c:pt>
                <c:pt idx="296">
                  <c:v>3.681</c:v>
                </c:pt>
                <c:pt idx="297">
                  <c:v>3.6930000000000001</c:v>
                </c:pt>
                <c:pt idx="298">
                  <c:v>3.75</c:v>
                </c:pt>
                <c:pt idx="299">
                  <c:v>3.7669999999999999</c:v>
                </c:pt>
                <c:pt idx="300">
                  <c:v>3.7789999999999999</c:v>
                </c:pt>
                <c:pt idx="301">
                  <c:v>3.7749999999999999</c:v>
                </c:pt>
                <c:pt idx="302">
                  <c:v>3.7410000000000001</c:v>
                </c:pt>
                <c:pt idx="303">
                  <c:v>3.6920000000000002</c:v>
                </c:pt>
                <c:pt idx="304">
                  <c:v>3.6749999999999998</c:v>
                </c:pt>
                <c:pt idx="305">
                  <c:v>3.6949999999999998</c:v>
                </c:pt>
                <c:pt idx="306">
                  <c:v>3.7250000000000001</c:v>
                </c:pt>
                <c:pt idx="307">
                  <c:v>3.7170000000000001</c:v>
                </c:pt>
                <c:pt idx="308">
                  <c:v>3.7829999999999999</c:v>
                </c:pt>
                <c:pt idx="309">
                  <c:v>3.7650000000000001</c:v>
                </c:pt>
                <c:pt idx="310">
                  <c:v>3.8369999999999997</c:v>
                </c:pt>
                <c:pt idx="311">
                  <c:v>3.7789999999999999</c:v>
                </c:pt>
                <c:pt idx="312">
                  <c:v>3.7640000000000002</c:v>
                </c:pt>
                <c:pt idx="313">
                  <c:v>3.81</c:v>
                </c:pt>
                <c:pt idx="314">
                  <c:v>3.8220000000000001</c:v>
                </c:pt>
                <c:pt idx="315">
                  <c:v>3.782</c:v>
                </c:pt>
                <c:pt idx="316">
                  <c:v>3.8780000000000001</c:v>
                </c:pt>
                <c:pt idx="317">
                  <c:v>3.8959999999999999</c:v>
                </c:pt>
                <c:pt idx="318">
                  <c:v>3.9119999999999999</c:v>
                </c:pt>
                <c:pt idx="319">
                  <c:v>3.9220000000000002</c:v>
                </c:pt>
                <c:pt idx="320">
                  <c:v>3.9929999999999999</c:v>
                </c:pt>
                <c:pt idx="321">
                  <c:v>4.0369999999999999</c:v>
                </c:pt>
                <c:pt idx="322">
                  <c:v>4.1440000000000001</c:v>
                </c:pt>
                <c:pt idx="323">
                  <c:v>4.0510000000000002</c:v>
                </c:pt>
                <c:pt idx="324">
                  <c:v>4.0410000000000004</c:v>
                </c:pt>
                <c:pt idx="325">
                  <c:v>4.0289999999999999</c:v>
                </c:pt>
                <c:pt idx="326">
                  <c:v>4.0529999999999999</c:v>
                </c:pt>
                <c:pt idx="327">
                  <c:v>4.0739999999999998</c:v>
                </c:pt>
                <c:pt idx="328">
                  <c:v>4.0730000000000004</c:v>
                </c:pt>
                <c:pt idx="329">
                  <c:v>4.0780000000000003</c:v>
                </c:pt>
                <c:pt idx="330">
                  <c:v>4.0780000000000003</c:v>
                </c:pt>
                <c:pt idx="331">
                  <c:v>4.0529999999999999</c:v>
                </c:pt>
                <c:pt idx="332">
                  <c:v>4.008</c:v>
                </c:pt>
                <c:pt idx="333">
                  <c:v>3.9889999999999999</c:v>
                </c:pt>
                <c:pt idx="334">
                  <c:v>3.9769999999999999</c:v>
                </c:pt>
                <c:pt idx="335">
                  <c:v>3.9710000000000001</c:v>
                </c:pt>
                <c:pt idx="336">
                  <c:v>3.9729999999999999</c:v>
                </c:pt>
                <c:pt idx="337">
                  <c:v>3.95</c:v>
                </c:pt>
                <c:pt idx="338">
                  <c:v>3.8780000000000001</c:v>
                </c:pt>
                <c:pt idx="339">
                  <c:v>3.81</c:v>
                </c:pt>
                <c:pt idx="340">
                  <c:v>3.8890000000000002</c:v>
                </c:pt>
                <c:pt idx="341">
                  <c:v>3.9279999999999999</c:v>
                </c:pt>
                <c:pt idx="342">
                  <c:v>3.9609999999999999</c:v>
                </c:pt>
                <c:pt idx="343">
                  <c:v>4.0149999999999997</c:v>
                </c:pt>
                <c:pt idx="344">
                  <c:v>4.1020000000000003</c:v>
                </c:pt>
                <c:pt idx="345">
                  <c:v>4.2350000000000003</c:v>
                </c:pt>
                <c:pt idx="346">
                  <c:v>4.2620000000000005</c:v>
                </c:pt>
                <c:pt idx="347">
                  <c:v>4.1920000000000002</c:v>
                </c:pt>
                <c:pt idx="348">
                  <c:v>4.1100000000000003</c:v>
                </c:pt>
                <c:pt idx="349">
                  <c:v>4.0179999999999998</c:v>
                </c:pt>
                <c:pt idx="350">
                  <c:v>3.8959999999999999</c:v>
                </c:pt>
                <c:pt idx="351">
                  <c:v>3.85</c:v>
                </c:pt>
                <c:pt idx="352">
                  <c:v>3.8860000000000001</c:v>
                </c:pt>
                <c:pt idx="353">
                  <c:v>3.835</c:v>
                </c:pt>
                <c:pt idx="354">
                  <c:v>3.8040000000000003</c:v>
                </c:pt>
                <c:pt idx="355">
                  <c:v>3.8040000000000003</c:v>
                </c:pt>
                <c:pt idx="356">
                  <c:v>3.8490000000000002</c:v>
                </c:pt>
                <c:pt idx="357">
                  <c:v>3.8159999999999998</c:v>
                </c:pt>
                <c:pt idx="358">
                  <c:v>3.79</c:v>
                </c:pt>
                <c:pt idx="359">
                  <c:v>3.726</c:v>
                </c:pt>
                <c:pt idx="360">
                  <c:v>3.7560000000000002</c:v>
                </c:pt>
                <c:pt idx="361">
                  <c:v>3.8239999999999998</c:v>
                </c:pt>
                <c:pt idx="362">
                  <c:v>3.7890000000000001</c:v>
                </c:pt>
                <c:pt idx="363">
                  <c:v>3.76</c:v>
                </c:pt>
                <c:pt idx="364">
                  <c:v>3.7519999999999998</c:v>
                </c:pt>
                <c:pt idx="365">
                  <c:v>3.7240000000000002</c:v>
                </c:pt>
                <c:pt idx="366">
                  <c:v>3.7450000000000001</c:v>
                </c:pt>
                <c:pt idx="367">
                  <c:v>3.7389999999999999</c:v>
                </c:pt>
                <c:pt idx="368">
                  <c:v>3.7909999999999999</c:v>
                </c:pt>
                <c:pt idx="369">
                  <c:v>3.8220000000000001</c:v>
                </c:pt>
                <c:pt idx="370">
                  <c:v>3.7919999999999998</c:v>
                </c:pt>
                <c:pt idx="371">
                  <c:v>3.7810000000000001</c:v>
                </c:pt>
                <c:pt idx="372">
                  <c:v>3.7810000000000001</c:v>
                </c:pt>
                <c:pt idx="373">
                  <c:v>3.7989999999999999</c:v>
                </c:pt>
                <c:pt idx="374">
                  <c:v>3.9130000000000003</c:v>
                </c:pt>
                <c:pt idx="375">
                  <c:v>3.972</c:v>
                </c:pt>
                <c:pt idx="376">
                  <c:v>4.0119999999999996</c:v>
                </c:pt>
                <c:pt idx="377">
                  <c:v>4.0119999999999996</c:v>
                </c:pt>
                <c:pt idx="378">
                  <c:v>4.0170000000000003</c:v>
                </c:pt>
                <c:pt idx="379">
                  <c:v>4.0220000000000002</c:v>
                </c:pt>
                <c:pt idx="380">
                  <c:v>3.9910000000000001</c:v>
                </c:pt>
                <c:pt idx="381">
                  <c:v>3.9849999999999999</c:v>
                </c:pt>
                <c:pt idx="382">
                  <c:v>3.9859999999999998</c:v>
                </c:pt>
                <c:pt idx="383">
                  <c:v>3.956</c:v>
                </c:pt>
                <c:pt idx="384">
                  <c:v>3.93</c:v>
                </c:pt>
                <c:pt idx="385">
                  <c:v>3.9340000000000002</c:v>
                </c:pt>
                <c:pt idx="386">
                  <c:v>3.919</c:v>
                </c:pt>
                <c:pt idx="387">
                  <c:v>3.944</c:v>
                </c:pt>
                <c:pt idx="388">
                  <c:v>3.944</c:v>
                </c:pt>
                <c:pt idx="389">
                  <c:v>3.9130000000000003</c:v>
                </c:pt>
                <c:pt idx="390">
                  <c:v>3.93</c:v>
                </c:pt>
                <c:pt idx="391">
                  <c:v>3.9210000000000003</c:v>
                </c:pt>
                <c:pt idx="392">
                  <c:v>3.9290000000000003</c:v>
                </c:pt>
                <c:pt idx="393">
                  <c:v>4.0030000000000001</c:v>
                </c:pt>
                <c:pt idx="394">
                  <c:v>3.9539999999999997</c:v>
                </c:pt>
                <c:pt idx="395">
                  <c:v>3.9809999999999999</c:v>
                </c:pt>
                <c:pt idx="396">
                  <c:v>4.01</c:v>
                </c:pt>
                <c:pt idx="397">
                  <c:v>3.976</c:v>
                </c:pt>
                <c:pt idx="398">
                  <c:v>3.996</c:v>
                </c:pt>
                <c:pt idx="399">
                  <c:v>4.0730000000000004</c:v>
                </c:pt>
                <c:pt idx="400">
                  <c:v>4.0810000000000004</c:v>
                </c:pt>
                <c:pt idx="401">
                  <c:v>4.077</c:v>
                </c:pt>
                <c:pt idx="402">
                  <c:v>4.0890000000000004</c:v>
                </c:pt>
                <c:pt idx="403">
                  <c:v>4.0259999999999998</c:v>
                </c:pt>
                <c:pt idx="404">
                  <c:v>4.0640000000000001</c:v>
                </c:pt>
                <c:pt idx="405">
                  <c:v>4.093</c:v>
                </c:pt>
                <c:pt idx="406">
                  <c:v>4.0869999999999997</c:v>
                </c:pt>
                <c:pt idx="407">
                  <c:v>4.077</c:v>
                </c:pt>
                <c:pt idx="408">
                  <c:v>4.0869999999999997</c:v>
                </c:pt>
                <c:pt idx="409">
                  <c:v>4.0869999999999997</c:v>
                </c:pt>
                <c:pt idx="410">
                  <c:v>4.101</c:v>
                </c:pt>
                <c:pt idx="411">
                  <c:v>4.0780000000000003</c:v>
                </c:pt>
                <c:pt idx="412">
                  <c:v>4.0910000000000002</c:v>
                </c:pt>
                <c:pt idx="413">
                  <c:v>4.0819999999999999</c:v>
                </c:pt>
                <c:pt idx="414">
                  <c:v>4.0819999999999999</c:v>
                </c:pt>
                <c:pt idx="415">
                  <c:v>4.109</c:v>
                </c:pt>
                <c:pt idx="416">
                  <c:v>4.0060000000000002</c:v>
                </c:pt>
                <c:pt idx="417">
                  <c:v>4.008</c:v>
                </c:pt>
                <c:pt idx="418">
                  <c:v>4.0330000000000004</c:v>
                </c:pt>
                <c:pt idx="419">
                  <c:v>4.0780000000000003</c:v>
                </c:pt>
                <c:pt idx="420">
                  <c:v>4.1360000000000001</c:v>
                </c:pt>
                <c:pt idx="421">
                  <c:v>4.1820000000000004</c:v>
                </c:pt>
                <c:pt idx="422">
                  <c:v>4.2610000000000001</c:v>
                </c:pt>
                <c:pt idx="423">
                  <c:v>4.2300000000000004</c:v>
                </c:pt>
                <c:pt idx="424">
                  <c:v>4.2690000000000001</c:v>
                </c:pt>
                <c:pt idx="425">
                  <c:v>4.2990000000000004</c:v>
                </c:pt>
                <c:pt idx="426">
                  <c:v>4.2889999999999997</c:v>
                </c:pt>
                <c:pt idx="427">
                  <c:v>4.2939999999999996</c:v>
                </c:pt>
                <c:pt idx="428">
                  <c:v>4.2560000000000002</c:v>
                </c:pt>
                <c:pt idx="429">
                  <c:v>4.2130000000000001</c:v>
                </c:pt>
                <c:pt idx="430">
                  <c:v>4.2430000000000003</c:v>
                </c:pt>
                <c:pt idx="431">
                  <c:v>4.1719999999999997</c:v>
                </c:pt>
                <c:pt idx="432">
                  <c:v>4.1390000000000002</c:v>
                </c:pt>
                <c:pt idx="433">
                  <c:v>4.077</c:v>
                </c:pt>
                <c:pt idx="434">
                  <c:v>4.0350000000000001</c:v>
                </c:pt>
                <c:pt idx="435">
                  <c:v>4.0730000000000004</c:v>
                </c:pt>
                <c:pt idx="436">
                  <c:v>4.0890000000000004</c:v>
                </c:pt>
                <c:pt idx="437">
                  <c:v>4.0460000000000003</c:v>
                </c:pt>
                <c:pt idx="438">
                  <c:v>4.0289999999999999</c:v>
                </c:pt>
                <c:pt idx="439">
                  <c:v>4.0179999999999998</c:v>
                </c:pt>
                <c:pt idx="440">
                  <c:v>4.0739999999999998</c:v>
                </c:pt>
                <c:pt idx="441">
                  <c:v>4.0640000000000001</c:v>
                </c:pt>
                <c:pt idx="442">
                  <c:v>4.0819999999999999</c:v>
                </c:pt>
                <c:pt idx="443">
                  <c:v>4.1070000000000002</c:v>
                </c:pt>
                <c:pt idx="444">
                  <c:v>4.0990000000000002</c:v>
                </c:pt>
                <c:pt idx="445">
                  <c:v>4.1370000000000005</c:v>
                </c:pt>
                <c:pt idx="446">
                  <c:v>4.0529999999999999</c:v>
                </c:pt>
                <c:pt idx="447">
                  <c:v>3.9699999999999998</c:v>
                </c:pt>
                <c:pt idx="448">
                  <c:v>3.9529999999999998</c:v>
                </c:pt>
                <c:pt idx="449">
                  <c:v>3.9319999999999999</c:v>
                </c:pt>
                <c:pt idx="450">
                  <c:v>3.883</c:v>
                </c:pt>
                <c:pt idx="451">
                  <c:v>3.8890000000000002</c:v>
                </c:pt>
                <c:pt idx="452">
                  <c:v>3.8609999999999998</c:v>
                </c:pt>
                <c:pt idx="453">
                  <c:v>3.8010000000000002</c:v>
                </c:pt>
                <c:pt idx="454">
                  <c:v>3.7960000000000003</c:v>
                </c:pt>
                <c:pt idx="455">
                  <c:v>3.782</c:v>
                </c:pt>
                <c:pt idx="456">
                  <c:v>3.649</c:v>
                </c:pt>
                <c:pt idx="457">
                  <c:v>3.6179999999999999</c:v>
                </c:pt>
                <c:pt idx="458">
                  <c:v>3.5910000000000002</c:v>
                </c:pt>
                <c:pt idx="459">
                  <c:v>3.6</c:v>
                </c:pt>
                <c:pt idx="460">
                  <c:v>3.629</c:v>
                </c:pt>
                <c:pt idx="461">
                  <c:v>3.552</c:v>
                </c:pt>
                <c:pt idx="462">
                  <c:v>3.4910000000000001</c:v>
                </c:pt>
                <c:pt idx="463">
                  <c:v>3.4929999999999999</c:v>
                </c:pt>
                <c:pt idx="464">
                  <c:v>3.472</c:v>
                </c:pt>
                <c:pt idx="465">
                  <c:v>3.4849999999999999</c:v>
                </c:pt>
                <c:pt idx="466">
                  <c:v>3.5489999999999999</c:v>
                </c:pt>
                <c:pt idx="467">
                  <c:v>3.4729999999999999</c:v>
                </c:pt>
                <c:pt idx="468">
                  <c:v>3.3740000000000001</c:v>
                </c:pt>
                <c:pt idx="469">
                  <c:v>3.3519999999999999</c:v>
                </c:pt>
                <c:pt idx="470">
                  <c:v>3.3879999999999999</c:v>
                </c:pt>
                <c:pt idx="471">
                  <c:v>3.3959999999999999</c:v>
                </c:pt>
                <c:pt idx="472">
                  <c:v>3.43</c:v>
                </c:pt>
                <c:pt idx="473">
                  <c:v>3.4660000000000002</c:v>
                </c:pt>
                <c:pt idx="474">
                  <c:v>3.4660000000000002</c:v>
                </c:pt>
                <c:pt idx="475">
                  <c:v>3.4279999999999999</c:v>
                </c:pt>
                <c:pt idx="476">
                  <c:v>3.4079999999999999</c:v>
                </c:pt>
                <c:pt idx="477">
                  <c:v>3.371</c:v>
                </c:pt>
                <c:pt idx="478">
                  <c:v>3.3250000000000002</c:v>
                </c:pt>
                <c:pt idx="479">
                  <c:v>3.339</c:v>
                </c:pt>
                <c:pt idx="480">
                  <c:v>3.3769999999999998</c:v>
                </c:pt>
                <c:pt idx="481">
                  <c:v>3.4089999999999998</c:v>
                </c:pt>
                <c:pt idx="482">
                  <c:v>3.3780000000000001</c:v>
                </c:pt>
                <c:pt idx="483">
                  <c:v>3.3919999999999999</c:v>
                </c:pt>
                <c:pt idx="484">
                  <c:v>3.367</c:v>
                </c:pt>
                <c:pt idx="485">
                  <c:v>3.2359999999999998</c:v>
                </c:pt>
                <c:pt idx="486">
                  <c:v>3.2240000000000002</c:v>
                </c:pt>
                <c:pt idx="487">
                  <c:v>3.1549999999999998</c:v>
                </c:pt>
                <c:pt idx="488">
                  <c:v>3.1150000000000002</c:v>
                </c:pt>
                <c:pt idx="489">
                  <c:v>3.1160000000000001</c:v>
                </c:pt>
                <c:pt idx="490">
                  <c:v>3.097</c:v>
                </c:pt>
                <c:pt idx="491">
                  <c:v>3.0590000000000002</c:v>
                </c:pt>
                <c:pt idx="492">
                  <c:v>3.0459999999999998</c:v>
                </c:pt>
                <c:pt idx="493">
                  <c:v>3.081</c:v>
                </c:pt>
                <c:pt idx="494">
                  <c:v>3.11</c:v>
                </c:pt>
                <c:pt idx="495">
                  <c:v>3.1509999999999998</c:v>
                </c:pt>
                <c:pt idx="496">
                  <c:v>3.1720000000000002</c:v>
                </c:pt>
                <c:pt idx="497">
                  <c:v>3.1320000000000001</c:v>
                </c:pt>
                <c:pt idx="498">
                  <c:v>3.1</c:v>
                </c:pt>
                <c:pt idx="499">
                  <c:v>3.121</c:v>
                </c:pt>
                <c:pt idx="500">
                  <c:v>3.1339999999999999</c:v>
                </c:pt>
                <c:pt idx="501">
                  <c:v>3.141</c:v>
                </c:pt>
                <c:pt idx="502">
                  <c:v>3.1429999999999998</c:v>
                </c:pt>
                <c:pt idx="503">
                  <c:v>3.125</c:v>
                </c:pt>
                <c:pt idx="504">
                  <c:v>3.1189999999999998</c:v>
                </c:pt>
                <c:pt idx="505">
                  <c:v>3.1040000000000001</c:v>
                </c:pt>
                <c:pt idx="506">
                  <c:v>3.1160000000000001</c:v>
                </c:pt>
                <c:pt idx="507">
                  <c:v>3.105</c:v>
                </c:pt>
                <c:pt idx="508">
                  <c:v>3.097</c:v>
                </c:pt>
                <c:pt idx="509">
                  <c:v>3.1030000000000002</c:v>
                </c:pt>
                <c:pt idx="510">
                  <c:v>3.0990000000000002</c:v>
                </c:pt>
                <c:pt idx="511">
                  <c:v>3.12</c:v>
                </c:pt>
                <c:pt idx="512">
                  <c:v>3.2090000000000001</c:v>
                </c:pt>
                <c:pt idx="513">
                  <c:v>3.2989999999999999</c:v>
                </c:pt>
                <c:pt idx="514">
                  <c:v>3.2879999999999998</c:v>
                </c:pt>
                <c:pt idx="515">
                  <c:v>3.3279999999999998</c:v>
                </c:pt>
                <c:pt idx="516">
                  <c:v>3.3279999999999998</c:v>
                </c:pt>
                <c:pt idx="517">
                  <c:v>3.32</c:v>
                </c:pt>
                <c:pt idx="518">
                  <c:v>3.298</c:v>
                </c:pt>
                <c:pt idx="519">
                  <c:v>3.2650000000000001</c:v>
                </c:pt>
                <c:pt idx="520">
                  <c:v>3.2650000000000001</c:v>
                </c:pt>
                <c:pt idx="521">
                  <c:v>3.2919999999999998</c:v>
                </c:pt>
                <c:pt idx="522">
                  <c:v>3.2669999999999999</c:v>
                </c:pt>
                <c:pt idx="523">
                  <c:v>3.23</c:v>
                </c:pt>
                <c:pt idx="524">
                  <c:v>3.1440000000000001</c:v>
                </c:pt>
                <c:pt idx="525">
                  <c:v>3.09</c:v>
                </c:pt>
                <c:pt idx="526">
                  <c:v>3.081</c:v>
                </c:pt>
                <c:pt idx="527">
                  <c:v>3.0249999999999999</c:v>
                </c:pt>
                <c:pt idx="528">
                  <c:v>3.048</c:v>
                </c:pt>
                <c:pt idx="529">
                  <c:v>3.0489999999999999</c:v>
                </c:pt>
                <c:pt idx="530">
                  <c:v>3.06</c:v>
                </c:pt>
                <c:pt idx="531">
                  <c:v>3.1</c:v>
                </c:pt>
                <c:pt idx="532">
                  <c:v>3.0419999999999998</c:v>
                </c:pt>
                <c:pt idx="533">
                  <c:v>3.044</c:v>
                </c:pt>
                <c:pt idx="534">
                  <c:v>3.0329999999999999</c:v>
                </c:pt>
                <c:pt idx="535">
                  <c:v>3.02</c:v>
                </c:pt>
                <c:pt idx="536">
                  <c:v>3.0259999999999998</c:v>
                </c:pt>
                <c:pt idx="537">
                  <c:v>3.0150000000000001</c:v>
                </c:pt>
                <c:pt idx="538">
                  <c:v>3.0139999999999998</c:v>
                </c:pt>
                <c:pt idx="539">
                  <c:v>3.0230000000000001</c:v>
                </c:pt>
                <c:pt idx="540">
                  <c:v>3.0230000000000001</c:v>
                </c:pt>
                <c:pt idx="541">
                  <c:v>2.95</c:v>
                </c:pt>
                <c:pt idx="542">
                  <c:v>2.8369999999999997</c:v>
                </c:pt>
                <c:pt idx="543">
                  <c:v>2.7839999999999998</c:v>
                </c:pt>
                <c:pt idx="544">
                  <c:v>2.722</c:v>
                </c:pt>
                <c:pt idx="545">
                  <c:v>2.722</c:v>
                </c:pt>
                <c:pt idx="546">
                  <c:v>2.6429999999999998</c:v>
                </c:pt>
                <c:pt idx="547">
                  <c:v>2.6230000000000002</c:v>
                </c:pt>
                <c:pt idx="548">
                  <c:v>2.6059999999999999</c:v>
                </c:pt>
                <c:pt idx="549">
                  <c:v>2.5540000000000003</c:v>
                </c:pt>
                <c:pt idx="550">
                  <c:v>2.528</c:v>
                </c:pt>
                <c:pt idx="551">
                  <c:v>2.5550000000000002</c:v>
                </c:pt>
                <c:pt idx="552">
                  <c:v>2.5369999999999999</c:v>
                </c:pt>
                <c:pt idx="553">
                  <c:v>2.5680000000000001</c:v>
                </c:pt>
                <c:pt idx="554">
                  <c:v>2.5830000000000002</c:v>
                </c:pt>
                <c:pt idx="555">
                  <c:v>2.6</c:v>
                </c:pt>
                <c:pt idx="556">
                  <c:v>2.5880000000000001</c:v>
                </c:pt>
                <c:pt idx="557">
                  <c:v>2.5830000000000002</c:v>
                </c:pt>
                <c:pt idx="558">
                  <c:v>2.5910000000000002</c:v>
                </c:pt>
                <c:pt idx="559">
                  <c:v>2.6379999999999999</c:v>
                </c:pt>
                <c:pt idx="560">
                  <c:v>2.6989999999999998</c:v>
                </c:pt>
                <c:pt idx="561">
                  <c:v>2.7469999999999999</c:v>
                </c:pt>
                <c:pt idx="562">
                  <c:v>2.7290000000000001</c:v>
                </c:pt>
                <c:pt idx="563">
                  <c:v>2.7269999999999999</c:v>
                </c:pt>
                <c:pt idx="564">
                  <c:v>2.7170000000000001</c:v>
                </c:pt>
                <c:pt idx="565">
                  <c:v>2.7080000000000002</c:v>
                </c:pt>
                <c:pt idx="566">
                  <c:v>2.7109999999999999</c:v>
                </c:pt>
                <c:pt idx="567">
                  <c:v>2.69</c:v>
                </c:pt>
                <c:pt idx="568">
                  <c:v>2.6280000000000001</c:v>
                </c:pt>
                <c:pt idx="569">
                  <c:v>2.633</c:v>
                </c:pt>
                <c:pt idx="570">
                  <c:v>2.6259999999999999</c:v>
                </c:pt>
                <c:pt idx="571">
                  <c:v>2.6179999999999999</c:v>
                </c:pt>
                <c:pt idx="572">
                  <c:v>2.5629999999999997</c:v>
                </c:pt>
                <c:pt idx="573">
                  <c:v>2.5620000000000003</c:v>
                </c:pt>
                <c:pt idx="574">
                  <c:v>2.5220000000000002</c:v>
                </c:pt>
                <c:pt idx="575">
                  <c:v>2.508</c:v>
                </c:pt>
                <c:pt idx="576">
                  <c:v>2.4390000000000001</c:v>
                </c:pt>
                <c:pt idx="577">
                  <c:v>2.419</c:v>
                </c:pt>
                <c:pt idx="578">
                  <c:v>2.4169999999999998</c:v>
                </c:pt>
                <c:pt idx="579">
                  <c:v>2.4239999999999999</c:v>
                </c:pt>
                <c:pt idx="580">
                  <c:v>2.419</c:v>
                </c:pt>
                <c:pt idx="581">
                  <c:v>2.4169999999999998</c:v>
                </c:pt>
                <c:pt idx="582">
                  <c:v>2.427</c:v>
                </c:pt>
                <c:pt idx="583">
                  <c:v>2.4729999999999999</c:v>
                </c:pt>
                <c:pt idx="584">
                  <c:v>2.4769999999999999</c:v>
                </c:pt>
                <c:pt idx="585">
                  <c:v>2.452</c:v>
                </c:pt>
                <c:pt idx="586">
                  <c:v>2.4620000000000002</c:v>
                </c:pt>
                <c:pt idx="587">
                  <c:v>2.4820000000000002</c:v>
                </c:pt>
                <c:pt idx="588">
                  <c:v>2.5060000000000002</c:v>
                </c:pt>
                <c:pt idx="589">
                  <c:v>2.5049999999999999</c:v>
                </c:pt>
                <c:pt idx="590">
                  <c:v>2.5049999999999999</c:v>
                </c:pt>
                <c:pt idx="591">
                  <c:v>2.4430000000000001</c:v>
                </c:pt>
                <c:pt idx="592">
                  <c:v>2.3980000000000001</c:v>
                </c:pt>
                <c:pt idx="593">
                  <c:v>2.4249999999999998</c:v>
                </c:pt>
                <c:pt idx="594">
                  <c:v>2.5449999999999999</c:v>
                </c:pt>
                <c:pt idx="595">
                  <c:v>2.569</c:v>
                </c:pt>
                <c:pt idx="596">
                  <c:v>2.6240000000000001</c:v>
                </c:pt>
                <c:pt idx="597">
                  <c:v>2.6739999999999999</c:v>
                </c:pt>
                <c:pt idx="598">
                  <c:v>2.6949999999999998</c:v>
                </c:pt>
                <c:pt idx="599">
                  <c:v>2.7429999999999999</c:v>
                </c:pt>
                <c:pt idx="600">
                  <c:v>2.7160000000000002</c:v>
                </c:pt>
                <c:pt idx="601">
                  <c:v>2.6659999999999999</c:v>
                </c:pt>
                <c:pt idx="602">
                  <c:v>2.5179999999999998</c:v>
                </c:pt>
                <c:pt idx="603">
                  <c:v>2.4729999999999999</c:v>
                </c:pt>
                <c:pt idx="604">
                  <c:v>2.496</c:v>
                </c:pt>
                <c:pt idx="605">
                  <c:v>2.5409999999999999</c:v>
                </c:pt>
                <c:pt idx="606">
                  <c:v>2.5390000000000001</c:v>
                </c:pt>
                <c:pt idx="607">
                  <c:v>2.3540000000000001</c:v>
                </c:pt>
                <c:pt idx="608">
                  <c:v>2.3609999999999998</c:v>
                </c:pt>
                <c:pt idx="609">
                  <c:v>2.3849999999999998</c:v>
                </c:pt>
                <c:pt idx="610">
                  <c:v>2.4079999999999999</c:v>
                </c:pt>
                <c:pt idx="611">
                  <c:v>2.4300000000000002</c:v>
                </c:pt>
                <c:pt idx="612">
                  <c:v>2.4540000000000002</c:v>
                </c:pt>
                <c:pt idx="613">
                  <c:v>2.5060000000000002</c:v>
                </c:pt>
                <c:pt idx="614">
                  <c:v>2.5</c:v>
                </c:pt>
                <c:pt idx="615">
                  <c:v>2.5</c:v>
                </c:pt>
                <c:pt idx="616">
                  <c:v>2.5259999999999998</c:v>
                </c:pt>
                <c:pt idx="617">
                  <c:v>2.5390000000000001</c:v>
                </c:pt>
                <c:pt idx="618">
                  <c:v>2.508</c:v>
                </c:pt>
                <c:pt idx="619">
                  <c:v>2.5390000000000001</c:v>
                </c:pt>
                <c:pt idx="620">
                  <c:v>2.5310000000000001</c:v>
                </c:pt>
                <c:pt idx="621">
                  <c:v>2.5179999999999998</c:v>
                </c:pt>
                <c:pt idx="622">
                  <c:v>2.5140000000000002</c:v>
                </c:pt>
                <c:pt idx="623">
                  <c:v>2.504</c:v>
                </c:pt>
                <c:pt idx="624">
                  <c:v>2.5099999999999998</c:v>
                </c:pt>
                <c:pt idx="625">
                  <c:v>2.5089999999999999</c:v>
                </c:pt>
                <c:pt idx="626">
                  <c:v>2.5310000000000001</c:v>
                </c:pt>
                <c:pt idx="627">
                  <c:v>2.5670000000000002</c:v>
                </c:pt>
                <c:pt idx="628">
                  <c:v>2.64</c:v>
                </c:pt>
                <c:pt idx="629">
                  <c:v>2.65</c:v>
                </c:pt>
                <c:pt idx="630">
                  <c:v>2.6520000000000001</c:v>
                </c:pt>
                <c:pt idx="631">
                  <c:v>2.6879999999999997</c:v>
                </c:pt>
                <c:pt idx="632">
                  <c:v>2.7010000000000001</c:v>
                </c:pt>
                <c:pt idx="633">
                  <c:v>2.706</c:v>
                </c:pt>
                <c:pt idx="634">
                  <c:v>2.6989999999999998</c:v>
                </c:pt>
                <c:pt idx="635">
                  <c:v>2.681</c:v>
                </c:pt>
                <c:pt idx="636">
                  <c:v>2.68</c:v>
                </c:pt>
                <c:pt idx="637">
                  <c:v>2.8689999999999998</c:v>
                </c:pt>
                <c:pt idx="638">
                  <c:v>3.133</c:v>
                </c:pt>
                <c:pt idx="639">
                  <c:v>3.444</c:v>
                </c:pt>
                <c:pt idx="640">
                  <c:v>3.6579999999999999</c:v>
                </c:pt>
                <c:pt idx="641">
                  <c:v>3.4660000000000002</c:v>
                </c:pt>
                <c:pt idx="642">
                  <c:v>3.5129999999999999</c:v>
                </c:pt>
                <c:pt idx="643">
                  <c:v>3.5739999999999998</c:v>
                </c:pt>
                <c:pt idx="644">
                  <c:v>3.6480000000000001</c:v>
                </c:pt>
                <c:pt idx="645">
                  <c:v>3.637</c:v>
                </c:pt>
                <c:pt idx="646">
                  <c:v>3.6029999999999998</c:v>
                </c:pt>
                <c:pt idx="647">
                  <c:v>3.6720000000000002</c:v>
                </c:pt>
                <c:pt idx="648">
                  <c:v>3.6720000000000002</c:v>
                </c:pt>
                <c:pt idx="649">
                  <c:v>3.6779999999999999</c:v>
                </c:pt>
                <c:pt idx="650">
                  <c:v>3.6179999999999999</c:v>
                </c:pt>
                <c:pt idx="651">
                  <c:v>3.6029999999999998</c:v>
                </c:pt>
                <c:pt idx="652">
                  <c:v>3.62</c:v>
                </c:pt>
                <c:pt idx="653">
                  <c:v>3.7480000000000002</c:v>
                </c:pt>
                <c:pt idx="654">
                  <c:v>3.7119999999999997</c:v>
                </c:pt>
                <c:pt idx="655">
                  <c:v>3.67</c:v>
                </c:pt>
                <c:pt idx="656">
                  <c:v>3.6240000000000001</c:v>
                </c:pt>
                <c:pt idx="657">
                  <c:v>3.556</c:v>
                </c:pt>
                <c:pt idx="658">
                  <c:v>3.6160000000000001</c:v>
                </c:pt>
                <c:pt idx="659">
                  <c:v>3.6470000000000002</c:v>
                </c:pt>
                <c:pt idx="660">
                  <c:v>3.6680000000000001</c:v>
                </c:pt>
                <c:pt idx="661">
                  <c:v>3.6819999999999999</c:v>
                </c:pt>
                <c:pt idx="662">
                  <c:v>3.7240000000000002</c:v>
                </c:pt>
                <c:pt idx="663">
                  <c:v>3.7410000000000001</c:v>
                </c:pt>
                <c:pt idx="664">
                  <c:v>3.7269999999999999</c:v>
                </c:pt>
                <c:pt idx="665">
                  <c:v>3.714</c:v>
                </c:pt>
                <c:pt idx="666">
                  <c:v>3.718</c:v>
                </c:pt>
                <c:pt idx="667">
                  <c:v>3.706</c:v>
                </c:pt>
                <c:pt idx="668">
                  <c:v>3.7119999999999997</c:v>
                </c:pt>
                <c:pt idx="669">
                  <c:v>3.7160000000000002</c:v>
                </c:pt>
                <c:pt idx="670">
                  <c:v>3.7160000000000002</c:v>
                </c:pt>
                <c:pt idx="671">
                  <c:v>3.7080000000000002</c:v>
                </c:pt>
                <c:pt idx="672">
                  <c:v>3.702</c:v>
                </c:pt>
                <c:pt idx="673">
                  <c:v>3.6870000000000003</c:v>
                </c:pt>
                <c:pt idx="674">
                  <c:v>3.6870000000000003</c:v>
                </c:pt>
                <c:pt idx="675">
                  <c:v>3.6870000000000003</c:v>
                </c:pt>
                <c:pt idx="676">
                  <c:v>3.7029999999999998</c:v>
                </c:pt>
                <c:pt idx="677">
                  <c:v>3.6579999999999999</c:v>
                </c:pt>
                <c:pt idx="678">
                  <c:v>3.55</c:v>
                </c:pt>
                <c:pt idx="679">
                  <c:v>3.556</c:v>
                </c:pt>
                <c:pt idx="680">
                  <c:v>3.5110000000000001</c:v>
                </c:pt>
                <c:pt idx="681">
                  <c:v>3.4910000000000001</c:v>
                </c:pt>
                <c:pt idx="682">
                  <c:v>3.4929999999999999</c:v>
                </c:pt>
                <c:pt idx="683">
                  <c:v>3.3970000000000002</c:v>
                </c:pt>
                <c:pt idx="684">
                  <c:v>3.3439999999999999</c:v>
                </c:pt>
                <c:pt idx="685">
                  <c:v>3.3439999999999999</c:v>
                </c:pt>
                <c:pt idx="686">
                  <c:v>3.278</c:v>
                </c:pt>
                <c:pt idx="687">
                  <c:v>3.3620000000000001</c:v>
                </c:pt>
                <c:pt idx="688">
                  <c:v>3.4239999999999999</c:v>
                </c:pt>
                <c:pt idx="689">
                  <c:v>3.4319999999999999</c:v>
                </c:pt>
                <c:pt idx="690">
                  <c:v>3.3919999999999999</c:v>
                </c:pt>
                <c:pt idx="691">
                  <c:v>3.431</c:v>
                </c:pt>
                <c:pt idx="692">
                  <c:v>3.4470000000000001</c:v>
                </c:pt>
                <c:pt idx="693">
                  <c:v>3.456</c:v>
                </c:pt>
                <c:pt idx="694">
                  <c:v>3.4449999999999998</c:v>
                </c:pt>
                <c:pt idx="695">
                  <c:v>3.4699999999999998</c:v>
                </c:pt>
                <c:pt idx="696">
                  <c:v>3.4249999999999998</c:v>
                </c:pt>
                <c:pt idx="697">
                  <c:v>3.4249999999999998</c:v>
                </c:pt>
                <c:pt idx="698">
                  <c:v>3.4119999999999999</c:v>
                </c:pt>
                <c:pt idx="699">
                  <c:v>3.3820000000000001</c:v>
                </c:pt>
                <c:pt idx="700">
                  <c:v>3.3650000000000002</c:v>
                </c:pt>
                <c:pt idx="701">
                  <c:v>3.36</c:v>
                </c:pt>
                <c:pt idx="702">
                  <c:v>3.2770000000000001</c:v>
                </c:pt>
                <c:pt idx="703">
                  <c:v>3.282</c:v>
                </c:pt>
                <c:pt idx="704">
                  <c:v>3.274</c:v>
                </c:pt>
                <c:pt idx="705">
                  <c:v>3.2770000000000001</c:v>
                </c:pt>
                <c:pt idx="706">
                  <c:v>3.3250000000000002</c:v>
                </c:pt>
                <c:pt idx="707">
                  <c:v>3.3849999999999998</c:v>
                </c:pt>
                <c:pt idx="708">
                  <c:v>3.391</c:v>
                </c:pt>
                <c:pt idx="709">
                  <c:v>3.3719999999999999</c:v>
                </c:pt>
                <c:pt idx="710">
                  <c:v>3.3719999999999999</c:v>
                </c:pt>
                <c:pt idx="711">
                  <c:v>3.3559999999999999</c:v>
                </c:pt>
                <c:pt idx="712">
                  <c:v>3.323</c:v>
                </c:pt>
                <c:pt idx="713">
                  <c:v>3.306</c:v>
                </c:pt>
                <c:pt idx="714">
                  <c:v>3.2789999999999999</c:v>
                </c:pt>
                <c:pt idx="715">
                  <c:v>3.2250000000000001</c:v>
                </c:pt>
                <c:pt idx="716">
                  <c:v>3.2450000000000001</c:v>
                </c:pt>
                <c:pt idx="717">
                  <c:v>3.238</c:v>
                </c:pt>
                <c:pt idx="718">
                  <c:v>3.262</c:v>
                </c:pt>
                <c:pt idx="719">
                  <c:v>3.2829999999999999</c:v>
                </c:pt>
                <c:pt idx="720">
                  <c:v>3.2789999999999999</c:v>
                </c:pt>
                <c:pt idx="721">
                  <c:v>3.2720000000000002</c:v>
                </c:pt>
                <c:pt idx="722">
                  <c:v>3.3519999999999999</c:v>
                </c:pt>
                <c:pt idx="723">
                  <c:v>3.4329999999999998</c:v>
                </c:pt>
                <c:pt idx="724">
                  <c:v>3.3860000000000001</c:v>
                </c:pt>
                <c:pt idx="725">
                  <c:v>3.4289999999999998</c:v>
                </c:pt>
                <c:pt idx="726">
                  <c:v>3.4340000000000002</c:v>
                </c:pt>
                <c:pt idx="727">
                  <c:v>3.2850000000000001</c:v>
                </c:pt>
                <c:pt idx="728">
                  <c:v>3.2629999999999999</c:v>
                </c:pt>
                <c:pt idx="729">
                  <c:v>3.2490000000000001</c:v>
                </c:pt>
                <c:pt idx="730">
                  <c:v>3.214</c:v>
                </c:pt>
                <c:pt idx="731">
                  <c:v>3.2240000000000002</c:v>
                </c:pt>
                <c:pt idx="732">
                  <c:v>3.2250000000000001</c:v>
                </c:pt>
                <c:pt idx="733">
                  <c:v>3.2010000000000001</c:v>
                </c:pt>
                <c:pt idx="734">
                  <c:v>3.1680000000000001</c:v>
                </c:pt>
                <c:pt idx="735">
                  <c:v>3.1850000000000001</c:v>
                </c:pt>
                <c:pt idx="736">
                  <c:v>3.2170000000000001</c:v>
                </c:pt>
                <c:pt idx="737">
                  <c:v>3.2040000000000002</c:v>
                </c:pt>
                <c:pt idx="738">
                  <c:v>3.2450000000000001</c:v>
                </c:pt>
                <c:pt idx="739">
                  <c:v>3.2650000000000001</c:v>
                </c:pt>
                <c:pt idx="740">
                  <c:v>3.2280000000000002</c:v>
                </c:pt>
                <c:pt idx="741">
                  <c:v>3.226</c:v>
                </c:pt>
                <c:pt idx="742">
                  <c:v>3.2040000000000002</c:v>
                </c:pt>
                <c:pt idx="743">
                  <c:v>3.2229999999999999</c:v>
                </c:pt>
                <c:pt idx="744">
                  <c:v>3.2410000000000001</c:v>
                </c:pt>
                <c:pt idx="745">
                  <c:v>3.2320000000000002</c:v>
                </c:pt>
                <c:pt idx="746">
                  <c:v>3.2160000000000002</c:v>
                </c:pt>
                <c:pt idx="747">
                  <c:v>3.2149999999999999</c:v>
                </c:pt>
                <c:pt idx="748">
                  <c:v>3.1960000000000002</c:v>
                </c:pt>
                <c:pt idx="749">
                  <c:v>3.1960000000000002</c:v>
                </c:pt>
                <c:pt idx="750">
                  <c:v>3.1880000000000002</c:v>
                </c:pt>
                <c:pt idx="751">
                  <c:v>3.1859999999999999</c:v>
                </c:pt>
                <c:pt idx="752">
                  <c:v>3.1840000000000002</c:v>
                </c:pt>
                <c:pt idx="753">
                  <c:v>3.2029999999999998</c:v>
                </c:pt>
                <c:pt idx="754">
                  <c:v>3.1869999999999998</c:v>
                </c:pt>
                <c:pt idx="755">
                  <c:v>3.1760000000000002</c:v>
                </c:pt>
                <c:pt idx="756">
                  <c:v>3.2080000000000002</c:v>
                </c:pt>
                <c:pt idx="757">
                  <c:v>3.2170000000000001</c:v>
                </c:pt>
                <c:pt idx="758">
                  <c:v>3.2</c:v>
                </c:pt>
                <c:pt idx="759">
                  <c:v>3.1850000000000001</c:v>
                </c:pt>
                <c:pt idx="760">
                  <c:v>3.1840000000000002</c:v>
                </c:pt>
                <c:pt idx="761">
                  <c:v>3.1709999999999998</c:v>
                </c:pt>
                <c:pt idx="762">
                  <c:v>3.1659999999999999</c:v>
                </c:pt>
                <c:pt idx="763">
                  <c:v>3.2040000000000002</c:v>
                </c:pt>
                <c:pt idx="764">
                  <c:v>3.2090000000000001</c:v>
                </c:pt>
                <c:pt idx="765">
                  <c:v>3.218</c:v>
                </c:pt>
                <c:pt idx="766">
                  <c:v>3.23</c:v>
                </c:pt>
                <c:pt idx="767">
                  <c:v>3.21</c:v>
                </c:pt>
                <c:pt idx="768">
                  <c:v>3.1960000000000002</c:v>
                </c:pt>
                <c:pt idx="769">
                  <c:v>3.1659999999999999</c:v>
                </c:pt>
                <c:pt idx="770">
                  <c:v>3.1659999999999999</c:v>
                </c:pt>
                <c:pt idx="771">
                  <c:v>3.1709999999999998</c:v>
                </c:pt>
                <c:pt idx="772">
                  <c:v>3.145</c:v>
                </c:pt>
                <c:pt idx="773">
                  <c:v>3.1709999999999998</c:v>
                </c:pt>
                <c:pt idx="774">
                  <c:v>3.1520000000000001</c:v>
                </c:pt>
                <c:pt idx="775">
                  <c:v>3.16</c:v>
                </c:pt>
                <c:pt idx="776">
                  <c:v>3.165</c:v>
                </c:pt>
                <c:pt idx="777">
                  <c:v>3.101</c:v>
                </c:pt>
                <c:pt idx="778">
                  <c:v>3.1080000000000001</c:v>
                </c:pt>
                <c:pt idx="779">
                  <c:v>3.1030000000000002</c:v>
                </c:pt>
                <c:pt idx="780">
                  <c:v>3.1030000000000002</c:v>
                </c:pt>
                <c:pt idx="781">
                  <c:v>3.0880000000000001</c:v>
                </c:pt>
                <c:pt idx="782">
                  <c:v>3.0840000000000001</c:v>
                </c:pt>
                <c:pt idx="783">
                  <c:v>3.0859999999999999</c:v>
                </c:pt>
                <c:pt idx="784">
                  <c:v>3.0249999999999999</c:v>
                </c:pt>
                <c:pt idx="785">
                  <c:v>3.0150000000000001</c:v>
                </c:pt>
                <c:pt idx="786">
                  <c:v>2.95</c:v>
                </c:pt>
                <c:pt idx="787">
                  <c:v>2.9379999999999997</c:v>
                </c:pt>
                <c:pt idx="788">
                  <c:v>2.9409999999999998</c:v>
                </c:pt>
                <c:pt idx="789">
                  <c:v>2.9550000000000001</c:v>
                </c:pt>
                <c:pt idx="790">
                  <c:v>2.96</c:v>
                </c:pt>
                <c:pt idx="791">
                  <c:v>2.952</c:v>
                </c:pt>
                <c:pt idx="792">
                  <c:v>2.9159999999999999</c:v>
                </c:pt>
                <c:pt idx="793">
                  <c:v>2.944</c:v>
                </c:pt>
                <c:pt idx="794">
                  <c:v>2.95</c:v>
                </c:pt>
                <c:pt idx="795">
                  <c:v>2.968</c:v>
                </c:pt>
                <c:pt idx="796">
                  <c:v>2.9939999999999998</c:v>
                </c:pt>
                <c:pt idx="797">
                  <c:v>3.004</c:v>
                </c:pt>
                <c:pt idx="798">
                  <c:v>2.988</c:v>
                </c:pt>
                <c:pt idx="799">
                  <c:v>2.9779999999999998</c:v>
                </c:pt>
                <c:pt idx="800">
                  <c:v>2.9580000000000002</c:v>
                </c:pt>
                <c:pt idx="801">
                  <c:v>3.004</c:v>
                </c:pt>
                <c:pt idx="802">
                  <c:v>3.024</c:v>
                </c:pt>
                <c:pt idx="803">
                  <c:v>3.0920000000000001</c:v>
                </c:pt>
                <c:pt idx="804">
                  <c:v>3.113</c:v>
                </c:pt>
                <c:pt idx="805">
                  <c:v>3.117</c:v>
                </c:pt>
                <c:pt idx="806">
                  <c:v>3.117</c:v>
                </c:pt>
                <c:pt idx="807">
                  <c:v>3.1189999999999998</c:v>
                </c:pt>
                <c:pt idx="808">
                  <c:v>3.1789999999999998</c:v>
                </c:pt>
                <c:pt idx="809">
                  <c:v>3.1709999999999998</c:v>
                </c:pt>
                <c:pt idx="810">
                  <c:v>3.1659999999999999</c:v>
                </c:pt>
                <c:pt idx="811">
                  <c:v>3.1659999999999999</c:v>
                </c:pt>
                <c:pt idx="812">
                  <c:v>3.121</c:v>
                </c:pt>
                <c:pt idx="813">
                  <c:v>3.1320000000000001</c:v>
                </c:pt>
                <c:pt idx="814">
                  <c:v>3.1040000000000001</c:v>
                </c:pt>
                <c:pt idx="815">
                  <c:v>3.0920000000000001</c:v>
                </c:pt>
                <c:pt idx="816">
                  <c:v>3.052</c:v>
                </c:pt>
                <c:pt idx="817">
                  <c:v>3.052</c:v>
                </c:pt>
                <c:pt idx="818">
                  <c:v>3.032</c:v>
                </c:pt>
                <c:pt idx="819">
                  <c:v>3.0219999999999998</c:v>
                </c:pt>
                <c:pt idx="820">
                  <c:v>3.0430000000000001</c:v>
                </c:pt>
                <c:pt idx="821">
                  <c:v>3.0830000000000002</c:v>
                </c:pt>
                <c:pt idx="822">
                  <c:v>3.04</c:v>
                </c:pt>
                <c:pt idx="823">
                  <c:v>3.048</c:v>
                </c:pt>
                <c:pt idx="824">
                  <c:v>3.0470000000000002</c:v>
                </c:pt>
                <c:pt idx="825">
                  <c:v>3.0230000000000001</c:v>
                </c:pt>
                <c:pt idx="826">
                  <c:v>2.9939999999999998</c:v>
                </c:pt>
                <c:pt idx="827">
                  <c:v>3.0030000000000001</c:v>
                </c:pt>
                <c:pt idx="828">
                  <c:v>2.9710000000000001</c:v>
                </c:pt>
                <c:pt idx="829">
                  <c:v>3.0009999999999999</c:v>
                </c:pt>
                <c:pt idx="830">
                  <c:v>2.9609999999999999</c:v>
                </c:pt>
              </c:numCache>
            </c:numRef>
          </c:val>
          <c:smooth val="0"/>
          <c:extLst xmlns:c16r2="http://schemas.microsoft.com/office/drawing/2015/06/chart">
            <c:ext xmlns:c16="http://schemas.microsoft.com/office/drawing/2014/chart" uri="{C3380CC4-5D6E-409C-BE32-E72D297353CC}">
              <c16:uniqueId val="{00000006-C212-4B91-B970-308AA92F7E25}"/>
            </c:ext>
          </c:extLst>
        </c:ser>
        <c:ser>
          <c:idx val="7"/>
          <c:order val="7"/>
          <c:tx>
            <c:strRef>
              <c:f>CDSHistorico!$AL$4</c:f>
              <c:strCache>
                <c:ptCount val="1"/>
                <c:pt idx="0">
                  <c:v>CHL UMS 10Y</c:v>
                </c:pt>
              </c:strCache>
            </c:strRef>
          </c:tx>
          <c:spPr>
            <a:ln w="19050">
              <a:solidFill>
                <a:schemeClr val="accent4">
                  <a:lumMod val="75000"/>
                </a:schemeClr>
              </a:solidFill>
            </a:ln>
          </c:spPr>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[0]!UMSPAN</c:f>
              <c:numCache>
                <c:formatCode>General</c:formatCode>
                <c:ptCount val="831"/>
                <c:pt idx="432">
                  <c:v>2.9790000000000001</c:v>
                </c:pt>
                <c:pt idx="433">
                  <c:v>2.9180000000000001</c:v>
                </c:pt>
                <c:pt idx="434">
                  <c:v>2.8929999999999998</c:v>
                </c:pt>
                <c:pt idx="435">
                  <c:v>2.9220000000000002</c:v>
                </c:pt>
                <c:pt idx="436">
                  <c:v>2.9210000000000003</c:v>
                </c:pt>
                <c:pt idx="437">
                  <c:v>2.8929999999999998</c:v>
                </c:pt>
                <c:pt idx="438">
                  <c:v>2.8679999999999999</c:v>
                </c:pt>
                <c:pt idx="439">
                  <c:v>2.831</c:v>
                </c:pt>
                <c:pt idx="440">
                  <c:v>2.8439999999999999</c:v>
                </c:pt>
                <c:pt idx="441">
                  <c:v>2.8040000000000003</c:v>
                </c:pt>
                <c:pt idx="442">
                  <c:v>2.831</c:v>
                </c:pt>
                <c:pt idx="443">
                  <c:v>2.8719999999999999</c:v>
                </c:pt>
                <c:pt idx="444">
                  <c:v>2.8420000000000001</c:v>
                </c:pt>
                <c:pt idx="445">
                  <c:v>2.8719999999999999</c:v>
                </c:pt>
                <c:pt idx="446">
                  <c:v>2.835</c:v>
                </c:pt>
                <c:pt idx="447">
                  <c:v>2.7189999999999999</c:v>
                </c:pt>
                <c:pt idx="448">
                  <c:v>2.6720000000000002</c:v>
                </c:pt>
                <c:pt idx="449">
                  <c:v>2.681</c:v>
                </c:pt>
                <c:pt idx="450">
                  <c:v>2.6560000000000001</c:v>
                </c:pt>
                <c:pt idx="451">
                  <c:v>2.673</c:v>
                </c:pt>
                <c:pt idx="452">
                  <c:v>2.6</c:v>
                </c:pt>
                <c:pt idx="453">
                  <c:v>2.5910000000000002</c:v>
                </c:pt>
                <c:pt idx="454">
                  <c:v>2.5990000000000002</c:v>
                </c:pt>
                <c:pt idx="455">
                  <c:v>2.6120000000000001</c:v>
                </c:pt>
                <c:pt idx="456">
                  <c:v>2.625</c:v>
                </c:pt>
                <c:pt idx="457">
                  <c:v>2.573</c:v>
                </c:pt>
                <c:pt idx="458">
                  <c:v>2.54</c:v>
                </c:pt>
                <c:pt idx="459">
                  <c:v>2.5750000000000002</c:v>
                </c:pt>
                <c:pt idx="460">
                  <c:v>2.577</c:v>
                </c:pt>
                <c:pt idx="461">
                  <c:v>2.5840000000000001</c:v>
                </c:pt>
                <c:pt idx="462">
                  <c:v>2.5880000000000001</c:v>
                </c:pt>
                <c:pt idx="463">
                  <c:v>2.5939999999999999</c:v>
                </c:pt>
                <c:pt idx="464">
                  <c:v>2.5939999999999999</c:v>
                </c:pt>
                <c:pt idx="465">
                  <c:v>2.5939999999999999</c:v>
                </c:pt>
                <c:pt idx="466">
                  <c:v>2.6070000000000002</c:v>
                </c:pt>
                <c:pt idx="467">
                  <c:v>2.6179999999999999</c:v>
                </c:pt>
                <c:pt idx="468">
                  <c:v>2.5750000000000002</c:v>
                </c:pt>
                <c:pt idx="469">
                  <c:v>2.5489999999999999</c:v>
                </c:pt>
                <c:pt idx="470">
                  <c:v>2.5640000000000001</c:v>
                </c:pt>
                <c:pt idx="471">
                  <c:v>2.5880000000000001</c:v>
                </c:pt>
                <c:pt idx="472">
                  <c:v>2.5949999999999998</c:v>
                </c:pt>
                <c:pt idx="473">
                  <c:v>2.6179999999999999</c:v>
                </c:pt>
                <c:pt idx="474">
                  <c:v>2.6179999999999999</c:v>
                </c:pt>
                <c:pt idx="475">
                  <c:v>2.617</c:v>
                </c:pt>
                <c:pt idx="476">
                  <c:v>2.6029999999999998</c:v>
                </c:pt>
                <c:pt idx="477">
                  <c:v>2.6019999999999999</c:v>
                </c:pt>
                <c:pt idx="478">
                  <c:v>2.5620000000000003</c:v>
                </c:pt>
                <c:pt idx="479">
                  <c:v>2.5649999999999999</c:v>
                </c:pt>
                <c:pt idx="480">
                  <c:v>2.5750000000000002</c:v>
                </c:pt>
                <c:pt idx="481">
                  <c:v>2.5629999999999997</c:v>
                </c:pt>
                <c:pt idx="482">
                  <c:v>2.5579999999999998</c:v>
                </c:pt>
                <c:pt idx="483">
                  <c:v>2.5460000000000003</c:v>
                </c:pt>
                <c:pt idx="484">
                  <c:v>2.5380000000000003</c:v>
                </c:pt>
                <c:pt idx="485">
                  <c:v>2.5209999999999999</c:v>
                </c:pt>
                <c:pt idx="486">
                  <c:v>2.5030000000000001</c:v>
                </c:pt>
                <c:pt idx="487">
                  <c:v>2.5150000000000001</c:v>
                </c:pt>
                <c:pt idx="488">
                  <c:v>2.5270000000000001</c:v>
                </c:pt>
                <c:pt idx="489">
                  <c:v>2.4550000000000001</c:v>
                </c:pt>
                <c:pt idx="490">
                  <c:v>2.4590000000000001</c:v>
                </c:pt>
                <c:pt idx="491">
                  <c:v>2.4510000000000001</c:v>
                </c:pt>
                <c:pt idx="492">
                  <c:v>2.4409999999999998</c:v>
                </c:pt>
                <c:pt idx="493">
                  <c:v>2.492</c:v>
                </c:pt>
                <c:pt idx="494">
                  <c:v>2.5169999999999999</c:v>
                </c:pt>
                <c:pt idx="495">
                  <c:v>2.5259999999999998</c:v>
                </c:pt>
                <c:pt idx="496">
                  <c:v>2.5259999999999998</c:v>
                </c:pt>
                <c:pt idx="497">
                  <c:v>2.5209999999999999</c:v>
                </c:pt>
                <c:pt idx="498">
                  <c:v>2.5099999999999998</c:v>
                </c:pt>
                <c:pt idx="499">
                  <c:v>2.5</c:v>
                </c:pt>
                <c:pt idx="500">
                  <c:v>2.5150000000000001</c:v>
                </c:pt>
                <c:pt idx="501">
                  <c:v>2.4939999999999998</c:v>
                </c:pt>
                <c:pt idx="502">
                  <c:v>2.4939999999999998</c:v>
                </c:pt>
                <c:pt idx="503">
                  <c:v>2.4939999999999998</c:v>
                </c:pt>
                <c:pt idx="504">
                  <c:v>2.52</c:v>
                </c:pt>
                <c:pt idx="505">
                  <c:v>2.4969999999999999</c:v>
                </c:pt>
                <c:pt idx="506">
                  <c:v>2.5009999999999999</c:v>
                </c:pt>
                <c:pt idx="507">
                  <c:v>2.4929999999999999</c:v>
                </c:pt>
                <c:pt idx="508">
                  <c:v>2.4939999999999998</c:v>
                </c:pt>
                <c:pt idx="509">
                  <c:v>2.492</c:v>
                </c:pt>
                <c:pt idx="510">
                  <c:v>2.5190000000000001</c:v>
                </c:pt>
                <c:pt idx="511">
                  <c:v>2.5230000000000001</c:v>
                </c:pt>
                <c:pt idx="512">
                  <c:v>2.6160000000000001</c:v>
                </c:pt>
                <c:pt idx="513">
                  <c:v>2.677</c:v>
                </c:pt>
                <c:pt idx="514">
                  <c:v>2.677</c:v>
                </c:pt>
                <c:pt idx="515">
                  <c:v>2.7039999999999997</c:v>
                </c:pt>
                <c:pt idx="516">
                  <c:v>2.7</c:v>
                </c:pt>
                <c:pt idx="517">
                  <c:v>2.6959999999999997</c:v>
                </c:pt>
                <c:pt idx="518">
                  <c:v>2.702</c:v>
                </c:pt>
                <c:pt idx="519">
                  <c:v>2.7069999999999999</c:v>
                </c:pt>
                <c:pt idx="520">
                  <c:v>2.7069999999999999</c:v>
                </c:pt>
                <c:pt idx="521">
                  <c:v>2.726</c:v>
                </c:pt>
                <c:pt idx="522">
                  <c:v>2.6920000000000002</c:v>
                </c:pt>
                <c:pt idx="523">
                  <c:v>2.6640000000000001</c:v>
                </c:pt>
                <c:pt idx="524">
                  <c:v>2.585</c:v>
                </c:pt>
                <c:pt idx="525">
                  <c:v>2.5670000000000002</c:v>
                </c:pt>
                <c:pt idx="526">
                  <c:v>2.5390000000000001</c:v>
                </c:pt>
                <c:pt idx="527">
                  <c:v>2.5030000000000001</c:v>
                </c:pt>
                <c:pt idx="528">
                  <c:v>2.5339999999999998</c:v>
                </c:pt>
                <c:pt idx="529">
                  <c:v>2.5629999999999997</c:v>
                </c:pt>
                <c:pt idx="530">
                  <c:v>2.5760000000000001</c:v>
                </c:pt>
                <c:pt idx="531">
                  <c:v>2.6109999999999998</c:v>
                </c:pt>
                <c:pt idx="532">
                  <c:v>2.5739999999999998</c:v>
                </c:pt>
                <c:pt idx="533">
                  <c:v>2.58</c:v>
                </c:pt>
                <c:pt idx="534">
                  <c:v>2.5750000000000002</c:v>
                </c:pt>
                <c:pt idx="535">
                  <c:v>2.5789999999999997</c:v>
                </c:pt>
                <c:pt idx="536">
                  <c:v>2.5750000000000002</c:v>
                </c:pt>
                <c:pt idx="537">
                  <c:v>2.552</c:v>
                </c:pt>
                <c:pt idx="538">
                  <c:v>2.5209999999999999</c:v>
                </c:pt>
                <c:pt idx="539">
                  <c:v>2.504</c:v>
                </c:pt>
                <c:pt idx="540">
                  <c:v>2.4750000000000001</c:v>
                </c:pt>
                <c:pt idx="541">
                  <c:v>2.4510000000000001</c:v>
                </c:pt>
                <c:pt idx="542">
                  <c:v>2.3769999999999998</c:v>
                </c:pt>
                <c:pt idx="543">
                  <c:v>2.375</c:v>
                </c:pt>
                <c:pt idx="544">
                  <c:v>2.2519999999999998</c:v>
                </c:pt>
                <c:pt idx="545">
                  <c:v>2.2519999999999998</c:v>
                </c:pt>
                <c:pt idx="546">
                  <c:v>2.214</c:v>
                </c:pt>
                <c:pt idx="547">
                  <c:v>2.2349999999999999</c:v>
                </c:pt>
                <c:pt idx="548">
                  <c:v>2.2290000000000001</c:v>
                </c:pt>
                <c:pt idx="549">
                  <c:v>2.1890000000000001</c:v>
                </c:pt>
                <c:pt idx="550">
                  <c:v>2.1890000000000001</c:v>
                </c:pt>
                <c:pt idx="551">
                  <c:v>2.1520000000000001</c:v>
                </c:pt>
                <c:pt idx="552">
                  <c:v>2.149</c:v>
                </c:pt>
                <c:pt idx="553">
                  <c:v>2.1709999999999998</c:v>
                </c:pt>
                <c:pt idx="554">
                  <c:v>2.1789999999999998</c:v>
                </c:pt>
                <c:pt idx="555">
                  <c:v>2.1789999999999998</c:v>
                </c:pt>
                <c:pt idx="556">
                  <c:v>2.141</c:v>
                </c:pt>
                <c:pt idx="557">
                  <c:v>2.157</c:v>
                </c:pt>
                <c:pt idx="558">
                  <c:v>2.169</c:v>
                </c:pt>
                <c:pt idx="559">
                  <c:v>2.1739999999999999</c:v>
                </c:pt>
                <c:pt idx="560">
                  <c:v>2.2160000000000002</c:v>
                </c:pt>
                <c:pt idx="561">
                  <c:v>2.2890000000000001</c:v>
                </c:pt>
                <c:pt idx="562">
                  <c:v>2.2610000000000001</c:v>
                </c:pt>
                <c:pt idx="563">
                  <c:v>2.2610000000000001</c:v>
                </c:pt>
                <c:pt idx="564">
                  <c:v>2.206</c:v>
                </c:pt>
                <c:pt idx="565">
                  <c:v>2.2000000000000002</c:v>
                </c:pt>
                <c:pt idx="566">
                  <c:v>2.23</c:v>
                </c:pt>
                <c:pt idx="567">
                  <c:v>2.2080000000000002</c:v>
                </c:pt>
                <c:pt idx="568">
                  <c:v>2.1589999999999998</c:v>
                </c:pt>
                <c:pt idx="569">
                  <c:v>2.1669999999999998</c:v>
                </c:pt>
                <c:pt idx="570">
                  <c:v>2.1629999999999998</c:v>
                </c:pt>
                <c:pt idx="571">
                  <c:v>2.1429999999999998</c:v>
                </c:pt>
                <c:pt idx="572">
                  <c:v>2.1349999999999998</c:v>
                </c:pt>
                <c:pt idx="573">
                  <c:v>2.1280000000000001</c:v>
                </c:pt>
                <c:pt idx="574">
                  <c:v>2.1040000000000001</c:v>
                </c:pt>
                <c:pt idx="575">
                  <c:v>2.0739999999999998</c:v>
                </c:pt>
                <c:pt idx="576">
                  <c:v>2.0760000000000001</c:v>
                </c:pt>
                <c:pt idx="577">
                  <c:v>2.0750000000000002</c:v>
                </c:pt>
                <c:pt idx="578">
                  <c:v>2.077</c:v>
                </c:pt>
                <c:pt idx="579">
                  <c:v>2.0979999999999999</c:v>
                </c:pt>
                <c:pt idx="580">
                  <c:v>2.1070000000000002</c:v>
                </c:pt>
                <c:pt idx="581">
                  <c:v>2.0830000000000002</c:v>
                </c:pt>
                <c:pt idx="582">
                  <c:v>2.1219999999999999</c:v>
                </c:pt>
                <c:pt idx="583">
                  <c:v>2.1379999999999999</c:v>
                </c:pt>
                <c:pt idx="584">
                  <c:v>2.1269999999999998</c:v>
                </c:pt>
                <c:pt idx="585">
                  <c:v>2.1059999999999999</c:v>
                </c:pt>
                <c:pt idx="586">
                  <c:v>2.105</c:v>
                </c:pt>
                <c:pt idx="587">
                  <c:v>2.16</c:v>
                </c:pt>
                <c:pt idx="588">
                  <c:v>2.1459999999999999</c:v>
                </c:pt>
                <c:pt idx="589">
                  <c:v>2.157</c:v>
                </c:pt>
                <c:pt idx="590">
                  <c:v>2.157</c:v>
                </c:pt>
                <c:pt idx="591">
                  <c:v>2.137</c:v>
                </c:pt>
                <c:pt idx="592">
                  <c:v>2.1339999999999999</c:v>
                </c:pt>
                <c:pt idx="593">
                  <c:v>2.1440000000000001</c:v>
                </c:pt>
                <c:pt idx="594">
                  <c:v>2.2200000000000002</c:v>
                </c:pt>
                <c:pt idx="595">
                  <c:v>2.2589999999999999</c:v>
                </c:pt>
                <c:pt idx="596">
                  <c:v>2.3439999999999999</c:v>
                </c:pt>
                <c:pt idx="597">
                  <c:v>2.3650000000000002</c:v>
                </c:pt>
                <c:pt idx="598">
                  <c:v>2.375</c:v>
                </c:pt>
                <c:pt idx="599">
                  <c:v>2.375</c:v>
                </c:pt>
                <c:pt idx="600">
                  <c:v>2.4020000000000001</c:v>
                </c:pt>
                <c:pt idx="601">
                  <c:v>2.4039999999999999</c:v>
                </c:pt>
                <c:pt idx="602">
                  <c:v>2.2640000000000002</c:v>
                </c:pt>
                <c:pt idx="603">
                  <c:v>2.2469999999999999</c:v>
                </c:pt>
                <c:pt idx="604">
                  <c:v>2.282</c:v>
                </c:pt>
                <c:pt idx="605">
                  <c:v>2.2989999999999999</c:v>
                </c:pt>
                <c:pt idx="606">
                  <c:v>2.3279999999999998</c:v>
                </c:pt>
                <c:pt idx="607">
                  <c:v>2.2309999999999999</c:v>
                </c:pt>
                <c:pt idx="608">
                  <c:v>2.2599999999999998</c:v>
                </c:pt>
                <c:pt idx="609">
                  <c:v>2.2759999999999998</c:v>
                </c:pt>
                <c:pt idx="610">
                  <c:v>2.2749999999999999</c:v>
                </c:pt>
                <c:pt idx="611">
                  <c:v>2.3220000000000001</c:v>
                </c:pt>
                <c:pt idx="612">
                  <c:v>2.3140000000000001</c:v>
                </c:pt>
                <c:pt idx="613">
                  <c:v>2.3260000000000001</c:v>
                </c:pt>
                <c:pt idx="614">
                  <c:v>2.3149999999999999</c:v>
                </c:pt>
                <c:pt idx="615">
                  <c:v>2.3149999999999999</c:v>
                </c:pt>
                <c:pt idx="616">
                  <c:v>2.3730000000000002</c:v>
                </c:pt>
                <c:pt idx="617">
                  <c:v>2.3970000000000002</c:v>
                </c:pt>
                <c:pt idx="618">
                  <c:v>2.3959999999999999</c:v>
                </c:pt>
                <c:pt idx="619">
                  <c:v>2.4050000000000002</c:v>
                </c:pt>
                <c:pt idx="620">
                  <c:v>2.4129999999999998</c:v>
                </c:pt>
                <c:pt idx="621">
                  <c:v>2.4060000000000001</c:v>
                </c:pt>
                <c:pt idx="622">
                  <c:v>2.4039999999999999</c:v>
                </c:pt>
                <c:pt idx="623">
                  <c:v>2.4039999999999999</c:v>
                </c:pt>
                <c:pt idx="624">
                  <c:v>2.4009999999999998</c:v>
                </c:pt>
                <c:pt idx="625">
                  <c:v>2.4169999999999998</c:v>
                </c:pt>
                <c:pt idx="626">
                  <c:v>2.4409999999999998</c:v>
                </c:pt>
                <c:pt idx="627">
                  <c:v>2.5049999999999999</c:v>
                </c:pt>
                <c:pt idx="628">
                  <c:v>2.5310000000000001</c:v>
                </c:pt>
                <c:pt idx="629">
                  <c:v>2.5350000000000001</c:v>
                </c:pt>
                <c:pt idx="630">
                  <c:v>2.5550000000000002</c:v>
                </c:pt>
                <c:pt idx="631">
                  <c:v>2.6259999999999999</c:v>
                </c:pt>
                <c:pt idx="632">
                  <c:v>2.6179999999999999</c:v>
                </c:pt>
                <c:pt idx="633">
                  <c:v>2.6429999999999998</c:v>
                </c:pt>
                <c:pt idx="634">
                  <c:v>2.6720000000000002</c:v>
                </c:pt>
                <c:pt idx="635">
                  <c:v>2.6720000000000002</c:v>
                </c:pt>
                <c:pt idx="636">
                  <c:v>2.6219999999999999</c:v>
                </c:pt>
                <c:pt idx="637">
                  <c:v>2.77</c:v>
                </c:pt>
                <c:pt idx="638">
                  <c:v>2.8890000000000002</c:v>
                </c:pt>
                <c:pt idx="639">
                  <c:v>2.8890000000000002</c:v>
                </c:pt>
                <c:pt idx="640">
                  <c:v>3.0920000000000001</c:v>
                </c:pt>
                <c:pt idx="641">
                  <c:v>3.0219999999999998</c:v>
                </c:pt>
                <c:pt idx="642">
                  <c:v>3.024</c:v>
                </c:pt>
                <c:pt idx="643">
                  <c:v>3.0680000000000001</c:v>
                </c:pt>
                <c:pt idx="644">
                  <c:v>3.1930000000000001</c:v>
                </c:pt>
                <c:pt idx="645">
                  <c:v>3.1619999999999999</c:v>
                </c:pt>
                <c:pt idx="646">
                  <c:v>3.097</c:v>
                </c:pt>
                <c:pt idx="647">
                  <c:v>3.161</c:v>
                </c:pt>
                <c:pt idx="648">
                  <c:v>3.161</c:v>
                </c:pt>
                <c:pt idx="649">
                  <c:v>3.1640000000000001</c:v>
                </c:pt>
                <c:pt idx="650">
                  <c:v>3.1280000000000001</c:v>
                </c:pt>
                <c:pt idx="651">
                  <c:v>3.1269999999999998</c:v>
                </c:pt>
                <c:pt idx="652">
                  <c:v>3.1930000000000001</c:v>
                </c:pt>
                <c:pt idx="653">
                  <c:v>3.24</c:v>
                </c:pt>
                <c:pt idx="654">
                  <c:v>3.21</c:v>
                </c:pt>
                <c:pt idx="655">
                  <c:v>3.194</c:v>
                </c:pt>
                <c:pt idx="656">
                  <c:v>3.194</c:v>
                </c:pt>
                <c:pt idx="657">
                  <c:v>3.105</c:v>
                </c:pt>
                <c:pt idx="658">
                  <c:v>3.1179999999999999</c:v>
                </c:pt>
                <c:pt idx="659">
                  <c:v>3.1429999999999998</c:v>
                </c:pt>
                <c:pt idx="660">
                  <c:v>3.1619999999999999</c:v>
                </c:pt>
                <c:pt idx="661">
                  <c:v>3.1739999999999999</c:v>
                </c:pt>
                <c:pt idx="662">
                  <c:v>3.1970000000000001</c:v>
                </c:pt>
                <c:pt idx="663">
                  <c:v>3.3</c:v>
                </c:pt>
                <c:pt idx="664">
                  <c:v>3.298</c:v>
                </c:pt>
                <c:pt idx="665">
                  <c:v>3.266</c:v>
                </c:pt>
                <c:pt idx="666">
                  <c:v>3.3050000000000002</c:v>
                </c:pt>
                <c:pt idx="667">
                  <c:v>3.2829999999999999</c:v>
                </c:pt>
                <c:pt idx="668">
                  <c:v>3.29</c:v>
                </c:pt>
                <c:pt idx="669">
                  <c:v>3.2869999999999999</c:v>
                </c:pt>
                <c:pt idx="670">
                  <c:v>3.2869999999999999</c:v>
                </c:pt>
                <c:pt idx="671">
                  <c:v>3.2709999999999999</c:v>
                </c:pt>
                <c:pt idx="672">
                  <c:v>3.258</c:v>
                </c:pt>
                <c:pt idx="673">
                  <c:v>3.2519999999999998</c:v>
                </c:pt>
                <c:pt idx="674">
                  <c:v>3.2389999999999999</c:v>
                </c:pt>
                <c:pt idx="675">
                  <c:v>3.2389999999999999</c:v>
                </c:pt>
                <c:pt idx="676">
                  <c:v>3.2650000000000001</c:v>
                </c:pt>
                <c:pt idx="677">
                  <c:v>3.25</c:v>
                </c:pt>
                <c:pt idx="678">
                  <c:v>3.2109999999999999</c:v>
                </c:pt>
                <c:pt idx="679">
                  <c:v>3.2189999999999999</c:v>
                </c:pt>
                <c:pt idx="680">
                  <c:v>3.1709999999999998</c:v>
                </c:pt>
                <c:pt idx="681">
                  <c:v>3.2040000000000002</c:v>
                </c:pt>
                <c:pt idx="682">
                  <c:v>3.1909999999999998</c:v>
                </c:pt>
                <c:pt idx="683">
                  <c:v>3.1429999999999998</c:v>
                </c:pt>
                <c:pt idx="684">
                  <c:v>3.1429999999999998</c:v>
                </c:pt>
                <c:pt idx="685">
                  <c:v>3.1429999999999998</c:v>
                </c:pt>
                <c:pt idx="686">
                  <c:v>3.0630000000000002</c:v>
                </c:pt>
                <c:pt idx="687">
                  <c:v>3.1160000000000001</c:v>
                </c:pt>
                <c:pt idx="688">
                  <c:v>3.1850000000000001</c:v>
                </c:pt>
                <c:pt idx="689">
                  <c:v>3.1629999999999998</c:v>
                </c:pt>
                <c:pt idx="690">
                  <c:v>3.1429999999999998</c:v>
                </c:pt>
                <c:pt idx="691">
                  <c:v>3.1459999999999999</c:v>
                </c:pt>
                <c:pt idx="692">
                  <c:v>3.1840000000000002</c:v>
                </c:pt>
                <c:pt idx="693">
                  <c:v>3.2250000000000001</c:v>
                </c:pt>
                <c:pt idx="694">
                  <c:v>3.1859999999999999</c:v>
                </c:pt>
                <c:pt idx="695">
                  <c:v>3.2290000000000001</c:v>
                </c:pt>
                <c:pt idx="696">
                  <c:v>3.145</c:v>
                </c:pt>
                <c:pt idx="697">
                  <c:v>3.1379999999999999</c:v>
                </c:pt>
                <c:pt idx="698">
                  <c:v>3.1230000000000002</c:v>
                </c:pt>
                <c:pt idx="699">
                  <c:v>3.0550000000000002</c:v>
                </c:pt>
                <c:pt idx="700">
                  <c:v>3.028</c:v>
                </c:pt>
                <c:pt idx="701">
                  <c:v>3.0070000000000001</c:v>
                </c:pt>
                <c:pt idx="702">
                  <c:v>2.9510000000000001</c:v>
                </c:pt>
                <c:pt idx="703">
                  <c:v>2.988</c:v>
                </c:pt>
                <c:pt idx="704">
                  <c:v>3.024</c:v>
                </c:pt>
                <c:pt idx="705">
                  <c:v>3.0019999999999998</c:v>
                </c:pt>
                <c:pt idx="706">
                  <c:v>3.0369999999999999</c:v>
                </c:pt>
                <c:pt idx="707">
                  <c:v>3.069</c:v>
                </c:pt>
                <c:pt idx="708">
                  <c:v>3.105</c:v>
                </c:pt>
                <c:pt idx="709">
                  <c:v>3.0550000000000002</c:v>
                </c:pt>
                <c:pt idx="710">
                  <c:v>3.0550000000000002</c:v>
                </c:pt>
                <c:pt idx="711">
                  <c:v>3.0630000000000002</c:v>
                </c:pt>
                <c:pt idx="712">
                  <c:v>2.9220000000000002</c:v>
                </c:pt>
                <c:pt idx="713">
                  <c:v>2.8519999999999999</c:v>
                </c:pt>
                <c:pt idx="714">
                  <c:v>2.84</c:v>
                </c:pt>
                <c:pt idx="715">
                  <c:v>2.86</c:v>
                </c:pt>
                <c:pt idx="716">
                  <c:v>2.8849999999999998</c:v>
                </c:pt>
                <c:pt idx="717">
                  <c:v>2.911</c:v>
                </c:pt>
                <c:pt idx="718">
                  <c:v>2.9849999999999999</c:v>
                </c:pt>
                <c:pt idx="719">
                  <c:v>2.9950000000000001</c:v>
                </c:pt>
                <c:pt idx="720">
                  <c:v>2.9859999999999998</c:v>
                </c:pt>
                <c:pt idx="721">
                  <c:v>3.008</c:v>
                </c:pt>
                <c:pt idx="722">
                  <c:v>3.0990000000000002</c:v>
                </c:pt>
                <c:pt idx="723">
                  <c:v>3.1669999999999998</c:v>
                </c:pt>
                <c:pt idx="724">
                  <c:v>3.121</c:v>
                </c:pt>
                <c:pt idx="725">
                  <c:v>3.1749999999999998</c:v>
                </c:pt>
                <c:pt idx="726">
                  <c:v>3.1659999999999999</c:v>
                </c:pt>
                <c:pt idx="727">
                  <c:v>3.09</c:v>
                </c:pt>
                <c:pt idx="728">
                  <c:v>3.056</c:v>
                </c:pt>
                <c:pt idx="729">
                  <c:v>3.0390000000000001</c:v>
                </c:pt>
                <c:pt idx="730">
                  <c:v>3.0169999999999999</c:v>
                </c:pt>
                <c:pt idx="731">
                  <c:v>3.0379999999999998</c:v>
                </c:pt>
                <c:pt idx="732">
                  <c:v>2.984</c:v>
                </c:pt>
                <c:pt idx="733">
                  <c:v>2.9699999999999998</c:v>
                </c:pt>
                <c:pt idx="734">
                  <c:v>2.9569999999999999</c:v>
                </c:pt>
                <c:pt idx="735">
                  <c:v>2.9379999999999997</c:v>
                </c:pt>
                <c:pt idx="736">
                  <c:v>2.9420000000000002</c:v>
                </c:pt>
                <c:pt idx="737">
                  <c:v>2.919</c:v>
                </c:pt>
                <c:pt idx="738">
                  <c:v>2.927</c:v>
                </c:pt>
                <c:pt idx="739">
                  <c:v>2.9889999999999999</c:v>
                </c:pt>
                <c:pt idx="740">
                  <c:v>2.9239999999999999</c:v>
                </c:pt>
                <c:pt idx="741">
                  <c:v>2.9820000000000002</c:v>
                </c:pt>
                <c:pt idx="742">
                  <c:v>2.9329999999999998</c:v>
                </c:pt>
                <c:pt idx="743">
                  <c:v>2.95</c:v>
                </c:pt>
                <c:pt idx="744">
                  <c:v>2.9529999999999998</c:v>
                </c:pt>
                <c:pt idx="745">
                  <c:v>2.9279999999999999</c:v>
                </c:pt>
                <c:pt idx="746">
                  <c:v>2.9039999999999999</c:v>
                </c:pt>
                <c:pt idx="747">
                  <c:v>2.8959999999999999</c:v>
                </c:pt>
                <c:pt idx="748">
                  <c:v>2.8769999999999998</c:v>
                </c:pt>
                <c:pt idx="749">
                  <c:v>2.8769999999999998</c:v>
                </c:pt>
                <c:pt idx="750">
                  <c:v>2.8769999999999998</c:v>
                </c:pt>
                <c:pt idx="751">
                  <c:v>2.8449999999999998</c:v>
                </c:pt>
                <c:pt idx="752">
                  <c:v>2.8490000000000002</c:v>
                </c:pt>
                <c:pt idx="753">
                  <c:v>2.8609999999999998</c:v>
                </c:pt>
                <c:pt idx="754">
                  <c:v>2.8479999999999999</c:v>
                </c:pt>
                <c:pt idx="755">
                  <c:v>2.855</c:v>
                </c:pt>
                <c:pt idx="756">
                  <c:v>2.8689999999999998</c:v>
                </c:pt>
                <c:pt idx="757">
                  <c:v>2.8679999999999999</c:v>
                </c:pt>
                <c:pt idx="758">
                  <c:v>2.8620000000000001</c:v>
                </c:pt>
                <c:pt idx="759">
                  <c:v>2.8660000000000001</c:v>
                </c:pt>
                <c:pt idx="760">
                  <c:v>2.8730000000000002</c:v>
                </c:pt>
                <c:pt idx="761">
                  <c:v>2.8559999999999999</c:v>
                </c:pt>
                <c:pt idx="762">
                  <c:v>2.85</c:v>
                </c:pt>
                <c:pt idx="763">
                  <c:v>2.8890000000000002</c:v>
                </c:pt>
                <c:pt idx="764">
                  <c:v>2.8820000000000001</c:v>
                </c:pt>
                <c:pt idx="765">
                  <c:v>2.9140000000000001</c:v>
                </c:pt>
                <c:pt idx="766">
                  <c:v>2.9140000000000001</c:v>
                </c:pt>
                <c:pt idx="767">
                  <c:v>2.9130000000000003</c:v>
                </c:pt>
                <c:pt idx="768">
                  <c:v>2.9020000000000001</c:v>
                </c:pt>
                <c:pt idx="769">
                  <c:v>2.8740000000000001</c:v>
                </c:pt>
                <c:pt idx="770">
                  <c:v>2.88</c:v>
                </c:pt>
                <c:pt idx="771">
                  <c:v>2.871</c:v>
                </c:pt>
                <c:pt idx="772">
                  <c:v>2.8679999999999999</c:v>
                </c:pt>
                <c:pt idx="773">
                  <c:v>2.8660000000000001</c:v>
                </c:pt>
                <c:pt idx="774">
                  <c:v>2.85</c:v>
                </c:pt>
                <c:pt idx="775">
                  <c:v>2.8639999999999999</c:v>
                </c:pt>
                <c:pt idx="776">
                  <c:v>2.8449999999999998</c:v>
                </c:pt>
                <c:pt idx="777">
                  <c:v>2.8220000000000001</c:v>
                </c:pt>
                <c:pt idx="778">
                  <c:v>2.82</c:v>
                </c:pt>
                <c:pt idx="779">
                  <c:v>2.8140000000000001</c:v>
                </c:pt>
                <c:pt idx="780">
                  <c:v>2.8140000000000001</c:v>
                </c:pt>
                <c:pt idx="781">
                  <c:v>2.8129999999999997</c:v>
                </c:pt>
                <c:pt idx="782">
                  <c:v>2.8319999999999999</c:v>
                </c:pt>
                <c:pt idx="783">
                  <c:v>2.83</c:v>
                </c:pt>
                <c:pt idx="784">
                  <c:v>2.802</c:v>
                </c:pt>
                <c:pt idx="785">
                  <c:v>2.7909999999999999</c:v>
                </c:pt>
                <c:pt idx="786">
                  <c:v>2.7560000000000002</c:v>
                </c:pt>
                <c:pt idx="787">
                  <c:v>2.7709999999999999</c:v>
                </c:pt>
                <c:pt idx="788">
                  <c:v>2.7640000000000002</c:v>
                </c:pt>
                <c:pt idx="789">
                  <c:v>2.7679999999999998</c:v>
                </c:pt>
                <c:pt idx="790">
                  <c:v>2.7730000000000001</c:v>
                </c:pt>
                <c:pt idx="791">
                  <c:v>2.7679999999999998</c:v>
                </c:pt>
                <c:pt idx="792">
                  <c:v>2.746</c:v>
                </c:pt>
                <c:pt idx="793">
                  <c:v>2.7930000000000001</c:v>
                </c:pt>
                <c:pt idx="794">
                  <c:v>2.7919999999999998</c:v>
                </c:pt>
                <c:pt idx="795">
                  <c:v>2.8090000000000002</c:v>
                </c:pt>
                <c:pt idx="796">
                  <c:v>2.8380000000000001</c:v>
                </c:pt>
                <c:pt idx="797">
                  <c:v>2.8420000000000001</c:v>
                </c:pt>
                <c:pt idx="798">
                  <c:v>2.786</c:v>
                </c:pt>
                <c:pt idx="799">
                  <c:v>2.7770000000000001</c:v>
                </c:pt>
                <c:pt idx="800">
                  <c:v>2.7320000000000002</c:v>
                </c:pt>
                <c:pt idx="801">
                  <c:v>2.7869999999999999</c:v>
                </c:pt>
                <c:pt idx="802">
                  <c:v>2.8079999999999998</c:v>
                </c:pt>
                <c:pt idx="803">
                  <c:v>2.8689999999999998</c:v>
                </c:pt>
                <c:pt idx="804">
                  <c:v>2.8759999999999999</c:v>
                </c:pt>
                <c:pt idx="805">
                  <c:v>2.8849999999999998</c:v>
                </c:pt>
                <c:pt idx="806">
                  <c:v>2.8849999999999998</c:v>
                </c:pt>
                <c:pt idx="807">
                  <c:v>2.8929999999999998</c:v>
                </c:pt>
                <c:pt idx="808">
                  <c:v>2.9740000000000002</c:v>
                </c:pt>
              </c:numCache>
            </c:numRef>
          </c:val>
          <c:smooth val="0"/>
          <c:extLst xmlns:c16r2="http://schemas.microsoft.com/office/drawing/2015/06/chart">
            <c:ext xmlns:c16="http://schemas.microsoft.com/office/drawing/2014/chart" uri="{C3380CC4-5D6E-409C-BE32-E72D297353CC}">
              <c16:uniqueId val="{00000007-C212-4B91-B970-308AA92F7E25}"/>
            </c:ext>
          </c:extLst>
        </c:ser>
        <c:dLbls>
          <c:showLegendKey val="0"/>
          <c:showVal val="0"/>
          <c:showCatName val="0"/>
          <c:showSerName val="0"/>
          <c:showPercent val="0"/>
          <c:showBubbleSize val="0"/>
        </c:dLbls>
        <c:marker val="1"/>
        <c:smooth val="0"/>
        <c:axId val="110600192"/>
        <c:axId val="110601728"/>
      </c:lineChart>
      <c:dateAx>
        <c:axId val="110600192"/>
        <c:scaling>
          <c:orientation val="minMax"/>
        </c:scaling>
        <c:delete val="0"/>
        <c:axPos val="b"/>
        <c:numFmt formatCode="m/d/yyyy" sourceLinked="1"/>
        <c:majorTickMark val="out"/>
        <c:minorTickMark val="none"/>
        <c:tickLblPos val="nextTo"/>
        <c:txPr>
          <a:bodyPr/>
          <a:lstStyle/>
          <a:p>
            <a:pPr>
              <a:defRPr sz="800"/>
            </a:pPr>
            <a:endParaRPr lang="es-MX"/>
          </a:p>
        </c:txPr>
        <c:crossAx val="110601728"/>
        <c:crosses val="autoZero"/>
        <c:auto val="1"/>
        <c:lblOffset val="100"/>
        <c:baseTimeUnit val="days"/>
      </c:dateAx>
      <c:valAx>
        <c:axId val="110601728"/>
        <c:scaling>
          <c:orientation val="minMax"/>
          <c:max val="7.5"/>
          <c:min val="2"/>
        </c:scaling>
        <c:delete val="0"/>
        <c:axPos val="l"/>
        <c:majorGridlines/>
        <c:numFmt formatCode="General" sourceLinked="1"/>
        <c:majorTickMark val="out"/>
        <c:minorTickMark val="none"/>
        <c:tickLblPos val="nextTo"/>
        <c:txPr>
          <a:bodyPr/>
          <a:lstStyle/>
          <a:p>
            <a:pPr>
              <a:defRPr sz="800"/>
            </a:pPr>
            <a:endParaRPr lang="es-MX"/>
          </a:p>
        </c:txPr>
        <c:crossAx val="110600192"/>
        <c:crosses val="autoZero"/>
        <c:crossBetween val="between"/>
      </c:valAx>
    </c:plotArea>
    <c:legend>
      <c:legendPos val="b"/>
      <c:layout>
        <c:manualLayout>
          <c:xMode val="edge"/>
          <c:yMode val="edge"/>
          <c:x val="5.2021266877280113E-2"/>
          <c:y val="0.8939602451897215"/>
          <c:w val="0.91446115309765086"/>
          <c:h val="8.605402808125745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1992706250730328E-2"/>
          <c:y val="3.8314176245210725E-2"/>
          <c:w val="0.93601458749853939"/>
          <c:h val="0.69798273929932053"/>
        </c:manualLayout>
      </c:layout>
      <c:scatterChart>
        <c:scatterStyle val="lineMarker"/>
        <c:varyColors val="0"/>
        <c:ser>
          <c:idx val="0"/>
          <c:order val="0"/>
          <c:tx>
            <c:strRef>
              <c:f>'Analisis Riesgo'!$A$46</c:f>
              <c:strCache>
                <c:ptCount val="1"/>
                <c:pt idx="0">
                  <c:v>Min</c:v>
                </c:pt>
              </c:strCache>
            </c:strRef>
          </c:tx>
          <c:spPr>
            <a:ln w="28575">
              <a:noFill/>
            </a:ln>
          </c:spPr>
          <c:marker>
            <c:symbol val="square"/>
            <c:size val="7"/>
            <c:spPr>
              <a:solidFill>
                <a:schemeClr val="accent1">
                  <a:lumMod val="50000"/>
                </a:schemeClr>
              </a:solidFill>
            </c:spPr>
          </c:marker>
          <c:xVal>
            <c:numRef>
              <c:f>'Analisis Riesgo'!$B$46</c:f>
              <c:numCache>
                <c:formatCode>0.0</c:formatCode>
                <c:ptCount val="1"/>
                <c:pt idx="0">
                  <c:v>0.45840000000000014</c:v>
                </c:pt>
              </c:numCache>
            </c:numRef>
          </c:xVal>
          <c:yVal>
            <c:numRef>
              <c:f>'Analisis Riesgo'!$C$46</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0-FE88-4CA2-81A0-2F1B03948EAF}"/>
            </c:ext>
          </c:extLst>
        </c:ser>
        <c:ser>
          <c:idx val="1"/>
          <c:order val="1"/>
          <c:tx>
            <c:strRef>
              <c:f>'Analisis Riesgo'!$A$47</c:f>
              <c:strCache>
                <c:ptCount val="1"/>
                <c:pt idx="0">
                  <c:v>Avg </c:v>
                </c:pt>
              </c:strCache>
            </c:strRef>
          </c:tx>
          <c:spPr>
            <a:ln w="28575">
              <a:noFill/>
            </a:ln>
          </c:spPr>
          <c:marker>
            <c:symbol val="square"/>
            <c:size val="7"/>
            <c:spPr>
              <a:solidFill>
                <a:schemeClr val="accent1">
                  <a:lumMod val="50000"/>
                </a:schemeClr>
              </a:solidFill>
              <a:ln>
                <a:noFill/>
              </a:ln>
            </c:spPr>
          </c:marker>
          <c:xVal>
            <c:numRef>
              <c:f>'Analisis Riesgo'!$B$47</c:f>
              <c:numCache>
                <c:formatCode>0.0</c:formatCode>
                <c:ptCount val="1"/>
                <c:pt idx="0">
                  <c:v>1.7456050797081848</c:v>
                </c:pt>
              </c:numCache>
            </c:numRef>
          </c:xVal>
          <c:yVal>
            <c:numRef>
              <c:f>'Analisis Riesgo'!$C$47</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1-FE88-4CA2-81A0-2F1B03948EAF}"/>
            </c:ext>
          </c:extLst>
        </c:ser>
        <c:ser>
          <c:idx val="2"/>
          <c:order val="2"/>
          <c:tx>
            <c:strRef>
              <c:f>'Analisis Riesgo'!$A$48</c:f>
              <c:strCache>
                <c:ptCount val="1"/>
                <c:pt idx="0">
                  <c:v>Max</c:v>
                </c:pt>
              </c:strCache>
            </c:strRef>
          </c:tx>
          <c:spPr>
            <a:ln w="28575">
              <a:noFill/>
            </a:ln>
          </c:spPr>
          <c:dPt>
            <c:idx val="0"/>
            <c:marker>
              <c:symbol val="square"/>
              <c:size val="7"/>
              <c:spPr>
                <a:solidFill>
                  <a:schemeClr val="accent1">
                    <a:lumMod val="50000"/>
                  </a:schemeClr>
                </a:solidFill>
                <a:ln>
                  <a:solidFill>
                    <a:schemeClr val="accent1">
                      <a:lumMod val="50000"/>
                    </a:schemeClr>
                  </a:solidFill>
                </a:ln>
              </c:spPr>
            </c:marker>
            <c:bubble3D val="0"/>
            <c:spPr>
              <a:ln w="28575">
                <a:solidFill>
                  <a:schemeClr val="accent1">
                    <a:lumMod val="50000"/>
                  </a:schemeClr>
                </a:solidFill>
              </a:ln>
            </c:spPr>
            <c:extLst xmlns:c16r2="http://schemas.microsoft.com/office/drawing/2015/06/chart">
              <c:ext xmlns:c16="http://schemas.microsoft.com/office/drawing/2014/chart" uri="{C3380CC4-5D6E-409C-BE32-E72D297353CC}">
                <c16:uniqueId val="{00000003-FE88-4CA2-81A0-2F1B03948EAF}"/>
              </c:ext>
            </c:extLst>
          </c:dPt>
          <c:xVal>
            <c:numRef>
              <c:f>'Analisis Riesgo'!$B$48</c:f>
              <c:numCache>
                <c:formatCode>0.0</c:formatCode>
                <c:ptCount val="1"/>
                <c:pt idx="0">
                  <c:v>5.3609999999999998</c:v>
                </c:pt>
              </c:numCache>
            </c:numRef>
          </c:xVal>
          <c:yVal>
            <c:numRef>
              <c:f>'Analisis Riesgo'!$C$48</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4-FE88-4CA2-81A0-2F1B03948EAF}"/>
            </c:ext>
          </c:extLst>
        </c:ser>
        <c:ser>
          <c:idx val="3"/>
          <c:order val="3"/>
          <c:tx>
            <c:strRef>
              <c:f>'Analisis Riesgo'!$A$49</c:f>
              <c:strCache>
                <c:ptCount val="1"/>
                <c:pt idx="0">
                  <c:v>MEX</c:v>
                </c:pt>
              </c:strCache>
            </c:strRef>
          </c:tx>
          <c:spPr>
            <a:ln w="28575">
              <a:noFill/>
            </a:ln>
          </c:spPr>
          <c:marker>
            <c:symbol val="triangle"/>
            <c:size val="7"/>
            <c:spPr>
              <a:solidFill>
                <a:schemeClr val="accent3">
                  <a:lumMod val="50000"/>
                </a:schemeClr>
              </a:solidFill>
              <a:ln>
                <a:noFill/>
              </a:ln>
            </c:spPr>
          </c:marker>
          <c:dLbls>
            <c:spPr>
              <a:noFill/>
              <a:ln>
                <a:noFill/>
              </a:ln>
              <a:effectLst/>
            </c:spPr>
            <c:txPr>
              <a:bodyPr/>
              <a:lstStyle/>
              <a:p>
                <a:pPr>
                  <a:defRPr sz="800" b="1">
                    <a:solidFill>
                      <a:schemeClr val="accent3">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Riesgo'!$B$49</c:f>
              <c:numCache>
                <c:formatCode>0.0</c:formatCode>
                <c:ptCount val="1"/>
                <c:pt idx="0">
                  <c:v>1.3143999999999996</c:v>
                </c:pt>
              </c:numCache>
            </c:numRef>
          </c:xVal>
          <c:yVal>
            <c:numRef>
              <c:f>'Analisis Riesgo'!$C$49</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5-FE88-4CA2-81A0-2F1B03948EAF}"/>
            </c:ext>
          </c:extLst>
        </c:ser>
        <c:ser>
          <c:idx val="4"/>
          <c:order val="4"/>
          <c:tx>
            <c:strRef>
              <c:f>'Analisis Riesgo'!$A$50</c:f>
              <c:strCache>
                <c:ptCount val="1"/>
                <c:pt idx="0">
                  <c:v>BRZ</c:v>
                </c:pt>
              </c:strCache>
            </c:strRef>
          </c:tx>
          <c:spPr>
            <a:ln w="28575">
              <a:noFill/>
            </a:ln>
          </c:spPr>
          <c:marker>
            <c:symbol val="triangle"/>
            <c:size val="7"/>
            <c:spPr>
              <a:solidFill>
                <a:schemeClr val="accent5">
                  <a:lumMod val="50000"/>
                </a:schemeClr>
              </a:solidFill>
              <a:ln>
                <a:noFill/>
              </a:ln>
            </c:spPr>
          </c:marker>
          <c:dLbls>
            <c:spPr>
              <a:noFill/>
              <a:ln>
                <a:noFill/>
              </a:ln>
              <a:effectLst/>
            </c:spPr>
            <c:txPr>
              <a:bodyPr/>
              <a:lstStyle/>
              <a:p>
                <a:pPr>
                  <a:defRPr sz="800" b="1">
                    <a:solidFill>
                      <a:schemeClr val="accent5">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Riesgo'!$B$50</c:f>
              <c:numCache>
                <c:formatCode>0.0</c:formatCode>
                <c:ptCount val="1"/>
                <c:pt idx="0">
                  <c:v>2.2143999999999999</c:v>
                </c:pt>
              </c:numCache>
            </c:numRef>
          </c:xVal>
          <c:yVal>
            <c:numRef>
              <c:f>'Analisis Riesgo'!$C$50</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6-FE88-4CA2-81A0-2F1B03948EAF}"/>
            </c:ext>
          </c:extLst>
        </c:ser>
        <c:ser>
          <c:idx val="5"/>
          <c:order val="5"/>
          <c:tx>
            <c:strRef>
              <c:f>'Analisis Riesgo'!$A$51</c:f>
              <c:strCache>
                <c:ptCount val="1"/>
                <c:pt idx="0">
                  <c:v>COL</c:v>
                </c:pt>
              </c:strCache>
            </c:strRef>
          </c:tx>
          <c:spPr>
            <a:ln w="28575">
              <a:noFill/>
            </a:ln>
          </c:spPr>
          <c:marker>
            <c:symbol val="triangle"/>
            <c:size val="7"/>
            <c:spPr>
              <a:solidFill>
                <a:schemeClr val="accent6">
                  <a:lumMod val="50000"/>
                </a:schemeClr>
              </a:solidFill>
              <a:ln>
                <a:noFill/>
              </a:ln>
            </c:spPr>
          </c:marker>
          <c:dLbls>
            <c:spPr>
              <a:noFill/>
              <a:ln>
                <a:noFill/>
              </a:ln>
              <a:effectLst/>
            </c:spPr>
            <c:txPr>
              <a:bodyPr/>
              <a:lstStyle/>
              <a:p>
                <a:pPr>
                  <a:defRPr sz="800" b="1">
                    <a:solidFill>
                      <a:schemeClr val="accent6">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Riesgo'!$B$51</c:f>
              <c:numCache>
                <c:formatCode>0.0</c:formatCode>
                <c:ptCount val="1"/>
                <c:pt idx="0">
                  <c:v>1.4994000000000001</c:v>
                </c:pt>
              </c:numCache>
            </c:numRef>
          </c:xVal>
          <c:yVal>
            <c:numRef>
              <c:f>'Analisis Riesgo'!$C$51</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7-FE88-4CA2-81A0-2F1B03948EAF}"/>
            </c:ext>
          </c:extLst>
        </c:ser>
        <c:ser>
          <c:idx val="6"/>
          <c:order val="6"/>
          <c:tx>
            <c:strRef>
              <c:f>'Analisis Riesgo'!$A$52</c:f>
              <c:strCache>
                <c:ptCount val="1"/>
                <c:pt idx="0">
                  <c:v>CHL</c:v>
                </c:pt>
              </c:strCache>
            </c:strRef>
          </c:tx>
          <c:spPr>
            <a:ln w="28575">
              <a:noFill/>
            </a:ln>
          </c:spPr>
          <c:marker>
            <c:symbol val="triangle"/>
            <c:size val="7"/>
            <c:spPr>
              <a:solidFill>
                <a:schemeClr val="accent4">
                  <a:lumMod val="50000"/>
                </a:schemeClr>
              </a:solidFill>
              <a:ln>
                <a:noFill/>
              </a:ln>
            </c:spPr>
          </c:marker>
          <c:dLbls>
            <c:spPr>
              <a:noFill/>
              <a:ln>
                <a:noFill/>
              </a:ln>
              <a:effectLst/>
            </c:spPr>
            <c:txPr>
              <a:bodyPr/>
              <a:lstStyle/>
              <a:p>
                <a:pPr>
                  <a:defRPr sz="800" b="1">
                    <a:solidFill>
                      <a:schemeClr val="accent4">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Riesgo'!$B$52</c:f>
            </c:numRef>
          </c:xVal>
          <c:yVal>
            <c:numRef>
              <c:f>'Analisis Riesgo'!$C$52</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8-FE88-4CA2-81A0-2F1B03948EAF}"/>
            </c:ext>
          </c:extLst>
        </c:ser>
        <c:ser>
          <c:idx val="7"/>
          <c:order val="7"/>
          <c:tx>
            <c:strRef>
              <c:f>'Analisis Riesgo'!$A$53</c:f>
              <c:strCache>
                <c:ptCount val="1"/>
                <c:pt idx="0">
                  <c:v>PER</c:v>
                </c:pt>
              </c:strCache>
            </c:strRef>
          </c:tx>
          <c:spPr>
            <a:ln w="28575">
              <a:noFill/>
            </a:ln>
          </c:spPr>
          <c:marker>
            <c:symbol val="triangle"/>
            <c:size val="7"/>
            <c:spPr>
              <a:solidFill>
                <a:schemeClr val="accent2">
                  <a:lumMod val="50000"/>
                </a:schemeClr>
              </a:solidFill>
              <a:ln>
                <a:noFill/>
              </a:ln>
            </c:spPr>
          </c:marker>
          <c:dLbls>
            <c:spPr>
              <a:noFill/>
              <a:ln>
                <a:noFill/>
              </a:ln>
              <a:effectLst/>
            </c:spPr>
            <c:txPr>
              <a:bodyPr/>
              <a:lstStyle/>
              <a:p>
                <a:pPr>
                  <a:defRPr sz="800" b="1">
                    <a:solidFill>
                      <a:schemeClr val="accent2">
                        <a:lumMod val="50000"/>
                      </a:schemeClr>
                    </a:solidFill>
                  </a:defRPr>
                </a:pPr>
                <a:endParaRPr lang="es-MX"/>
              </a:p>
            </c:txPr>
            <c:dLblPos val="t"/>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'Analisis Riesgo'!$B$53</c:f>
              <c:numCache>
                <c:formatCode>0.0</c:formatCode>
                <c:ptCount val="1"/>
                <c:pt idx="0">
                  <c:v>0.70439999999999969</c:v>
                </c:pt>
              </c:numCache>
            </c:numRef>
          </c:xVal>
          <c:yVal>
            <c:numRef>
              <c:f>'Analisis Riesgo'!$C$53</c:f>
              <c:numCache>
                <c:formatCode>General</c:formatCode>
                <c:ptCount val="1"/>
                <c:pt idx="0">
                  <c:v>0</c:v>
                </c:pt>
              </c:numCache>
            </c:numRef>
          </c:yVal>
          <c:smooth val="0"/>
          <c:extLst xmlns:c16r2="http://schemas.microsoft.com/office/drawing/2015/06/chart">
            <c:ext xmlns:c16="http://schemas.microsoft.com/office/drawing/2014/chart" uri="{C3380CC4-5D6E-409C-BE32-E72D297353CC}">
              <c16:uniqueId val="{00000009-FE88-4CA2-81A0-2F1B03948EAF}"/>
            </c:ext>
          </c:extLst>
        </c:ser>
        <c:dLbls>
          <c:showLegendKey val="0"/>
          <c:showVal val="0"/>
          <c:showCatName val="0"/>
          <c:showSerName val="0"/>
          <c:showPercent val="0"/>
          <c:showBubbleSize val="0"/>
        </c:dLbls>
        <c:axId val="110679552"/>
        <c:axId val="110681088"/>
      </c:scatterChart>
      <c:valAx>
        <c:axId val="110679552"/>
        <c:scaling>
          <c:orientation val="minMax"/>
        </c:scaling>
        <c:delete val="0"/>
        <c:axPos val="b"/>
        <c:numFmt formatCode="0.0" sourceLinked="1"/>
        <c:majorTickMark val="out"/>
        <c:minorTickMark val="none"/>
        <c:tickLblPos val="nextTo"/>
        <c:txPr>
          <a:bodyPr/>
          <a:lstStyle/>
          <a:p>
            <a:pPr>
              <a:defRPr sz="800"/>
            </a:pPr>
            <a:endParaRPr lang="es-MX"/>
          </a:p>
        </c:txPr>
        <c:crossAx val="110681088"/>
        <c:crosses val="autoZero"/>
        <c:crossBetween val="midCat"/>
      </c:valAx>
      <c:valAx>
        <c:axId val="110681088"/>
        <c:scaling>
          <c:orientation val="minMax"/>
          <c:max val="0.1"/>
          <c:min val="-0.1"/>
        </c:scaling>
        <c:delete val="1"/>
        <c:axPos val="l"/>
        <c:numFmt formatCode="General" sourceLinked="1"/>
        <c:majorTickMark val="out"/>
        <c:minorTickMark val="none"/>
        <c:tickLblPos val="nextTo"/>
        <c:crossAx val="110679552"/>
        <c:crosses val="autoZero"/>
        <c:crossBetween val="midCat"/>
      </c:valAx>
    </c:plotArea>
    <c:legend>
      <c:legendPos val="b"/>
      <c:layout>
        <c:manualLayout>
          <c:xMode val="edge"/>
          <c:yMode val="edge"/>
          <c:x val="0.3064300215516807"/>
          <c:y val="0.62337841830850327"/>
          <c:w val="0.3871399568966386"/>
          <c:h val="0.3585561526235552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000"/>
            </a:pPr>
            <a:r>
              <a:rPr lang="en-US" sz="1000" dirty="0"/>
              <a:t>Mexico 10Y</a:t>
            </a:r>
            <a:r>
              <a:rPr lang="en-US" sz="1000" baseline="0" dirty="0"/>
              <a:t> </a:t>
            </a:r>
            <a:r>
              <a:rPr lang="en-US" sz="1000" dirty="0"/>
              <a:t>CDS vs (UMS10Y - 10Y US Note) Spread</a:t>
            </a:r>
          </a:p>
        </c:rich>
      </c:tx>
      <c:layout>
        <c:manualLayout>
          <c:xMode val="edge"/>
          <c:yMode val="edge"/>
          <c:x val="2.7057723703540173E-2"/>
          <c:y val="1.4184397163120567E-2"/>
        </c:manualLayout>
      </c:layout>
      <c:overlay val="0"/>
    </c:title>
    <c:autoTitleDeleted val="0"/>
    <c:plotArea>
      <c:layout/>
      <c:areaChart>
        <c:grouping val="standard"/>
        <c:varyColors val="0"/>
        <c:ser>
          <c:idx val="2"/>
          <c:order val="0"/>
          <c:tx>
            <c:strRef>
              <c:f>CDSHistorico!$Z$4</c:f>
              <c:strCache>
                <c:ptCount val="1"/>
                <c:pt idx="0">
                  <c:v>SPREAD MEX</c:v>
                </c:pt>
              </c:strCache>
            </c:strRef>
          </c:tx>
          <c:spPr>
            <a:solidFill>
              <a:schemeClr val="tx2">
                <a:lumMod val="20000"/>
                <a:lumOff val="80000"/>
                <a:alpha val="50000"/>
              </a:schemeClr>
            </a:solidFill>
            <a:ln>
              <a:solidFill>
                <a:schemeClr val="tx2">
                  <a:lumMod val="40000"/>
                  <a:lumOff val="60000"/>
                </a:schemeClr>
              </a:solidFill>
            </a:ln>
          </c:spP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[0]!Spread</c:f>
              <c:numCache>
                <c:formatCode>General</c:formatCode>
                <c:ptCount val="831"/>
                <c:pt idx="0">
                  <c:v>0.85530000000000017</c:v>
                </c:pt>
                <c:pt idx="1">
                  <c:v>0.85550000000000015</c:v>
                </c:pt>
                <c:pt idx="2">
                  <c:v>0.8778999999999999</c:v>
                </c:pt>
                <c:pt idx="3">
                  <c:v>0.88960000000000017</c:v>
                </c:pt>
                <c:pt idx="4">
                  <c:v>0.78310000000000013</c:v>
                </c:pt>
                <c:pt idx="5">
                  <c:v>0.76579999999999959</c:v>
                </c:pt>
                <c:pt idx="6">
                  <c:v>0.78210000000000024</c:v>
                </c:pt>
                <c:pt idx="7">
                  <c:v>0.86459999999999981</c:v>
                </c:pt>
                <c:pt idx="8">
                  <c:v>0.88790000000000013</c:v>
                </c:pt>
                <c:pt idx="9">
                  <c:v>0.87170000000000014</c:v>
                </c:pt>
                <c:pt idx="10">
                  <c:v>0.90600000000000014</c:v>
                </c:pt>
                <c:pt idx="11">
                  <c:v>0.88270000000000026</c:v>
                </c:pt>
                <c:pt idx="12">
                  <c:v>0.94159999999999977</c:v>
                </c:pt>
                <c:pt idx="13">
                  <c:v>0.88839999999999986</c:v>
                </c:pt>
                <c:pt idx="14">
                  <c:v>0.89880000000000004</c:v>
                </c:pt>
                <c:pt idx="15">
                  <c:v>0.86589999999999989</c:v>
                </c:pt>
                <c:pt idx="16">
                  <c:v>0.8698999999999999</c:v>
                </c:pt>
                <c:pt idx="17">
                  <c:v>0.8468</c:v>
                </c:pt>
                <c:pt idx="18">
                  <c:v>0.84140000000000015</c:v>
                </c:pt>
                <c:pt idx="19">
                  <c:v>0.82000000000000028</c:v>
                </c:pt>
                <c:pt idx="20">
                  <c:v>0.82459999999999978</c:v>
                </c:pt>
                <c:pt idx="21">
                  <c:v>0.83129999999999971</c:v>
                </c:pt>
                <c:pt idx="22">
                  <c:v>0.7916000000000003</c:v>
                </c:pt>
                <c:pt idx="23">
                  <c:v>0.79369999999999985</c:v>
                </c:pt>
                <c:pt idx="24">
                  <c:v>0.79369999999999985</c:v>
                </c:pt>
                <c:pt idx="25">
                  <c:v>0.81700000000000017</c:v>
                </c:pt>
                <c:pt idx="26">
                  <c:v>0.84230000000000027</c:v>
                </c:pt>
                <c:pt idx="27">
                  <c:v>0.85270000000000001</c:v>
                </c:pt>
                <c:pt idx="28">
                  <c:v>0.89510000000000023</c:v>
                </c:pt>
                <c:pt idx="29">
                  <c:v>0.88100000000000023</c:v>
                </c:pt>
                <c:pt idx="30">
                  <c:v>0.90219999999999967</c:v>
                </c:pt>
                <c:pt idx="31">
                  <c:v>0.91319999999999979</c:v>
                </c:pt>
                <c:pt idx="32">
                  <c:v>0.94300000000000006</c:v>
                </c:pt>
                <c:pt idx="33">
                  <c:v>1.0002</c:v>
                </c:pt>
                <c:pt idx="34">
                  <c:v>0.91610000000000014</c:v>
                </c:pt>
                <c:pt idx="35">
                  <c:v>0.91360000000000019</c:v>
                </c:pt>
                <c:pt idx="36">
                  <c:v>0.87089999999999979</c:v>
                </c:pt>
                <c:pt idx="37">
                  <c:v>0.8165</c:v>
                </c:pt>
                <c:pt idx="38">
                  <c:v>0.81749999999999989</c:v>
                </c:pt>
                <c:pt idx="39">
                  <c:v>0.85049999999999981</c:v>
                </c:pt>
                <c:pt idx="40">
                  <c:v>0.85969999999999969</c:v>
                </c:pt>
                <c:pt idx="41">
                  <c:v>0.94089999999999963</c:v>
                </c:pt>
                <c:pt idx="42">
                  <c:v>0.89710000000000045</c:v>
                </c:pt>
                <c:pt idx="43">
                  <c:v>0.92320000000000002</c:v>
                </c:pt>
                <c:pt idx="44">
                  <c:v>1.0174999999999996</c:v>
                </c:pt>
                <c:pt idx="45">
                  <c:v>1.0083000000000002</c:v>
                </c:pt>
                <c:pt idx="46">
                  <c:v>1.0246</c:v>
                </c:pt>
                <c:pt idx="47">
                  <c:v>1.0112000000000001</c:v>
                </c:pt>
                <c:pt idx="48">
                  <c:v>1.0396000000000001</c:v>
                </c:pt>
                <c:pt idx="49">
                  <c:v>1.0356999999999998</c:v>
                </c:pt>
                <c:pt idx="50">
                  <c:v>1.0134999999999996</c:v>
                </c:pt>
                <c:pt idx="51">
                  <c:v>0.9899</c:v>
                </c:pt>
                <c:pt idx="52">
                  <c:v>0.96039999999999992</c:v>
                </c:pt>
                <c:pt idx="53">
                  <c:v>0.91349999999999998</c:v>
                </c:pt>
                <c:pt idx="54">
                  <c:v>0.96629999999999994</c:v>
                </c:pt>
                <c:pt idx="55">
                  <c:v>0.89729999999999999</c:v>
                </c:pt>
                <c:pt idx="56">
                  <c:v>0.87529999999999974</c:v>
                </c:pt>
                <c:pt idx="57">
                  <c:v>0.87159999999999993</c:v>
                </c:pt>
                <c:pt idx="58">
                  <c:v>0.85020000000000007</c:v>
                </c:pt>
                <c:pt idx="59">
                  <c:v>0.84660000000000002</c:v>
                </c:pt>
                <c:pt idx="60">
                  <c:v>0.83999999999999986</c:v>
                </c:pt>
                <c:pt idx="61">
                  <c:v>0.84779999999999989</c:v>
                </c:pt>
                <c:pt idx="62">
                  <c:v>0.87670000000000003</c:v>
                </c:pt>
                <c:pt idx="63">
                  <c:v>0.88189999999999991</c:v>
                </c:pt>
                <c:pt idx="64">
                  <c:v>0.87589999999999968</c:v>
                </c:pt>
                <c:pt idx="65">
                  <c:v>0.87589999999999968</c:v>
                </c:pt>
                <c:pt idx="66">
                  <c:v>0.85289999999999999</c:v>
                </c:pt>
                <c:pt idx="67">
                  <c:v>0.87179999999999991</c:v>
                </c:pt>
                <c:pt idx="68">
                  <c:v>0.85530000000000017</c:v>
                </c:pt>
                <c:pt idx="69">
                  <c:v>0.85030000000000028</c:v>
                </c:pt>
                <c:pt idx="70">
                  <c:v>0.83279999999999976</c:v>
                </c:pt>
                <c:pt idx="71">
                  <c:v>0.85840000000000005</c:v>
                </c:pt>
                <c:pt idx="72">
                  <c:v>0.87360000000000015</c:v>
                </c:pt>
                <c:pt idx="73">
                  <c:v>0.9014000000000002</c:v>
                </c:pt>
                <c:pt idx="74">
                  <c:v>0.91349999999999998</c:v>
                </c:pt>
                <c:pt idx="75">
                  <c:v>0.99429999999999996</c:v>
                </c:pt>
                <c:pt idx="76">
                  <c:v>0.98159999999999981</c:v>
                </c:pt>
                <c:pt idx="77">
                  <c:v>0.94819999999999993</c:v>
                </c:pt>
                <c:pt idx="78">
                  <c:v>0.96260000000000012</c:v>
                </c:pt>
                <c:pt idx="79">
                  <c:v>0.97150000000000025</c:v>
                </c:pt>
                <c:pt idx="80">
                  <c:v>0.98740000000000006</c:v>
                </c:pt>
                <c:pt idx="81">
                  <c:v>0.99250000000000016</c:v>
                </c:pt>
                <c:pt idx="82">
                  <c:v>0.94130000000000003</c:v>
                </c:pt>
                <c:pt idx="83">
                  <c:v>0.99879999999999969</c:v>
                </c:pt>
                <c:pt idx="84">
                  <c:v>0.99039999999999973</c:v>
                </c:pt>
                <c:pt idx="85">
                  <c:v>1.0918999999999999</c:v>
                </c:pt>
                <c:pt idx="86">
                  <c:v>1.0662000000000003</c:v>
                </c:pt>
                <c:pt idx="87">
                  <c:v>1.0753999999999997</c:v>
                </c:pt>
                <c:pt idx="88">
                  <c:v>1.044</c:v>
                </c:pt>
                <c:pt idx="89">
                  <c:v>1.0439999999999996</c:v>
                </c:pt>
                <c:pt idx="90">
                  <c:v>1.0503999999999998</c:v>
                </c:pt>
                <c:pt idx="91">
                  <c:v>1.1078999999999999</c:v>
                </c:pt>
                <c:pt idx="92">
                  <c:v>1.1177000000000001</c:v>
                </c:pt>
                <c:pt idx="93">
                  <c:v>1.0487000000000002</c:v>
                </c:pt>
                <c:pt idx="94">
                  <c:v>1.0785999999999998</c:v>
                </c:pt>
                <c:pt idx="95">
                  <c:v>1.0785999999999998</c:v>
                </c:pt>
                <c:pt idx="96">
                  <c:v>1.1117000000000004</c:v>
                </c:pt>
                <c:pt idx="97">
                  <c:v>1.1061999999999999</c:v>
                </c:pt>
                <c:pt idx="98">
                  <c:v>1.0871</c:v>
                </c:pt>
                <c:pt idx="99">
                  <c:v>0.99840000000000018</c:v>
                </c:pt>
                <c:pt idx="100">
                  <c:v>1.0171000000000001</c:v>
                </c:pt>
                <c:pt idx="101">
                  <c:v>1.0183</c:v>
                </c:pt>
                <c:pt idx="102">
                  <c:v>1.0585999999999998</c:v>
                </c:pt>
                <c:pt idx="103">
                  <c:v>1.0737999999999999</c:v>
                </c:pt>
                <c:pt idx="104">
                  <c:v>1.1004999999999998</c:v>
                </c:pt>
                <c:pt idx="105">
                  <c:v>1.0994999999999999</c:v>
                </c:pt>
                <c:pt idx="106">
                  <c:v>1.0550000000000002</c:v>
                </c:pt>
                <c:pt idx="107">
                  <c:v>1.0735999999999999</c:v>
                </c:pt>
                <c:pt idx="108">
                  <c:v>1.0972</c:v>
                </c:pt>
                <c:pt idx="109">
                  <c:v>1.0516999999999999</c:v>
                </c:pt>
                <c:pt idx="110">
                  <c:v>1.0734999999999997</c:v>
                </c:pt>
                <c:pt idx="111">
                  <c:v>1.0855000000000001</c:v>
                </c:pt>
                <c:pt idx="112">
                  <c:v>1.0895999999999999</c:v>
                </c:pt>
                <c:pt idx="113">
                  <c:v>1.0553999999999997</c:v>
                </c:pt>
                <c:pt idx="114">
                  <c:v>1.1143999999999998</c:v>
                </c:pt>
                <c:pt idx="115">
                  <c:v>1.0396000000000001</c:v>
                </c:pt>
                <c:pt idx="116">
                  <c:v>1.0396000000000001</c:v>
                </c:pt>
                <c:pt idx="117">
                  <c:v>1.0068000000000001</c:v>
                </c:pt>
                <c:pt idx="118">
                  <c:v>1.0370999999999997</c:v>
                </c:pt>
                <c:pt idx="119">
                  <c:v>1.0715999999999997</c:v>
                </c:pt>
                <c:pt idx="120">
                  <c:v>1.0871</c:v>
                </c:pt>
                <c:pt idx="121">
                  <c:v>1.1248999999999998</c:v>
                </c:pt>
                <c:pt idx="122">
                  <c:v>1.0895999999999999</c:v>
                </c:pt>
                <c:pt idx="123">
                  <c:v>1.1017000000000001</c:v>
                </c:pt>
                <c:pt idx="124">
                  <c:v>1.0821000000000001</c:v>
                </c:pt>
                <c:pt idx="125">
                  <c:v>1.0385999999999997</c:v>
                </c:pt>
                <c:pt idx="126">
                  <c:v>1.0489999999999999</c:v>
                </c:pt>
                <c:pt idx="127">
                  <c:v>1.0453000000000001</c:v>
                </c:pt>
                <c:pt idx="128">
                  <c:v>1.0453000000000001</c:v>
                </c:pt>
                <c:pt idx="129">
                  <c:v>1.1579999999999999</c:v>
                </c:pt>
                <c:pt idx="130">
                  <c:v>1.073</c:v>
                </c:pt>
                <c:pt idx="131">
                  <c:v>1.0156999999999998</c:v>
                </c:pt>
                <c:pt idx="132">
                  <c:v>1.0261</c:v>
                </c:pt>
                <c:pt idx="133">
                  <c:v>1.0778999999999996</c:v>
                </c:pt>
                <c:pt idx="134">
                  <c:v>1.0715000000000003</c:v>
                </c:pt>
                <c:pt idx="135">
                  <c:v>1.206</c:v>
                </c:pt>
                <c:pt idx="136">
                  <c:v>1.2391000000000001</c:v>
                </c:pt>
                <c:pt idx="137">
                  <c:v>1.3331999999999997</c:v>
                </c:pt>
                <c:pt idx="138">
                  <c:v>1.351</c:v>
                </c:pt>
                <c:pt idx="139">
                  <c:v>1.5072999999999999</c:v>
                </c:pt>
                <c:pt idx="140">
                  <c:v>1.5788000000000002</c:v>
                </c:pt>
                <c:pt idx="141">
                  <c:v>1.7589000000000001</c:v>
                </c:pt>
                <c:pt idx="142">
                  <c:v>1.4783999999999997</c:v>
                </c:pt>
                <c:pt idx="143">
                  <c:v>1.3904999999999998</c:v>
                </c:pt>
                <c:pt idx="144">
                  <c:v>1.3702000000000001</c:v>
                </c:pt>
                <c:pt idx="145">
                  <c:v>1.3077000000000001</c:v>
                </c:pt>
                <c:pt idx="146">
                  <c:v>1.1585999999999999</c:v>
                </c:pt>
                <c:pt idx="147">
                  <c:v>1.1738</c:v>
                </c:pt>
                <c:pt idx="148">
                  <c:v>1.1738</c:v>
                </c:pt>
                <c:pt idx="149">
                  <c:v>1.1870999999999996</c:v>
                </c:pt>
                <c:pt idx="150">
                  <c:v>1.2148999999999996</c:v>
                </c:pt>
                <c:pt idx="151">
                  <c:v>1.2258999999999998</c:v>
                </c:pt>
                <c:pt idx="152">
                  <c:v>1.2258000000000004</c:v>
                </c:pt>
                <c:pt idx="153">
                  <c:v>1.2258000000000004</c:v>
                </c:pt>
                <c:pt idx="154">
                  <c:v>1.2955000000000001</c:v>
                </c:pt>
                <c:pt idx="155">
                  <c:v>1.387</c:v>
                </c:pt>
                <c:pt idx="156">
                  <c:v>1.4168000000000003</c:v>
                </c:pt>
                <c:pt idx="157">
                  <c:v>1.3552999999999999</c:v>
                </c:pt>
                <c:pt idx="158">
                  <c:v>1.3201000000000001</c:v>
                </c:pt>
                <c:pt idx="159">
                  <c:v>1.3950999999999998</c:v>
                </c:pt>
                <c:pt idx="160">
                  <c:v>1.472</c:v>
                </c:pt>
                <c:pt idx="161">
                  <c:v>1.4790000000000001</c:v>
                </c:pt>
                <c:pt idx="162">
                  <c:v>1.5206999999999999</c:v>
                </c:pt>
                <c:pt idx="163">
                  <c:v>1.6680999999999999</c:v>
                </c:pt>
                <c:pt idx="164">
                  <c:v>1.6262000000000001</c:v>
                </c:pt>
                <c:pt idx="165">
                  <c:v>1.6262000000000001</c:v>
                </c:pt>
                <c:pt idx="166">
                  <c:v>1.639</c:v>
                </c:pt>
                <c:pt idx="167">
                  <c:v>1.5743</c:v>
                </c:pt>
                <c:pt idx="168">
                  <c:v>1.5298999999999998</c:v>
                </c:pt>
                <c:pt idx="169">
                  <c:v>1.4762000000000002</c:v>
                </c:pt>
                <c:pt idx="170">
                  <c:v>1.4489000000000001</c:v>
                </c:pt>
                <c:pt idx="171">
                  <c:v>1.4368999999999996</c:v>
                </c:pt>
                <c:pt idx="172">
                  <c:v>1.5343</c:v>
                </c:pt>
                <c:pt idx="173">
                  <c:v>1.5118</c:v>
                </c:pt>
                <c:pt idx="174">
                  <c:v>1.5283</c:v>
                </c:pt>
                <c:pt idx="175">
                  <c:v>1.4348000000000001</c:v>
                </c:pt>
                <c:pt idx="176">
                  <c:v>1.3765000000000001</c:v>
                </c:pt>
                <c:pt idx="177">
                  <c:v>1.6057000000000001</c:v>
                </c:pt>
                <c:pt idx="178">
                  <c:v>1.5325999999999997</c:v>
                </c:pt>
                <c:pt idx="179">
                  <c:v>1.4662999999999999</c:v>
                </c:pt>
                <c:pt idx="180">
                  <c:v>1.4535</c:v>
                </c:pt>
                <c:pt idx="181">
                  <c:v>1.4773000000000001</c:v>
                </c:pt>
                <c:pt idx="182">
                  <c:v>1.4554</c:v>
                </c:pt>
                <c:pt idx="183">
                  <c:v>1.4706000000000001</c:v>
                </c:pt>
                <c:pt idx="184">
                  <c:v>1.3276000000000003</c:v>
                </c:pt>
                <c:pt idx="185">
                  <c:v>1.3276000000000003</c:v>
                </c:pt>
                <c:pt idx="186">
                  <c:v>1.3320999999999996</c:v>
                </c:pt>
                <c:pt idx="187">
                  <c:v>1.3420000000000001</c:v>
                </c:pt>
                <c:pt idx="188">
                  <c:v>1.2867999999999999</c:v>
                </c:pt>
                <c:pt idx="189">
                  <c:v>1.2673000000000001</c:v>
                </c:pt>
                <c:pt idx="190">
                  <c:v>1.3106</c:v>
                </c:pt>
                <c:pt idx="191">
                  <c:v>1.302</c:v>
                </c:pt>
                <c:pt idx="192">
                  <c:v>1.2362000000000002</c:v>
                </c:pt>
                <c:pt idx="193">
                  <c:v>1.1995</c:v>
                </c:pt>
                <c:pt idx="194">
                  <c:v>1.2450000000000001</c:v>
                </c:pt>
                <c:pt idx="195">
                  <c:v>1.1930000000000001</c:v>
                </c:pt>
                <c:pt idx="196">
                  <c:v>1.2201</c:v>
                </c:pt>
                <c:pt idx="197">
                  <c:v>1.2608000000000001</c:v>
                </c:pt>
                <c:pt idx="198">
                  <c:v>1.2995999999999999</c:v>
                </c:pt>
                <c:pt idx="199">
                  <c:v>1.4236</c:v>
                </c:pt>
                <c:pt idx="200">
                  <c:v>1.5013000000000001</c:v>
                </c:pt>
                <c:pt idx="201">
                  <c:v>1.5692999999999997</c:v>
                </c:pt>
                <c:pt idx="202">
                  <c:v>1.5764</c:v>
                </c:pt>
                <c:pt idx="203">
                  <c:v>1.4613999999999998</c:v>
                </c:pt>
                <c:pt idx="204">
                  <c:v>1.5760000000000001</c:v>
                </c:pt>
                <c:pt idx="205">
                  <c:v>1.6583000000000001</c:v>
                </c:pt>
                <c:pt idx="206">
                  <c:v>1.7002999999999999</c:v>
                </c:pt>
                <c:pt idx="207">
                  <c:v>1.6250999999999998</c:v>
                </c:pt>
                <c:pt idx="208">
                  <c:v>1.5594999999999999</c:v>
                </c:pt>
                <c:pt idx="209">
                  <c:v>1.4697</c:v>
                </c:pt>
                <c:pt idx="210">
                  <c:v>1.423</c:v>
                </c:pt>
                <c:pt idx="211">
                  <c:v>1.4159000000000002</c:v>
                </c:pt>
                <c:pt idx="212">
                  <c:v>1.3880000000000001</c:v>
                </c:pt>
                <c:pt idx="213">
                  <c:v>1.3836000000000004</c:v>
                </c:pt>
                <c:pt idx="214">
                  <c:v>1.3475000000000001</c:v>
                </c:pt>
                <c:pt idx="215">
                  <c:v>1.3295000000000001</c:v>
                </c:pt>
                <c:pt idx="216">
                  <c:v>1.3678999999999999</c:v>
                </c:pt>
                <c:pt idx="217">
                  <c:v>1.3997000000000002</c:v>
                </c:pt>
                <c:pt idx="218">
                  <c:v>1.3453000000000002</c:v>
                </c:pt>
                <c:pt idx="219">
                  <c:v>1.4480999999999999</c:v>
                </c:pt>
                <c:pt idx="220">
                  <c:v>1.3148</c:v>
                </c:pt>
                <c:pt idx="221">
                  <c:v>1.3312000000000002</c:v>
                </c:pt>
                <c:pt idx="222">
                  <c:v>1.3462999999999998</c:v>
                </c:pt>
                <c:pt idx="223">
                  <c:v>1.3294000000000001</c:v>
                </c:pt>
                <c:pt idx="224">
                  <c:v>1.3596999999999999</c:v>
                </c:pt>
                <c:pt idx="225">
                  <c:v>1.3797999999999999</c:v>
                </c:pt>
                <c:pt idx="226">
                  <c:v>1.3545000000000003</c:v>
                </c:pt>
                <c:pt idx="227">
                  <c:v>1.35</c:v>
                </c:pt>
                <c:pt idx="228">
                  <c:v>1.3603000000000001</c:v>
                </c:pt>
                <c:pt idx="229">
                  <c:v>1.4016999999999999</c:v>
                </c:pt>
                <c:pt idx="230">
                  <c:v>1.3934</c:v>
                </c:pt>
                <c:pt idx="231">
                  <c:v>1.3452999999999999</c:v>
                </c:pt>
                <c:pt idx="232">
                  <c:v>1.3121999999999998</c:v>
                </c:pt>
                <c:pt idx="233">
                  <c:v>1.2903000000000002</c:v>
                </c:pt>
                <c:pt idx="234">
                  <c:v>1.3094000000000001</c:v>
                </c:pt>
                <c:pt idx="235">
                  <c:v>1.3302</c:v>
                </c:pt>
                <c:pt idx="236">
                  <c:v>1.2906</c:v>
                </c:pt>
                <c:pt idx="237">
                  <c:v>1.3161999999999998</c:v>
                </c:pt>
                <c:pt idx="238">
                  <c:v>1.3863000000000003</c:v>
                </c:pt>
                <c:pt idx="239">
                  <c:v>1.3454999999999999</c:v>
                </c:pt>
                <c:pt idx="240">
                  <c:v>1.3479999999999999</c:v>
                </c:pt>
                <c:pt idx="241">
                  <c:v>1.3197000000000001</c:v>
                </c:pt>
                <c:pt idx="242">
                  <c:v>1.2949000000000002</c:v>
                </c:pt>
                <c:pt idx="243">
                  <c:v>1.3580000000000001</c:v>
                </c:pt>
                <c:pt idx="244">
                  <c:v>1.3251999999999997</c:v>
                </c:pt>
                <c:pt idx="245">
                  <c:v>1.2793000000000001</c:v>
                </c:pt>
                <c:pt idx="246">
                  <c:v>1.3651</c:v>
                </c:pt>
                <c:pt idx="247">
                  <c:v>1.3123999999999998</c:v>
                </c:pt>
                <c:pt idx="248">
                  <c:v>1.3378999999999999</c:v>
                </c:pt>
                <c:pt idx="249">
                  <c:v>1.3346</c:v>
                </c:pt>
                <c:pt idx="250">
                  <c:v>1.2493000000000003</c:v>
                </c:pt>
                <c:pt idx="251">
                  <c:v>1.1854</c:v>
                </c:pt>
                <c:pt idx="252">
                  <c:v>1.2561</c:v>
                </c:pt>
                <c:pt idx="253">
                  <c:v>1.2772000000000001</c:v>
                </c:pt>
                <c:pt idx="254">
                  <c:v>1.2498</c:v>
                </c:pt>
                <c:pt idx="255">
                  <c:v>1.2498</c:v>
                </c:pt>
                <c:pt idx="256">
                  <c:v>1.3409999999999997</c:v>
                </c:pt>
                <c:pt idx="257">
                  <c:v>1.3755000000000002</c:v>
                </c:pt>
                <c:pt idx="258">
                  <c:v>1.4055</c:v>
                </c:pt>
                <c:pt idx="259">
                  <c:v>1.4166000000000003</c:v>
                </c:pt>
                <c:pt idx="260">
                  <c:v>1.4105999999999996</c:v>
                </c:pt>
                <c:pt idx="261">
                  <c:v>1.3926000000000003</c:v>
                </c:pt>
                <c:pt idx="262">
                  <c:v>1.3658000000000001</c:v>
                </c:pt>
                <c:pt idx="263">
                  <c:v>1.4510000000000001</c:v>
                </c:pt>
                <c:pt idx="264">
                  <c:v>1.4414000000000002</c:v>
                </c:pt>
                <c:pt idx="265">
                  <c:v>1.5146000000000002</c:v>
                </c:pt>
                <c:pt idx="266">
                  <c:v>1.5526</c:v>
                </c:pt>
                <c:pt idx="267">
                  <c:v>1.5871999999999997</c:v>
                </c:pt>
                <c:pt idx="268">
                  <c:v>1.5077999999999996</c:v>
                </c:pt>
                <c:pt idx="269">
                  <c:v>1.4582000000000002</c:v>
                </c:pt>
                <c:pt idx="270">
                  <c:v>1.5171000000000001</c:v>
                </c:pt>
                <c:pt idx="271">
                  <c:v>1.5787</c:v>
                </c:pt>
                <c:pt idx="272">
                  <c:v>1.5415000000000001</c:v>
                </c:pt>
                <c:pt idx="273">
                  <c:v>1.4654999999999996</c:v>
                </c:pt>
                <c:pt idx="274">
                  <c:v>1.4923000000000002</c:v>
                </c:pt>
                <c:pt idx="275">
                  <c:v>1.3835000000000002</c:v>
                </c:pt>
                <c:pt idx="276">
                  <c:v>1.3283</c:v>
                </c:pt>
                <c:pt idx="277">
                  <c:v>1.3828</c:v>
                </c:pt>
                <c:pt idx="278">
                  <c:v>1.3792000000000004</c:v>
                </c:pt>
                <c:pt idx="279">
                  <c:v>1.3784000000000001</c:v>
                </c:pt>
                <c:pt idx="280">
                  <c:v>1.4858000000000002</c:v>
                </c:pt>
                <c:pt idx="281">
                  <c:v>1.4429000000000003</c:v>
                </c:pt>
                <c:pt idx="282">
                  <c:v>1.3721000000000001</c:v>
                </c:pt>
                <c:pt idx="283">
                  <c:v>1.3867000000000003</c:v>
                </c:pt>
                <c:pt idx="284">
                  <c:v>1.3867000000000003</c:v>
                </c:pt>
                <c:pt idx="285">
                  <c:v>1.4939999999999998</c:v>
                </c:pt>
                <c:pt idx="286">
                  <c:v>1.4668000000000001</c:v>
                </c:pt>
                <c:pt idx="287">
                  <c:v>1.5387999999999997</c:v>
                </c:pt>
                <c:pt idx="288">
                  <c:v>1.4548999999999999</c:v>
                </c:pt>
                <c:pt idx="289">
                  <c:v>1.3828000000000005</c:v>
                </c:pt>
                <c:pt idx="290">
                  <c:v>1.3221999999999996</c:v>
                </c:pt>
                <c:pt idx="291">
                  <c:v>1.375</c:v>
                </c:pt>
                <c:pt idx="292">
                  <c:v>1.4428999999999998</c:v>
                </c:pt>
                <c:pt idx="293">
                  <c:v>1.4387000000000003</c:v>
                </c:pt>
                <c:pt idx="294">
                  <c:v>1.4171000000000005</c:v>
                </c:pt>
                <c:pt idx="295">
                  <c:v>1.4007000000000001</c:v>
                </c:pt>
                <c:pt idx="296">
                  <c:v>1.4317000000000002</c:v>
                </c:pt>
                <c:pt idx="297">
                  <c:v>1.4434999999999998</c:v>
                </c:pt>
                <c:pt idx="298">
                  <c:v>1.5472999999999999</c:v>
                </c:pt>
                <c:pt idx="299">
                  <c:v>1.5745999999999998</c:v>
                </c:pt>
                <c:pt idx="300">
                  <c:v>1.6485000000000003</c:v>
                </c:pt>
                <c:pt idx="301">
                  <c:v>1.5940999999999996</c:v>
                </c:pt>
                <c:pt idx="302">
                  <c:v>1.4901</c:v>
                </c:pt>
                <c:pt idx="303">
                  <c:v>1.4840999999999998</c:v>
                </c:pt>
                <c:pt idx="304">
                  <c:v>1.5329000000000002</c:v>
                </c:pt>
                <c:pt idx="305">
                  <c:v>1.5619999999999998</c:v>
                </c:pt>
                <c:pt idx="306">
                  <c:v>1.5217000000000001</c:v>
                </c:pt>
                <c:pt idx="307">
                  <c:v>1.4241000000000001</c:v>
                </c:pt>
                <c:pt idx="308">
                  <c:v>1.4576000000000002</c:v>
                </c:pt>
                <c:pt idx="309">
                  <c:v>1.4737</c:v>
                </c:pt>
                <c:pt idx="310">
                  <c:v>1.4690999999999996</c:v>
                </c:pt>
                <c:pt idx="311">
                  <c:v>1.5461000000000005</c:v>
                </c:pt>
                <c:pt idx="312">
                  <c:v>1.5310000000000001</c:v>
                </c:pt>
                <c:pt idx="313">
                  <c:v>1.5105999999999997</c:v>
                </c:pt>
                <c:pt idx="314">
                  <c:v>1.5122999999999998</c:v>
                </c:pt>
                <c:pt idx="315">
                  <c:v>1.5171999999999999</c:v>
                </c:pt>
                <c:pt idx="316">
                  <c:v>1.5655000000000001</c:v>
                </c:pt>
                <c:pt idx="317">
                  <c:v>1.6644000000000001</c:v>
                </c:pt>
                <c:pt idx="318">
                  <c:v>1.7351000000000001</c:v>
                </c:pt>
                <c:pt idx="319">
                  <c:v>1.8054999999999999</c:v>
                </c:pt>
                <c:pt idx="320">
                  <c:v>1.9356</c:v>
                </c:pt>
                <c:pt idx="321">
                  <c:v>1.9005999999999998</c:v>
                </c:pt>
                <c:pt idx="322">
                  <c:v>1.8388000000000004</c:v>
                </c:pt>
                <c:pt idx="323">
                  <c:v>1.7159</c:v>
                </c:pt>
                <c:pt idx="324">
                  <c:v>1.6633999999999998</c:v>
                </c:pt>
                <c:pt idx="325">
                  <c:v>1.6220999999999997</c:v>
                </c:pt>
                <c:pt idx="326">
                  <c:v>1.7005999999999997</c:v>
                </c:pt>
                <c:pt idx="327">
                  <c:v>1.6707000000000001</c:v>
                </c:pt>
                <c:pt idx="328">
                  <c:v>1.6633999999999998</c:v>
                </c:pt>
                <c:pt idx="329">
                  <c:v>1.7096</c:v>
                </c:pt>
                <c:pt idx="330">
                  <c:v>1.7096</c:v>
                </c:pt>
                <c:pt idx="331">
                  <c:v>1.5931999999999999</c:v>
                </c:pt>
                <c:pt idx="332">
                  <c:v>1.5364</c:v>
                </c:pt>
                <c:pt idx="333">
                  <c:v>1.5340000000000003</c:v>
                </c:pt>
                <c:pt idx="334">
                  <c:v>1.5647000000000002</c:v>
                </c:pt>
                <c:pt idx="335">
                  <c:v>1.5518999999999998</c:v>
                </c:pt>
                <c:pt idx="336">
                  <c:v>1.4312999999999998</c:v>
                </c:pt>
                <c:pt idx="337">
                  <c:v>1.4159999999999999</c:v>
                </c:pt>
                <c:pt idx="338">
                  <c:v>1.4407000000000001</c:v>
                </c:pt>
                <c:pt idx="339">
                  <c:v>1.4664000000000001</c:v>
                </c:pt>
                <c:pt idx="340">
                  <c:v>1.4618000000000002</c:v>
                </c:pt>
                <c:pt idx="341">
                  <c:v>1.5552999999999999</c:v>
                </c:pt>
                <c:pt idx="342">
                  <c:v>1.5652999999999997</c:v>
                </c:pt>
                <c:pt idx="343">
                  <c:v>1.6894</c:v>
                </c:pt>
                <c:pt idx="344">
                  <c:v>1.7726999999999999</c:v>
                </c:pt>
                <c:pt idx="345">
                  <c:v>1.9531000000000001</c:v>
                </c:pt>
                <c:pt idx="346">
                  <c:v>1.9241999999999999</c:v>
                </c:pt>
                <c:pt idx="347">
                  <c:v>1.8042000000000002</c:v>
                </c:pt>
                <c:pt idx="348">
                  <c:v>1.7332000000000001</c:v>
                </c:pt>
                <c:pt idx="349">
                  <c:v>1.5800999999999998</c:v>
                </c:pt>
                <c:pt idx="350">
                  <c:v>1.4228000000000001</c:v>
                </c:pt>
                <c:pt idx="351">
                  <c:v>1.4395000000000002</c:v>
                </c:pt>
                <c:pt idx="352">
                  <c:v>1.4961999999999995</c:v>
                </c:pt>
                <c:pt idx="353">
                  <c:v>1.4500000000000002</c:v>
                </c:pt>
                <c:pt idx="354">
                  <c:v>1.4709000000000003</c:v>
                </c:pt>
                <c:pt idx="355">
                  <c:v>1.4709000000000003</c:v>
                </c:pt>
                <c:pt idx="356">
                  <c:v>1.5761000000000003</c:v>
                </c:pt>
                <c:pt idx="357">
                  <c:v>1.6272000000000002</c:v>
                </c:pt>
                <c:pt idx="358">
                  <c:v>1.5215000000000001</c:v>
                </c:pt>
                <c:pt idx="359">
                  <c:v>1.5126000000000004</c:v>
                </c:pt>
                <c:pt idx="360">
                  <c:v>1.5641999999999996</c:v>
                </c:pt>
                <c:pt idx="361">
                  <c:v>1.6069999999999998</c:v>
                </c:pt>
                <c:pt idx="362">
                  <c:v>1.6612</c:v>
                </c:pt>
                <c:pt idx="363">
                  <c:v>1.6326999999999998</c:v>
                </c:pt>
                <c:pt idx="364">
                  <c:v>1.5454000000000003</c:v>
                </c:pt>
                <c:pt idx="365">
                  <c:v>1.5116000000000001</c:v>
                </c:pt>
                <c:pt idx="366">
                  <c:v>1.5590000000000002</c:v>
                </c:pt>
                <c:pt idx="367">
                  <c:v>1.4680999999999997</c:v>
                </c:pt>
                <c:pt idx="368">
                  <c:v>1.4885000000000002</c:v>
                </c:pt>
                <c:pt idx="369">
                  <c:v>1.5308999999999999</c:v>
                </c:pt>
                <c:pt idx="370">
                  <c:v>1.4901</c:v>
                </c:pt>
                <c:pt idx="371">
                  <c:v>1.4594999999999998</c:v>
                </c:pt>
                <c:pt idx="372">
                  <c:v>1.504</c:v>
                </c:pt>
                <c:pt idx="373">
                  <c:v>1.5257000000000001</c:v>
                </c:pt>
                <c:pt idx="374">
                  <c:v>1.5387999999999997</c:v>
                </c:pt>
                <c:pt idx="375">
                  <c:v>1.5834000000000001</c:v>
                </c:pt>
                <c:pt idx="376">
                  <c:v>1.5641000000000003</c:v>
                </c:pt>
                <c:pt idx="377">
                  <c:v>1.5759000000000003</c:v>
                </c:pt>
                <c:pt idx="378">
                  <c:v>1.6384000000000003</c:v>
                </c:pt>
                <c:pt idx="379">
                  <c:v>1.6932</c:v>
                </c:pt>
                <c:pt idx="380">
                  <c:v>1.6434000000000002</c:v>
                </c:pt>
                <c:pt idx="381">
                  <c:v>1.6101999999999999</c:v>
                </c:pt>
                <c:pt idx="382">
                  <c:v>1.6292</c:v>
                </c:pt>
                <c:pt idx="383">
                  <c:v>1.6077999999999997</c:v>
                </c:pt>
                <c:pt idx="384">
                  <c:v>1.5617000000000001</c:v>
                </c:pt>
                <c:pt idx="385">
                  <c:v>1.5633000000000004</c:v>
                </c:pt>
                <c:pt idx="386">
                  <c:v>1.5503000000000005</c:v>
                </c:pt>
                <c:pt idx="387">
                  <c:v>1.5418999999999996</c:v>
                </c:pt>
                <c:pt idx="388">
                  <c:v>1.5418999999999996</c:v>
                </c:pt>
                <c:pt idx="389">
                  <c:v>1.5699000000000001</c:v>
                </c:pt>
                <c:pt idx="390">
                  <c:v>1.5609999999999999</c:v>
                </c:pt>
                <c:pt idx="391">
                  <c:v>1.6219000000000001</c:v>
                </c:pt>
                <c:pt idx="392">
                  <c:v>1.5933000000000002</c:v>
                </c:pt>
                <c:pt idx="393">
                  <c:v>1.5863999999999998</c:v>
                </c:pt>
                <c:pt idx="394">
                  <c:v>1.6187</c:v>
                </c:pt>
                <c:pt idx="395">
                  <c:v>1.6991999999999998</c:v>
                </c:pt>
                <c:pt idx="396">
                  <c:v>1.7347999999999999</c:v>
                </c:pt>
                <c:pt idx="397">
                  <c:v>1.6845999999999997</c:v>
                </c:pt>
                <c:pt idx="398">
                  <c:v>1.6854999999999998</c:v>
                </c:pt>
                <c:pt idx="399">
                  <c:v>1.8410000000000002</c:v>
                </c:pt>
                <c:pt idx="400">
                  <c:v>1.7912999999999997</c:v>
                </c:pt>
                <c:pt idx="401">
                  <c:v>1.6501999999999999</c:v>
                </c:pt>
                <c:pt idx="402">
                  <c:v>1.6120000000000001</c:v>
                </c:pt>
                <c:pt idx="403">
                  <c:v>1.6486000000000001</c:v>
                </c:pt>
                <c:pt idx="404">
                  <c:v>1.6909999999999998</c:v>
                </c:pt>
                <c:pt idx="405">
                  <c:v>1.7213000000000003</c:v>
                </c:pt>
                <c:pt idx="406">
                  <c:v>1.6922999999999999</c:v>
                </c:pt>
                <c:pt idx="407">
                  <c:v>1.6555999999999997</c:v>
                </c:pt>
                <c:pt idx="408">
                  <c:v>1.665</c:v>
                </c:pt>
                <c:pt idx="409">
                  <c:v>1.665</c:v>
                </c:pt>
                <c:pt idx="410">
                  <c:v>1.6796000000000002</c:v>
                </c:pt>
                <c:pt idx="411">
                  <c:v>1.6149999999999998</c:v>
                </c:pt>
                <c:pt idx="412">
                  <c:v>1.6177000000000001</c:v>
                </c:pt>
                <c:pt idx="413">
                  <c:v>1.6345999999999998</c:v>
                </c:pt>
                <c:pt idx="414">
                  <c:v>1.6345999999999998</c:v>
                </c:pt>
                <c:pt idx="415">
                  <c:v>1.6572</c:v>
                </c:pt>
                <c:pt idx="416">
                  <c:v>1.5872999999999999</c:v>
                </c:pt>
                <c:pt idx="417">
                  <c:v>1.6577999999999999</c:v>
                </c:pt>
                <c:pt idx="418">
                  <c:v>1.7414999999999998</c:v>
                </c:pt>
                <c:pt idx="419">
                  <c:v>1.8283999999999998</c:v>
                </c:pt>
                <c:pt idx="420">
                  <c:v>1.7756000000000003</c:v>
                </c:pt>
                <c:pt idx="421">
                  <c:v>1.8357999999999999</c:v>
                </c:pt>
                <c:pt idx="422">
                  <c:v>1.9183000000000003</c:v>
                </c:pt>
                <c:pt idx="423">
                  <c:v>1.8505999999999996</c:v>
                </c:pt>
                <c:pt idx="424">
                  <c:v>1.9992999999999999</c:v>
                </c:pt>
                <c:pt idx="425">
                  <c:v>2.0183</c:v>
                </c:pt>
                <c:pt idx="426">
                  <c:v>1.9843999999999999</c:v>
                </c:pt>
                <c:pt idx="427">
                  <c:v>2.2615999999999996</c:v>
                </c:pt>
                <c:pt idx="428">
                  <c:v>2.1378999999999997</c:v>
                </c:pt>
                <c:pt idx="429">
                  <c:v>2.0901000000000005</c:v>
                </c:pt>
                <c:pt idx="430">
                  <c:v>2.1398000000000001</c:v>
                </c:pt>
                <c:pt idx="431">
                  <c:v>2.1137999999999995</c:v>
                </c:pt>
                <c:pt idx="432">
                  <c:v>2.0897000000000006</c:v>
                </c:pt>
                <c:pt idx="433">
                  <c:v>2.1035999999999997</c:v>
                </c:pt>
                <c:pt idx="434">
                  <c:v>2.1640999999999999</c:v>
                </c:pt>
                <c:pt idx="435">
                  <c:v>2.2014000000000005</c:v>
                </c:pt>
                <c:pt idx="436">
                  <c:v>2.3151999999999999</c:v>
                </c:pt>
                <c:pt idx="437">
                  <c:v>2.2449000000000003</c:v>
                </c:pt>
                <c:pt idx="438">
                  <c:v>2.2844999999999995</c:v>
                </c:pt>
                <c:pt idx="439">
                  <c:v>2.2503000000000002</c:v>
                </c:pt>
                <c:pt idx="440">
                  <c:v>2.3976999999999999</c:v>
                </c:pt>
                <c:pt idx="441">
                  <c:v>2.4299999999999997</c:v>
                </c:pt>
                <c:pt idx="442">
                  <c:v>2.5109000000000004</c:v>
                </c:pt>
                <c:pt idx="443">
                  <c:v>2.5280000000000005</c:v>
                </c:pt>
                <c:pt idx="444">
                  <c:v>2.4309000000000003</c:v>
                </c:pt>
                <c:pt idx="445">
                  <c:v>2.4539</c:v>
                </c:pt>
                <c:pt idx="446">
                  <c:v>2.3626999999999998</c:v>
                </c:pt>
                <c:pt idx="447">
                  <c:v>2.1970000000000001</c:v>
                </c:pt>
                <c:pt idx="448">
                  <c:v>2.2303999999999995</c:v>
                </c:pt>
                <c:pt idx="449">
                  <c:v>2.1831</c:v>
                </c:pt>
                <c:pt idx="450">
                  <c:v>2.0911999999999997</c:v>
                </c:pt>
                <c:pt idx="451">
                  <c:v>2.1185</c:v>
                </c:pt>
                <c:pt idx="452">
                  <c:v>2.0506000000000002</c:v>
                </c:pt>
                <c:pt idx="453">
                  <c:v>2.0602999999999998</c:v>
                </c:pt>
                <c:pt idx="454">
                  <c:v>2.0286999999999997</c:v>
                </c:pt>
                <c:pt idx="455">
                  <c:v>2.0453000000000001</c:v>
                </c:pt>
                <c:pt idx="456">
                  <c:v>1.9331</c:v>
                </c:pt>
                <c:pt idx="457">
                  <c:v>1.9063999999999999</c:v>
                </c:pt>
                <c:pt idx="458">
                  <c:v>1.8833000000000002</c:v>
                </c:pt>
                <c:pt idx="459">
                  <c:v>1.8509000000000002</c:v>
                </c:pt>
                <c:pt idx="460">
                  <c:v>1.8573</c:v>
                </c:pt>
                <c:pt idx="461">
                  <c:v>1.9293</c:v>
                </c:pt>
                <c:pt idx="462">
                  <c:v>1.8519999999999999</c:v>
                </c:pt>
                <c:pt idx="463">
                  <c:v>1.7946999999999997</c:v>
                </c:pt>
                <c:pt idx="464">
                  <c:v>1.7070999999999998</c:v>
                </c:pt>
                <c:pt idx="465">
                  <c:v>1.7378</c:v>
                </c:pt>
                <c:pt idx="466">
                  <c:v>1.8111000000000002</c:v>
                </c:pt>
                <c:pt idx="467">
                  <c:v>1.7948999999999997</c:v>
                </c:pt>
                <c:pt idx="468">
                  <c:v>1.7322000000000002</c:v>
                </c:pt>
                <c:pt idx="469">
                  <c:v>1.6967999999999999</c:v>
                </c:pt>
                <c:pt idx="470">
                  <c:v>1.6565000000000001</c:v>
                </c:pt>
                <c:pt idx="471">
                  <c:v>1.6256999999999997</c:v>
                </c:pt>
                <c:pt idx="472">
                  <c:v>1.7044000000000001</c:v>
                </c:pt>
                <c:pt idx="473">
                  <c:v>1.7230000000000003</c:v>
                </c:pt>
                <c:pt idx="474">
                  <c:v>1.7230000000000003</c:v>
                </c:pt>
                <c:pt idx="475">
                  <c:v>1.7439999999999998</c:v>
                </c:pt>
                <c:pt idx="476">
                  <c:v>1.8245</c:v>
                </c:pt>
                <c:pt idx="477">
                  <c:v>1.7602000000000002</c:v>
                </c:pt>
                <c:pt idx="478">
                  <c:v>1.7483</c:v>
                </c:pt>
                <c:pt idx="479">
                  <c:v>1.7344999999999999</c:v>
                </c:pt>
                <c:pt idx="480">
                  <c:v>1.7382</c:v>
                </c:pt>
                <c:pt idx="481">
                  <c:v>1.8039000000000001</c:v>
                </c:pt>
                <c:pt idx="482">
                  <c:v>1.7450999999999999</c:v>
                </c:pt>
                <c:pt idx="483">
                  <c:v>1.8671000000000002</c:v>
                </c:pt>
                <c:pt idx="484">
                  <c:v>1.8023000000000002</c:v>
                </c:pt>
                <c:pt idx="485">
                  <c:v>1.7566000000000002</c:v>
                </c:pt>
                <c:pt idx="486">
                  <c:v>1.6819000000000002</c:v>
                </c:pt>
                <c:pt idx="487">
                  <c:v>1.6450999999999998</c:v>
                </c:pt>
                <c:pt idx="488">
                  <c:v>1.6160999999999999</c:v>
                </c:pt>
                <c:pt idx="489">
                  <c:v>1.6792</c:v>
                </c:pt>
                <c:pt idx="490">
                  <c:v>1.6658999999999997</c:v>
                </c:pt>
                <c:pt idx="491">
                  <c:v>1.6169000000000002</c:v>
                </c:pt>
                <c:pt idx="492">
                  <c:v>1.5620000000000001</c:v>
                </c:pt>
                <c:pt idx="493">
                  <c:v>1.6010000000000002</c:v>
                </c:pt>
                <c:pt idx="494">
                  <c:v>1.6252</c:v>
                </c:pt>
                <c:pt idx="495">
                  <c:v>1.6432000000000002</c:v>
                </c:pt>
                <c:pt idx="496">
                  <c:v>1.6479000000000001</c:v>
                </c:pt>
                <c:pt idx="497">
                  <c:v>1.6461999999999999</c:v>
                </c:pt>
                <c:pt idx="498">
                  <c:v>1.6446999999999998</c:v>
                </c:pt>
                <c:pt idx="499">
                  <c:v>1.6747000000000001</c:v>
                </c:pt>
                <c:pt idx="500">
                  <c:v>1.6476999999999999</c:v>
                </c:pt>
                <c:pt idx="501">
                  <c:v>1.7197</c:v>
                </c:pt>
                <c:pt idx="502">
                  <c:v>1.7328000000000001</c:v>
                </c:pt>
                <c:pt idx="503">
                  <c:v>1.7337000000000002</c:v>
                </c:pt>
                <c:pt idx="504">
                  <c:v>1.6970999999999998</c:v>
                </c:pt>
                <c:pt idx="505">
                  <c:v>1.7323</c:v>
                </c:pt>
                <c:pt idx="506">
                  <c:v>1.7086999999999999</c:v>
                </c:pt>
                <c:pt idx="507">
                  <c:v>1.7353000000000001</c:v>
                </c:pt>
                <c:pt idx="508">
                  <c:v>1.7323999999999999</c:v>
                </c:pt>
                <c:pt idx="509">
                  <c:v>1.7848999999999999</c:v>
                </c:pt>
                <c:pt idx="510">
                  <c:v>1.7317</c:v>
                </c:pt>
                <c:pt idx="511">
                  <c:v>1.7317</c:v>
                </c:pt>
                <c:pt idx="512">
                  <c:v>1.7721999999999998</c:v>
                </c:pt>
                <c:pt idx="513">
                  <c:v>1.8132999999999999</c:v>
                </c:pt>
                <c:pt idx="514">
                  <c:v>1.8075999999999999</c:v>
                </c:pt>
                <c:pt idx="515">
                  <c:v>1.835</c:v>
                </c:pt>
                <c:pt idx="516">
                  <c:v>1.8230999999999999</c:v>
                </c:pt>
                <c:pt idx="517">
                  <c:v>1.7955999999999999</c:v>
                </c:pt>
                <c:pt idx="518">
                  <c:v>1.7807999999999999</c:v>
                </c:pt>
                <c:pt idx="519">
                  <c:v>1.7119999999999997</c:v>
                </c:pt>
                <c:pt idx="520">
                  <c:v>1.7119999999999997</c:v>
                </c:pt>
                <c:pt idx="521">
                  <c:v>1.7441999999999998</c:v>
                </c:pt>
                <c:pt idx="522">
                  <c:v>1.7136</c:v>
                </c:pt>
                <c:pt idx="523">
                  <c:v>1.7040999999999999</c:v>
                </c:pt>
                <c:pt idx="524">
                  <c:v>1.7176</c:v>
                </c:pt>
                <c:pt idx="525">
                  <c:v>1.6373000000000002</c:v>
                </c:pt>
                <c:pt idx="526">
                  <c:v>1.6432999999999998</c:v>
                </c:pt>
                <c:pt idx="527">
                  <c:v>1.6268000000000002</c:v>
                </c:pt>
                <c:pt idx="528">
                  <c:v>1.6553</c:v>
                </c:pt>
                <c:pt idx="529">
                  <c:v>1.7445999999999997</c:v>
                </c:pt>
                <c:pt idx="530">
                  <c:v>1.8164000000000002</c:v>
                </c:pt>
                <c:pt idx="531">
                  <c:v>1.9010000000000002</c:v>
                </c:pt>
                <c:pt idx="532">
                  <c:v>1.883</c:v>
                </c:pt>
                <c:pt idx="533">
                  <c:v>1.9032000000000002</c:v>
                </c:pt>
                <c:pt idx="534">
                  <c:v>1.8662000000000001</c:v>
                </c:pt>
                <c:pt idx="535">
                  <c:v>1.7793999999999999</c:v>
                </c:pt>
                <c:pt idx="536">
                  <c:v>1.7561000000000002</c:v>
                </c:pt>
                <c:pt idx="537">
                  <c:v>1.7498</c:v>
                </c:pt>
                <c:pt idx="538">
                  <c:v>1.6741999999999999</c:v>
                </c:pt>
                <c:pt idx="539">
                  <c:v>1.8661000000000003</c:v>
                </c:pt>
                <c:pt idx="540">
                  <c:v>1.9632999999999998</c:v>
                </c:pt>
                <c:pt idx="541">
                  <c:v>1.8095999999999999</c:v>
                </c:pt>
                <c:pt idx="542">
                  <c:v>1.6425000000000001</c:v>
                </c:pt>
                <c:pt idx="543">
                  <c:v>1.6313</c:v>
                </c:pt>
                <c:pt idx="544">
                  <c:v>1.5679000000000001</c:v>
                </c:pt>
                <c:pt idx="545">
                  <c:v>1.5679000000000001</c:v>
                </c:pt>
                <c:pt idx="546">
                  <c:v>1.5979999999999999</c:v>
                </c:pt>
                <c:pt idx="547">
                  <c:v>1.5757999999999999</c:v>
                </c:pt>
                <c:pt idx="548">
                  <c:v>1.546</c:v>
                </c:pt>
                <c:pt idx="549">
                  <c:v>1.5321000000000002</c:v>
                </c:pt>
                <c:pt idx="550">
                  <c:v>1.4477000000000002</c:v>
                </c:pt>
                <c:pt idx="551">
                  <c:v>1.41</c:v>
                </c:pt>
                <c:pt idx="552">
                  <c:v>1.4377</c:v>
                </c:pt>
                <c:pt idx="553">
                  <c:v>1.4133999999999998</c:v>
                </c:pt>
                <c:pt idx="554">
                  <c:v>1.4451000000000001</c:v>
                </c:pt>
                <c:pt idx="555">
                  <c:v>1.4121999999999999</c:v>
                </c:pt>
                <c:pt idx="556">
                  <c:v>1.3954</c:v>
                </c:pt>
                <c:pt idx="557">
                  <c:v>1.3549000000000002</c:v>
                </c:pt>
                <c:pt idx="558">
                  <c:v>1.42</c:v>
                </c:pt>
                <c:pt idx="559">
                  <c:v>1.4177</c:v>
                </c:pt>
                <c:pt idx="560">
                  <c:v>1.4579</c:v>
                </c:pt>
                <c:pt idx="561">
                  <c:v>1.4868999999999999</c:v>
                </c:pt>
                <c:pt idx="562">
                  <c:v>1.5624</c:v>
                </c:pt>
                <c:pt idx="563">
                  <c:v>1.5706000000000002</c:v>
                </c:pt>
                <c:pt idx="564">
                  <c:v>1.6139000000000001</c:v>
                </c:pt>
                <c:pt idx="565">
                  <c:v>1.5466000000000002</c:v>
                </c:pt>
                <c:pt idx="566">
                  <c:v>1.5461999999999998</c:v>
                </c:pt>
                <c:pt idx="567">
                  <c:v>1.5229999999999999</c:v>
                </c:pt>
                <c:pt idx="568">
                  <c:v>1.5062000000000002</c:v>
                </c:pt>
                <c:pt idx="569">
                  <c:v>1.4044999999999999</c:v>
                </c:pt>
                <c:pt idx="570">
                  <c:v>1.3980000000000001</c:v>
                </c:pt>
                <c:pt idx="571">
                  <c:v>1.4249999999999998</c:v>
                </c:pt>
                <c:pt idx="572">
                  <c:v>1.4196</c:v>
                </c:pt>
                <c:pt idx="573">
                  <c:v>1.3777000000000004</c:v>
                </c:pt>
                <c:pt idx="574">
                  <c:v>1.3915000000000002</c:v>
                </c:pt>
                <c:pt idx="575">
                  <c:v>1.3464</c:v>
                </c:pt>
                <c:pt idx="576">
                  <c:v>1.3263999999999998</c:v>
                </c:pt>
                <c:pt idx="577">
                  <c:v>1.3559000000000001</c:v>
                </c:pt>
                <c:pt idx="578">
                  <c:v>1.3603999999999998</c:v>
                </c:pt>
                <c:pt idx="579">
                  <c:v>1.3338999999999999</c:v>
                </c:pt>
                <c:pt idx="580">
                  <c:v>1.3955999999999997</c:v>
                </c:pt>
                <c:pt idx="581">
                  <c:v>1.3782000000000001</c:v>
                </c:pt>
                <c:pt idx="582">
                  <c:v>1.3828999999999998</c:v>
                </c:pt>
                <c:pt idx="583">
                  <c:v>1.4198999999999997</c:v>
                </c:pt>
                <c:pt idx="584">
                  <c:v>1.3233999999999999</c:v>
                </c:pt>
                <c:pt idx="585">
                  <c:v>1.3595000000000002</c:v>
                </c:pt>
                <c:pt idx="586">
                  <c:v>1.3607</c:v>
                </c:pt>
                <c:pt idx="587">
                  <c:v>1.3639999999999999</c:v>
                </c:pt>
                <c:pt idx="588">
                  <c:v>1.4399</c:v>
                </c:pt>
                <c:pt idx="589">
                  <c:v>1.3886000000000001</c:v>
                </c:pt>
                <c:pt idx="590">
                  <c:v>1.3886000000000001</c:v>
                </c:pt>
                <c:pt idx="591">
                  <c:v>1.3710000000000002</c:v>
                </c:pt>
                <c:pt idx="592">
                  <c:v>1.3129</c:v>
                </c:pt>
                <c:pt idx="593">
                  <c:v>1.3049999999999999</c:v>
                </c:pt>
                <c:pt idx="594">
                  <c:v>1.4091</c:v>
                </c:pt>
                <c:pt idx="595">
                  <c:v>1.4220999999999999</c:v>
                </c:pt>
                <c:pt idx="596">
                  <c:v>1.5289000000000001</c:v>
                </c:pt>
                <c:pt idx="597">
                  <c:v>1.6374</c:v>
                </c:pt>
                <c:pt idx="598">
                  <c:v>1.5583</c:v>
                </c:pt>
                <c:pt idx="599">
                  <c:v>1.6804000000000001</c:v>
                </c:pt>
                <c:pt idx="600">
                  <c:v>1.5862000000000001</c:v>
                </c:pt>
                <c:pt idx="601">
                  <c:v>1.5758000000000001</c:v>
                </c:pt>
                <c:pt idx="602">
                  <c:v>1.4979</c:v>
                </c:pt>
                <c:pt idx="603">
                  <c:v>1.4796999999999998</c:v>
                </c:pt>
                <c:pt idx="604">
                  <c:v>1.6106000000000003</c:v>
                </c:pt>
                <c:pt idx="605">
                  <c:v>1.7101000000000002</c:v>
                </c:pt>
                <c:pt idx="606">
                  <c:v>1.5746000000000002</c:v>
                </c:pt>
                <c:pt idx="607">
                  <c:v>1.5301</c:v>
                </c:pt>
                <c:pt idx="608">
                  <c:v>1.5901000000000001</c:v>
                </c:pt>
                <c:pt idx="609">
                  <c:v>1.5875999999999999</c:v>
                </c:pt>
                <c:pt idx="610">
                  <c:v>1.5089000000000001</c:v>
                </c:pt>
                <c:pt idx="611">
                  <c:v>1.5016000000000003</c:v>
                </c:pt>
                <c:pt idx="612">
                  <c:v>1.4568999999999999</c:v>
                </c:pt>
                <c:pt idx="613">
                  <c:v>1.4127999999999998</c:v>
                </c:pt>
                <c:pt idx="614">
                  <c:v>1.4139000000000002</c:v>
                </c:pt>
                <c:pt idx="615">
                  <c:v>1.4139000000000002</c:v>
                </c:pt>
                <c:pt idx="616">
                  <c:v>1.3741999999999999</c:v>
                </c:pt>
                <c:pt idx="617">
                  <c:v>1.3788</c:v>
                </c:pt>
                <c:pt idx="618">
                  <c:v>1.3759000000000001</c:v>
                </c:pt>
                <c:pt idx="619">
                  <c:v>1.3693</c:v>
                </c:pt>
                <c:pt idx="620">
                  <c:v>1.4</c:v>
                </c:pt>
                <c:pt idx="621">
                  <c:v>1.4280999999999999</c:v>
                </c:pt>
                <c:pt idx="622">
                  <c:v>1.3928000000000003</c:v>
                </c:pt>
                <c:pt idx="623">
                  <c:v>1.3743999999999998</c:v>
                </c:pt>
                <c:pt idx="624">
                  <c:v>1.3883000000000001</c:v>
                </c:pt>
                <c:pt idx="625">
                  <c:v>1.3862999999999999</c:v>
                </c:pt>
                <c:pt idx="626">
                  <c:v>1.4200000000000002</c:v>
                </c:pt>
                <c:pt idx="627">
                  <c:v>1.4389000000000003</c:v>
                </c:pt>
                <c:pt idx="628">
                  <c:v>1.4693999999999998</c:v>
                </c:pt>
                <c:pt idx="629">
                  <c:v>1.5531999999999999</c:v>
                </c:pt>
                <c:pt idx="630">
                  <c:v>1.5695000000000001</c:v>
                </c:pt>
                <c:pt idx="631">
                  <c:v>1.6346000000000003</c:v>
                </c:pt>
                <c:pt idx="632">
                  <c:v>1.6424999999999998</c:v>
                </c:pt>
                <c:pt idx="633">
                  <c:v>1.5814999999999997</c:v>
                </c:pt>
                <c:pt idx="634">
                  <c:v>1.6048000000000002</c:v>
                </c:pt>
                <c:pt idx="635">
                  <c:v>1.4639000000000002</c:v>
                </c:pt>
                <c:pt idx="636">
                  <c:v>1.3993</c:v>
                </c:pt>
                <c:pt idx="637">
                  <c:v>1.5758999999999999</c:v>
                </c:pt>
                <c:pt idx="638">
                  <c:v>1.8888999999999996</c:v>
                </c:pt>
                <c:pt idx="639">
                  <c:v>1.8888999999999996</c:v>
                </c:pt>
                <c:pt idx="640">
                  <c:v>2.0156000000000001</c:v>
                </c:pt>
                <c:pt idx="641">
                  <c:v>1.8431000000000002</c:v>
                </c:pt>
                <c:pt idx="642">
                  <c:v>1.8834999999999997</c:v>
                </c:pt>
                <c:pt idx="643">
                  <c:v>1.8983999999999996</c:v>
                </c:pt>
                <c:pt idx="644">
                  <c:v>2.0141999999999998</c:v>
                </c:pt>
                <c:pt idx="645">
                  <c:v>2.0425999999999997</c:v>
                </c:pt>
                <c:pt idx="646">
                  <c:v>1.9640999999999997</c:v>
                </c:pt>
                <c:pt idx="647">
                  <c:v>2.0171999999999999</c:v>
                </c:pt>
                <c:pt idx="648">
                  <c:v>2.0171999999999999</c:v>
                </c:pt>
                <c:pt idx="649">
                  <c:v>2.0127999999999999</c:v>
                </c:pt>
                <c:pt idx="650">
                  <c:v>1.9656000000000002</c:v>
                </c:pt>
                <c:pt idx="651">
                  <c:v>1.9860000000000002</c:v>
                </c:pt>
                <c:pt idx="652">
                  <c:v>1.9210999999999996</c:v>
                </c:pt>
                <c:pt idx="653">
                  <c:v>1.9439000000000002</c:v>
                </c:pt>
                <c:pt idx="654">
                  <c:v>1.9459</c:v>
                </c:pt>
                <c:pt idx="655">
                  <c:v>1.8379000000000003</c:v>
                </c:pt>
                <c:pt idx="656">
                  <c:v>1.7892999999999999</c:v>
                </c:pt>
                <c:pt idx="657">
                  <c:v>1.7429000000000001</c:v>
                </c:pt>
                <c:pt idx="658">
                  <c:v>1.7259000000000002</c:v>
                </c:pt>
                <c:pt idx="659">
                  <c:v>1.7414999999999994</c:v>
                </c:pt>
                <c:pt idx="660">
                  <c:v>1.7597999999999998</c:v>
                </c:pt>
                <c:pt idx="661">
                  <c:v>1.7287000000000003</c:v>
                </c:pt>
                <c:pt idx="662">
                  <c:v>1.6793</c:v>
                </c:pt>
                <c:pt idx="663">
                  <c:v>1.7023000000000001</c:v>
                </c:pt>
                <c:pt idx="664">
                  <c:v>1.6603999999999997</c:v>
                </c:pt>
                <c:pt idx="665">
                  <c:v>1.7208000000000006</c:v>
                </c:pt>
                <c:pt idx="666">
                  <c:v>1.7073999999999998</c:v>
                </c:pt>
                <c:pt idx="667">
                  <c:v>1.6851999999999996</c:v>
                </c:pt>
                <c:pt idx="668">
                  <c:v>1.7184999999999997</c:v>
                </c:pt>
                <c:pt idx="669">
                  <c:v>1.7306999999999997</c:v>
                </c:pt>
                <c:pt idx="670">
                  <c:v>1.7306999999999997</c:v>
                </c:pt>
                <c:pt idx="671">
                  <c:v>1.6964000000000001</c:v>
                </c:pt>
                <c:pt idx="672">
                  <c:v>1.7510000000000003</c:v>
                </c:pt>
                <c:pt idx="673">
                  <c:v>1.778</c:v>
                </c:pt>
                <c:pt idx="674">
                  <c:v>1.7886999999999995</c:v>
                </c:pt>
                <c:pt idx="675">
                  <c:v>1.7886999999999995</c:v>
                </c:pt>
                <c:pt idx="676">
                  <c:v>1.7826000000000004</c:v>
                </c:pt>
                <c:pt idx="677">
                  <c:v>1.8490000000000002</c:v>
                </c:pt>
                <c:pt idx="678">
                  <c:v>1.8626999999999998</c:v>
                </c:pt>
                <c:pt idx="679">
                  <c:v>1.7976999999999999</c:v>
                </c:pt>
                <c:pt idx="680">
                  <c:v>1.8122999999999996</c:v>
                </c:pt>
                <c:pt idx="681">
                  <c:v>1.8942999999999994</c:v>
                </c:pt>
                <c:pt idx="682">
                  <c:v>1.8778999999999999</c:v>
                </c:pt>
                <c:pt idx="683">
                  <c:v>1.8258999999999999</c:v>
                </c:pt>
                <c:pt idx="684">
                  <c:v>1.7536000000000005</c:v>
                </c:pt>
                <c:pt idx="685">
                  <c:v>1.7536000000000005</c:v>
                </c:pt>
                <c:pt idx="686">
                  <c:v>1.7117</c:v>
                </c:pt>
                <c:pt idx="687">
                  <c:v>1.7454000000000001</c:v>
                </c:pt>
                <c:pt idx="688">
                  <c:v>1.8111000000000002</c:v>
                </c:pt>
                <c:pt idx="689">
                  <c:v>1.7981999999999996</c:v>
                </c:pt>
                <c:pt idx="690">
                  <c:v>1.8239000000000001</c:v>
                </c:pt>
                <c:pt idx="691">
                  <c:v>1.7798000000000003</c:v>
                </c:pt>
                <c:pt idx="692">
                  <c:v>1.6683999999999997</c:v>
                </c:pt>
                <c:pt idx="693">
                  <c:v>1.7227000000000006</c:v>
                </c:pt>
                <c:pt idx="694">
                  <c:v>1.6867000000000001</c:v>
                </c:pt>
                <c:pt idx="695">
                  <c:v>1.6678999999999995</c:v>
                </c:pt>
                <c:pt idx="696">
                  <c:v>1.6468999999999996</c:v>
                </c:pt>
                <c:pt idx="697">
                  <c:v>1.6380999999999997</c:v>
                </c:pt>
                <c:pt idx="698">
                  <c:v>1.5823</c:v>
                </c:pt>
                <c:pt idx="699">
                  <c:v>1.5702000000000003</c:v>
                </c:pt>
                <c:pt idx="700">
                  <c:v>1.6152999999999995</c:v>
                </c:pt>
                <c:pt idx="701">
                  <c:v>1.6538999999999997</c:v>
                </c:pt>
                <c:pt idx="702">
                  <c:v>1.6467000000000001</c:v>
                </c:pt>
                <c:pt idx="703">
                  <c:v>1.6071999999999997</c:v>
                </c:pt>
                <c:pt idx="704">
                  <c:v>1.5596999999999999</c:v>
                </c:pt>
                <c:pt idx="705">
                  <c:v>1.4891999999999999</c:v>
                </c:pt>
                <c:pt idx="706">
                  <c:v>1.4901999999999997</c:v>
                </c:pt>
                <c:pt idx="707">
                  <c:v>1.5128000000000004</c:v>
                </c:pt>
                <c:pt idx="708">
                  <c:v>1.5783000000000005</c:v>
                </c:pt>
                <c:pt idx="709">
                  <c:v>1.5922999999999998</c:v>
                </c:pt>
                <c:pt idx="710">
                  <c:v>1.5922999999999998</c:v>
                </c:pt>
                <c:pt idx="711">
                  <c:v>1.5169999999999999</c:v>
                </c:pt>
                <c:pt idx="712">
                  <c:v>1.4960999999999998</c:v>
                </c:pt>
                <c:pt idx="713">
                  <c:v>1.476</c:v>
                </c:pt>
                <c:pt idx="714">
                  <c:v>1.4893000000000001</c:v>
                </c:pt>
                <c:pt idx="715">
                  <c:v>1.4489999999999998</c:v>
                </c:pt>
                <c:pt idx="716">
                  <c:v>1.4390999999999998</c:v>
                </c:pt>
                <c:pt idx="717">
                  <c:v>1.3804000000000003</c:v>
                </c:pt>
                <c:pt idx="718">
                  <c:v>1.3951000000000002</c:v>
                </c:pt>
                <c:pt idx="719">
                  <c:v>1.3580000000000001</c:v>
                </c:pt>
                <c:pt idx="720">
                  <c:v>1.3273000000000001</c:v>
                </c:pt>
                <c:pt idx="721">
                  <c:v>1.3460999999999999</c:v>
                </c:pt>
                <c:pt idx="722">
                  <c:v>1.4053</c:v>
                </c:pt>
                <c:pt idx="723">
                  <c:v>1.4357000000000006</c:v>
                </c:pt>
                <c:pt idx="724">
                  <c:v>1.4365000000000001</c:v>
                </c:pt>
                <c:pt idx="725">
                  <c:v>1.4382000000000001</c:v>
                </c:pt>
                <c:pt idx="726">
                  <c:v>1.4837999999999996</c:v>
                </c:pt>
                <c:pt idx="727">
                  <c:v>1.4360000000000004</c:v>
                </c:pt>
                <c:pt idx="728">
                  <c:v>1.4047999999999998</c:v>
                </c:pt>
                <c:pt idx="729">
                  <c:v>1.4265000000000003</c:v>
                </c:pt>
                <c:pt idx="730">
                  <c:v>1.3883000000000001</c:v>
                </c:pt>
                <c:pt idx="731">
                  <c:v>1.3995000000000002</c:v>
                </c:pt>
                <c:pt idx="732">
                  <c:v>1.3849999999999998</c:v>
                </c:pt>
                <c:pt idx="733">
                  <c:v>1.3336000000000001</c:v>
                </c:pt>
                <c:pt idx="734">
                  <c:v>1.2816999999999998</c:v>
                </c:pt>
                <c:pt idx="735">
                  <c:v>1.3138000000000001</c:v>
                </c:pt>
                <c:pt idx="736">
                  <c:v>1.2681999999999998</c:v>
                </c:pt>
                <c:pt idx="737">
                  <c:v>1.2755000000000001</c:v>
                </c:pt>
                <c:pt idx="738">
                  <c:v>1.3112999999999997</c:v>
                </c:pt>
                <c:pt idx="739">
                  <c:v>1.3555999999999999</c:v>
                </c:pt>
                <c:pt idx="740">
                  <c:v>1.4146999999999998</c:v>
                </c:pt>
                <c:pt idx="741">
                  <c:v>1.3734999999999999</c:v>
                </c:pt>
                <c:pt idx="742">
                  <c:v>1.3835999999999999</c:v>
                </c:pt>
                <c:pt idx="743">
                  <c:v>1.3882000000000003</c:v>
                </c:pt>
                <c:pt idx="744">
                  <c:v>1.3567999999999998</c:v>
                </c:pt>
                <c:pt idx="745">
                  <c:v>1.3679000000000001</c:v>
                </c:pt>
                <c:pt idx="746">
                  <c:v>1.4068000000000001</c:v>
                </c:pt>
                <c:pt idx="747">
                  <c:v>1.4418000000000002</c:v>
                </c:pt>
                <c:pt idx="748">
                  <c:v>1.4045999999999998</c:v>
                </c:pt>
                <c:pt idx="749">
                  <c:v>1.4045999999999998</c:v>
                </c:pt>
                <c:pt idx="750">
                  <c:v>1.3822000000000001</c:v>
                </c:pt>
                <c:pt idx="751">
                  <c:v>1.4327999999999999</c:v>
                </c:pt>
                <c:pt idx="752">
                  <c:v>1.4066999999999998</c:v>
                </c:pt>
                <c:pt idx="753">
                  <c:v>1.4329999999999998</c:v>
                </c:pt>
                <c:pt idx="754">
                  <c:v>1.391</c:v>
                </c:pt>
                <c:pt idx="755">
                  <c:v>1.3619999999999997</c:v>
                </c:pt>
                <c:pt idx="756">
                  <c:v>1.3378000000000001</c:v>
                </c:pt>
                <c:pt idx="757">
                  <c:v>1.4144999999999999</c:v>
                </c:pt>
                <c:pt idx="758">
                  <c:v>1.4024000000000001</c:v>
                </c:pt>
                <c:pt idx="759">
                  <c:v>1.3858000000000001</c:v>
                </c:pt>
                <c:pt idx="760">
                  <c:v>1.3380000000000001</c:v>
                </c:pt>
                <c:pt idx="761">
                  <c:v>1.3306999999999998</c:v>
                </c:pt>
                <c:pt idx="762">
                  <c:v>1.2509999999999999</c:v>
                </c:pt>
                <c:pt idx="763">
                  <c:v>1.2989000000000002</c:v>
                </c:pt>
                <c:pt idx="764">
                  <c:v>1.3033000000000001</c:v>
                </c:pt>
                <c:pt idx="765">
                  <c:v>1.2692000000000001</c:v>
                </c:pt>
                <c:pt idx="766">
                  <c:v>1.3033000000000001</c:v>
                </c:pt>
                <c:pt idx="767">
                  <c:v>1.2409000000000003</c:v>
                </c:pt>
                <c:pt idx="768">
                  <c:v>1.2545999999999999</c:v>
                </c:pt>
                <c:pt idx="769">
                  <c:v>1.2753000000000001</c:v>
                </c:pt>
                <c:pt idx="770">
                  <c:v>1.2506999999999997</c:v>
                </c:pt>
                <c:pt idx="771">
                  <c:v>1.2532999999999999</c:v>
                </c:pt>
                <c:pt idx="772">
                  <c:v>1.3367</c:v>
                </c:pt>
                <c:pt idx="773">
                  <c:v>1.3675999999999999</c:v>
                </c:pt>
                <c:pt idx="774">
                  <c:v>1.3194000000000004</c:v>
                </c:pt>
                <c:pt idx="775">
                  <c:v>1.3363</c:v>
                </c:pt>
                <c:pt idx="776">
                  <c:v>1.3191000000000002</c:v>
                </c:pt>
                <c:pt idx="777">
                  <c:v>1.3038000000000003</c:v>
                </c:pt>
                <c:pt idx="778">
                  <c:v>1.3266</c:v>
                </c:pt>
                <c:pt idx="779">
                  <c:v>1.3164999999999996</c:v>
                </c:pt>
                <c:pt idx="780">
                  <c:v>1.3164999999999996</c:v>
                </c:pt>
                <c:pt idx="781">
                  <c:v>1.3502000000000001</c:v>
                </c:pt>
                <c:pt idx="782">
                  <c:v>1.3802000000000003</c:v>
                </c:pt>
                <c:pt idx="783">
                  <c:v>1.3766000000000003</c:v>
                </c:pt>
                <c:pt idx="784">
                  <c:v>1.3938999999999999</c:v>
                </c:pt>
                <c:pt idx="785">
                  <c:v>1.3142999999999998</c:v>
                </c:pt>
                <c:pt idx="786">
                  <c:v>1.3988999999999998</c:v>
                </c:pt>
                <c:pt idx="787">
                  <c:v>1.3631000000000002</c:v>
                </c:pt>
                <c:pt idx="788">
                  <c:v>1.3385000000000002</c:v>
                </c:pt>
                <c:pt idx="789">
                  <c:v>1.3445</c:v>
                </c:pt>
                <c:pt idx="790">
                  <c:v>1.3304999999999998</c:v>
                </c:pt>
                <c:pt idx="791">
                  <c:v>1.3310999999999997</c:v>
                </c:pt>
                <c:pt idx="792">
                  <c:v>1.3734000000000002</c:v>
                </c:pt>
                <c:pt idx="793">
                  <c:v>1.3753000000000002</c:v>
                </c:pt>
                <c:pt idx="794">
                  <c:v>1.3855999999999997</c:v>
                </c:pt>
                <c:pt idx="795">
                  <c:v>1.3971</c:v>
                </c:pt>
                <c:pt idx="796">
                  <c:v>1.4615</c:v>
                </c:pt>
                <c:pt idx="797">
                  <c:v>1.4985999999999997</c:v>
                </c:pt>
                <c:pt idx="798">
                  <c:v>1.4903</c:v>
                </c:pt>
                <c:pt idx="799">
                  <c:v>1.4737</c:v>
                </c:pt>
                <c:pt idx="800">
                  <c:v>1.4020000000000001</c:v>
                </c:pt>
                <c:pt idx="801">
                  <c:v>1.3999000000000001</c:v>
                </c:pt>
                <c:pt idx="802">
                  <c:v>1.3801000000000001</c:v>
                </c:pt>
                <c:pt idx="803">
                  <c:v>1.4184000000000001</c:v>
                </c:pt>
                <c:pt idx="804">
                  <c:v>1.3893</c:v>
                </c:pt>
                <c:pt idx="805">
                  <c:v>1.3421000000000003</c:v>
                </c:pt>
                <c:pt idx="806">
                  <c:v>1.3421000000000003</c:v>
                </c:pt>
                <c:pt idx="807">
                  <c:v>1.4418000000000002</c:v>
                </c:pt>
                <c:pt idx="808">
                  <c:v>1.4701</c:v>
                </c:pt>
                <c:pt idx="809">
                  <c:v>1.4403999999999999</c:v>
                </c:pt>
                <c:pt idx="810">
                  <c:v>1.4049999999999998</c:v>
                </c:pt>
                <c:pt idx="811">
                  <c:v>1.4464999999999999</c:v>
                </c:pt>
                <c:pt idx="812">
                  <c:v>1.4443000000000001</c:v>
                </c:pt>
                <c:pt idx="813">
                  <c:v>1.4476</c:v>
                </c:pt>
                <c:pt idx="814">
                  <c:v>1.4140999999999999</c:v>
                </c:pt>
                <c:pt idx="815">
                  <c:v>1.4069000000000003</c:v>
                </c:pt>
                <c:pt idx="816">
                  <c:v>1.4079999999999999</c:v>
                </c:pt>
                <c:pt idx="817">
                  <c:v>1.3614000000000002</c:v>
                </c:pt>
                <c:pt idx="818">
                  <c:v>1.3340999999999998</c:v>
                </c:pt>
                <c:pt idx="819">
                  <c:v>1.3485</c:v>
                </c:pt>
                <c:pt idx="820">
                  <c:v>1.3738000000000001</c:v>
                </c:pt>
                <c:pt idx="821">
                  <c:v>1.3496000000000001</c:v>
                </c:pt>
                <c:pt idx="822">
                  <c:v>1.3088000000000002</c:v>
                </c:pt>
                <c:pt idx="823">
                  <c:v>1.3297000000000003</c:v>
                </c:pt>
                <c:pt idx="824">
                  <c:v>1.3511000000000002</c:v>
                </c:pt>
                <c:pt idx="825">
                  <c:v>1.3167999999999997</c:v>
                </c:pt>
                <c:pt idx="826">
                  <c:v>1.3157999999999999</c:v>
                </c:pt>
                <c:pt idx="827">
                  <c:v>1.298</c:v>
                </c:pt>
                <c:pt idx="828">
                  <c:v>1.3138000000000001</c:v>
                </c:pt>
                <c:pt idx="829">
                  <c:v>1.3220000000000001</c:v>
                </c:pt>
                <c:pt idx="830">
                  <c:v>1.3143999999999996</c:v>
                </c:pt>
              </c:numCache>
            </c:numRef>
          </c:val>
          <c:extLst xmlns:c16r2="http://schemas.microsoft.com/office/drawing/2015/06/chart">
            <c:ext xmlns:c16="http://schemas.microsoft.com/office/drawing/2014/chart" uri="{C3380CC4-5D6E-409C-BE32-E72D297353CC}">
              <c16:uniqueId val="{00000000-1205-4FCA-B335-F623C839044D}"/>
            </c:ext>
          </c:extLst>
        </c:ser>
        <c:dLbls>
          <c:showLegendKey val="0"/>
          <c:showVal val="0"/>
          <c:showCatName val="0"/>
          <c:showSerName val="0"/>
          <c:showPercent val="0"/>
          <c:showBubbleSize val="0"/>
        </c:dLbls>
        <c:axId val="111123456"/>
        <c:axId val="111125248"/>
      </c:areaChart>
      <c:lineChart>
        <c:grouping val="standard"/>
        <c:varyColors val="0"/>
        <c:ser>
          <c:idx val="0"/>
          <c:order val="1"/>
          <c:tx>
            <c:v>CDS Mexico</c:v>
          </c:tx>
          <c:marker>
            <c:symbol val="none"/>
          </c:marker>
          <c:cat>
            <c:numRef>
              <c:f>[0]!FechaG</c:f>
              <c:numCache>
                <c:formatCode>m/d/yyyy</c:formatCode>
                <c:ptCount val="831"/>
                <c:pt idx="0">
                  <c:v>41792</c:v>
                </c:pt>
                <c:pt idx="1">
                  <c:v>41793</c:v>
                </c:pt>
                <c:pt idx="2">
                  <c:v>41794</c:v>
                </c:pt>
                <c:pt idx="3">
                  <c:v>41795</c:v>
                </c:pt>
                <c:pt idx="4">
                  <c:v>41796</c:v>
                </c:pt>
                <c:pt idx="5">
                  <c:v>41799</c:v>
                </c:pt>
                <c:pt idx="6">
                  <c:v>41800</c:v>
                </c:pt>
                <c:pt idx="7">
                  <c:v>41801</c:v>
                </c:pt>
                <c:pt idx="8">
                  <c:v>41802</c:v>
                </c:pt>
                <c:pt idx="9">
                  <c:v>41803</c:v>
                </c:pt>
                <c:pt idx="10">
                  <c:v>41806</c:v>
                </c:pt>
                <c:pt idx="11">
                  <c:v>41807</c:v>
                </c:pt>
                <c:pt idx="12">
                  <c:v>41808</c:v>
                </c:pt>
                <c:pt idx="13">
                  <c:v>41809</c:v>
                </c:pt>
                <c:pt idx="14">
                  <c:v>41810</c:v>
                </c:pt>
                <c:pt idx="15">
                  <c:v>41813</c:v>
                </c:pt>
                <c:pt idx="16">
                  <c:v>41814</c:v>
                </c:pt>
                <c:pt idx="17">
                  <c:v>41815</c:v>
                </c:pt>
                <c:pt idx="18">
                  <c:v>41816</c:v>
                </c:pt>
                <c:pt idx="19">
                  <c:v>41817</c:v>
                </c:pt>
                <c:pt idx="20">
                  <c:v>41820</c:v>
                </c:pt>
                <c:pt idx="21">
                  <c:v>41821</c:v>
                </c:pt>
                <c:pt idx="22">
                  <c:v>41822</c:v>
                </c:pt>
                <c:pt idx="23">
                  <c:v>41823</c:v>
                </c:pt>
                <c:pt idx="24">
                  <c:v>41824</c:v>
                </c:pt>
                <c:pt idx="25">
                  <c:v>41827</c:v>
                </c:pt>
                <c:pt idx="26">
                  <c:v>41828</c:v>
                </c:pt>
                <c:pt idx="27">
                  <c:v>41829</c:v>
                </c:pt>
                <c:pt idx="28">
                  <c:v>41830</c:v>
                </c:pt>
                <c:pt idx="29">
                  <c:v>41831</c:v>
                </c:pt>
                <c:pt idx="30">
                  <c:v>41834</c:v>
                </c:pt>
                <c:pt idx="31">
                  <c:v>41835</c:v>
                </c:pt>
                <c:pt idx="32">
                  <c:v>41836</c:v>
                </c:pt>
                <c:pt idx="33">
                  <c:v>41837</c:v>
                </c:pt>
                <c:pt idx="34">
                  <c:v>41838</c:v>
                </c:pt>
                <c:pt idx="35">
                  <c:v>41841</c:v>
                </c:pt>
                <c:pt idx="36">
                  <c:v>41842</c:v>
                </c:pt>
                <c:pt idx="37">
                  <c:v>41843</c:v>
                </c:pt>
                <c:pt idx="38">
                  <c:v>41844</c:v>
                </c:pt>
                <c:pt idx="39">
                  <c:v>41845</c:v>
                </c:pt>
                <c:pt idx="40">
                  <c:v>41848</c:v>
                </c:pt>
                <c:pt idx="41">
                  <c:v>41849</c:v>
                </c:pt>
                <c:pt idx="42">
                  <c:v>41850</c:v>
                </c:pt>
                <c:pt idx="43">
                  <c:v>41851</c:v>
                </c:pt>
                <c:pt idx="44">
                  <c:v>41852</c:v>
                </c:pt>
                <c:pt idx="45">
                  <c:v>41855</c:v>
                </c:pt>
                <c:pt idx="46">
                  <c:v>41856</c:v>
                </c:pt>
                <c:pt idx="47">
                  <c:v>41857</c:v>
                </c:pt>
                <c:pt idx="48">
                  <c:v>41858</c:v>
                </c:pt>
                <c:pt idx="49">
                  <c:v>41859</c:v>
                </c:pt>
                <c:pt idx="50">
                  <c:v>41862</c:v>
                </c:pt>
                <c:pt idx="51">
                  <c:v>41863</c:v>
                </c:pt>
                <c:pt idx="52">
                  <c:v>41864</c:v>
                </c:pt>
                <c:pt idx="53">
                  <c:v>41865</c:v>
                </c:pt>
                <c:pt idx="54">
                  <c:v>41866</c:v>
                </c:pt>
                <c:pt idx="55">
                  <c:v>41869</c:v>
                </c:pt>
                <c:pt idx="56">
                  <c:v>41870</c:v>
                </c:pt>
                <c:pt idx="57">
                  <c:v>41871</c:v>
                </c:pt>
                <c:pt idx="58">
                  <c:v>41872</c:v>
                </c:pt>
                <c:pt idx="59">
                  <c:v>41873</c:v>
                </c:pt>
                <c:pt idx="60">
                  <c:v>41876</c:v>
                </c:pt>
                <c:pt idx="61">
                  <c:v>41877</c:v>
                </c:pt>
                <c:pt idx="62">
                  <c:v>41878</c:v>
                </c:pt>
                <c:pt idx="63">
                  <c:v>41879</c:v>
                </c:pt>
                <c:pt idx="64">
                  <c:v>41880</c:v>
                </c:pt>
                <c:pt idx="65">
                  <c:v>41883</c:v>
                </c:pt>
                <c:pt idx="66">
                  <c:v>41884</c:v>
                </c:pt>
                <c:pt idx="67">
                  <c:v>41885</c:v>
                </c:pt>
                <c:pt idx="68">
                  <c:v>41886</c:v>
                </c:pt>
                <c:pt idx="69">
                  <c:v>41887</c:v>
                </c:pt>
                <c:pt idx="70">
                  <c:v>41890</c:v>
                </c:pt>
                <c:pt idx="71">
                  <c:v>41891</c:v>
                </c:pt>
                <c:pt idx="72">
                  <c:v>41892</c:v>
                </c:pt>
                <c:pt idx="73">
                  <c:v>41893</c:v>
                </c:pt>
                <c:pt idx="74">
                  <c:v>41894</c:v>
                </c:pt>
                <c:pt idx="75">
                  <c:v>41897</c:v>
                </c:pt>
                <c:pt idx="76">
                  <c:v>41898</c:v>
                </c:pt>
                <c:pt idx="77">
                  <c:v>41899</c:v>
                </c:pt>
                <c:pt idx="78">
                  <c:v>41900</c:v>
                </c:pt>
                <c:pt idx="79">
                  <c:v>41901</c:v>
                </c:pt>
                <c:pt idx="80">
                  <c:v>41904</c:v>
                </c:pt>
                <c:pt idx="81">
                  <c:v>41905</c:v>
                </c:pt>
                <c:pt idx="82">
                  <c:v>41906</c:v>
                </c:pt>
                <c:pt idx="83">
                  <c:v>41907</c:v>
                </c:pt>
                <c:pt idx="84">
                  <c:v>41908</c:v>
                </c:pt>
                <c:pt idx="85">
                  <c:v>41911</c:v>
                </c:pt>
                <c:pt idx="86">
                  <c:v>41912</c:v>
                </c:pt>
                <c:pt idx="87">
                  <c:v>41913</c:v>
                </c:pt>
                <c:pt idx="88">
                  <c:v>41914</c:v>
                </c:pt>
                <c:pt idx="89">
                  <c:v>41915</c:v>
                </c:pt>
                <c:pt idx="90">
                  <c:v>41918</c:v>
                </c:pt>
                <c:pt idx="91">
                  <c:v>41919</c:v>
                </c:pt>
                <c:pt idx="92">
                  <c:v>41920</c:v>
                </c:pt>
                <c:pt idx="93">
                  <c:v>41921</c:v>
                </c:pt>
                <c:pt idx="94">
                  <c:v>41922</c:v>
                </c:pt>
                <c:pt idx="95">
                  <c:v>41925</c:v>
                </c:pt>
                <c:pt idx="96">
                  <c:v>41926</c:v>
                </c:pt>
                <c:pt idx="97">
                  <c:v>41927</c:v>
                </c:pt>
                <c:pt idx="98">
                  <c:v>41928</c:v>
                </c:pt>
                <c:pt idx="99">
                  <c:v>41929</c:v>
                </c:pt>
                <c:pt idx="100">
                  <c:v>41932</c:v>
                </c:pt>
                <c:pt idx="101">
                  <c:v>41933</c:v>
                </c:pt>
                <c:pt idx="102">
                  <c:v>41934</c:v>
                </c:pt>
                <c:pt idx="103">
                  <c:v>41935</c:v>
                </c:pt>
                <c:pt idx="104">
                  <c:v>41936</c:v>
                </c:pt>
                <c:pt idx="105">
                  <c:v>41939</c:v>
                </c:pt>
                <c:pt idx="106">
                  <c:v>41940</c:v>
                </c:pt>
                <c:pt idx="107">
                  <c:v>41941</c:v>
                </c:pt>
                <c:pt idx="108">
                  <c:v>41942</c:v>
                </c:pt>
                <c:pt idx="109">
                  <c:v>41943</c:v>
                </c:pt>
                <c:pt idx="110">
                  <c:v>41946</c:v>
                </c:pt>
                <c:pt idx="111">
                  <c:v>41947</c:v>
                </c:pt>
                <c:pt idx="112">
                  <c:v>41948</c:v>
                </c:pt>
                <c:pt idx="113">
                  <c:v>41949</c:v>
                </c:pt>
                <c:pt idx="114">
                  <c:v>41950</c:v>
                </c:pt>
                <c:pt idx="115">
                  <c:v>41953</c:v>
                </c:pt>
                <c:pt idx="116">
                  <c:v>41954</c:v>
                </c:pt>
                <c:pt idx="117">
                  <c:v>41955</c:v>
                </c:pt>
                <c:pt idx="118">
                  <c:v>41956</c:v>
                </c:pt>
                <c:pt idx="119">
                  <c:v>41957</c:v>
                </c:pt>
                <c:pt idx="120">
                  <c:v>41960</c:v>
                </c:pt>
                <c:pt idx="121">
                  <c:v>41961</c:v>
                </c:pt>
                <c:pt idx="122">
                  <c:v>41962</c:v>
                </c:pt>
                <c:pt idx="123">
                  <c:v>41963</c:v>
                </c:pt>
                <c:pt idx="124">
                  <c:v>41964</c:v>
                </c:pt>
                <c:pt idx="125">
                  <c:v>41967</c:v>
                </c:pt>
                <c:pt idx="126">
                  <c:v>41968</c:v>
                </c:pt>
                <c:pt idx="127">
                  <c:v>41969</c:v>
                </c:pt>
                <c:pt idx="128">
                  <c:v>41970</c:v>
                </c:pt>
                <c:pt idx="129">
                  <c:v>41971</c:v>
                </c:pt>
                <c:pt idx="130">
                  <c:v>41974</c:v>
                </c:pt>
                <c:pt idx="131">
                  <c:v>41975</c:v>
                </c:pt>
                <c:pt idx="132">
                  <c:v>41976</c:v>
                </c:pt>
                <c:pt idx="133">
                  <c:v>41977</c:v>
                </c:pt>
                <c:pt idx="134">
                  <c:v>41978</c:v>
                </c:pt>
                <c:pt idx="135">
                  <c:v>41981</c:v>
                </c:pt>
                <c:pt idx="136">
                  <c:v>41982</c:v>
                </c:pt>
                <c:pt idx="137">
                  <c:v>41983</c:v>
                </c:pt>
                <c:pt idx="138">
                  <c:v>41984</c:v>
                </c:pt>
                <c:pt idx="139">
                  <c:v>41985</c:v>
                </c:pt>
                <c:pt idx="140">
                  <c:v>41988</c:v>
                </c:pt>
                <c:pt idx="141">
                  <c:v>41989</c:v>
                </c:pt>
                <c:pt idx="142">
                  <c:v>41990</c:v>
                </c:pt>
                <c:pt idx="143">
                  <c:v>41991</c:v>
                </c:pt>
                <c:pt idx="144">
                  <c:v>41992</c:v>
                </c:pt>
                <c:pt idx="145">
                  <c:v>41995</c:v>
                </c:pt>
                <c:pt idx="146">
                  <c:v>41996</c:v>
                </c:pt>
                <c:pt idx="147">
                  <c:v>41997</c:v>
                </c:pt>
                <c:pt idx="148">
                  <c:v>41998</c:v>
                </c:pt>
                <c:pt idx="149">
                  <c:v>41999</c:v>
                </c:pt>
                <c:pt idx="150">
                  <c:v>42002</c:v>
                </c:pt>
                <c:pt idx="151">
                  <c:v>42003</c:v>
                </c:pt>
                <c:pt idx="152">
                  <c:v>42004</c:v>
                </c:pt>
                <c:pt idx="153">
                  <c:v>42005</c:v>
                </c:pt>
                <c:pt idx="154">
                  <c:v>42006</c:v>
                </c:pt>
                <c:pt idx="155">
                  <c:v>42009</c:v>
                </c:pt>
                <c:pt idx="156">
                  <c:v>42010</c:v>
                </c:pt>
                <c:pt idx="157">
                  <c:v>42011</c:v>
                </c:pt>
                <c:pt idx="158">
                  <c:v>42012</c:v>
                </c:pt>
                <c:pt idx="159">
                  <c:v>42013</c:v>
                </c:pt>
                <c:pt idx="160">
                  <c:v>42016</c:v>
                </c:pt>
                <c:pt idx="161">
                  <c:v>42017</c:v>
                </c:pt>
                <c:pt idx="162">
                  <c:v>42018</c:v>
                </c:pt>
                <c:pt idx="163">
                  <c:v>42019</c:v>
                </c:pt>
                <c:pt idx="164">
                  <c:v>42020</c:v>
                </c:pt>
                <c:pt idx="165">
                  <c:v>42023</c:v>
                </c:pt>
                <c:pt idx="166">
                  <c:v>42024</c:v>
                </c:pt>
                <c:pt idx="167">
                  <c:v>42025</c:v>
                </c:pt>
                <c:pt idx="168">
                  <c:v>42026</c:v>
                </c:pt>
                <c:pt idx="169">
                  <c:v>42027</c:v>
                </c:pt>
                <c:pt idx="170">
                  <c:v>42030</c:v>
                </c:pt>
                <c:pt idx="171">
                  <c:v>42031</c:v>
                </c:pt>
                <c:pt idx="172">
                  <c:v>42032</c:v>
                </c:pt>
                <c:pt idx="173">
                  <c:v>42033</c:v>
                </c:pt>
                <c:pt idx="174">
                  <c:v>42034</c:v>
                </c:pt>
                <c:pt idx="175">
                  <c:v>42037</c:v>
                </c:pt>
                <c:pt idx="176">
                  <c:v>42038</c:v>
                </c:pt>
                <c:pt idx="177">
                  <c:v>42039</c:v>
                </c:pt>
                <c:pt idx="178">
                  <c:v>42040</c:v>
                </c:pt>
                <c:pt idx="179">
                  <c:v>42041</c:v>
                </c:pt>
                <c:pt idx="180">
                  <c:v>42044</c:v>
                </c:pt>
                <c:pt idx="181">
                  <c:v>42045</c:v>
                </c:pt>
                <c:pt idx="182">
                  <c:v>42046</c:v>
                </c:pt>
                <c:pt idx="183">
                  <c:v>42047</c:v>
                </c:pt>
                <c:pt idx="184">
                  <c:v>42048</c:v>
                </c:pt>
                <c:pt idx="185">
                  <c:v>42051</c:v>
                </c:pt>
                <c:pt idx="186">
                  <c:v>42052</c:v>
                </c:pt>
                <c:pt idx="187">
                  <c:v>42053</c:v>
                </c:pt>
                <c:pt idx="188">
                  <c:v>42054</c:v>
                </c:pt>
                <c:pt idx="189">
                  <c:v>42055</c:v>
                </c:pt>
                <c:pt idx="190">
                  <c:v>42058</c:v>
                </c:pt>
                <c:pt idx="191">
                  <c:v>42059</c:v>
                </c:pt>
                <c:pt idx="192">
                  <c:v>42060</c:v>
                </c:pt>
                <c:pt idx="193">
                  <c:v>42061</c:v>
                </c:pt>
                <c:pt idx="194">
                  <c:v>42062</c:v>
                </c:pt>
                <c:pt idx="195">
                  <c:v>42065</c:v>
                </c:pt>
                <c:pt idx="196">
                  <c:v>42066</c:v>
                </c:pt>
                <c:pt idx="197">
                  <c:v>42067</c:v>
                </c:pt>
                <c:pt idx="198">
                  <c:v>42068</c:v>
                </c:pt>
                <c:pt idx="199">
                  <c:v>42069</c:v>
                </c:pt>
                <c:pt idx="200">
                  <c:v>42072</c:v>
                </c:pt>
                <c:pt idx="201">
                  <c:v>42073</c:v>
                </c:pt>
                <c:pt idx="202">
                  <c:v>42074</c:v>
                </c:pt>
                <c:pt idx="203">
                  <c:v>42075</c:v>
                </c:pt>
                <c:pt idx="204">
                  <c:v>42076</c:v>
                </c:pt>
                <c:pt idx="205">
                  <c:v>42079</c:v>
                </c:pt>
                <c:pt idx="206">
                  <c:v>42080</c:v>
                </c:pt>
                <c:pt idx="207">
                  <c:v>42081</c:v>
                </c:pt>
                <c:pt idx="208">
                  <c:v>42082</c:v>
                </c:pt>
                <c:pt idx="209">
                  <c:v>42083</c:v>
                </c:pt>
                <c:pt idx="210">
                  <c:v>42086</c:v>
                </c:pt>
                <c:pt idx="211">
                  <c:v>42087</c:v>
                </c:pt>
                <c:pt idx="212">
                  <c:v>42088</c:v>
                </c:pt>
                <c:pt idx="213">
                  <c:v>42089</c:v>
                </c:pt>
                <c:pt idx="214">
                  <c:v>42090</c:v>
                </c:pt>
                <c:pt idx="215">
                  <c:v>42093</c:v>
                </c:pt>
                <c:pt idx="216">
                  <c:v>42094</c:v>
                </c:pt>
                <c:pt idx="217">
                  <c:v>42095</c:v>
                </c:pt>
                <c:pt idx="218">
                  <c:v>42096</c:v>
                </c:pt>
                <c:pt idx="219">
                  <c:v>42097</c:v>
                </c:pt>
                <c:pt idx="220">
                  <c:v>42100</c:v>
                </c:pt>
                <c:pt idx="221">
                  <c:v>42101</c:v>
                </c:pt>
                <c:pt idx="222">
                  <c:v>42102</c:v>
                </c:pt>
                <c:pt idx="223">
                  <c:v>42103</c:v>
                </c:pt>
                <c:pt idx="224">
                  <c:v>42104</c:v>
                </c:pt>
                <c:pt idx="225">
                  <c:v>42107</c:v>
                </c:pt>
                <c:pt idx="226">
                  <c:v>42108</c:v>
                </c:pt>
                <c:pt idx="227">
                  <c:v>42109</c:v>
                </c:pt>
                <c:pt idx="228">
                  <c:v>42110</c:v>
                </c:pt>
                <c:pt idx="229">
                  <c:v>42111</c:v>
                </c:pt>
                <c:pt idx="230">
                  <c:v>42114</c:v>
                </c:pt>
                <c:pt idx="231">
                  <c:v>42115</c:v>
                </c:pt>
                <c:pt idx="232">
                  <c:v>42116</c:v>
                </c:pt>
                <c:pt idx="233">
                  <c:v>42117</c:v>
                </c:pt>
                <c:pt idx="234">
                  <c:v>42118</c:v>
                </c:pt>
                <c:pt idx="235">
                  <c:v>42121</c:v>
                </c:pt>
                <c:pt idx="236">
                  <c:v>42122</c:v>
                </c:pt>
                <c:pt idx="237">
                  <c:v>42123</c:v>
                </c:pt>
                <c:pt idx="238">
                  <c:v>42124</c:v>
                </c:pt>
                <c:pt idx="239">
                  <c:v>42125</c:v>
                </c:pt>
                <c:pt idx="240">
                  <c:v>42128</c:v>
                </c:pt>
                <c:pt idx="241">
                  <c:v>42129</c:v>
                </c:pt>
                <c:pt idx="242">
                  <c:v>42130</c:v>
                </c:pt>
                <c:pt idx="243">
                  <c:v>42131</c:v>
                </c:pt>
                <c:pt idx="244">
                  <c:v>42132</c:v>
                </c:pt>
                <c:pt idx="245">
                  <c:v>42135</c:v>
                </c:pt>
                <c:pt idx="246">
                  <c:v>42136</c:v>
                </c:pt>
                <c:pt idx="247">
                  <c:v>42137</c:v>
                </c:pt>
                <c:pt idx="248">
                  <c:v>42138</c:v>
                </c:pt>
                <c:pt idx="249">
                  <c:v>42139</c:v>
                </c:pt>
                <c:pt idx="250">
                  <c:v>42142</c:v>
                </c:pt>
                <c:pt idx="251">
                  <c:v>42143</c:v>
                </c:pt>
                <c:pt idx="252">
                  <c:v>42144</c:v>
                </c:pt>
                <c:pt idx="253">
                  <c:v>42145</c:v>
                </c:pt>
                <c:pt idx="254">
                  <c:v>42146</c:v>
                </c:pt>
                <c:pt idx="255">
                  <c:v>42149</c:v>
                </c:pt>
                <c:pt idx="256">
                  <c:v>42150</c:v>
                </c:pt>
                <c:pt idx="257">
                  <c:v>42151</c:v>
                </c:pt>
                <c:pt idx="258">
                  <c:v>42152</c:v>
                </c:pt>
                <c:pt idx="259">
                  <c:v>42153</c:v>
                </c:pt>
                <c:pt idx="260">
                  <c:v>42156</c:v>
                </c:pt>
                <c:pt idx="261">
                  <c:v>42157</c:v>
                </c:pt>
                <c:pt idx="262">
                  <c:v>42158</c:v>
                </c:pt>
                <c:pt idx="263">
                  <c:v>42159</c:v>
                </c:pt>
                <c:pt idx="264">
                  <c:v>42160</c:v>
                </c:pt>
                <c:pt idx="265">
                  <c:v>42163</c:v>
                </c:pt>
                <c:pt idx="266">
                  <c:v>42164</c:v>
                </c:pt>
                <c:pt idx="267">
                  <c:v>42165</c:v>
                </c:pt>
                <c:pt idx="268">
                  <c:v>42166</c:v>
                </c:pt>
                <c:pt idx="269">
                  <c:v>42167</c:v>
                </c:pt>
                <c:pt idx="270">
                  <c:v>42170</c:v>
                </c:pt>
                <c:pt idx="271">
                  <c:v>42171</c:v>
                </c:pt>
                <c:pt idx="272">
                  <c:v>42172</c:v>
                </c:pt>
                <c:pt idx="273">
                  <c:v>42173</c:v>
                </c:pt>
                <c:pt idx="274">
                  <c:v>42174</c:v>
                </c:pt>
                <c:pt idx="275">
                  <c:v>42177</c:v>
                </c:pt>
                <c:pt idx="276">
                  <c:v>42178</c:v>
                </c:pt>
                <c:pt idx="277">
                  <c:v>42179</c:v>
                </c:pt>
                <c:pt idx="278">
                  <c:v>42180</c:v>
                </c:pt>
                <c:pt idx="279">
                  <c:v>42181</c:v>
                </c:pt>
                <c:pt idx="280">
                  <c:v>42184</c:v>
                </c:pt>
                <c:pt idx="281">
                  <c:v>42185</c:v>
                </c:pt>
                <c:pt idx="282">
                  <c:v>42186</c:v>
                </c:pt>
                <c:pt idx="283">
                  <c:v>42187</c:v>
                </c:pt>
                <c:pt idx="284">
                  <c:v>42188</c:v>
                </c:pt>
                <c:pt idx="285">
                  <c:v>42191</c:v>
                </c:pt>
                <c:pt idx="286">
                  <c:v>42192</c:v>
                </c:pt>
                <c:pt idx="287">
                  <c:v>42193</c:v>
                </c:pt>
                <c:pt idx="288">
                  <c:v>42194</c:v>
                </c:pt>
                <c:pt idx="289">
                  <c:v>42195</c:v>
                </c:pt>
                <c:pt idx="290">
                  <c:v>42198</c:v>
                </c:pt>
                <c:pt idx="291">
                  <c:v>42199</c:v>
                </c:pt>
                <c:pt idx="292">
                  <c:v>42200</c:v>
                </c:pt>
                <c:pt idx="293">
                  <c:v>42201</c:v>
                </c:pt>
                <c:pt idx="294">
                  <c:v>42202</c:v>
                </c:pt>
                <c:pt idx="295">
                  <c:v>42205</c:v>
                </c:pt>
                <c:pt idx="296">
                  <c:v>42206</c:v>
                </c:pt>
                <c:pt idx="297">
                  <c:v>42207</c:v>
                </c:pt>
                <c:pt idx="298">
                  <c:v>42208</c:v>
                </c:pt>
                <c:pt idx="299">
                  <c:v>42209</c:v>
                </c:pt>
                <c:pt idx="300">
                  <c:v>42212</c:v>
                </c:pt>
                <c:pt idx="301">
                  <c:v>42213</c:v>
                </c:pt>
                <c:pt idx="302">
                  <c:v>42214</c:v>
                </c:pt>
                <c:pt idx="303">
                  <c:v>42215</c:v>
                </c:pt>
                <c:pt idx="304">
                  <c:v>42216</c:v>
                </c:pt>
                <c:pt idx="305">
                  <c:v>42219</c:v>
                </c:pt>
                <c:pt idx="306">
                  <c:v>42220</c:v>
                </c:pt>
                <c:pt idx="307">
                  <c:v>42221</c:v>
                </c:pt>
                <c:pt idx="308">
                  <c:v>42222</c:v>
                </c:pt>
                <c:pt idx="309">
                  <c:v>42223</c:v>
                </c:pt>
                <c:pt idx="310">
                  <c:v>42226</c:v>
                </c:pt>
                <c:pt idx="311">
                  <c:v>42227</c:v>
                </c:pt>
                <c:pt idx="312">
                  <c:v>42228</c:v>
                </c:pt>
                <c:pt idx="313">
                  <c:v>42229</c:v>
                </c:pt>
                <c:pt idx="314">
                  <c:v>42230</c:v>
                </c:pt>
                <c:pt idx="315">
                  <c:v>42233</c:v>
                </c:pt>
                <c:pt idx="316">
                  <c:v>42234</c:v>
                </c:pt>
                <c:pt idx="317">
                  <c:v>42235</c:v>
                </c:pt>
                <c:pt idx="318">
                  <c:v>42236</c:v>
                </c:pt>
                <c:pt idx="319">
                  <c:v>42237</c:v>
                </c:pt>
                <c:pt idx="320">
                  <c:v>42240</c:v>
                </c:pt>
                <c:pt idx="321">
                  <c:v>42241</c:v>
                </c:pt>
                <c:pt idx="322">
                  <c:v>42242</c:v>
                </c:pt>
                <c:pt idx="323">
                  <c:v>42243</c:v>
                </c:pt>
                <c:pt idx="324">
                  <c:v>42244</c:v>
                </c:pt>
                <c:pt idx="325">
                  <c:v>42247</c:v>
                </c:pt>
                <c:pt idx="326">
                  <c:v>42248</c:v>
                </c:pt>
                <c:pt idx="327">
                  <c:v>42249</c:v>
                </c:pt>
                <c:pt idx="328">
                  <c:v>42250</c:v>
                </c:pt>
                <c:pt idx="329">
                  <c:v>42251</c:v>
                </c:pt>
                <c:pt idx="330">
                  <c:v>42254</c:v>
                </c:pt>
                <c:pt idx="331">
                  <c:v>42255</c:v>
                </c:pt>
                <c:pt idx="332">
                  <c:v>42256</c:v>
                </c:pt>
                <c:pt idx="333">
                  <c:v>42257</c:v>
                </c:pt>
                <c:pt idx="334">
                  <c:v>42258</c:v>
                </c:pt>
                <c:pt idx="335">
                  <c:v>42261</c:v>
                </c:pt>
                <c:pt idx="336">
                  <c:v>42262</c:v>
                </c:pt>
                <c:pt idx="337">
                  <c:v>42263</c:v>
                </c:pt>
                <c:pt idx="338">
                  <c:v>42264</c:v>
                </c:pt>
                <c:pt idx="339">
                  <c:v>42265</c:v>
                </c:pt>
                <c:pt idx="340">
                  <c:v>42268</c:v>
                </c:pt>
                <c:pt idx="341">
                  <c:v>42269</c:v>
                </c:pt>
                <c:pt idx="342">
                  <c:v>42270</c:v>
                </c:pt>
                <c:pt idx="343">
                  <c:v>42271</c:v>
                </c:pt>
                <c:pt idx="344">
                  <c:v>42272</c:v>
                </c:pt>
                <c:pt idx="345">
                  <c:v>42275</c:v>
                </c:pt>
                <c:pt idx="346">
                  <c:v>42276</c:v>
                </c:pt>
                <c:pt idx="347">
                  <c:v>42277</c:v>
                </c:pt>
                <c:pt idx="348">
                  <c:v>42278</c:v>
                </c:pt>
                <c:pt idx="349">
                  <c:v>42279</c:v>
                </c:pt>
                <c:pt idx="350">
                  <c:v>42282</c:v>
                </c:pt>
                <c:pt idx="351">
                  <c:v>42283</c:v>
                </c:pt>
                <c:pt idx="352">
                  <c:v>42284</c:v>
                </c:pt>
                <c:pt idx="353">
                  <c:v>42285</c:v>
                </c:pt>
                <c:pt idx="354">
                  <c:v>42286</c:v>
                </c:pt>
                <c:pt idx="355">
                  <c:v>42289</c:v>
                </c:pt>
                <c:pt idx="356">
                  <c:v>42290</c:v>
                </c:pt>
                <c:pt idx="357">
                  <c:v>42291</c:v>
                </c:pt>
                <c:pt idx="358">
                  <c:v>42292</c:v>
                </c:pt>
                <c:pt idx="359">
                  <c:v>42293</c:v>
                </c:pt>
                <c:pt idx="360">
                  <c:v>42296</c:v>
                </c:pt>
                <c:pt idx="361">
                  <c:v>42297</c:v>
                </c:pt>
                <c:pt idx="362">
                  <c:v>42298</c:v>
                </c:pt>
                <c:pt idx="363">
                  <c:v>42299</c:v>
                </c:pt>
                <c:pt idx="364">
                  <c:v>42300</c:v>
                </c:pt>
                <c:pt idx="365">
                  <c:v>42303</c:v>
                </c:pt>
                <c:pt idx="366">
                  <c:v>42304</c:v>
                </c:pt>
                <c:pt idx="367">
                  <c:v>42305</c:v>
                </c:pt>
                <c:pt idx="368">
                  <c:v>42306</c:v>
                </c:pt>
                <c:pt idx="369">
                  <c:v>42307</c:v>
                </c:pt>
                <c:pt idx="370">
                  <c:v>42310</c:v>
                </c:pt>
                <c:pt idx="371">
                  <c:v>42311</c:v>
                </c:pt>
                <c:pt idx="372">
                  <c:v>42312</c:v>
                </c:pt>
                <c:pt idx="373">
                  <c:v>42313</c:v>
                </c:pt>
                <c:pt idx="374">
                  <c:v>42314</c:v>
                </c:pt>
                <c:pt idx="375">
                  <c:v>42317</c:v>
                </c:pt>
                <c:pt idx="376">
                  <c:v>42318</c:v>
                </c:pt>
                <c:pt idx="377">
                  <c:v>42319</c:v>
                </c:pt>
                <c:pt idx="378">
                  <c:v>42320</c:v>
                </c:pt>
                <c:pt idx="379">
                  <c:v>42321</c:v>
                </c:pt>
                <c:pt idx="380">
                  <c:v>42324</c:v>
                </c:pt>
                <c:pt idx="381">
                  <c:v>42325</c:v>
                </c:pt>
                <c:pt idx="382">
                  <c:v>42326</c:v>
                </c:pt>
                <c:pt idx="383">
                  <c:v>42327</c:v>
                </c:pt>
                <c:pt idx="384">
                  <c:v>42328</c:v>
                </c:pt>
                <c:pt idx="385">
                  <c:v>42331</c:v>
                </c:pt>
                <c:pt idx="386">
                  <c:v>42332</c:v>
                </c:pt>
                <c:pt idx="387">
                  <c:v>42333</c:v>
                </c:pt>
                <c:pt idx="388">
                  <c:v>42334</c:v>
                </c:pt>
                <c:pt idx="389">
                  <c:v>42335</c:v>
                </c:pt>
                <c:pt idx="390">
                  <c:v>42338</c:v>
                </c:pt>
                <c:pt idx="391">
                  <c:v>42339</c:v>
                </c:pt>
                <c:pt idx="392">
                  <c:v>42340</c:v>
                </c:pt>
                <c:pt idx="393">
                  <c:v>42341</c:v>
                </c:pt>
                <c:pt idx="394">
                  <c:v>42342</c:v>
                </c:pt>
                <c:pt idx="395">
                  <c:v>42345</c:v>
                </c:pt>
                <c:pt idx="396">
                  <c:v>42346</c:v>
                </c:pt>
                <c:pt idx="397">
                  <c:v>42347</c:v>
                </c:pt>
                <c:pt idx="398">
                  <c:v>42348</c:v>
                </c:pt>
                <c:pt idx="399">
                  <c:v>42349</c:v>
                </c:pt>
                <c:pt idx="400">
                  <c:v>42352</c:v>
                </c:pt>
                <c:pt idx="401">
                  <c:v>42353</c:v>
                </c:pt>
                <c:pt idx="402">
                  <c:v>42354</c:v>
                </c:pt>
                <c:pt idx="403">
                  <c:v>42355</c:v>
                </c:pt>
                <c:pt idx="404">
                  <c:v>42356</c:v>
                </c:pt>
                <c:pt idx="405">
                  <c:v>42359</c:v>
                </c:pt>
                <c:pt idx="406">
                  <c:v>42360</c:v>
                </c:pt>
                <c:pt idx="407">
                  <c:v>42361</c:v>
                </c:pt>
                <c:pt idx="408">
                  <c:v>42362</c:v>
                </c:pt>
                <c:pt idx="409">
                  <c:v>42363</c:v>
                </c:pt>
                <c:pt idx="410">
                  <c:v>42366</c:v>
                </c:pt>
                <c:pt idx="411">
                  <c:v>42367</c:v>
                </c:pt>
                <c:pt idx="412">
                  <c:v>42368</c:v>
                </c:pt>
                <c:pt idx="413">
                  <c:v>42369</c:v>
                </c:pt>
                <c:pt idx="414">
                  <c:v>42370</c:v>
                </c:pt>
                <c:pt idx="415">
                  <c:v>42373</c:v>
                </c:pt>
                <c:pt idx="416">
                  <c:v>42374</c:v>
                </c:pt>
                <c:pt idx="417">
                  <c:v>42375</c:v>
                </c:pt>
                <c:pt idx="418">
                  <c:v>42376</c:v>
                </c:pt>
                <c:pt idx="419">
                  <c:v>42377</c:v>
                </c:pt>
                <c:pt idx="420">
                  <c:v>42380</c:v>
                </c:pt>
                <c:pt idx="421">
                  <c:v>42381</c:v>
                </c:pt>
                <c:pt idx="422">
                  <c:v>42382</c:v>
                </c:pt>
                <c:pt idx="423">
                  <c:v>42383</c:v>
                </c:pt>
                <c:pt idx="424">
                  <c:v>42384</c:v>
                </c:pt>
                <c:pt idx="425">
                  <c:v>42387</c:v>
                </c:pt>
                <c:pt idx="426">
                  <c:v>42388</c:v>
                </c:pt>
                <c:pt idx="427">
                  <c:v>42389</c:v>
                </c:pt>
                <c:pt idx="428">
                  <c:v>42390</c:v>
                </c:pt>
                <c:pt idx="429">
                  <c:v>42391</c:v>
                </c:pt>
                <c:pt idx="430">
                  <c:v>42394</c:v>
                </c:pt>
                <c:pt idx="431">
                  <c:v>42395</c:v>
                </c:pt>
                <c:pt idx="432">
                  <c:v>42396</c:v>
                </c:pt>
                <c:pt idx="433">
                  <c:v>42397</c:v>
                </c:pt>
                <c:pt idx="434">
                  <c:v>42398</c:v>
                </c:pt>
                <c:pt idx="435">
                  <c:v>42401</c:v>
                </c:pt>
                <c:pt idx="436">
                  <c:v>42402</c:v>
                </c:pt>
                <c:pt idx="437">
                  <c:v>42403</c:v>
                </c:pt>
                <c:pt idx="438">
                  <c:v>42404</c:v>
                </c:pt>
                <c:pt idx="439">
                  <c:v>42405</c:v>
                </c:pt>
                <c:pt idx="440">
                  <c:v>42408</c:v>
                </c:pt>
                <c:pt idx="441">
                  <c:v>42409</c:v>
                </c:pt>
                <c:pt idx="442">
                  <c:v>42410</c:v>
                </c:pt>
                <c:pt idx="443">
                  <c:v>42411</c:v>
                </c:pt>
                <c:pt idx="444">
                  <c:v>42412</c:v>
                </c:pt>
                <c:pt idx="445">
                  <c:v>42415</c:v>
                </c:pt>
                <c:pt idx="446">
                  <c:v>42416</c:v>
                </c:pt>
                <c:pt idx="447">
                  <c:v>42417</c:v>
                </c:pt>
                <c:pt idx="448">
                  <c:v>42418</c:v>
                </c:pt>
                <c:pt idx="449">
                  <c:v>42419</c:v>
                </c:pt>
                <c:pt idx="450">
                  <c:v>42422</c:v>
                </c:pt>
                <c:pt idx="451">
                  <c:v>42423</c:v>
                </c:pt>
                <c:pt idx="452">
                  <c:v>42424</c:v>
                </c:pt>
                <c:pt idx="453">
                  <c:v>42425</c:v>
                </c:pt>
                <c:pt idx="454">
                  <c:v>42426</c:v>
                </c:pt>
                <c:pt idx="455">
                  <c:v>42429</c:v>
                </c:pt>
                <c:pt idx="456">
                  <c:v>42430</c:v>
                </c:pt>
                <c:pt idx="457">
                  <c:v>42431</c:v>
                </c:pt>
                <c:pt idx="458">
                  <c:v>42432</c:v>
                </c:pt>
                <c:pt idx="459">
                  <c:v>42433</c:v>
                </c:pt>
                <c:pt idx="460">
                  <c:v>42436</c:v>
                </c:pt>
                <c:pt idx="461">
                  <c:v>42437</c:v>
                </c:pt>
                <c:pt idx="462">
                  <c:v>42438</c:v>
                </c:pt>
                <c:pt idx="463">
                  <c:v>42439</c:v>
                </c:pt>
                <c:pt idx="464">
                  <c:v>42440</c:v>
                </c:pt>
                <c:pt idx="465">
                  <c:v>42443</c:v>
                </c:pt>
                <c:pt idx="466">
                  <c:v>42444</c:v>
                </c:pt>
                <c:pt idx="467">
                  <c:v>42445</c:v>
                </c:pt>
                <c:pt idx="468">
                  <c:v>42446</c:v>
                </c:pt>
                <c:pt idx="469">
                  <c:v>42447</c:v>
                </c:pt>
                <c:pt idx="470">
                  <c:v>42450</c:v>
                </c:pt>
                <c:pt idx="471">
                  <c:v>42451</c:v>
                </c:pt>
                <c:pt idx="472">
                  <c:v>42452</c:v>
                </c:pt>
                <c:pt idx="473">
                  <c:v>42453</c:v>
                </c:pt>
                <c:pt idx="474">
                  <c:v>42454</c:v>
                </c:pt>
                <c:pt idx="475">
                  <c:v>42457</c:v>
                </c:pt>
                <c:pt idx="476">
                  <c:v>42458</c:v>
                </c:pt>
                <c:pt idx="477">
                  <c:v>42459</c:v>
                </c:pt>
                <c:pt idx="478">
                  <c:v>42460</c:v>
                </c:pt>
                <c:pt idx="479">
                  <c:v>42461</c:v>
                </c:pt>
                <c:pt idx="480">
                  <c:v>42464</c:v>
                </c:pt>
                <c:pt idx="481">
                  <c:v>42465</c:v>
                </c:pt>
                <c:pt idx="482">
                  <c:v>42466</c:v>
                </c:pt>
                <c:pt idx="483">
                  <c:v>42467</c:v>
                </c:pt>
                <c:pt idx="484">
                  <c:v>42468</c:v>
                </c:pt>
                <c:pt idx="485">
                  <c:v>42471</c:v>
                </c:pt>
                <c:pt idx="486">
                  <c:v>42472</c:v>
                </c:pt>
                <c:pt idx="487">
                  <c:v>42473</c:v>
                </c:pt>
                <c:pt idx="488">
                  <c:v>42474</c:v>
                </c:pt>
                <c:pt idx="489">
                  <c:v>42475</c:v>
                </c:pt>
                <c:pt idx="490">
                  <c:v>42478</c:v>
                </c:pt>
                <c:pt idx="491">
                  <c:v>42479</c:v>
                </c:pt>
                <c:pt idx="492">
                  <c:v>42480</c:v>
                </c:pt>
                <c:pt idx="493">
                  <c:v>42481</c:v>
                </c:pt>
                <c:pt idx="494">
                  <c:v>42482</c:v>
                </c:pt>
                <c:pt idx="495">
                  <c:v>42485</c:v>
                </c:pt>
                <c:pt idx="496">
                  <c:v>42486</c:v>
                </c:pt>
                <c:pt idx="497">
                  <c:v>42487</c:v>
                </c:pt>
                <c:pt idx="498">
                  <c:v>42488</c:v>
                </c:pt>
                <c:pt idx="499">
                  <c:v>42489</c:v>
                </c:pt>
                <c:pt idx="500">
                  <c:v>42492</c:v>
                </c:pt>
                <c:pt idx="501">
                  <c:v>42493</c:v>
                </c:pt>
                <c:pt idx="502">
                  <c:v>42494</c:v>
                </c:pt>
                <c:pt idx="503">
                  <c:v>42495</c:v>
                </c:pt>
                <c:pt idx="504">
                  <c:v>42496</c:v>
                </c:pt>
                <c:pt idx="505">
                  <c:v>42499</c:v>
                </c:pt>
                <c:pt idx="506">
                  <c:v>42500</c:v>
                </c:pt>
                <c:pt idx="507">
                  <c:v>42501</c:v>
                </c:pt>
                <c:pt idx="508">
                  <c:v>42502</c:v>
                </c:pt>
                <c:pt idx="509">
                  <c:v>42503</c:v>
                </c:pt>
                <c:pt idx="510">
                  <c:v>42506</c:v>
                </c:pt>
                <c:pt idx="511">
                  <c:v>42507</c:v>
                </c:pt>
                <c:pt idx="512">
                  <c:v>42508</c:v>
                </c:pt>
                <c:pt idx="513">
                  <c:v>42509</c:v>
                </c:pt>
                <c:pt idx="514">
                  <c:v>42510</c:v>
                </c:pt>
                <c:pt idx="515">
                  <c:v>42513</c:v>
                </c:pt>
                <c:pt idx="516">
                  <c:v>42514</c:v>
                </c:pt>
                <c:pt idx="517">
                  <c:v>42515</c:v>
                </c:pt>
                <c:pt idx="518">
                  <c:v>42516</c:v>
                </c:pt>
                <c:pt idx="519">
                  <c:v>42517</c:v>
                </c:pt>
                <c:pt idx="520">
                  <c:v>42520</c:v>
                </c:pt>
                <c:pt idx="521">
                  <c:v>42521</c:v>
                </c:pt>
                <c:pt idx="522">
                  <c:v>42522</c:v>
                </c:pt>
                <c:pt idx="523">
                  <c:v>42523</c:v>
                </c:pt>
                <c:pt idx="524">
                  <c:v>42524</c:v>
                </c:pt>
                <c:pt idx="525">
                  <c:v>42527</c:v>
                </c:pt>
                <c:pt idx="526">
                  <c:v>42528</c:v>
                </c:pt>
                <c:pt idx="527">
                  <c:v>42529</c:v>
                </c:pt>
                <c:pt idx="528">
                  <c:v>42530</c:v>
                </c:pt>
                <c:pt idx="529">
                  <c:v>42531</c:v>
                </c:pt>
                <c:pt idx="530">
                  <c:v>42534</c:v>
                </c:pt>
                <c:pt idx="531">
                  <c:v>42535</c:v>
                </c:pt>
                <c:pt idx="532">
                  <c:v>42536</c:v>
                </c:pt>
                <c:pt idx="533">
                  <c:v>42537</c:v>
                </c:pt>
                <c:pt idx="534">
                  <c:v>42538</c:v>
                </c:pt>
                <c:pt idx="535">
                  <c:v>42541</c:v>
                </c:pt>
                <c:pt idx="536">
                  <c:v>42542</c:v>
                </c:pt>
                <c:pt idx="537">
                  <c:v>42543</c:v>
                </c:pt>
                <c:pt idx="538">
                  <c:v>42544</c:v>
                </c:pt>
                <c:pt idx="539">
                  <c:v>42545</c:v>
                </c:pt>
                <c:pt idx="540">
                  <c:v>42548</c:v>
                </c:pt>
                <c:pt idx="541">
                  <c:v>42549</c:v>
                </c:pt>
                <c:pt idx="542">
                  <c:v>42550</c:v>
                </c:pt>
                <c:pt idx="543">
                  <c:v>42551</c:v>
                </c:pt>
                <c:pt idx="544">
                  <c:v>42552</c:v>
                </c:pt>
                <c:pt idx="545">
                  <c:v>42555</c:v>
                </c:pt>
                <c:pt idx="546">
                  <c:v>42556</c:v>
                </c:pt>
                <c:pt idx="547">
                  <c:v>42557</c:v>
                </c:pt>
                <c:pt idx="548">
                  <c:v>42558</c:v>
                </c:pt>
                <c:pt idx="549">
                  <c:v>42559</c:v>
                </c:pt>
                <c:pt idx="550">
                  <c:v>42562</c:v>
                </c:pt>
                <c:pt idx="551">
                  <c:v>42563</c:v>
                </c:pt>
                <c:pt idx="552">
                  <c:v>42564</c:v>
                </c:pt>
                <c:pt idx="553">
                  <c:v>42565</c:v>
                </c:pt>
                <c:pt idx="554">
                  <c:v>42566</c:v>
                </c:pt>
                <c:pt idx="555">
                  <c:v>42569</c:v>
                </c:pt>
                <c:pt idx="556">
                  <c:v>42570</c:v>
                </c:pt>
                <c:pt idx="557">
                  <c:v>42571</c:v>
                </c:pt>
                <c:pt idx="558">
                  <c:v>42572</c:v>
                </c:pt>
                <c:pt idx="559">
                  <c:v>42573</c:v>
                </c:pt>
                <c:pt idx="560">
                  <c:v>42576</c:v>
                </c:pt>
                <c:pt idx="561">
                  <c:v>42577</c:v>
                </c:pt>
                <c:pt idx="562">
                  <c:v>42578</c:v>
                </c:pt>
                <c:pt idx="563">
                  <c:v>42579</c:v>
                </c:pt>
                <c:pt idx="564">
                  <c:v>42580</c:v>
                </c:pt>
                <c:pt idx="565">
                  <c:v>42583</c:v>
                </c:pt>
                <c:pt idx="566">
                  <c:v>42584</c:v>
                </c:pt>
                <c:pt idx="567">
                  <c:v>42585</c:v>
                </c:pt>
                <c:pt idx="568">
                  <c:v>42586</c:v>
                </c:pt>
                <c:pt idx="569">
                  <c:v>42587</c:v>
                </c:pt>
                <c:pt idx="570">
                  <c:v>42590</c:v>
                </c:pt>
                <c:pt idx="571">
                  <c:v>42591</c:v>
                </c:pt>
                <c:pt idx="572">
                  <c:v>42592</c:v>
                </c:pt>
                <c:pt idx="573">
                  <c:v>42593</c:v>
                </c:pt>
                <c:pt idx="574">
                  <c:v>42594</c:v>
                </c:pt>
                <c:pt idx="575">
                  <c:v>42597</c:v>
                </c:pt>
                <c:pt idx="576">
                  <c:v>42598</c:v>
                </c:pt>
                <c:pt idx="577">
                  <c:v>42599</c:v>
                </c:pt>
                <c:pt idx="578">
                  <c:v>42600</c:v>
                </c:pt>
                <c:pt idx="579">
                  <c:v>42601</c:v>
                </c:pt>
                <c:pt idx="580">
                  <c:v>42604</c:v>
                </c:pt>
                <c:pt idx="581">
                  <c:v>42605</c:v>
                </c:pt>
                <c:pt idx="582">
                  <c:v>42606</c:v>
                </c:pt>
                <c:pt idx="583">
                  <c:v>42607</c:v>
                </c:pt>
                <c:pt idx="584">
                  <c:v>42608</c:v>
                </c:pt>
                <c:pt idx="585">
                  <c:v>42611</c:v>
                </c:pt>
                <c:pt idx="586">
                  <c:v>42612</c:v>
                </c:pt>
                <c:pt idx="587">
                  <c:v>42613</c:v>
                </c:pt>
                <c:pt idx="588">
                  <c:v>42614</c:v>
                </c:pt>
                <c:pt idx="589">
                  <c:v>42615</c:v>
                </c:pt>
                <c:pt idx="590">
                  <c:v>42618</c:v>
                </c:pt>
                <c:pt idx="591">
                  <c:v>42619</c:v>
                </c:pt>
                <c:pt idx="592">
                  <c:v>42620</c:v>
                </c:pt>
                <c:pt idx="593">
                  <c:v>42621</c:v>
                </c:pt>
                <c:pt idx="594">
                  <c:v>42622</c:v>
                </c:pt>
                <c:pt idx="595">
                  <c:v>42625</c:v>
                </c:pt>
                <c:pt idx="596">
                  <c:v>42626</c:v>
                </c:pt>
                <c:pt idx="597">
                  <c:v>42627</c:v>
                </c:pt>
                <c:pt idx="598">
                  <c:v>42628</c:v>
                </c:pt>
                <c:pt idx="599">
                  <c:v>42629</c:v>
                </c:pt>
                <c:pt idx="600">
                  <c:v>42632</c:v>
                </c:pt>
                <c:pt idx="601">
                  <c:v>42633</c:v>
                </c:pt>
                <c:pt idx="602">
                  <c:v>42634</c:v>
                </c:pt>
                <c:pt idx="603">
                  <c:v>42635</c:v>
                </c:pt>
                <c:pt idx="604">
                  <c:v>42636</c:v>
                </c:pt>
                <c:pt idx="605">
                  <c:v>42639</c:v>
                </c:pt>
                <c:pt idx="606">
                  <c:v>42640</c:v>
                </c:pt>
                <c:pt idx="607">
                  <c:v>42641</c:v>
                </c:pt>
                <c:pt idx="608">
                  <c:v>42642</c:v>
                </c:pt>
                <c:pt idx="609">
                  <c:v>42643</c:v>
                </c:pt>
                <c:pt idx="610">
                  <c:v>42646</c:v>
                </c:pt>
                <c:pt idx="611">
                  <c:v>42647</c:v>
                </c:pt>
                <c:pt idx="612">
                  <c:v>42648</c:v>
                </c:pt>
                <c:pt idx="613">
                  <c:v>42649</c:v>
                </c:pt>
                <c:pt idx="614">
                  <c:v>42650</c:v>
                </c:pt>
                <c:pt idx="615">
                  <c:v>42653</c:v>
                </c:pt>
                <c:pt idx="616">
                  <c:v>42654</c:v>
                </c:pt>
                <c:pt idx="617">
                  <c:v>42655</c:v>
                </c:pt>
                <c:pt idx="618">
                  <c:v>42656</c:v>
                </c:pt>
                <c:pt idx="619">
                  <c:v>42657</c:v>
                </c:pt>
                <c:pt idx="620">
                  <c:v>42660</c:v>
                </c:pt>
                <c:pt idx="621">
                  <c:v>42661</c:v>
                </c:pt>
                <c:pt idx="622">
                  <c:v>42662</c:v>
                </c:pt>
                <c:pt idx="623">
                  <c:v>42663</c:v>
                </c:pt>
                <c:pt idx="624">
                  <c:v>42664</c:v>
                </c:pt>
                <c:pt idx="625">
                  <c:v>42667</c:v>
                </c:pt>
                <c:pt idx="626">
                  <c:v>42668</c:v>
                </c:pt>
                <c:pt idx="627">
                  <c:v>42669</c:v>
                </c:pt>
                <c:pt idx="628">
                  <c:v>42670</c:v>
                </c:pt>
                <c:pt idx="629">
                  <c:v>42671</c:v>
                </c:pt>
                <c:pt idx="630">
                  <c:v>42674</c:v>
                </c:pt>
                <c:pt idx="631">
                  <c:v>42675</c:v>
                </c:pt>
                <c:pt idx="632">
                  <c:v>42676</c:v>
                </c:pt>
                <c:pt idx="633">
                  <c:v>42677</c:v>
                </c:pt>
                <c:pt idx="634">
                  <c:v>42678</c:v>
                </c:pt>
                <c:pt idx="635">
                  <c:v>42681</c:v>
                </c:pt>
                <c:pt idx="636">
                  <c:v>42682</c:v>
                </c:pt>
                <c:pt idx="637">
                  <c:v>42683</c:v>
                </c:pt>
                <c:pt idx="638">
                  <c:v>42684</c:v>
                </c:pt>
                <c:pt idx="639">
                  <c:v>42685</c:v>
                </c:pt>
                <c:pt idx="640">
                  <c:v>42688</c:v>
                </c:pt>
                <c:pt idx="641">
                  <c:v>42689</c:v>
                </c:pt>
                <c:pt idx="642">
                  <c:v>42690</c:v>
                </c:pt>
                <c:pt idx="643">
                  <c:v>42691</c:v>
                </c:pt>
                <c:pt idx="644">
                  <c:v>42692</c:v>
                </c:pt>
                <c:pt idx="645">
                  <c:v>42695</c:v>
                </c:pt>
                <c:pt idx="646">
                  <c:v>42696</c:v>
                </c:pt>
                <c:pt idx="647">
                  <c:v>42697</c:v>
                </c:pt>
                <c:pt idx="648">
                  <c:v>42698</c:v>
                </c:pt>
                <c:pt idx="649">
                  <c:v>42699</c:v>
                </c:pt>
                <c:pt idx="650">
                  <c:v>42702</c:v>
                </c:pt>
                <c:pt idx="651">
                  <c:v>42703</c:v>
                </c:pt>
                <c:pt idx="652">
                  <c:v>42704</c:v>
                </c:pt>
                <c:pt idx="653">
                  <c:v>42705</c:v>
                </c:pt>
                <c:pt idx="654">
                  <c:v>42706</c:v>
                </c:pt>
                <c:pt idx="655">
                  <c:v>42709</c:v>
                </c:pt>
                <c:pt idx="656">
                  <c:v>42710</c:v>
                </c:pt>
                <c:pt idx="657">
                  <c:v>42711</c:v>
                </c:pt>
                <c:pt idx="658">
                  <c:v>42712</c:v>
                </c:pt>
                <c:pt idx="659">
                  <c:v>42713</c:v>
                </c:pt>
                <c:pt idx="660">
                  <c:v>42716</c:v>
                </c:pt>
                <c:pt idx="661">
                  <c:v>42717</c:v>
                </c:pt>
                <c:pt idx="662">
                  <c:v>42718</c:v>
                </c:pt>
                <c:pt idx="663">
                  <c:v>42719</c:v>
                </c:pt>
                <c:pt idx="664">
                  <c:v>42720</c:v>
                </c:pt>
                <c:pt idx="665">
                  <c:v>42723</c:v>
                </c:pt>
                <c:pt idx="666">
                  <c:v>42724</c:v>
                </c:pt>
                <c:pt idx="667">
                  <c:v>42725</c:v>
                </c:pt>
                <c:pt idx="668">
                  <c:v>42726</c:v>
                </c:pt>
                <c:pt idx="669">
                  <c:v>42727</c:v>
                </c:pt>
                <c:pt idx="670">
                  <c:v>42730</c:v>
                </c:pt>
                <c:pt idx="671">
                  <c:v>42731</c:v>
                </c:pt>
                <c:pt idx="672">
                  <c:v>42732</c:v>
                </c:pt>
                <c:pt idx="673">
                  <c:v>42733</c:v>
                </c:pt>
                <c:pt idx="674">
                  <c:v>42734</c:v>
                </c:pt>
                <c:pt idx="675">
                  <c:v>42737</c:v>
                </c:pt>
                <c:pt idx="676">
                  <c:v>42738</c:v>
                </c:pt>
                <c:pt idx="677">
                  <c:v>42739</c:v>
                </c:pt>
                <c:pt idx="678">
                  <c:v>42740</c:v>
                </c:pt>
                <c:pt idx="679">
                  <c:v>42741</c:v>
                </c:pt>
                <c:pt idx="680">
                  <c:v>42744</c:v>
                </c:pt>
                <c:pt idx="681">
                  <c:v>42745</c:v>
                </c:pt>
                <c:pt idx="682">
                  <c:v>42746</c:v>
                </c:pt>
                <c:pt idx="683">
                  <c:v>42747</c:v>
                </c:pt>
                <c:pt idx="684">
                  <c:v>42748</c:v>
                </c:pt>
                <c:pt idx="685">
                  <c:v>42751</c:v>
                </c:pt>
                <c:pt idx="686">
                  <c:v>42752</c:v>
                </c:pt>
                <c:pt idx="687">
                  <c:v>42753</c:v>
                </c:pt>
                <c:pt idx="688">
                  <c:v>42754</c:v>
                </c:pt>
                <c:pt idx="689">
                  <c:v>42755</c:v>
                </c:pt>
                <c:pt idx="690">
                  <c:v>42758</c:v>
                </c:pt>
                <c:pt idx="691">
                  <c:v>42759</c:v>
                </c:pt>
                <c:pt idx="692">
                  <c:v>42760</c:v>
                </c:pt>
                <c:pt idx="693">
                  <c:v>42761</c:v>
                </c:pt>
                <c:pt idx="694">
                  <c:v>42762</c:v>
                </c:pt>
                <c:pt idx="695">
                  <c:v>42765</c:v>
                </c:pt>
                <c:pt idx="696">
                  <c:v>42766</c:v>
                </c:pt>
                <c:pt idx="697">
                  <c:v>42767</c:v>
                </c:pt>
                <c:pt idx="698">
                  <c:v>42768</c:v>
                </c:pt>
                <c:pt idx="699">
                  <c:v>42769</c:v>
                </c:pt>
                <c:pt idx="700">
                  <c:v>42772</c:v>
                </c:pt>
                <c:pt idx="701">
                  <c:v>42773</c:v>
                </c:pt>
                <c:pt idx="702">
                  <c:v>42774</c:v>
                </c:pt>
                <c:pt idx="703">
                  <c:v>42775</c:v>
                </c:pt>
                <c:pt idx="704">
                  <c:v>42776</c:v>
                </c:pt>
                <c:pt idx="705">
                  <c:v>42779</c:v>
                </c:pt>
                <c:pt idx="706">
                  <c:v>42780</c:v>
                </c:pt>
                <c:pt idx="707">
                  <c:v>42781</c:v>
                </c:pt>
                <c:pt idx="708">
                  <c:v>42782</c:v>
                </c:pt>
                <c:pt idx="709">
                  <c:v>42783</c:v>
                </c:pt>
                <c:pt idx="710">
                  <c:v>42786</c:v>
                </c:pt>
                <c:pt idx="711">
                  <c:v>42787</c:v>
                </c:pt>
                <c:pt idx="712">
                  <c:v>42788</c:v>
                </c:pt>
                <c:pt idx="713">
                  <c:v>42789</c:v>
                </c:pt>
                <c:pt idx="714">
                  <c:v>42790</c:v>
                </c:pt>
                <c:pt idx="715">
                  <c:v>42793</c:v>
                </c:pt>
                <c:pt idx="716">
                  <c:v>42794</c:v>
                </c:pt>
                <c:pt idx="717">
                  <c:v>42795</c:v>
                </c:pt>
                <c:pt idx="718">
                  <c:v>42796</c:v>
                </c:pt>
                <c:pt idx="719">
                  <c:v>42797</c:v>
                </c:pt>
                <c:pt idx="720">
                  <c:v>42800</c:v>
                </c:pt>
                <c:pt idx="721">
                  <c:v>42801</c:v>
                </c:pt>
                <c:pt idx="722">
                  <c:v>42802</c:v>
                </c:pt>
                <c:pt idx="723">
                  <c:v>42803</c:v>
                </c:pt>
                <c:pt idx="724">
                  <c:v>42804</c:v>
                </c:pt>
                <c:pt idx="725">
                  <c:v>42807</c:v>
                </c:pt>
                <c:pt idx="726">
                  <c:v>42808</c:v>
                </c:pt>
                <c:pt idx="727">
                  <c:v>42809</c:v>
                </c:pt>
                <c:pt idx="728">
                  <c:v>42810</c:v>
                </c:pt>
                <c:pt idx="729">
                  <c:v>42811</c:v>
                </c:pt>
                <c:pt idx="730">
                  <c:v>42814</c:v>
                </c:pt>
                <c:pt idx="731">
                  <c:v>42815</c:v>
                </c:pt>
                <c:pt idx="732">
                  <c:v>42816</c:v>
                </c:pt>
                <c:pt idx="733">
                  <c:v>42817</c:v>
                </c:pt>
                <c:pt idx="734">
                  <c:v>42818</c:v>
                </c:pt>
                <c:pt idx="735">
                  <c:v>42821</c:v>
                </c:pt>
                <c:pt idx="736">
                  <c:v>42822</c:v>
                </c:pt>
                <c:pt idx="737">
                  <c:v>42823</c:v>
                </c:pt>
                <c:pt idx="738">
                  <c:v>42824</c:v>
                </c:pt>
                <c:pt idx="739">
                  <c:v>42825</c:v>
                </c:pt>
                <c:pt idx="740">
                  <c:v>42828</c:v>
                </c:pt>
                <c:pt idx="741">
                  <c:v>42829</c:v>
                </c:pt>
                <c:pt idx="742">
                  <c:v>42830</c:v>
                </c:pt>
                <c:pt idx="743">
                  <c:v>42831</c:v>
                </c:pt>
                <c:pt idx="744">
                  <c:v>42832</c:v>
                </c:pt>
                <c:pt idx="745">
                  <c:v>42835</c:v>
                </c:pt>
                <c:pt idx="746">
                  <c:v>42836</c:v>
                </c:pt>
                <c:pt idx="747">
                  <c:v>42837</c:v>
                </c:pt>
                <c:pt idx="748">
                  <c:v>42838</c:v>
                </c:pt>
                <c:pt idx="749">
                  <c:v>42839</c:v>
                </c:pt>
                <c:pt idx="750">
                  <c:v>42842</c:v>
                </c:pt>
                <c:pt idx="751">
                  <c:v>42843</c:v>
                </c:pt>
                <c:pt idx="752">
                  <c:v>42844</c:v>
                </c:pt>
                <c:pt idx="753">
                  <c:v>42845</c:v>
                </c:pt>
                <c:pt idx="754">
                  <c:v>42846</c:v>
                </c:pt>
                <c:pt idx="755">
                  <c:v>42849</c:v>
                </c:pt>
                <c:pt idx="756">
                  <c:v>42850</c:v>
                </c:pt>
                <c:pt idx="757">
                  <c:v>42851</c:v>
                </c:pt>
                <c:pt idx="758">
                  <c:v>42852</c:v>
                </c:pt>
                <c:pt idx="759">
                  <c:v>42853</c:v>
                </c:pt>
                <c:pt idx="760">
                  <c:v>42856</c:v>
                </c:pt>
                <c:pt idx="761">
                  <c:v>42857</c:v>
                </c:pt>
                <c:pt idx="762">
                  <c:v>42858</c:v>
                </c:pt>
                <c:pt idx="763">
                  <c:v>42859</c:v>
                </c:pt>
                <c:pt idx="764">
                  <c:v>42860</c:v>
                </c:pt>
                <c:pt idx="765">
                  <c:v>42863</c:v>
                </c:pt>
                <c:pt idx="766">
                  <c:v>42864</c:v>
                </c:pt>
                <c:pt idx="767">
                  <c:v>42865</c:v>
                </c:pt>
                <c:pt idx="768">
                  <c:v>42866</c:v>
                </c:pt>
                <c:pt idx="769">
                  <c:v>42867</c:v>
                </c:pt>
                <c:pt idx="770">
                  <c:v>42870</c:v>
                </c:pt>
                <c:pt idx="771">
                  <c:v>42871</c:v>
                </c:pt>
                <c:pt idx="772">
                  <c:v>42872</c:v>
                </c:pt>
                <c:pt idx="773">
                  <c:v>42873</c:v>
                </c:pt>
                <c:pt idx="774">
                  <c:v>42874</c:v>
                </c:pt>
                <c:pt idx="775">
                  <c:v>42877</c:v>
                </c:pt>
                <c:pt idx="776">
                  <c:v>42878</c:v>
                </c:pt>
                <c:pt idx="777">
                  <c:v>42879</c:v>
                </c:pt>
                <c:pt idx="778">
                  <c:v>42880</c:v>
                </c:pt>
                <c:pt idx="779">
                  <c:v>42881</c:v>
                </c:pt>
                <c:pt idx="780">
                  <c:v>42884</c:v>
                </c:pt>
                <c:pt idx="781">
                  <c:v>42885</c:v>
                </c:pt>
                <c:pt idx="782">
                  <c:v>42886</c:v>
                </c:pt>
                <c:pt idx="783">
                  <c:v>42887</c:v>
                </c:pt>
                <c:pt idx="784">
                  <c:v>42888</c:v>
                </c:pt>
                <c:pt idx="785">
                  <c:v>42891</c:v>
                </c:pt>
                <c:pt idx="786">
                  <c:v>42892</c:v>
                </c:pt>
                <c:pt idx="787">
                  <c:v>42893</c:v>
                </c:pt>
                <c:pt idx="788">
                  <c:v>42894</c:v>
                </c:pt>
                <c:pt idx="789">
                  <c:v>42895</c:v>
                </c:pt>
                <c:pt idx="790">
                  <c:v>42898</c:v>
                </c:pt>
                <c:pt idx="791">
                  <c:v>42899</c:v>
                </c:pt>
                <c:pt idx="792">
                  <c:v>42900</c:v>
                </c:pt>
                <c:pt idx="793">
                  <c:v>42901</c:v>
                </c:pt>
                <c:pt idx="794">
                  <c:v>42902</c:v>
                </c:pt>
                <c:pt idx="795">
                  <c:v>42905</c:v>
                </c:pt>
                <c:pt idx="796">
                  <c:v>42906</c:v>
                </c:pt>
                <c:pt idx="797">
                  <c:v>42907</c:v>
                </c:pt>
                <c:pt idx="798">
                  <c:v>42908</c:v>
                </c:pt>
                <c:pt idx="799">
                  <c:v>42909</c:v>
                </c:pt>
                <c:pt idx="800">
                  <c:v>42912</c:v>
                </c:pt>
                <c:pt idx="801">
                  <c:v>42913</c:v>
                </c:pt>
                <c:pt idx="802">
                  <c:v>42914</c:v>
                </c:pt>
                <c:pt idx="803">
                  <c:v>42915</c:v>
                </c:pt>
                <c:pt idx="804">
                  <c:v>42916</c:v>
                </c:pt>
                <c:pt idx="805">
                  <c:v>42919</c:v>
                </c:pt>
                <c:pt idx="806">
                  <c:v>42920</c:v>
                </c:pt>
                <c:pt idx="807">
                  <c:v>42921</c:v>
                </c:pt>
                <c:pt idx="808">
                  <c:v>42922</c:v>
                </c:pt>
                <c:pt idx="809">
                  <c:v>42923</c:v>
                </c:pt>
                <c:pt idx="810">
                  <c:v>42926</c:v>
                </c:pt>
                <c:pt idx="811">
                  <c:v>42927</c:v>
                </c:pt>
                <c:pt idx="812">
                  <c:v>42928</c:v>
                </c:pt>
                <c:pt idx="813">
                  <c:v>42929</c:v>
                </c:pt>
                <c:pt idx="814">
                  <c:v>42930</c:v>
                </c:pt>
                <c:pt idx="815">
                  <c:v>42933</c:v>
                </c:pt>
                <c:pt idx="816">
                  <c:v>42934</c:v>
                </c:pt>
                <c:pt idx="817">
                  <c:v>42935</c:v>
                </c:pt>
                <c:pt idx="818">
                  <c:v>42936</c:v>
                </c:pt>
                <c:pt idx="819">
                  <c:v>42937</c:v>
                </c:pt>
                <c:pt idx="820">
                  <c:v>42940</c:v>
                </c:pt>
                <c:pt idx="821">
                  <c:v>42941</c:v>
                </c:pt>
                <c:pt idx="822">
                  <c:v>42942</c:v>
                </c:pt>
                <c:pt idx="823">
                  <c:v>42943</c:v>
                </c:pt>
                <c:pt idx="824">
                  <c:v>42944</c:v>
                </c:pt>
                <c:pt idx="825">
                  <c:v>42947</c:v>
                </c:pt>
                <c:pt idx="826">
                  <c:v>42948</c:v>
                </c:pt>
                <c:pt idx="827">
                  <c:v>42949</c:v>
                </c:pt>
                <c:pt idx="828">
                  <c:v>42950</c:v>
                </c:pt>
                <c:pt idx="829">
                  <c:v>42951</c:v>
                </c:pt>
                <c:pt idx="830">
                  <c:v>42954</c:v>
                </c:pt>
              </c:numCache>
            </c:numRef>
          </c:cat>
          <c:val>
            <c:numRef>
              <c:f>[0]!MexCDS</c:f>
              <c:numCache>
                <c:formatCode>General</c:formatCode>
                <c:ptCount val="831"/>
                <c:pt idx="0">
                  <c:v>121.724</c:v>
                </c:pt>
                <c:pt idx="1">
                  <c:v>123.191</c:v>
                </c:pt>
                <c:pt idx="2">
                  <c:v>124.628</c:v>
                </c:pt>
                <c:pt idx="3">
                  <c:v>123.23699999999999</c:v>
                </c:pt>
                <c:pt idx="4">
                  <c:v>114.398</c:v>
                </c:pt>
                <c:pt idx="5">
                  <c:v>113.678</c:v>
                </c:pt>
                <c:pt idx="6">
                  <c:v>114.449</c:v>
                </c:pt>
                <c:pt idx="7">
                  <c:v>115.256</c:v>
                </c:pt>
                <c:pt idx="8">
                  <c:v>115.371</c:v>
                </c:pt>
                <c:pt idx="9">
                  <c:v>114.98699999999999</c:v>
                </c:pt>
                <c:pt idx="10">
                  <c:v>113.46599999999999</c:v>
                </c:pt>
                <c:pt idx="11">
                  <c:v>111.36</c:v>
                </c:pt>
                <c:pt idx="12">
                  <c:v>110.075</c:v>
                </c:pt>
                <c:pt idx="13">
                  <c:v>109.264</c:v>
                </c:pt>
                <c:pt idx="14">
                  <c:v>113.05800000000001</c:v>
                </c:pt>
                <c:pt idx="15">
                  <c:v>113.107</c:v>
                </c:pt>
                <c:pt idx="16">
                  <c:v>114.354</c:v>
                </c:pt>
                <c:pt idx="17">
                  <c:v>112.944</c:v>
                </c:pt>
                <c:pt idx="18">
                  <c:v>111.664</c:v>
                </c:pt>
                <c:pt idx="19">
                  <c:v>111.30800000000001</c:v>
                </c:pt>
                <c:pt idx="20">
                  <c:v>113.375</c:v>
                </c:pt>
                <c:pt idx="21">
                  <c:v>111.98</c:v>
                </c:pt>
                <c:pt idx="22">
                  <c:v>116.241</c:v>
                </c:pt>
                <c:pt idx="23">
                  <c:v>116.29900000000001</c:v>
                </c:pt>
                <c:pt idx="24">
                  <c:v>115.548</c:v>
                </c:pt>
                <c:pt idx="25">
                  <c:v>115.85299999999999</c:v>
                </c:pt>
                <c:pt idx="26">
                  <c:v>115.86</c:v>
                </c:pt>
                <c:pt idx="27">
                  <c:v>113.136</c:v>
                </c:pt>
                <c:pt idx="28">
                  <c:v>116.045</c:v>
                </c:pt>
                <c:pt idx="29">
                  <c:v>118.08</c:v>
                </c:pt>
                <c:pt idx="30">
                  <c:v>118.61799999999999</c:v>
                </c:pt>
                <c:pt idx="31">
                  <c:v>120.5</c:v>
                </c:pt>
                <c:pt idx="32">
                  <c:v>121.46</c:v>
                </c:pt>
                <c:pt idx="33">
                  <c:v>123.97799999999999</c:v>
                </c:pt>
                <c:pt idx="34">
                  <c:v>123.473</c:v>
                </c:pt>
                <c:pt idx="35">
                  <c:v>122.295</c:v>
                </c:pt>
                <c:pt idx="36">
                  <c:v>120.42</c:v>
                </c:pt>
                <c:pt idx="37">
                  <c:v>118.378</c:v>
                </c:pt>
                <c:pt idx="38">
                  <c:v>118.755</c:v>
                </c:pt>
                <c:pt idx="39">
                  <c:v>121.114</c:v>
                </c:pt>
                <c:pt idx="40">
                  <c:v>127.69</c:v>
                </c:pt>
                <c:pt idx="41">
                  <c:v>129.99700000000001</c:v>
                </c:pt>
                <c:pt idx="42">
                  <c:v>131.19</c:v>
                </c:pt>
                <c:pt idx="43">
                  <c:v>134.749</c:v>
                </c:pt>
                <c:pt idx="44">
                  <c:v>135.78200000000001</c:v>
                </c:pt>
                <c:pt idx="45">
                  <c:v>132.762</c:v>
                </c:pt>
                <c:pt idx="46">
                  <c:v>134.416</c:v>
                </c:pt>
                <c:pt idx="47">
                  <c:v>133.714</c:v>
                </c:pt>
                <c:pt idx="48">
                  <c:v>134.16300000000001</c:v>
                </c:pt>
                <c:pt idx="49">
                  <c:v>134.85599999999999</c:v>
                </c:pt>
                <c:pt idx="50">
                  <c:v>129.05099999999999</c:v>
                </c:pt>
                <c:pt idx="51">
                  <c:v>125.836</c:v>
                </c:pt>
                <c:pt idx="52">
                  <c:v>121.214</c:v>
                </c:pt>
                <c:pt idx="53">
                  <c:v>117.3</c:v>
                </c:pt>
                <c:pt idx="54">
                  <c:v>116.63500000000001</c:v>
                </c:pt>
                <c:pt idx="55">
                  <c:v>114.34699999999999</c:v>
                </c:pt>
                <c:pt idx="56">
                  <c:v>114.35299999999999</c:v>
                </c:pt>
                <c:pt idx="57">
                  <c:v>114.32</c:v>
                </c:pt>
                <c:pt idx="58">
                  <c:v>114.785</c:v>
                </c:pt>
                <c:pt idx="59">
                  <c:v>114.66200000000001</c:v>
                </c:pt>
                <c:pt idx="60">
                  <c:v>114.02</c:v>
                </c:pt>
                <c:pt idx="61">
                  <c:v>112.178</c:v>
                </c:pt>
                <c:pt idx="62">
                  <c:v>112.03700000000001</c:v>
                </c:pt>
                <c:pt idx="63">
                  <c:v>115.66800000000001</c:v>
                </c:pt>
                <c:pt idx="64">
                  <c:v>116.24299999999999</c:v>
                </c:pt>
                <c:pt idx="65">
                  <c:v>115.375</c:v>
                </c:pt>
                <c:pt idx="66">
                  <c:v>116.075</c:v>
                </c:pt>
                <c:pt idx="67">
                  <c:v>116.20699999999999</c:v>
                </c:pt>
                <c:pt idx="68">
                  <c:v>118.505</c:v>
                </c:pt>
                <c:pt idx="69">
                  <c:v>115.386</c:v>
                </c:pt>
                <c:pt idx="70">
                  <c:v>119.366</c:v>
                </c:pt>
                <c:pt idx="71">
                  <c:v>124.491</c:v>
                </c:pt>
                <c:pt idx="72">
                  <c:v>124.456</c:v>
                </c:pt>
                <c:pt idx="73">
                  <c:v>122.848</c:v>
                </c:pt>
                <c:pt idx="74">
                  <c:v>128.47800000000001</c:v>
                </c:pt>
                <c:pt idx="75">
                  <c:v>128.14699999999999</c:v>
                </c:pt>
                <c:pt idx="76">
                  <c:v>125.072</c:v>
                </c:pt>
                <c:pt idx="77">
                  <c:v>125.703</c:v>
                </c:pt>
                <c:pt idx="78">
                  <c:v>125.48099999999999</c:v>
                </c:pt>
                <c:pt idx="79">
                  <c:v>123.68300000000001</c:v>
                </c:pt>
                <c:pt idx="80">
                  <c:v>136.74700000000001</c:v>
                </c:pt>
                <c:pt idx="81">
                  <c:v>134.32499999999999</c:v>
                </c:pt>
                <c:pt idx="82">
                  <c:v>131.10599999999999</c:v>
                </c:pt>
                <c:pt idx="83">
                  <c:v>135.41800000000001</c:v>
                </c:pt>
                <c:pt idx="84">
                  <c:v>138.16200000000001</c:v>
                </c:pt>
                <c:pt idx="85">
                  <c:v>144.47399999999999</c:v>
                </c:pt>
                <c:pt idx="86">
                  <c:v>138.51499999999999</c:v>
                </c:pt>
                <c:pt idx="87">
                  <c:v>138.05500000000001</c:v>
                </c:pt>
                <c:pt idx="88">
                  <c:v>138.292</c:v>
                </c:pt>
                <c:pt idx="89">
                  <c:v>141.994</c:v>
                </c:pt>
                <c:pt idx="90">
                  <c:v>136.167</c:v>
                </c:pt>
                <c:pt idx="91">
                  <c:v>136.911</c:v>
                </c:pt>
                <c:pt idx="92">
                  <c:v>134.94900000000001</c:v>
                </c:pt>
                <c:pt idx="93">
                  <c:v>136.40899999999999</c:v>
                </c:pt>
                <c:pt idx="94">
                  <c:v>135.86000000000001</c:v>
                </c:pt>
                <c:pt idx="95">
                  <c:v>138.14500000000001</c:v>
                </c:pt>
                <c:pt idx="96">
                  <c:v>141.85</c:v>
                </c:pt>
                <c:pt idx="97">
                  <c:v>145.19200000000001</c:v>
                </c:pt>
                <c:pt idx="98">
                  <c:v>147.941</c:v>
                </c:pt>
                <c:pt idx="99">
                  <c:v>138.68199999999999</c:v>
                </c:pt>
                <c:pt idx="100">
                  <c:v>135.44499999999999</c:v>
                </c:pt>
                <c:pt idx="101">
                  <c:v>132.167</c:v>
                </c:pt>
                <c:pt idx="102">
                  <c:v>133.691</c:v>
                </c:pt>
                <c:pt idx="103">
                  <c:v>135.83799999999999</c:v>
                </c:pt>
                <c:pt idx="104">
                  <c:v>132.613</c:v>
                </c:pt>
                <c:pt idx="105">
                  <c:v>135.18</c:v>
                </c:pt>
                <c:pt idx="106">
                  <c:v>132.399</c:v>
                </c:pt>
                <c:pt idx="107">
                  <c:v>131.94900000000001</c:v>
                </c:pt>
                <c:pt idx="108">
                  <c:v>130.30500000000001</c:v>
                </c:pt>
                <c:pt idx="109">
                  <c:v>128.75700000000001</c:v>
                </c:pt>
                <c:pt idx="110">
                  <c:v>129.255</c:v>
                </c:pt>
                <c:pt idx="111">
                  <c:v>131.304</c:v>
                </c:pt>
                <c:pt idx="112">
                  <c:v>130.506</c:v>
                </c:pt>
                <c:pt idx="113">
                  <c:v>132.91999999999999</c:v>
                </c:pt>
                <c:pt idx="114">
                  <c:v>136.69999999999999</c:v>
                </c:pt>
                <c:pt idx="115">
                  <c:v>133.93799999999999</c:v>
                </c:pt>
                <c:pt idx="116">
                  <c:v>133.583</c:v>
                </c:pt>
                <c:pt idx="117">
                  <c:v>135.74100000000001</c:v>
                </c:pt>
                <c:pt idx="118">
                  <c:v>136.75299999999999</c:v>
                </c:pt>
                <c:pt idx="119">
                  <c:v>137.221</c:v>
                </c:pt>
                <c:pt idx="120">
                  <c:v>138.34800000000001</c:v>
                </c:pt>
                <c:pt idx="121">
                  <c:v>136.52799999999999</c:v>
                </c:pt>
                <c:pt idx="122">
                  <c:v>139.428</c:v>
                </c:pt>
                <c:pt idx="123">
                  <c:v>142.78299999999999</c:v>
                </c:pt>
                <c:pt idx="124">
                  <c:v>138.761</c:v>
                </c:pt>
                <c:pt idx="125">
                  <c:v>139.048</c:v>
                </c:pt>
                <c:pt idx="126">
                  <c:v>135.26599999999999</c:v>
                </c:pt>
                <c:pt idx="127">
                  <c:v>133.947</c:v>
                </c:pt>
                <c:pt idx="128">
                  <c:v>133.523</c:v>
                </c:pt>
                <c:pt idx="129">
                  <c:v>133.631</c:v>
                </c:pt>
                <c:pt idx="130">
                  <c:v>137.702</c:v>
                </c:pt>
                <c:pt idx="131">
                  <c:v>140.547</c:v>
                </c:pt>
                <c:pt idx="132">
                  <c:v>137.648</c:v>
                </c:pt>
                <c:pt idx="133">
                  <c:v>137.81</c:v>
                </c:pt>
                <c:pt idx="134">
                  <c:v>143.303</c:v>
                </c:pt>
                <c:pt idx="135">
                  <c:v>149.42099999999999</c:v>
                </c:pt>
                <c:pt idx="136">
                  <c:v>150.80099999999999</c:v>
                </c:pt>
                <c:pt idx="137">
                  <c:v>157.44800000000001</c:v>
                </c:pt>
                <c:pt idx="138">
                  <c:v>160.041</c:v>
                </c:pt>
                <c:pt idx="139">
                  <c:v>164.66900000000001</c:v>
                </c:pt>
                <c:pt idx="140">
                  <c:v>172.566</c:v>
                </c:pt>
                <c:pt idx="141">
                  <c:v>171.88300000000001</c:v>
                </c:pt>
                <c:pt idx="142">
                  <c:v>154.11000000000001</c:v>
                </c:pt>
                <c:pt idx="143">
                  <c:v>151.23599999999999</c:v>
                </c:pt>
                <c:pt idx="144">
                  <c:v>145.16900000000001</c:v>
                </c:pt>
                <c:pt idx="145">
                  <c:v>144.49100000000001</c:v>
                </c:pt>
                <c:pt idx="146">
                  <c:v>145.91</c:v>
                </c:pt>
                <c:pt idx="147">
                  <c:v>146.27600000000001</c:v>
                </c:pt>
                <c:pt idx="148">
                  <c:v>146.31800000000001</c:v>
                </c:pt>
                <c:pt idx="149">
                  <c:v>146.18199999999999</c:v>
                </c:pt>
                <c:pt idx="150">
                  <c:v>148.59700000000001</c:v>
                </c:pt>
                <c:pt idx="151">
                  <c:v>152.75800000000001</c:v>
                </c:pt>
                <c:pt idx="152">
                  <c:v>154.202</c:v>
                </c:pt>
                <c:pt idx="153">
                  <c:v>154.42099999999999</c:v>
                </c:pt>
                <c:pt idx="154">
                  <c:v>157.73500000000001</c:v>
                </c:pt>
                <c:pt idx="155">
                  <c:v>168.36799999999999</c:v>
                </c:pt>
                <c:pt idx="156">
                  <c:v>168.851</c:v>
                </c:pt>
                <c:pt idx="157">
                  <c:v>162.108</c:v>
                </c:pt>
                <c:pt idx="158">
                  <c:v>157.56299999999999</c:v>
                </c:pt>
                <c:pt idx="159">
                  <c:v>158.40600000000001</c:v>
                </c:pt>
                <c:pt idx="160">
                  <c:v>162.833</c:v>
                </c:pt>
                <c:pt idx="161">
                  <c:v>166.072</c:v>
                </c:pt>
                <c:pt idx="162">
                  <c:v>162.66900000000001</c:v>
                </c:pt>
                <c:pt idx="163">
                  <c:v>168.12100000000001</c:v>
                </c:pt>
                <c:pt idx="164">
                  <c:v>165.53700000000001</c:v>
                </c:pt>
                <c:pt idx="165">
                  <c:v>165.54400000000001</c:v>
                </c:pt>
                <c:pt idx="166">
                  <c:v>169.089</c:v>
                </c:pt>
                <c:pt idx="167">
                  <c:v>173.30500000000001</c:v>
                </c:pt>
                <c:pt idx="168">
                  <c:v>172.95</c:v>
                </c:pt>
                <c:pt idx="169">
                  <c:v>168.46199999999999</c:v>
                </c:pt>
                <c:pt idx="170">
                  <c:v>166.57300000000001</c:v>
                </c:pt>
                <c:pt idx="171">
                  <c:v>166.88900000000001</c:v>
                </c:pt>
                <c:pt idx="172">
                  <c:v>170.18100000000001</c:v>
                </c:pt>
                <c:pt idx="173">
                  <c:v>163.554</c:v>
                </c:pt>
                <c:pt idx="174">
                  <c:v>165.15299999999999</c:v>
                </c:pt>
                <c:pt idx="175">
                  <c:v>166.03399999999999</c:v>
                </c:pt>
                <c:pt idx="176">
                  <c:v>160.77199999999999</c:v>
                </c:pt>
                <c:pt idx="177">
                  <c:v>163.309</c:v>
                </c:pt>
                <c:pt idx="178">
                  <c:v>159.87799999999999</c:v>
                </c:pt>
                <c:pt idx="179">
                  <c:v>158.19</c:v>
                </c:pt>
                <c:pt idx="180">
                  <c:v>157.72300000000001</c:v>
                </c:pt>
                <c:pt idx="181">
                  <c:v>160.92599999999999</c:v>
                </c:pt>
                <c:pt idx="182">
                  <c:v>163.19399999999999</c:v>
                </c:pt>
                <c:pt idx="183">
                  <c:v>159.47200000000001</c:v>
                </c:pt>
                <c:pt idx="184">
                  <c:v>156.55699999999999</c:v>
                </c:pt>
                <c:pt idx="185">
                  <c:v>156.47900000000001</c:v>
                </c:pt>
                <c:pt idx="186">
                  <c:v>156.98099999999999</c:v>
                </c:pt>
                <c:pt idx="187">
                  <c:v>156.74299999999999</c:v>
                </c:pt>
                <c:pt idx="188">
                  <c:v>158.202</c:v>
                </c:pt>
                <c:pt idx="189">
                  <c:v>159.114</c:v>
                </c:pt>
                <c:pt idx="190">
                  <c:v>160.51400000000001</c:v>
                </c:pt>
                <c:pt idx="191">
                  <c:v>155.66399999999999</c:v>
                </c:pt>
                <c:pt idx="192">
                  <c:v>152.125</c:v>
                </c:pt>
                <c:pt idx="193">
                  <c:v>152.06</c:v>
                </c:pt>
                <c:pt idx="194">
                  <c:v>152.03700000000001</c:v>
                </c:pt>
                <c:pt idx="195">
                  <c:v>151.477</c:v>
                </c:pt>
                <c:pt idx="196">
                  <c:v>153.45500000000001</c:v>
                </c:pt>
                <c:pt idx="197">
                  <c:v>155.85400000000001</c:v>
                </c:pt>
                <c:pt idx="198">
                  <c:v>159.721</c:v>
                </c:pt>
                <c:pt idx="199">
                  <c:v>165.26</c:v>
                </c:pt>
                <c:pt idx="200">
                  <c:v>175.708</c:v>
                </c:pt>
                <c:pt idx="201">
                  <c:v>184.30199999999999</c:v>
                </c:pt>
                <c:pt idx="202">
                  <c:v>184.90799999999999</c:v>
                </c:pt>
                <c:pt idx="203">
                  <c:v>181.86699999999999</c:v>
                </c:pt>
                <c:pt idx="204">
                  <c:v>186.69200000000001</c:v>
                </c:pt>
                <c:pt idx="205">
                  <c:v>186.822</c:v>
                </c:pt>
                <c:pt idx="206">
                  <c:v>185.27099999999999</c:v>
                </c:pt>
                <c:pt idx="207">
                  <c:v>179.67599999999999</c:v>
                </c:pt>
                <c:pt idx="208">
                  <c:v>182.452</c:v>
                </c:pt>
                <c:pt idx="209">
                  <c:v>180.70599999999999</c:v>
                </c:pt>
                <c:pt idx="210">
                  <c:v>177.97</c:v>
                </c:pt>
                <c:pt idx="211">
                  <c:v>175.08699999999999</c:v>
                </c:pt>
                <c:pt idx="212">
                  <c:v>176.709</c:v>
                </c:pt>
                <c:pt idx="213">
                  <c:v>176.65600000000001</c:v>
                </c:pt>
                <c:pt idx="214">
                  <c:v>175.977</c:v>
                </c:pt>
                <c:pt idx="215">
                  <c:v>175.49199999999999</c:v>
                </c:pt>
                <c:pt idx="216">
                  <c:v>174.62299999999999</c:v>
                </c:pt>
                <c:pt idx="217">
                  <c:v>170.59</c:v>
                </c:pt>
                <c:pt idx="218">
                  <c:v>168.28700000000001</c:v>
                </c:pt>
                <c:pt idx="219">
                  <c:v>168.048</c:v>
                </c:pt>
                <c:pt idx="220">
                  <c:v>164.309</c:v>
                </c:pt>
                <c:pt idx="221">
                  <c:v>164.03100000000001</c:v>
                </c:pt>
                <c:pt idx="222">
                  <c:v>162.22999999999999</c:v>
                </c:pt>
                <c:pt idx="223">
                  <c:v>164.82</c:v>
                </c:pt>
                <c:pt idx="224">
                  <c:v>170.15899999999999</c:v>
                </c:pt>
                <c:pt idx="225">
                  <c:v>170.79599999999999</c:v>
                </c:pt>
                <c:pt idx="226">
                  <c:v>165.47200000000001</c:v>
                </c:pt>
                <c:pt idx="227">
                  <c:v>163.52699999999999</c:v>
                </c:pt>
                <c:pt idx="228">
                  <c:v>164.65</c:v>
                </c:pt>
                <c:pt idx="229">
                  <c:v>167.501</c:v>
                </c:pt>
                <c:pt idx="230">
                  <c:v>165.93100000000001</c:v>
                </c:pt>
                <c:pt idx="231">
                  <c:v>165.43299999999999</c:v>
                </c:pt>
                <c:pt idx="232">
                  <c:v>165.405</c:v>
                </c:pt>
                <c:pt idx="233">
                  <c:v>161.56299999999999</c:v>
                </c:pt>
                <c:pt idx="234">
                  <c:v>161.72399999999999</c:v>
                </c:pt>
                <c:pt idx="235">
                  <c:v>162.035</c:v>
                </c:pt>
                <c:pt idx="236">
                  <c:v>164</c:v>
                </c:pt>
                <c:pt idx="237">
                  <c:v>167.316</c:v>
                </c:pt>
                <c:pt idx="238">
                  <c:v>170.75299999999999</c:v>
                </c:pt>
                <c:pt idx="239">
                  <c:v>172.905</c:v>
                </c:pt>
                <c:pt idx="240">
                  <c:v>172.17</c:v>
                </c:pt>
                <c:pt idx="241">
                  <c:v>171.20599999999999</c:v>
                </c:pt>
                <c:pt idx="242">
                  <c:v>171.16300000000001</c:v>
                </c:pt>
                <c:pt idx="243">
                  <c:v>172.56200000000001</c:v>
                </c:pt>
                <c:pt idx="244">
                  <c:v>167.61799999999999</c:v>
                </c:pt>
                <c:pt idx="245">
                  <c:v>167.84200000000001</c:v>
                </c:pt>
                <c:pt idx="246">
                  <c:v>169.268</c:v>
                </c:pt>
                <c:pt idx="247">
                  <c:v>169.33799999999999</c:v>
                </c:pt>
                <c:pt idx="248">
                  <c:v>168.15899999999999</c:v>
                </c:pt>
                <c:pt idx="249">
                  <c:v>167.28200000000001</c:v>
                </c:pt>
                <c:pt idx="250">
                  <c:v>165.42400000000001</c:v>
                </c:pt>
                <c:pt idx="251">
                  <c:v>166.65600000000001</c:v>
                </c:pt>
                <c:pt idx="252">
                  <c:v>164.78700000000001</c:v>
                </c:pt>
                <c:pt idx="253">
                  <c:v>162.69</c:v>
                </c:pt>
                <c:pt idx="254">
                  <c:v>162.07599999999999</c:v>
                </c:pt>
                <c:pt idx="255">
                  <c:v>161.03399999999999</c:v>
                </c:pt>
                <c:pt idx="256">
                  <c:v>163.97</c:v>
                </c:pt>
                <c:pt idx="257">
                  <c:v>163.31200000000001</c:v>
                </c:pt>
                <c:pt idx="258">
                  <c:v>165.40700000000001</c:v>
                </c:pt>
                <c:pt idx="259">
                  <c:v>168.94800000000001</c:v>
                </c:pt>
                <c:pt idx="260">
                  <c:v>172.584</c:v>
                </c:pt>
                <c:pt idx="261">
                  <c:v>172.29900000000001</c:v>
                </c:pt>
                <c:pt idx="262">
                  <c:v>175.59299999999999</c:v>
                </c:pt>
                <c:pt idx="263">
                  <c:v>179.51400000000001</c:v>
                </c:pt>
                <c:pt idx="264">
                  <c:v>186.036</c:v>
                </c:pt>
                <c:pt idx="265">
                  <c:v>185.09200000000001</c:v>
                </c:pt>
                <c:pt idx="266">
                  <c:v>184.68799999999999</c:v>
                </c:pt>
                <c:pt idx="267">
                  <c:v>185.13800000000001</c:v>
                </c:pt>
                <c:pt idx="268">
                  <c:v>180.50200000000001</c:v>
                </c:pt>
                <c:pt idx="269">
                  <c:v>179.38800000000001</c:v>
                </c:pt>
                <c:pt idx="270">
                  <c:v>180.84299999999999</c:v>
                </c:pt>
                <c:pt idx="271">
                  <c:v>183.14500000000001</c:v>
                </c:pt>
                <c:pt idx="272">
                  <c:v>182.47200000000001</c:v>
                </c:pt>
                <c:pt idx="273">
                  <c:v>178.923</c:v>
                </c:pt>
                <c:pt idx="274">
                  <c:v>179.505</c:v>
                </c:pt>
                <c:pt idx="275">
                  <c:v>182.77699999999999</c:v>
                </c:pt>
                <c:pt idx="276">
                  <c:v>180.65799999999999</c:v>
                </c:pt>
                <c:pt idx="277">
                  <c:v>183.36699999999999</c:v>
                </c:pt>
                <c:pt idx="278">
                  <c:v>183.13300000000001</c:v>
                </c:pt>
                <c:pt idx="279">
                  <c:v>183.95599999999999</c:v>
                </c:pt>
                <c:pt idx="280">
                  <c:v>190.589</c:v>
                </c:pt>
                <c:pt idx="281">
                  <c:v>188.37299999999999</c:v>
                </c:pt>
                <c:pt idx="282">
                  <c:v>184.59399999999999</c:v>
                </c:pt>
                <c:pt idx="283">
                  <c:v>182.70500000000001</c:v>
                </c:pt>
                <c:pt idx="284">
                  <c:v>182.66</c:v>
                </c:pt>
                <c:pt idx="285">
                  <c:v>185.17500000000001</c:v>
                </c:pt>
                <c:pt idx="286">
                  <c:v>192.523</c:v>
                </c:pt>
                <c:pt idx="287">
                  <c:v>195.69499999999999</c:v>
                </c:pt>
                <c:pt idx="288">
                  <c:v>188.52099999999999</c:v>
                </c:pt>
                <c:pt idx="289">
                  <c:v>182.935</c:v>
                </c:pt>
                <c:pt idx="290">
                  <c:v>179.74199999999999</c:v>
                </c:pt>
                <c:pt idx="291">
                  <c:v>178.79900000000001</c:v>
                </c:pt>
                <c:pt idx="292">
                  <c:v>182.79</c:v>
                </c:pt>
                <c:pt idx="293">
                  <c:v>180.8</c:v>
                </c:pt>
                <c:pt idx="294">
                  <c:v>180.40299999999999</c:v>
                </c:pt>
                <c:pt idx="295">
                  <c:v>182.04499999999999</c:v>
                </c:pt>
                <c:pt idx="296">
                  <c:v>179.66900000000001</c:v>
                </c:pt>
                <c:pt idx="297">
                  <c:v>182.447</c:v>
                </c:pt>
                <c:pt idx="298">
                  <c:v>186.18600000000001</c:v>
                </c:pt>
                <c:pt idx="299">
                  <c:v>197.333</c:v>
                </c:pt>
                <c:pt idx="300">
                  <c:v>199.45400000000001</c:v>
                </c:pt>
                <c:pt idx="301">
                  <c:v>191.30500000000001</c:v>
                </c:pt>
                <c:pt idx="302">
                  <c:v>188.005</c:v>
                </c:pt>
                <c:pt idx="303">
                  <c:v>186.81399999999999</c:v>
                </c:pt>
                <c:pt idx="304">
                  <c:v>189.578</c:v>
                </c:pt>
                <c:pt idx="305">
                  <c:v>193.316</c:v>
                </c:pt>
                <c:pt idx="306">
                  <c:v>193.268</c:v>
                </c:pt>
                <c:pt idx="307">
                  <c:v>190.352</c:v>
                </c:pt>
                <c:pt idx="308">
                  <c:v>191.72800000000001</c:v>
                </c:pt>
                <c:pt idx="309">
                  <c:v>191.54400000000001</c:v>
                </c:pt>
                <c:pt idx="310">
                  <c:v>187.88900000000001</c:v>
                </c:pt>
                <c:pt idx="311">
                  <c:v>188.815</c:v>
                </c:pt>
                <c:pt idx="312">
                  <c:v>190.48400000000001</c:v>
                </c:pt>
                <c:pt idx="313">
                  <c:v>192.43600000000001</c:v>
                </c:pt>
                <c:pt idx="314">
                  <c:v>192</c:v>
                </c:pt>
                <c:pt idx="315">
                  <c:v>192.21899999999999</c:v>
                </c:pt>
                <c:pt idx="316">
                  <c:v>194.81899999999999</c:v>
                </c:pt>
                <c:pt idx="317">
                  <c:v>199.55099999999999</c:v>
                </c:pt>
                <c:pt idx="318">
                  <c:v>201.97800000000001</c:v>
                </c:pt>
                <c:pt idx="319">
                  <c:v>207.55500000000001</c:v>
                </c:pt>
                <c:pt idx="320">
                  <c:v>213.16900000000001</c:v>
                </c:pt>
                <c:pt idx="321">
                  <c:v>210.12100000000001</c:v>
                </c:pt>
                <c:pt idx="322">
                  <c:v>205.93700000000001</c:v>
                </c:pt>
                <c:pt idx="323">
                  <c:v>197.58099999999999</c:v>
                </c:pt>
                <c:pt idx="324">
                  <c:v>197.68299999999999</c:v>
                </c:pt>
                <c:pt idx="325">
                  <c:v>200.792</c:v>
                </c:pt>
                <c:pt idx="326">
                  <c:v>207.7</c:v>
                </c:pt>
                <c:pt idx="327">
                  <c:v>208.20699999999999</c:v>
                </c:pt>
                <c:pt idx="328">
                  <c:v>201.98400000000001</c:v>
                </c:pt>
                <c:pt idx="329">
                  <c:v>206.488</c:v>
                </c:pt>
                <c:pt idx="330">
                  <c:v>207.88200000000001</c:v>
                </c:pt>
                <c:pt idx="331">
                  <c:v>202.523</c:v>
                </c:pt>
                <c:pt idx="332">
                  <c:v>201.17</c:v>
                </c:pt>
                <c:pt idx="333">
                  <c:v>201.18600000000001</c:v>
                </c:pt>
                <c:pt idx="334">
                  <c:v>202.77500000000001</c:v>
                </c:pt>
                <c:pt idx="335">
                  <c:v>201.36500000000001</c:v>
                </c:pt>
                <c:pt idx="336">
                  <c:v>196.79300000000001</c:v>
                </c:pt>
                <c:pt idx="337">
                  <c:v>192.732</c:v>
                </c:pt>
                <c:pt idx="338">
                  <c:v>185.69800000000001</c:v>
                </c:pt>
                <c:pt idx="339">
                  <c:v>189.18899999999999</c:v>
                </c:pt>
                <c:pt idx="340">
                  <c:v>196.411</c:v>
                </c:pt>
                <c:pt idx="341">
                  <c:v>204.774</c:v>
                </c:pt>
                <c:pt idx="342">
                  <c:v>212.131</c:v>
                </c:pt>
                <c:pt idx="343">
                  <c:v>220.48599999999999</c:v>
                </c:pt>
                <c:pt idx="344">
                  <c:v>230.90199999999999</c:v>
                </c:pt>
                <c:pt idx="345">
                  <c:v>243.26</c:v>
                </c:pt>
                <c:pt idx="346">
                  <c:v>242.01499999999999</c:v>
                </c:pt>
                <c:pt idx="347">
                  <c:v>236.10400000000001</c:v>
                </c:pt>
                <c:pt idx="348">
                  <c:v>232.512</c:v>
                </c:pt>
                <c:pt idx="349">
                  <c:v>225.827</c:v>
                </c:pt>
                <c:pt idx="350">
                  <c:v>210.04300000000001</c:v>
                </c:pt>
                <c:pt idx="351">
                  <c:v>205.87299999999999</c:v>
                </c:pt>
                <c:pt idx="352">
                  <c:v>212.51499999999999</c:v>
                </c:pt>
                <c:pt idx="353">
                  <c:v>203.98099999999999</c:v>
                </c:pt>
                <c:pt idx="354">
                  <c:v>201.18100000000001</c:v>
                </c:pt>
                <c:pt idx="355">
                  <c:v>200.524</c:v>
                </c:pt>
                <c:pt idx="356">
                  <c:v>209.83500000000001</c:v>
                </c:pt>
                <c:pt idx="357">
                  <c:v>213.846</c:v>
                </c:pt>
                <c:pt idx="358">
                  <c:v>206.78399999999999</c:v>
                </c:pt>
                <c:pt idx="359">
                  <c:v>204.02099999999999</c:v>
                </c:pt>
                <c:pt idx="360">
                  <c:v>204.96</c:v>
                </c:pt>
                <c:pt idx="361">
                  <c:v>209.316</c:v>
                </c:pt>
                <c:pt idx="362">
                  <c:v>210.53200000000001</c:v>
                </c:pt>
                <c:pt idx="363">
                  <c:v>206.35599999999999</c:v>
                </c:pt>
                <c:pt idx="364">
                  <c:v>202.143</c:v>
                </c:pt>
                <c:pt idx="365">
                  <c:v>198.99100000000001</c:v>
                </c:pt>
                <c:pt idx="366">
                  <c:v>201.423</c:v>
                </c:pt>
                <c:pt idx="367">
                  <c:v>202.21899999999999</c:v>
                </c:pt>
                <c:pt idx="368">
                  <c:v>205.048</c:v>
                </c:pt>
                <c:pt idx="369">
                  <c:v>204.946</c:v>
                </c:pt>
                <c:pt idx="370">
                  <c:v>200.691</c:v>
                </c:pt>
                <c:pt idx="371">
                  <c:v>190.49700000000001</c:v>
                </c:pt>
                <c:pt idx="372">
                  <c:v>193.97800000000001</c:v>
                </c:pt>
                <c:pt idx="373">
                  <c:v>197.33</c:v>
                </c:pt>
                <c:pt idx="374">
                  <c:v>201.05</c:v>
                </c:pt>
                <c:pt idx="375">
                  <c:v>205.31700000000001</c:v>
                </c:pt>
                <c:pt idx="376">
                  <c:v>204.048</c:v>
                </c:pt>
                <c:pt idx="377">
                  <c:v>202.69900000000001</c:v>
                </c:pt>
                <c:pt idx="378">
                  <c:v>208.304</c:v>
                </c:pt>
                <c:pt idx="379">
                  <c:v>213.142</c:v>
                </c:pt>
                <c:pt idx="380">
                  <c:v>208.43100000000001</c:v>
                </c:pt>
                <c:pt idx="381">
                  <c:v>207.91200000000001</c:v>
                </c:pt>
                <c:pt idx="382">
                  <c:v>204.62</c:v>
                </c:pt>
                <c:pt idx="383">
                  <c:v>204.60300000000001</c:v>
                </c:pt>
                <c:pt idx="384">
                  <c:v>202.46600000000001</c:v>
                </c:pt>
                <c:pt idx="385">
                  <c:v>203.69200000000001</c:v>
                </c:pt>
                <c:pt idx="386">
                  <c:v>204.18799999999999</c:v>
                </c:pt>
                <c:pt idx="387">
                  <c:v>205.732</c:v>
                </c:pt>
                <c:pt idx="388">
                  <c:v>206.429</c:v>
                </c:pt>
                <c:pt idx="389">
                  <c:v>206.739</c:v>
                </c:pt>
                <c:pt idx="390">
                  <c:v>207.851</c:v>
                </c:pt>
                <c:pt idx="391">
                  <c:v>204.81299999999999</c:v>
                </c:pt>
                <c:pt idx="392">
                  <c:v>205.90799999999999</c:v>
                </c:pt>
                <c:pt idx="393">
                  <c:v>213.13499999999999</c:v>
                </c:pt>
                <c:pt idx="394">
                  <c:v>212.739</c:v>
                </c:pt>
                <c:pt idx="395">
                  <c:v>219.691</c:v>
                </c:pt>
                <c:pt idx="396">
                  <c:v>223.02</c:v>
                </c:pt>
                <c:pt idx="397">
                  <c:v>223.52600000000001</c:v>
                </c:pt>
                <c:pt idx="398">
                  <c:v>231.17400000000001</c:v>
                </c:pt>
                <c:pt idx="399">
                  <c:v>238.76</c:v>
                </c:pt>
                <c:pt idx="400">
                  <c:v>239.25800000000001</c:v>
                </c:pt>
                <c:pt idx="401">
                  <c:v>231.667</c:v>
                </c:pt>
                <c:pt idx="402">
                  <c:v>225.50399999999999</c:v>
                </c:pt>
                <c:pt idx="403">
                  <c:v>225.18600000000001</c:v>
                </c:pt>
                <c:pt idx="404">
                  <c:v>230.74100000000001</c:v>
                </c:pt>
                <c:pt idx="405">
                  <c:v>232.56800000000001</c:v>
                </c:pt>
                <c:pt idx="406">
                  <c:v>232.34200000000001</c:v>
                </c:pt>
                <c:pt idx="407">
                  <c:v>228.60900000000001</c:v>
                </c:pt>
                <c:pt idx="408">
                  <c:v>224.43199999999999</c:v>
                </c:pt>
                <c:pt idx="409">
                  <c:v>224.16499999999999</c:v>
                </c:pt>
                <c:pt idx="410">
                  <c:v>223.08600000000001</c:v>
                </c:pt>
                <c:pt idx="411">
                  <c:v>222.73400000000001</c:v>
                </c:pt>
                <c:pt idx="412">
                  <c:v>224.53800000000001</c:v>
                </c:pt>
                <c:pt idx="413">
                  <c:v>225.95599999999999</c:v>
                </c:pt>
                <c:pt idx="414">
                  <c:v>226.285</c:v>
                </c:pt>
                <c:pt idx="415">
                  <c:v>230.47300000000001</c:v>
                </c:pt>
                <c:pt idx="416">
                  <c:v>225.19399999999999</c:v>
                </c:pt>
                <c:pt idx="417">
                  <c:v>231.923</c:v>
                </c:pt>
                <c:pt idx="418">
                  <c:v>236.72399999999999</c:v>
                </c:pt>
                <c:pt idx="419">
                  <c:v>239.89400000000001</c:v>
                </c:pt>
                <c:pt idx="420">
                  <c:v>242.88300000000001</c:v>
                </c:pt>
                <c:pt idx="421">
                  <c:v>242.93899999999999</c:v>
                </c:pt>
                <c:pt idx="422">
                  <c:v>245.33799999999999</c:v>
                </c:pt>
                <c:pt idx="423">
                  <c:v>243.30600000000001</c:v>
                </c:pt>
                <c:pt idx="424">
                  <c:v>256.37799999999999</c:v>
                </c:pt>
                <c:pt idx="425">
                  <c:v>261.93299999999999</c:v>
                </c:pt>
                <c:pt idx="426">
                  <c:v>261.03899999999999</c:v>
                </c:pt>
                <c:pt idx="427">
                  <c:v>262.83100000000002</c:v>
                </c:pt>
                <c:pt idx="428">
                  <c:v>259.89</c:v>
                </c:pt>
                <c:pt idx="429">
                  <c:v>251.43700000000001</c:v>
                </c:pt>
                <c:pt idx="430">
                  <c:v>257.70699999999999</c:v>
                </c:pt>
                <c:pt idx="431">
                  <c:v>254.363</c:v>
                </c:pt>
                <c:pt idx="432">
                  <c:v>252.40299999999999</c:v>
                </c:pt>
                <c:pt idx="433">
                  <c:v>248.88900000000001</c:v>
                </c:pt>
                <c:pt idx="434">
                  <c:v>250.59700000000001</c:v>
                </c:pt>
                <c:pt idx="435">
                  <c:v>251.52799999999999</c:v>
                </c:pt>
                <c:pt idx="436">
                  <c:v>259.17500000000001</c:v>
                </c:pt>
                <c:pt idx="437">
                  <c:v>256.44799999999998</c:v>
                </c:pt>
                <c:pt idx="438">
                  <c:v>257.23</c:v>
                </c:pt>
                <c:pt idx="439">
                  <c:v>259.255</c:v>
                </c:pt>
                <c:pt idx="440">
                  <c:v>270.83100000000002</c:v>
                </c:pt>
                <c:pt idx="441">
                  <c:v>276.69499999999999</c:v>
                </c:pt>
                <c:pt idx="442">
                  <c:v>278.09399999999999</c:v>
                </c:pt>
                <c:pt idx="443">
                  <c:v>291.58499999999998</c:v>
                </c:pt>
                <c:pt idx="444">
                  <c:v>287.54899999999998</c:v>
                </c:pt>
                <c:pt idx="445">
                  <c:v>283.916</c:v>
                </c:pt>
                <c:pt idx="446">
                  <c:v>278.23</c:v>
                </c:pt>
                <c:pt idx="447">
                  <c:v>267.68</c:v>
                </c:pt>
                <c:pt idx="448">
                  <c:v>267.54500000000002</c:v>
                </c:pt>
                <c:pt idx="449">
                  <c:v>264.93099999999998</c:v>
                </c:pt>
                <c:pt idx="450">
                  <c:v>260.25799999999998</c:v>
                </c:pt>
                <c:pt idx="451">
                  <c:v>261.96199999999999</c:v>
                </c:pt>
                <c:pt idx="452">
                  <c:v>260.82600000000002</c:v>
                </c:pt>
                <c:pt idx="453">
                  <c:v>260.012</c:v>
                </c:pt>
                <c:pt idx="454">
                  <c:v>260.10700000000003</c:v>
                </c:pt>
                <c:pt idx="455">
                  <c:v>262.15600000000001</c:v>
                </c:pt>
                <c:pt idx="456">
                  <c:v>253.583</c:v>
                </c:pt>
                <c:pt idx="457">
                  <c:v>249.47900000000001</c:v>
                </c:pt>
                <c:pt idx="458">
                  <c:v>245.541</c:v>
                </c:pt>
                <c:pt idx="459">
                  <c:v>243.11500000000001</c:v>
                </c:pt>
                <c:pt idx="460">
                  <c:v>243.38399999999999</c:v>
                </c:pt>
                <c:pt idx="461">
                  <c:v>245.678</c:v>
                </c:pt>
                <c:pt idx="462">
                  <c:v>241.22200000000001</c:v>
                </c:pt>
                <c:pt idx="463">
                  <c:v>239.22300000000001</c:v>
                </c:pt>
                <c:pt idx="464">
                  <c:v>235.233</c:v>
                </c:pt>
                <c:pt idx="465">
                  <c:v>233.239</c:v>
                </c:pt>
                <c:pt idx="466">
                  <c:v>237.261</c:v>
                </c:pt>
                <c:pt idx="467">
                  <c:v>233.84899999999999</c:v>
                </c:pt>
                <c:pt idx="468">
                  <c:v>221.16499999999999</c:v>
                </c:pt>
                <c:pt idx="469">
                  <c:v>215.91499999999999</c:v>
                </c:pt>
                <c:pt idx="470">
                  <c:v>225.25700000000001</c:v>
                </c:pt>
                <c:pt idx="471">
                  <c:v>225.52600000000001</c:v>
                </c:pt>
                <c:pt idx="472">
                  <c:v>233.94399999999999</c:v>
                </c:pt>
                <c:pt idx="473">
                  <c:v>237.94399999999999</c:v>
                </c:pt>
                <c:pt idx="474">
                  <c:v>238.89699999999999</c:v>
                </c:pt>
                <c:pt idx="475">
                  <c:v>235.71</c:v>
                </c:pt>
                <c:pt idx="476">
                  <c:v>233.09100000000001</c:v>
                </c:pt>
                <c:pt idx="477">
                  <c:v>229.619</c:v>
                </c:pt>
                <c:pt idx="478">
                  <c:v>232.03299999999999</c:v>
                </c:pt>
                <c:pt idx="479">
                  <c:v>233.54599999999999</c:v>
                </c:pt>
                <c:pt idx="480">
                  <c:v>237.86199999999999</c:v>
                </c:pt>
                <c:pt idx="481">
                  <c:v>242.28399999999999</c:v>
                </c:pt>
                <c:pt idx="482">
                  <c:v>241.09100000000001</c:v>
                </c:pt>
                <c:pt idx="483">
                  <c:v>247.47200000000001</c:v>
                </c:pt>
                <c:pt idx="484">
                  <c:v>246.97399999999999</c:v>
                </c:pt>
                <c:pt idx="485">
                  <c:v>244.20099999999999</c:v>
                </c:pt>
                <c:pt idx="486">
                  <c:v>237.37899999999999</c:v>
                </c:pt>
                <c:pt idx="487">
                  <c:v>233.68299999999999</c:v>
                </c:pt>
                <c:pt idx="488">
                  <c:v>228.73699999999999</c:v>
                </c:pt>
                <c:pt idx="489">
                  <c:v>227.55600000000001</c:v>
                </c:pt>
                <c:pt idx="490">
                  <c:v>227.28299999999999</c:v>
                </c:pt>
                <c:pt idx="491">
                  <c:v>223.048</c:v>
                </c:pt>
                <c:pt idx="492">
                  <c:v>219.56100000000001</c:v>
                </c:pt>
                <c:pt idx="493">
                  <c:v>227.44300000000001</c:v>
                </c:pt>
                <c:pt idx="494">
                  <c:v>232.512</c:v>
                </c:pt>
                <c:pt idx="495">
                  <c:v>229.55799999999999</c:v>
                </c:pt>
                <c:pt idx="496">
                  <c:v>224.999</c:v>
                </c:pt>
                <c:pt idx="497">
                  <c:v>220.5</c:v>
                </c:pt>
                <c:pt idx="498">
                  <c:v>223.08099999999999</c:v>
                </c:pt>
                <c:pt idx="499">
                  <c:v>228.995</c:v>
                </c:pt>
                <c:pt idx="500">
                  <c:v>227.584</c:v>
                </c:pt>
                <c:pt idx="501">
                  <c:v>234.166</c:v>
                </c:pt>
                <c:pt idx="502">
                  <c:v>236.684</c:v>
                </c:pt>
                <c:pt idx="503">
                  <c:v>237.43600000000001</c:v>
                </c:pt>
                <c:pt idx="504">
                  <c:v>232.31399999999999</c:v>
                </c:pt>
                <c:pt idx="505">
                  <c:v>236.05099999999999</c:v>
                </c:pt>
                <c:pt idx="506">
                  <c:v>232.78700000000001</c:v>
                </c:pt>
                <c:pt idx="507">
                  <c:v>231.84399999999999</c:v>
                </c:pt>
                <c:pt idx="508">
                  <c:v>231.96600000000001</c:v>
                </c:pt>
                <c:pt idx="509">
                  <c:v>233.80799999999999</c:v>
                </c:pt>
                <c:pt idx="510">
                  <c:v>234.15</c:v>
                </c:pt>
                <c:pt idx="511">
                  <c:v>237.36500000000001</c:v>
                </c:pt>
                <c:pt idx="512">
                  <c:v>241.792</c:v>
                </c:pt>
                <c:pt idx="513">
                  <c:v>245.155</c:v>
                </c:pt>
                <c:pt idx="514">
                  <c:v>243.529</c:v>
                </c:pt>
                <c:pt idx="515">
                  <c:v>247.505</c:v>
                </c:pt>
                <c:pt idx="516">
                  <c:v>247.97399999999999</c:v>
                </c:pt>
                <c:pt idx="517">
                  <c:v>244.39699999999999</c:v>
                </c:pt>
                <c:pt idx="518">
                  <c:v>241.82499999999999</c:v>
                </c:pt>
                <c:pt idx="519">
                  <c:v>241.303</c:v>
                </c:pt>
                <c:pt idx="520">
                  <c:v>239.29900000000001</c:v>
                </c:pt>
                <c:pt idx="521">
                  <c:v>240.29599999999999</c:v>
                </c:pt>
                <c:pt idx="522">
                  <c:v>239.22399999999999</c:v>
                </c:pt>
                <c:pt idx="523">
                  <c:v>236.35400000000001</c:v>
                </c:pt>
                <c:pt idx="524">
                  <c:v>233.499</c:v>
                </c:pt>
                <c:pt idx="525">
                  <c:v>229.05099999999999</c:v>
                </c:pt>
                <c:pt idx="526">
                  <c:v>224.56399999999999</c:v>
                </c:pt>
                <c:pt idx="527">
                  <c:v>224.51400000000001</c:v>
                </c:pt>
                <c:pt idx="528">
                  <c:v>230.72499999999999</c:v>
                </c:pt>
                <c:pt idx="529">
                  <c:v>235.66399999999999</c:v>
                </c:pt>
                <c:pt idx="530">
                  <c:v>243.12700000000001</c:v>
                </c:pt>
                <c:pt idx="531">
                  <c:v>251.76400000000001</c:v>
                </c:pt>
                <c:pt idx="532">
                  <c:v>252.41499999999999</c:v>
                </c:pt>
                <c:pt idx="533">
                  <c:v>250.11600000000001</c:v>
                </c:pt>
                <c:pt idx="534">
                  <c:v>249.50200000000001</c:v>
                </c:pt>
                <c:pt idx="535">
                  <c:v>243.02</c:v>
                </c:pt>
                <c:pt idx="536">
                  <c:v>239.733</c:v>
                </c:pt>
                <c:pt idx="537">
                  <c:v>237.607</c:v>
                </c:pt>
                <c:pt idx="538">
                  <c:v>232.65299999999999</c:v>
                </c:pt>
                <c:pt idx="539">
                  <c:v>253.49299999999999</c:v>
                </c:pt>
                <c:pt idx="540">
                  <c:v>260.714</c:v>
                </c:pt>
                <c:pt idx="541">
                  <c:v>251.422</c:v>
                </c:pt>
                <c:pt idx="542">
                  <c:v>237.59299999999999</c:v>
                </c:pt>
                <c:pt idx="543">
                  <c:v>231.06</c:v>
                </c:pt>
                <c:pt idx="544">
                  <c:v>227.77799999999999</c:v>
                </c:pt>
                <c:pt idx="545">
                  <c:v>226.92099999999999</c:v>
                </c:pt>
                <c:pt idx="546">
                  <c:v>231.52799999999999</c:v>
                </c:pt>
                <c:pt idx="547">
                  <c:v>228.11600000000001</c:v>
                </c:pt>
                <c:pt idx="548">
                  <c:v>228.04599999999999</c:v>
                </c:pt>
                <c:pt idx="549">
                  <c:v>220.45500000000001</c:v>
                </c:pt>
                <c:pt idx="550">
                  <c:v>218.08699999999999</c:v>
                </c:pt>
                <c:pt idx="551">
                  <c:v>210.72200000000001</c:v>
                </c:pt>
                <c:pt idx="552">
                  <c:v>209.404</c:v>
                </c:pt>
                <c:pt idx="553">
                  <c:v>212.10499999999999</c:v>
                </c:pt>
                <c:pt idx="554">
                  <c:v>216.00800000000001</c:v>
                </c:pt>
                <c:pt idx="555">
                  <c:v>216.059</c:v>
                </c:pt>
                <c:pt idx="556">
                  <c:v>216.934</c:v>
                </c:pt>
                <c:pt idx="557">
                  <c:v>214.22</c:v>
                </c:pt>
                <c:pt idx="558">
                  <c:v>214.36500000000001</c:v>
                </c:pt>
                <c:pt idx="559">
                  <c:v>212.98500000000001</c:v>
                </c:pt>
                <c:pt idx="560">
                  <c:v>217.124</c:v>
                </c:pt>
                <c:pt idx="561">
                  <c:v>222.351</c:v>
                </c:pt>
                <c:pt idx="562">
                  <c:v>226.49600000000001</c:v>
                </c:pt>
                <c:pt idx="563">
                  <c:v>229.012</c:v>
                </c:pt>
                <c:pt idx="564">
                  <c:v>228.27099999999999</c:v>
                </c:pt>
                <c:pt idx="565">
                  <c:v>230.76499999999999</c:v>
                </c:pt>
                <c:pt idx="566">
                  <c:v>233.322</c:v>
                </c:pt>
                <c:pt idx="567">
                  <c:v>230.172</c:v>
                </c:pt>
                <c:pt idx="568">
                  <c:v>224.68100000000001</c:v>
                </c:pt>
                <c:pt idx="569">
                  <c:v>220.827</c:v>
                </c:pt>
                <c:pt idx="570">
                  <c:v>217.07300000000001</c:v>
                </c:pt>
                <c:pt idx="571">
                  <c:v>213.941</c:v>
                </c:pt>
                <c:pt idx="572">
                  <c:v>214.15</c:v>
                </c:pt>
                <c:pt idx="573">
                  <c:v>211.90700000000001</c:v>
                </c:pt>
                <c:pt idx="574">
                  <c:v>212.024</c:v>
                </c:pt>
                <c:pt idx="575">
                  <c:v>209.33099999999999</c:v>
                </c:pt>
                <c:pt idx="576">
                  <c:v>209.22300000000001</c:v>
                </c:pt>
                <c:pt idx="577">
                  <c:v>208.44200000000001</c:v>
                </c:pt>
                <c:pt idx="578">
                  <c:v>206.25299999999999</c:v>
                </c:pt>
                <c:pt idx="579">
                  <c:v>207.16900000000001</c:v>
                </c:pt>
                <c:pt idx="580">
                  <c:v>208.928</c:v>
                </c:pt>
                <c:pt idx="581">
                  <c:v>210.214</c:v>
                </c:pt>
                <c:pt idx="582">
                  <c:v>212.226</c:v>
                </c:pt>
                <c:pt idx="583">
                  <c:v>215.44399999999999</c:v>
                </c:pt>
                <c:pt idx="584">
                  <c:v>214.541</c:v>
                </c:pt>
                <c:pt idx="585">
                  <c:v>210.94399999999999</c:v>
                </c:pt>
                <c:pt idx="586">
                  <c:v>211.60900000000001</c:v>
                </c:pt>
                <c:pt idx="587">
                  <c:v>212.99</c:v>
                </c:pt>
                <c:pt idx="588">
                  <c:v>214.11099999999999</c:v>
                </c:pt>
                <c:pt idx="589">
                  <c:v>212.57599999999999</c:v>
                </c:pt>
                <c:pt idx="590">
                  <c:v>211.96100000000001</c:v>
                </c:pt>
                <c:pt idx="591">
                  <c:v>209.697</c:v>
                </c:pt>
                <c:pt idx="592">
                  <c:v>206.51</c:v>
                </c:pt>
                <c:pt idx="593">
                  <c:v>208.19</c:v>
                </c:pt>
                <c:pt idx="594">
                  <c:v>215.96799999999999</c:v>
                </c:pt>
                <c:pt idx="595">
                  <c:v>215.029</c:v>
                </c:pt>
                <c:pt idx="596">
                  <c:v>223.73599999999999</c:v>
                </c:pt>
                <c:pt idx="597">
                  <c:v>230.13200000000001</c:v>
                </c:pt>
                <c:pt idx="598">
                  <c:v>229.29900000000001</c:v>
                </c:pt>
                <c:pt idx="599">
                  <c:v>234.928</c:v>
                </c:pt>
                <c:pt idx="600">
                  <c:v>235.51599999999999</c:v>
                </c:pt>
                <c:pt idx="601">
                  <c:v>241.221</c:v>
                </c:pt>
                <c:pt idx="602">
                  <c:v>230.98400000000001</c:v>
                </c:pt>
                <c:pt idx="603">
                  <c:v>229.30699999999999</c:v>
                </c:pt>
                <c:pt idx="604">
                  <c:v>238.25700000000001</c:v>
                </c:pt>
                <c:pt idx="605">
                  <c:v>245.15600000000001</c:v>
                </c:pt>
                <c:pt idx="606">
                  <c:v>238.13</c:v>
                </c:pt>
                <c:pt idx="607">
                  <c:v>232.44800000000001</c:v>
                </c:pt>
                <c:pt idx="608">
                  <c:v>241.398</c:v>
                </c:pt>
                <c:pt idx="609">
                  <c:v>236.28899999999999</c:v>
                </c:pt>
                <c:pt idx="610">
                  <c:v>232.18899999999999</c:v>
                </c:pt>
                <c:pt idx="611">
                  <c:v>234.624</c:v>
                </c:pt>
                <c:pt idx="612">
                  <c:v>231.642</c:v>
                </c:pt>
                <c:pt idx="613">
                  <c:v>229.251</c:v>
                </c:pt>
                <c:pt idx="614">
                  <c:v>227.9</c:v>
                </c:pt>
                <c:pt idx="615">
                  <c:v>227.04</c:v>
                </c:pt>
                <c:pt idx="616">
                  <c:v>222.62700000000001</c:v>
                </c:pt>
                <c:pt idx="617">
                  <c:v>215.46199999999999</c:v>
                </c:pt>
                <c:pt idx="618">
                  <c:v>214.042</c:v>
                </c:pt>
                <c:pt idx="619">
                  <c:v>215.928</c:v>
                </c:pt>
                <c:pt idx="620">
                  <c:v>215.715</c:v>
                </c:pt>
                <c:pt idx="621">
                  <c:v>216.92599999999999</c:v>
                </c:pt>
                <c:pt idx="622">
                  <c:v>213.76900000000001</c:v>
                </c:pt>
                <c:pt idx="623">
                  <c:v>212.91800000000001</c:v>
                </c:pt>
                <c:pt idx="624">
                  <c:v>212.04499999999999</c:v>
                </c:pt>
                <c:pt idx="625">
                  <c:v>210.45599999999999</c:v>
                </c:pt>
                <c:pt idx="626">
                  <c:v>212.04499999999999</c:v>
                </c:pt>
                <c:pt idx="627">
                  <c:v>215.58799999999999</c:v>
                </c:pt>
                <c:pt idx="628">
                  <c:v>219.518</c:v>
                </c:pt>
                <c:pt idx="629">
                  <c:v>228.79</c:v>
                </c:pt>
                <c:pt idx="630">
                  <c:v>225.37799999999999</c:v>
                </c:pt>
                <c:pt idx="631">
                  <c:v>229.47399999999999</c:v>
                </c:pt>
                <c:pt idx="632">
                  <c:v>237.346</c:v>
                </c:pt>
                <c:pt idx="633">
                  <c:v>236.21199999999999</c:v>
                </c:pt>
                <c:pt idx="634">
                  <c:v>234.41499999999999</c:v>
                </c:pt>
                <c:pt idx="635">
                  <c:v>220.56899999999999</c:v>
                </c:pt>
                <c:pt idx="636">
                  <c:v>214.32400000000001</c:v>
                </c:pt>
                <c:pt idx="637">
                  <c:v>233.19</c:v>
                </c:pt>
                <c:pt idx="638">
                  <c:v>250.916</c:v>
                </c:pt>
                <c:pt idx="639">
                  <c:v>253.96100000000001</c:v>
                </c:pt>
                <c:pt idx="640">
                  <c:v>261.28500000000003</c:v>
                </c:pt>
                <c:pt idx="641">
                  <c:v>242.06299999999999</c:v>
                </c:pt>
                <c:pt idx="642">
                  <c:v>243.922</c:v>
                </c:pt>
                <c:pt idx="643">
                  <c:v>252.57300000000001</c:v>
                </c:pt>
                <c:pt idx="644">
                  <c:v>262.74099999999999</c:v>
                </c:pt>
                <c:pt idx="645">
                  <c:v>261.02300000000002</c:v>
                </c:pt>
                <c:pt idx="646">
                  <c:v>255.989</c:v>
                </c:pt>
                <c:pt idx="647">
                  <c:v>256.17500000000001</c:v>
                </c:pt>
                <c:pt idx="648">
                  <c:v>256.89699999999999</c:v>
                </c:pt>
                <c:pt idx="649">
                  <c:v>256.89</c:v>
                </c:pt>
                <c:pt idx="650">
                  <c:v>254.291</c:v>
                </c:pt>
                <c:pt idx="651">
                  <c:v>252.33099999999999</c:v>
                </c:pt>
                <c:pt idx="652">
                  <c:v>247.964</c:v>
                </c:pt>
                <c:pt idx="653">
                  <c:v>251.749</c:v>
                </c:pt>
                <c:pt idx="654">
                  <c:v>250.69499999999999</c:v>
                </c:pt>
                <c:pt idx="655">
                  <c:v>244.761</c:v>
                </c:pt>
                <c:pt idx="656">
                  <c:v>234.70400000000001</c:v>
                </c:pt>
                <c:pt idx="657">
                  <c:v>232.03399999999999</c:v>
                </c:pt>
                <c:pt idx="658">
                  <c:v>226.14400000000001</c:v>
                </c:pt>
                <c:pt idx="659">
                  <c:v>228.214</c:v>
                </c:pt>
                <c:pt idx="660">
                  <c:v>225.339</c:v>
                </c:pt>
                <c:pt idx="661">
                  <c:v>221.38800000000001</c:v>
                </c:pt>
                <c:pt idx="662">
                  <c:v>222.285</c:v>
                </c:pt>
                <c:pt idx="663">
                  <c:v>221.18899999999999</c:v>
                </c:pt>
                <c:pt idx="664">
                  <c:v>219.03</c:v>
                </c:pt>
                <c:pt idx="665">
                  <c:v>219.10599999999999</c:v>
                </c:pt>
                <c:pt idx="666">
                  <c:v>217.30699999999999</c:v>
                </c:pt>
                <c:pt idx="667">
                  <c:v>216.62</c:v>
                </c:pt>
                <c:pt idx="668">
                  <c:v>220.20400000000001</c:v>
                </c:pt>
                <c:pt idx="669">
                  <c:v>220.62100000000001</c:v>
                </c:pt>
                <c:pt idx="670">
                  <c:v>220.45400000000001</c:v>
                </c:pt>
                <c:pt idx="671">
                  <c:v>220.321</c:v>
                </c:pt>
                <c:pt idx="672">
                  <c:v>220.244</c:v>
                </c:pt>
                <c:pt idx="673">
                  <c:v>220.29599999999999</c:v>
                </c:pt>
                <c:pt idx="674">
                  <c:v>219.28100000000001</c:v>
                </c:pt>
                <c:pt idx="675">
                  <c:v>219.048</c:v>
                </c:pt>
                <c:pt idx="676">
                  <c:v>221.48099999999999</c:v>
                </c:pt>
                <c:pt idx="677">
                  <c:v>226.61199999999999</c:v>
                </c:pt>
                <c:pt idx="678">
                  <c:v>227.208</c:v>
                </c:pt>
                <c:pt idx="679">
                  <c:v>232.066</c:v>
                </c:pt>
                <c:pt idx="680">
                  <c:v>234.61600000000001</c:v>
                </c:pt>
                <c:pt idx="681">
                  <c:v>244.636</c:v>
                </c:pt>
                <c:pt idx="682">
                  <c:v>243.85400000000001</c:v>
                </c:pt>
                <c:pt idx="683">
                  <c:v>241.43</c:v>
                </c:pt>
                <c:pt idx="684">
                  <c:v>237.31</c:v>
                </c:pt>
                <c:pt idx="685">
                  <c:v>236.523</c:v>
                </c:pt>
                <c:pt idx="686">
                  <c:v>237.333</c:v>
                </c:pt>
                <c:pt idx="687">
                  <c:v>246.524</c:v>
                </c:pt>
                <c:pt idx="688">
                  <c:v>247.637</c:v>
                </c:pt>
                <c:pt idx="689">
                  <c:v>243.08699999999999</c:v>
                </c:pt>
                <c:pt idx="690">
                  <c:v>240.846</c:v>
                </c:pt>
                <c:pt idx="691">
                  <c:v>241.851</c:v>
                </c:pt>
                <c:pt idx="692">
                  <c:v>237.46199999999999</c:v>
                </c:pt>
                <c:pt idx="693">
                  <c:v>236.75399999999999</c:v>
                </c:pt>
                <c:pt idx="694">
                  <c:v>235.02699999999999</c:v>
                </c:pt>
                <c:pt idx="695">
                  <c:v>237.30799999999999</c:v>
                </c:pt>
                <c:pt idx="696">
                  <c:v>240.291</c:v>
                </c:pt>
                <c:pt idx="697">
                  <c:v>239.571</c:v>
                </c:pt>
                <c:pt idx="698">
                  <c:v>235.911</c:v>
                </c:pt>
                <c:pt idx="699">
                  <c:v>229.09299999999999</c:v>
                </c:pt>
                <c:pt idx="700">
                  <c:v>230.08600000000001</c:v>
                </c:pt>
                <c:pt idx="701">
                  <c:v>231.08799999999999</c:v>
                </c:pt>
                <c:pt idx="702">
                  <c:v>230.36</c:v>
                </c:pt>
                <c:pt idx="703">
                  <c:v>227.74600000000001</c:v>
                </c:pt>
                <c:pt idx="704">
                  <c:v>224.31700000000001</c:v>
                </c:pt>
                <c:pt idx="705">
                  <c:v>217.072</c:v>
                </c:pt>
                <c:pt idx="706">
                  <c:v>217.81200000000001</c:v>
                </c:pt>
                <c:pt idx="707">
                  <c:v>222.77199999999999</c:v>
                </c:pt>
                <c:pt idx="708">
                  <c:v>228.08799999999999</c:v>
                </c:pt>
                <c:pt idx="709">
                  <c:v>231.26499999999999</c:v>
                </c:pt>
                <c:pt idx="710">
                  <c:v>231.57499999999999</c:v>
                </c:pt>
                <c:pt idx="711">
                  <c:v>223.988</c:v>
                </c:pt>
                <c:pt idx="712">
                  <c:v>220.25700000000001</c:v>
                </c:pt>
                <c:pt idx="713">
                  <c:v>213.19200000000001</c:v>
                </c:pt>
                <c:pt idx="714">
                  <c:v>211.66200000000001</c:v>
                </c:pt>
                <c:pt idx="715">
                  <c:v>210.54300000000001</c:v>
                </c:pt>
                <c:pt idx="716">
                  <c:v>214.90600000000001</c:v>
                </c:pt>
                <c:pt idx="717">
                  <c:v>208.02099999999999</c:v>
                </c:pt>
                <c:pt idx="718">
                  <c:v>209.55099999999999</c:v>
                </c:pt>
                <c:pt idx="719">
                  <c:v>204.03399999999999</c:v>
                </c:pt>
                <c:pt idx="720">
                  <c:v>200.434</c:v>
                </c:pt>
                <c:pt idx="721">
                  <c:v>201.17099999999999</c:v>
                </c:pt>
                <c:pt idx="722">
                  <c:v>207.72800000000001</c:v>
                </c:pt>
                <c:pt idx="723">
                  <c:v>210.12</c:v>
                </c:pt>
                <c:pt idx="724">
                  <c:v>208.495</c:v>
                </c:pt>
                <c:pt idx="725">
                  <c:v>209.374</c:v>
                </c:pt>
                <c:pt idx="726">
                  <c:v>212.178</c:v>
                </c:pt>
                <c:pt idx="727">
                  <c:v>203.77600000000001</c:v>
                </c:pt>
                <c:pt idx="728">
                  <c:v>203.108</c:v>
                </c:pt>
                <c:pt idx="729">
                  <c:v>203.09399999999999</c:v>
                </c:pt>
                <c:pt idx="730">
                  <c:v>212.80699999999999</c:v>
                </c:pt>
                <c:pt idx="731">
                  <c:v>216.01499999999999</c:v>
                </c:pt>
                <c:pt idx="732">
                  <c:v>215.92400000000001</c:v>
                </c:pt>
                <c:pt idx="733">
                  <c:v>211.05500000000001</c:v>
                </c:pt>
                <c:pt idx="734">
                  <c:v>205.63800000000001</c:v>
                </c:pt>
                <c:pt idx="735">
                  <c:v>205.423</c:v>
                </c:pt>
                <c:pt idx="736">
                  <c:v>203.79499999999999</c:v>
                </c:pt>
                <c:pt idx="737">
                  <c:v>202.114</c:v>
                </c:pt>
                <c:pt idx="738">
                  <c:v>200.67500000000001</c:v>
                </c:pt>
                <c:pt idx="739">
                  <c:v>202.20599999999999</c:v>
                </c:pt>
                <c:pt idx="740">
                  <c:v>202.32300000000001</c:v>
                </c:pt>
                <c:pt idx="741">
                  <c:v>202.78700000000001</c:v>
                </c:pt>
                <c:pt idx="742">
                  <c:v>203.256</c:v>
                </c:pt>
                <c:pt idx="743">
                  <c:v>203.22900000000001</c:v>
                </c:pt>
                <c:pt idx="744">
                  <c:v>200.58199999999999</c:v>
                </c:pt>
                <c:pt idx="745">
                  <c:v>198.66800000000001</c:v>
                </c:pt>
                <c:pt idx="746">
                  <c:v>200.91399999999999</c:v>
                </c:pt>
                <c:pt idx="747">
                  <c:v>202.33500000000001</c:v>
                </c:pt>
                <c:pt idx="748">
                  <c:v>201.64699999999999</c:v>
                </c:pt>
                <c:pt idx="749">
                  <c:v>201.39</c:v>
                </c:pt>
                <c:pt idx="750">
                  <c:v>201.958</c:v>
                </c:pt>
                <c:pt idx="751">
                  <c:v>203.089</c:v>
                </c:pt>
                <c:pt idx="752">
                  <c:v>204.13200000000001</c:v>
                </c:pt>
                <c:pt idx="753">
                  <c:v>204.16</c:v>
                </c:pt>
                <c:pt idx="754">
                  <c:v>202.148</c:v>
                </c:pt>
                <c:pt idx="755">
                  <c:v>197.64</c:v>
                </c:pt>
                <c:pt idx="756">
                  <c:v>193.619</c:v>
                </c:pt>
                <c:pt idx="757">
                  <c:v>197.48500000000001</c:v>
                </c:pt>
                <c:pt idx="758">
                  <c:v>194.31200000000001</c:v>
                </c:pt>
                <c:pt idx="759">
                  <c:v>192.07499999999999</c:v>
                </c:pt>
                <c:pt idx="760">
                  <c:v>191.56899999999999</c:v>
                </c:pt>
                <c:pt idx="761">
                  <c:v>188.04300000000001</c:v>
                </c:pt>
                <c:pt idx="762">
                  <c:v>186.28899999999999</c:v>
                </c:pt>
                <c:pt idx="763">
                  <c:v>191.66</c:v>
                </c:pt>
                <c:pt idx="764">
                  <c:v>189.86</c:v>
                </c:pt>
                <c:pt idx="765">
                  <c:v>193.85599999999999</c:v>
                </c:pt>
                <c:pt idx="766">
                  <c:v>192.95099999999999</c:v>
                </c:pt>
                <c:pt idx="767">
                  <c:v>188.82900000000001</c:v>
                </c:pt>
                <c:pt idx="768">
                  <c:v>189.81800000000001</c:v>
                </c:pt>
                <c:pt idx="769">
                  <c:v>190.858</c:v>
                </c:pt>
                <c:pt idx="770">
                  <c:v>190.27199999999999</c:v>
                </c:pt>
                <c:pt idx="771">
                  <c:v>188.28100000000001</c:v>
                </c:pt>
                <c:pt idx="772">
                  <c:v>194.29499999999999</c:v>
                </c:pt>
                <c:pt idx="773">
                  <c:v>194.08600000000001</c:v>
                </c:pt>
                <c:pt idx="774">
                  <c:v>188.898</c:v>
                </c:pt>
                <c:pt idx="775">
                  <c:v>188.971</c:v>
                </c:pt>
                <c:pt idx="776">
                  <c:v>187.995</c:v>
                </c:pt>
                <c:pt idx="777">
                  <c:v>186.69</c:v>
                </c:pt>
                <c:pt idx="778">
                  <c:v>188.13399999999999</c:v>
                </c:pt>
                <c:pt idx="779">
                  <c:v>190.05500000000001</c:v>
                </c:pt>
                <c:pt idx="780">
                  <c:v>189.53800000000001</c:v>
                </c:pt>
                <c:pt idx="781">
                  <c:v>191.286</c:v>
                </c:pt>
                <c:pt idx="782">
                  <c:v>194.35599999999999</c:v>
                </c:pt>
                <c:pt idx="783">
                  <c:v>195.15100000000001</c:v>
                </c:pt>
                <c:pt idx="784">
                  <c:v>194.93</c:v>
                </c:pt>
                <c:pt idx="785">
                  <c:v>189.44800000000001</c:v>
                </c:pt>
                <c:pt idx="786">
                  <c:v>187.18899999999999</c:v>
                </c:pt>
                <c:pt idx="787">
                  <c:v>187.42500000000001</c:v>
                </c:pt>
                <c:pt idx="788">
                  <c:v>187.166</c:v>
                </c:pt>
                <c:pt idx="789">
                  <c:v>187.45</c:v>
                </c:pt>
                <c:pt idx="790">
                  <c:v>186.16800000000001</c:v>
                </c:pt>
                <c:pt idx="791">
                  <c:v>183.98500000000001</c:v>
                </c:pt>
                <c:pt idx="792">
                  <c:v>182.21</c:v>
                </c:pt>
                <c:pt idx="793">
                  <c:v>184.50899999999999</c:v>
                </c:pt>
                <c:pt idx="794">
                  <c:v>186.964</c:v>
                </c:pt>
                <c:pt idx="795">
                  <c:v>187.23599999999999</c:v>
                </c:pt>
                <c:pt idx="796">
                  <c:v>189.113</c:v>
                </c:pt>
                <c:pt idx="797">
                  <c:v>192.423</c:v>
                </c:pt>
                <c:pt idx="798">
                  <c:v>191.00200000000001</c:v>
                </c:pt>
                <c:pt idx="799">
                  <c:v>188.61099999999999</c:v>
                </c:pt>
                <c:pt idx="800">
                  <c:v>187.45699999999999</c:v>
                </c:pt>
                <c:pt idx="801">
                  <c:v>187.17599999999999</c:v>
                </c:pt>
                <c:pt idx="802">
                  <c:v>188.27799999999999</c:v>
                </c:pt>
                <c:pt idx="803">
                  <c:v>192.917</c:v>
                </c:pt>
                <c:pt idx="804">
                  <c:v>191.99700000000001</c:v>
                </c:pt>
                <c:pt idx="805">
                  <c:v>192.083</c:v>
                </c:pt>
                <c:pt idx="806">
                  <c:v>191.304</c:v>
                </c:pt>
                <c:pt idx="807">
                  <c:v>193.73599999999999</c:v>
                </c:pt>
                <c:pt idx="808">
                  <c:v>198.02699999999999</c:v>
                </c:pt>
                <c:pt idx="809">
                  <c:v>195.82400000000001</c:v>
                </c:pt>
                <c:pt idx="810">
                  <c:v>193.90600000000001</c:v>
                </c:pt>
                <c:pt idx="811">
                  <c:v>196.86600000000001</c:v>
                </c:pt>
                <c:pt idx="812">
                  <c:v>193.07400000000001</c:v>
                </c:pt>
                <c:pt idx="813">
                  <c:v>193.86799999999999</c:v>
                </c:pt>
                <c:pt idx="814">
                  <c:v>192.40600000000001</c:v>
                </c:pt>
                <c:pt idx="815">
                  <c:v>191.34700000000001</c:v>
                </c:pt>
                <c:pt idx="816">
                  <c:v>190.839</c:v>
                </c:pt>
                <c:pt idx="817">
                  <c:v>188.917</c:v>
                </c:pt>
                <c:pt idx="818">
                  <c:v>187.18</c:v>
                </c:pt>
                <c:pt idx="819">
                  <c:v>187.99700000000001</c:v>
                </c:pt>
                <c:pt idx="820">
                  <c:v>188.422</c:v>
                </c:pt>
                <c:pt idx="821">
                  <c:v>192.01</c:v>
                </c:pt>
                <c:pt idx="822">
                  <c:v>191.12299999999999</c:v>
                </c:pt>
                <c:pt idx="823">
                  <c:v>192.32499999999999</c:v>
                </c:pt>
                <c:pt idx="824">
                  <c:v>192.11699999999999</c:v>
                </c:pt>
                <c:pt idx="825">
                  <c:v>190.821</c:v>
                </c:pt>
                <c:pt idx="826">
                  <c:v>189.82</c:v>
                </c:pt>
                <c:pt idx="827">
                  <c:v>188.697</c:v>
                </c:pt>
                <c:pt idx="828">
                  <c:v>189.28200000000001</c:v>
                </c:pt>
                <c:pt idx="829">
                  <c:v>189.333</c:v>
                </c:pt>
                <c:pt idx="830">
                  <c:v>189.333</c:v>
                </c:pt>
              </c:numCache>
            </c:numRef>
          </c:val>
          <c:smooth val="0"/>
          <c:extLst xmlns:c16r2="http://schemas.microsoft.com/office/drawing/2015/06/chart">
            <c:ext xmlns:c16="http://schemas.microsoft.com/office/drawing/2014/chart" uri="{C3380CC4-5D6E-409C-BE32-E72D297353CC}">
              <c16:uniqueId val="{00000001-1205-4FCA-B335-F623C839044D}"/>
            </c:ext>
          </c:extLst>
        </c:ser>
        <c:dLbls>
          <c:showLegendKey val="0"/>
          <c:showVal val="0"/>
          <c:showCatName val="0"/>
          <c:showSerName val="0"/>
          <c:showPercent val="0"/>
          <c:showBubbleSize val="0"/>
        </c:dLbls>
        <c:marker val="1"/>
        <c:smooth val="0"/>
        <c:axId val="111132672"/>
        <c:axId val="111126784"/>
      </c:lineChart>
      <c:dateAx>
        <c:axId val="111123456"/>
        <c:scaling>
          <c:orientation val="minMax"/>
        </c:scaling>
        <c:delete val="0"/>
        <c:axPos val="b"/>
        <c:numFmt formatCode="m/d/yyyy" sourceLinked="1"/>
        <c:majorTickMark val="out"/>
        <c:minorTickMark val="none"/>
        <c:tickLblPos val="nextTo"/>
        <c:txPr>
          <a:bodyPr/>
          <a:lstStyle/>
          <a:p>
            <a:pPr>
              <a:defRPr sz="800"/>
            </a:pPr>
            <a:endParaRPr lang="es-MX"/>
          </a:p>
        </c:txPr>
        <c:crossAx val="111125248"/>
        <c:crosses val="autoZero"/>
        <c:auto val="1"/>
        <c:lblOffset val="100"/>
        <c:baseTimeUnit val="days"/>
      </c:dateAx>
      <c:valAx>
        <c:axId val="111125248"/>
        <c:scaling>
          <c:orientation val="minMax"/>
        </c:scaling>
        <c:delete val="0"/>
        <c:axPos val="l"/>
        <c:majorGridlines/>
        <c:numFmt formatCode="General" sourceLinked="1"/>
        <c:majorTickMark val="out"/>
        <c:minorTickMark val="none"/>
        <c:tickLblPos val="nextTo"/>
        <c:txPr>
          <a:bodyPr/>
          <a:lstStyle/>
          <a:p>
            <a:pPr>
              <a:defRPr sz="800"/>
            </a:pPr>
            <a:endParaRPr lang="es-MX"/>
          </a:p>
        </c:txPr>
        <c:crossAx val="111123456"/>
        <c:crosses val="autoZero"/>
        <c:crossBetween val="between"/>
      </c:valAx>
      <c:valAx>
        <c:axId val="111126784"/>
        <c:scaling>
          <c:orientation val="minMax"/>
        </c:scaling>
        <c:delete val="0"/>
        <c:axPos val="r"/>
        <c:numFmt formatCode="General" sourceLinked="1"/>
        <c:majorTickMark val="out"/>
        <c:minorTickMark val="none"/>
        <c:tickLblPos val="nextTo"/>
        <c:txPr>
          <a:bodyPr/>
          <a:lstStyle/>
          <a:p>
            <a:pPr>
              <a:defRPr sz="800"/>
            </a:pPr>
            <a:endParaRPr lang="es-MX"/>
          </a:p>
        </c:txPr>
        <c:crossAx val="111132672"/>
        <c:crosses val="max"/>
        <c:crossBetween val="between"/>
      </c:valAx>
      <c:dateAx>
        <c:axId val="111132672"/>
        <c:scaling>
          <c:orientation val="minMax"/>
        </c:scaling>
        <c:delete val="1"/>
        <c:axPos val="b"/>
        <c:numFmt formatCode="m/d/yyyy" sourceLinked="1"/>
        <c:majorTickMark val="out"/>
        <c:minorTickMark val="none"/>
        <c:tickLblPos val="nextTo"/>
        <c:crossAx val="111126784"/>
        <c:crosses val="autoZero"/>
        <c:auto val="1"/>
        <c:lblOffset val="100"/>
        <c:baseTimeUnit val="days"/>
        <c:majorUnit val="1"/>
        <c:minorUnit val="1"/>
      </c:dateAx>
    </c:plotArea>
    <c:legend>
      <c:legendPos val="b"/>
      <c:overlay val="0"/>
      <c:txPr>
        <a:bodyPr/>
        <a:lstStyle/>
        <a:p>
          <a:pPr>
            <a:defRPr sz="800"/>
          </a:pPr>
          <a:endParaRPr lang="es-MX"/>
        </a:p>
      </c:txPr>
    </c:legend>
    <c:plotVisOnly val="1"/>
    <c:dispBlanksAs val="gap"/>
    <c:showDLblsOverMax val="0"/>
  </c:chart>
  <c:spPr>
    <a:ln>
      <a:noFill/>
    </a:ln>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Equity market (P/E)</c:v>
          </c:tx>
          <c:invertIfNegative val="0"/>
          <c:dLbls>
            <c:numFmt formatCode="#,##0" sourceLinked="0"/>
            <c:spPr>
              <a:noFill/>
              <a:ln>
                <a:noFill/>
              </a:ln>
              <a:effectLst/>
            </c:spPr>
            <c:txPr>
              <a:bodyPr/>
              <a:lstStyle/>
              <a:p>
                <a:pPr>
                  <a:defRPr sz="6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(Monitor!$B$5:$B$7,Monitor!$B$9:$B$13,Monitor!$B$15:$B$19,Monitor!$B$21:$B$26,Monitor!$B$28:$B$29,Monitor!$B$31,Monitor!$B$34:$B$35)</c:f>
              <c:strCache>
                <c:ptCount val="24"/>
                <c:pt idx="0">
                  <c:v>US SPX Index</c:v>
                </c:pt>
                <c:pt idx="1">
                  <c:v>Nasdaq</c:v>
                </c:pt>
                <c:pt idx="2">
                  <c:v>Dow</c:v>
                </c:pt>
                <c:pt idx="3">
                  <c:v>Europe</c:v>
                </c:pt>
                <c:pt idx="4">
                  <c:v>Germany</c:v>
                </c:pt>
                <c:pt idx="5">
                  <c:v>UK</c:v>
                </c:pt>
                <c:pt idx="6">
                  <c:v>France</c:v>
                </c:pt>
                <c:pt idx="7">
                  <c:v>Japan</c:v>
                </c:pt>
                <c:pt idx="8">
                  <c:v>Brazil Bovespa Index</c:v>
                </c:pt>
                <c:pt idx="9">
                  <c:v>Russia</c:v>
                </c:pt>
                <c:pt idx="10">
                  <c:v>India</c:v>
                </c:pt>
                <c:pt idx="11">
                  <c:v>China</c:v>
                </c:pt>
                <c:pt idx="12">
                  <c:v>South Africa</c:v>
                </c:pt>
                <c:pt idx="13">
                  <c:v>Mexico IPC Index</c:v>
                </c:pt>
                <c:pt idx="14">
                  <c:v>Indonesia</c:v>
                </c:pt>
                <c:pt idx="15">
                  <c:v>Turkey</c:v>
                </c:pt>
                <c:pt idx="16">
                  <c:v>Argentina MERVAL Index</c:v>
                </c:pt>
                <c:pt idx="17">
                  <c:v>Chile IPSA Index</c:v>
                </c:pt>
                <c:pt idx="18">
                  <c:v>Colombia COLCAP Index</c:v>
                </c:pt>
                <c:pt idx="19">
                  <c:v>Hong Kong</c:v>
                </c:pt>
                <c:pt idx="20">
                  <c:v>Singapore</c:v>
                </c:pt>
                <c:pt idx="21">
                  <c:v>Taiwan</c:v>
                </c:pt>
                <c:pt idx="22">
                  <c:v>Polonia</c:v>
                </c:pt>
                <c:pt idx="23">
                  <c:v>Malaysia</c:v>
                </c:pt>
              </c:strCache>
            </c:strRef>
          </c:cat>
          <c:val>
            <c:numRef>
              <c:f>(Monitor!$E$5:$E$7,Monitor!$E$9:$E$13,Monitor!$E$15:$E$19,Monitor!$E$21:$E$26,Monitor!$E$28:$E$29,Monitor!$E$31,Monitor!$E$34:$E$35)</c:f>
              <c:numCache>
                <c:formatCode>0.0</c:formatCode>
                <c:ptCount val="24"/>
                <c:pt idx="0">
                  <c:v>20.633500000000002</c:v>
                </c:pt>
                <c:pt idx="1">
                  <c:v>29.8598</c:v>
                </c:pt>
                <c:pt idx="2">
                  <c:v>18.274799999999999</c:v>
                </c:pt>
                <c:pt idx="3">
                  <c:v>27.136600000000001</c:v>
                </c:pt>
                <c:pt idx="4">
                  <c:v>19.229299999999999</c:v>
                </c:pt>
                <c:pt idx="5">
                  <c:v>37.892600000000002</c:v>
                </c:pt>
                <c:pt idx="6">
                  <c:v>18.734300000000001</c:v>
                </c:pt>
                <c:pt idx="7">
                  <c:v>22.603100000000001</c:v>
                </c:pt>
                <c:pt idx="8">
                  <c:v>184.55520000000001</c:v>
                </c:pt>
                <c:pt idx="9">
                  <c:v>8.7710000000000008</c:v>
                </c:pt>
                <c:pt idx="10">
                  <c:v>19.828499999999998</c:v>
                </c:pt>
                <c:pt idx="11">
                  <c:v>17.159700000000001</c:v>
                </c:pt>
                <c:pt idx="12">
                  <c:v>18.500599999999999</c:v>
                </c:pt>
                <c:pt idx="13">
                  <c:v>23.194700000000001</c:v>
                </c:pt>
                <c:pt idx="14">
                  <c:v>23.311299999999999</c:v>
                </c:pt>
                <c:pt idx="15">
                  <c:v>9.2710000000000008</c:v>
                </c:pt>
                <c:pt idx="16">
                  <c:v>0</c:v>
                </c:pt>
                <c:pt idx="17">
                  <c:v>17.954000000000001</c:v>
                </c:pt>
                <c:pt idx="18">
                  <c:v>12.9901</c:v>
                </c:pt>
                <c:pt idx="19">
                  <c:v>12.2262</c:v>
                </c:pt>
                <c:pt idx="20">
                  <c:v>11.9018</c:v>
                </c:pt>
                <c:pt idx="21">
                  <c:v>15.1294</c:v>
                </c:pt>
                <c:pt idx="22">
                  <c:v>17.5989</c:v>
                </c:pt>
                <c:pt idx="23">
                  <c:v>19.828499999999998</c:v>
                </c:pt>
              </c:numCache>
            </c:numRef>
          </c:val>
          <c:extLst xmlns:c16r2="http://schemas.microsoft.com/office/drawing/2015/06/chart">
            <c:ext xmlns:c16="http://schemas.microsoft.com/office/drawing/2014/chart" uri="{C3380CC4-5D6E-409C-BE32-E72D297353CC}">
              <c16:uniqueId val="{00000000-FCBB-47F3-B342-CBE8DB1AEC97}"/>
            </c:ext>
          </c:extLst>
        </c:ser>
        <c:ser>
          <c:idx val="1"/>
          <c:order val="1"/>
          <c:tx>
            <c:v>7 year average (P/E)</c:v>
          </c:tx>
          <c:invertIfNegative val="0"/>
          <c:dLbls>
            <c:numFmt formatCode="#,##0" sourceLinked="0"/>
            <c:spPr>
              <a:noFill/>
              <a:ln>
                <a:noFill/>
              </a:ln>
              <a:effectLst/>
            </c:spPr>
            <c:txPr>
              <a:bodyPr/>
              <a:lstStyle/>
              <a:p>
                <a:pPr>
                  <a:defRPr sz="600"/>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(Monitor!$B$5:$B$7,Monitor!$B$9:$B$13,Monitor!$B$15:$B$19,Monitor!$B$21:$B$26,Monitor!$B$28:$B$29,Monitor!$B$31,Monitor!$B$34:$B$35)</c:f>
              <c:strCache>
                <c:ptCount val="24"/>
                <c:pt idx="0">
                  <c:v>US SPX Index</c:v>
                </c:pt>
                <c:pt idx="1">
                  <c:v>Nasdaq</c:v>
                </c:pt>
                <c:pt idx="2">
                  <c:v>Dow</c:v>
                </c:pt>
                <c:pt idx="3">
                  <c:v>Europe</c:v>
                </c:pt>
                <c:pt idx="4">
                  <c:v>Germany</c:v>
                </c:pt>
                <c:pt idx="5">
                  <c:v>UK</c:v>
                </c:pt>
                <c:pt idx="6">
                  <c:v>France</c:v>
                </c:pt>
                <c:pt idx="7">
                  <c:v>Japan</c:v>
                </c:pt>
                <c:pt idx="8">
                  <c:v>Brazil Bovespa Index</c:v>
                </c:pt>
                <c:pt idx="9">
                  <c:v>Russia</c:v>
                </c:pt>
                <c:pt idx="10">
                  <c:v>India</c:v>
                </c:pt>
                <c:pt idx="11">
                  <c:v>China</c:v>
                </c:pt>
                <c:pt idx="12">
                  <c:v>South Africa</c:v>
                </c:pt>
                <c:pt idx="13">
                  <c:v>Mexico IPC Index</c:v>
                </c:pt>
                <c:pt idx="14">
                  <c:v>Indonesia</c:v>
                </c:pt>
                <c:pt idx="15">
                  <c:v>Turkey</c:v>
                </c:pt>
                <c:pt idx="16">
                  <c:v>Argentina MERVAL Index</c:v>
                </c:pt>
                <c:pt idx="17">
                  <c:v>Chile IPSA Index</c:v>
                </c:pt>
                <c:pt idx="18">
                  <c:v>Colombia COLCAP Index</c:v>
                </c:pt>
                <c:pt idx="19">
                  <c:v>Hong Kong</c:v>
                </c:pt>
                <c:pt idx="20">
                  <c:v>Singapore</c:v>
                </c:pt>
                <c:pt idx="21">
                  <c:v>Taiwan</c:v>
                </c:pt>
                <c:pt idx="22">
                  <c:v>Polonia</c:v>
                </c:pt>
                <c:pt idx="23">
                  <c:v>Malaysia</c:v>
                </c:pt>
              </c:strCache>
            </c:strRef>
          </c:cat>
          <c:val>
            <c:numRef>
              <c:f>(Monitor!$P$5:$P$7,Monitor!$P$9:$P$13,Monitor!$P$15:$P$19,Monitor!$P$21:$P$26,Monitor!$P$28:$P$29,Monitor!$P$31,Monitor!$P$34:$P$35)</c:f>
              <c:numCache>
                <c:formatCode>0.0</c:formatCode>
                <c:ptCount val="24"/>
                <c:pt idx="0">
                  <c:v>16.952737931034488</c:v>
                </c:pt>
                <c:pt idx="1">
                  <c:v>26.921027586206897</c:v>
                </c:pt>
                <c:pt idx="2">
                  <c:v>14.971813793103445</c:v>
                </c:pt>
                <c:pt idx="3">
                  <c:v>17.684710344827586</c:v>
                </c:pt>
                <c:pt idx="4">
                  <c:v>16.620931034482762</c:v>
                </c:pt>
                <c:pt idx="5">
                  <c:v>22.90273793103448</c:v>
                </c:pt>
                <c:pt idx="6">
                  <c:v>17.555944827586206</c:v>
                </c:pt>
                <c:pt idx="7">
                  <c:v>20.554651724137933</c:v>
                </c:pt>
                <c:pt idx="8">
                  <c:v>59.263951724137939</c:v>
                </c:pt>
                <c:pt idx="9">
                  <c:v>6.2044310344827576</c:v>
                </c:pt>
                <c:pt idx="10">
                  <c:v>18.619344827586207</c:v>
                </c:pt>
                <c:pt idx="11">
                  <c:v>14.214337931034486</c:v>
                </c:pt>
                <c:pt idx="12">
                  <c:v>18.420348275862075</c:v>
                </c:pt>
                <c:pt idx="13">
                  <c:v>23.736844827586207</c:v>
                </c:pt>
                <c:pt idx="14">
                  <c:v>21.278244827586203</c:v>
                </c:pt>
                <c:pt idx="15">
                  <c:v>10.817996551724137</c:v>
                </c:pt>
                <c:pt idx="16">
                  <c:v>15.402292592592593</c:v>
                </c:pt>
                <c:pt idx="17">
                  <c:v>20.57686551724138</c:v>
                </c:pt>
                <c:pt idx="18">
                  <c:v>18.844044827586206</c:v>
                </c:pt>
                <c:pt idx="19">
                  <c:v>11.113537931034482</c:v>
                </c:pt>
                <c:pt idx="20">
                  <c:v>12.090220689655171</c:v>
                </c:pt>
                <c:pt idx="21">
                  <c:v>17.079355172413791</c:v>
                </c:pt>
                <c:pt idx="22">
                  <c:v>17.800279310344827</c:v>
                </c:pt>
                <c:pt idx="23">
                  <c:v>18.619344827586207</c:v>
                </c:pt>
              </c:numCache>
            </c:numRef>
          </c:val>
          <c:extLst xmlns:c16r2="http://schemas.microsoft.com/office/drawing/2015/06/chart">
            <c:ext xmlns:c16="http://schemas.microsoft.com/office/drawing/2014/chart" uri="{C3380CC4-5D6E-409C-BE32-E72D297353CC}">
              <c16:uniqueId val="{00000001-FCBB-47F3-B342-CBE8DB1AEC97}"/>
            </c:ext>
          </c:extLst>
        </c:ser>
        <c:dLbls>
          <c:showLegendKey val="0"/>
          <c:showVal val="1"/>
          <c:showCatName val="0"/>
          <c:showSerName val="0"/>
          <c:showPercent val="0"/>
          <c:showBubbleSize val="0"/>
        </c:dLbls>
        <c:gapWidth val="75"/>
        <c:axId val="111461120"/>
        <c:axId val="111462656"/>
      </c:barChart>
      <c:catAx>
        <c:axId val="111461120"/>
        <c:scaling>
          <c:orientation val="minMax"/>
        </c:scaling>
        <c:delete val="0"/>
        <c:axPos val="b"/>
        <c:numFmt formatCode="General" sourceLinked="0"/>
        <c:majorTickMark val="none"/>
        <c:minorTickMark val="none"/>
        <c:tickLblPos val="nextTo"/>
        <c:crossAx val="111462656"/>
        <c:crosses val="autoZero"/>
        <c:auto val="1"/>
        <c:lblAlgn val="ctr"/>
        <c:lblOffset val="100"/>
        <c:noMultiLvlLbl val="0"/>
      </c:catAx>
      <c:valAx>
        <c:axId val="111462656"/>
        <c:scaling>
          <c:orientation val="minMax"/>
        </c:scaling>
        <c:delete val="0"/>
        <c:axPos val="l"/>
        <c:numFmt formatCode="0.0" sourceLinked="1"/>
        <c:majorTickMark val="none"/>
        <c:minorTickMark val="none"/>
        <c:tickLblPos val="nextTo"/>
        <c:crossAx val="111461120"/>
        <c:crosses val="autoZero"/>
        <c:crossBetween val="between"/>
      </c:valAx>
    </c:plotArea>
    <c:legend>
      <c:legendPos val="r"/>
      <c:layout>
        <c:manualLayout>
          <c:xMode val="edge"/>
          <c:yMode val="edge"/>
          <c:x val="0.6264486098529719"/>
          <c:y val="4.1282808398950134E-2"/>
          <c:w val="0.2484776438343437"/>
          <c:h val="0.16743438320209975"/>
        </c:manualLayout>
      </c:layout>
      <c:overlay val="1"/>
    </c:legend>
    <c:plotVisOnly val="1"/>
    <c:dispBlanksAs val="gap"/>
    <c:showDLblsOverMax val="0"/>
  </c:chart>
  <c:spPr>
    <a:ln>
      <a:noFill/>
    </a:ln>
  </c:spPr>
  <c:txPr>
    <a:bodyPr/>
    <a:lstStyle/>
    <a:p>
      <a:pPr>
        <a:defRPr>
          <a:latin typeface="Century Gothic" panose="020B0502020202020204" pitchFamily="34" charset="0"/>
        </a:defRPr>
      </a:pPr>
      <a:endParaRPr lang="es-MX"/>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dirty="0"/>
              <a:t>S&amp;P 500 Index: Earnings Aggregate Surprise</a:t>
            </a:r>
          </a:p>
        </c:rich>
      </c:tx>
      <c:layout>
        <c:manualLayout>
          <c:xMode val="edge"/>
          <c:yMode val="edge"/>
          <c:x val="3.0227376469245695E-2"/>
          <c:y val="3.1671466364935751E-2"/>
        </c:manualLayout>
      </c:layout>
      <c:overlay val="0"/>
    </c:title>
    <c:autoTitleDeleted val="0"/>
    <c:plotArea>
      <c:layout/>
      <c:barChart>
        <c:barDir val="bar"/>
        <c:grouping val="stacked"/>
        <c:varyColors val="0"/>
        <c:ser>
          <c:idx val="0"/>
          <c:order val="0"/>
          <c:tx>
            <c:strRef>
              <c:f>'Earnings Surprise'!$Q$4</c:f>
              <c:strCache>
                <c:ptCount val="1"/>
                <c:pt idx="0">
                  <c:v>Negative</c:v>
                </c:pt>
              </c:strCache>
            </c:strRef>
          </c:tx>
          <c:spPr>
            <a:solidFill>
              <a:schemeClr val="accent2">
                <a:lumMod val="60000"/>
                <a:lumOff val="40000"/>
              </a:schemeClr>
            </a:solidFill>
          </c:spPr>
          <c:invertIfNegative val="0"/>
          <c:cat>
            <c:strRef>
              <c:f>'Earnings Surprise'!$P$5:$P$14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Surprise'!$Q$5:$Q$14</c:f>
              <c:numCache>
                <c:formatCode>General</c:formatCode>
                <c:ptCount val="10"/>
                <c:pt idx="0">
                  <c:v>-13</c:v>
                </c:pt>
                <c:pt idx="1">
                  <c:v>-2</c:v>
                </c:pt>
                <c:pt idx="2">
                  <c:v>-21</c:v>
                </c:pt>
                <c:pt idx="3">
                  <c:v>-11</c:v>
                </c:pt>
                <c:pt idx="4">
                  <c:v>-4</c:v>
                </c:pt>
                <c:pt idx="5">
                  <c:v>-14</c:v>
                </c:pt>
                <c:pt idx="6">
                  <c:v>-1</c:v>
                </c:pt>
                <c:pt idx="7">
                  <c:v>-9</c:v>
                </c:pt>
                <c:pt idx="8">
                  <c:v>-18</c:v>
                </c:pt>
                <c:pt idx="9">
                  <c:v>-2</c:v>
                </c:pt>
              </c:numCache>
            </c:numRef>
          </c:val>
          <c:extLst xmlns:c16r2="http://schemas.microsoft.com/office/drawing/2015/06/chart">
            <c:ext xmlns:c16="http://schemas.microsoft.com/office/drawing/2014/chart" uri="{C3380CC4-5D6E-409C-BE32-E72D297353CC}">
              <c16:uniqueId val="{00000000-84EB-480D-BFD6-484182F98B19}"/>
            </c:ext>
          </c:extLst>
        </c:ser>
        <c:ser>
          <c:idx val="1"/>
          <c:order val="1"/>
          <c:tx>
            <c:strRef>
              <c:f>'Earnings Surprise'!$R$4</c:f>
              <c:strCache>
                <c:ptCount val="1"/>
                <c:pt idx="0">
                  <c:v>Inline</c:v>
                </c:pt>
              </c:strCache>
            </c:strRef>
          </c:tx>
          <c:spPr>
            <a:solidFill>
              <a:schemeClr val="accent1">
                <a:lumMod val="75000"/>
              </a:schemeClr>
            </a:solidFill>
          </c:spPr>
          <c:invertIfNegative val="0"/>
          <c:cat>
            <c:strRef>
              <c:f>'Earnings Surprise'!$P$5:$P$14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Surprise'!$R$5:$R$14</c:f>
              <c:numCache>
                <c:formatCode>General</c:formatCode>
                <c:ptCount val="10"/>
                <c:pt idx="0">
                  <c:v>0</c:v>
                </c:pt>
                <c:pt idx="1">
                  <c:v>0</c:v>
                </c:pt>
                <c:pt idx="2">
                  <c:v>0</c:v>
                </c:pt>
                <c:pt idx="3">
                  <c:v>0</c:v>
                </c:pt>
                <c:pt idx="4">
                  <c:v>0</c:v>
                </c:pt>
                <c:pt idx="5">
                  <c:v>0</c:v>
                </c:pt>
                <c:pt idx="6">
                  <c:v>1</c:v>
                </c:pt>
                <c:pt idx="7">
                  <c:v>0</c:v>
                </c:pt>
                <c:pt idx="8">
                  <c:v>0</c:v>
                </c:pt>
                <c:pt idx="9">
                  <c:v>0</c:v>
                </c:pt>
              </c:numCache>
            </c:numRef>
          </c:val>
          <c:extLst xmlns:c16r2="http://schemas.microsoft.com/office/drawing/2015/06/chart">
            <c:ext xmlns:c16="http://schemas.microsoft.com/office/drawing/2014/chart" uri="{C3380CC4-5D6E-409C-BE32-E72D297353CC}">
              <c16:uniqueId val="{00000001-84EB-480D-BFD6-484182F98B19}"/>
            </c:ext>
          </c:extLst>
        </c:ser>
        <c:ser>
          <c:idx val="2"/>
          <c:order val="2"/>
          <c:tx>
            <c:strRef>
              <c:f>'Earnings Surprise'!$S$4</c:f>
              <c:strCache>
                <c:ptCount val="1"/>
                <c:pt idx="0">
                  <c:v>Positive</c:v>
                </c:pt>
              </c:strCache>
            </c:strRef>
          </c:tx>
          <c:invertIfNegative val="0"/>
          <c:cat>
            <c:strRef>
              <c:f>'Earnings Surprise'!$P$5:$P$14</c:f>
              <c:strCache>
                <c:ptCount val="10"/>
                <c:pt idx="0">
                  <c:v>&gt; Oil &amp; Gas</c:v>
                </c:pt>
                <c:pt idx="1">
                  <c:v>&gt; Basic Materials</c:v>
                </c:pt>
                <c:pt idx="2">
                  <c:v>&gt; Industrials</c:v>
                </c:pt>
                <c:pt idx="3">
                  <c:v>&gt; Consumer Goods</c:v>
                </c:pt>
                <c:pt idx="4">
                  <c:v>&gt; Health Care</c:v>
                </c:pt>
                <c:pt idx="5">
                  <c:v>&gt; Consumer Services</c:v>
                </c:pt>
                <c:pt idx="6">
                  <c:v>&gt; Telecommunications</c:v>
                </c:pt>
                <c:pt idx="7">
                  <c:v>&gt; Utilities</c:v>
                </c:pt>
                <c:pt idx="8">
                  <c:v>&gt; Financials</c:v>
                </c:pt>
                <c:pt idx="9">
                  <c:v>&gt; Technology</c:v>
                </c:pt>
              </c:strCache>
            </c:strRef>
          </c:cat>
          <c:val>
            <c:numRef>
              <c:f>'Earnings Surprise'!$S$5:$S$14</c:f>
              <c:numCache>
                <c:formatCode>General</c:formatCode>
                <c:ptCount val="10"/>
                <c:pt idx="0">
                  <c:v>16</c:v>
                </c:pt>
                <c:pt idx="1">
                  <c:v>15</c:v>
                </c:pt>
                <c:pt idx="2">
                  <c:v>54</c:v>
                </c:pt>
                <c:pt idx="3">
                  <c:v>37</c:v>
                </c:pt>
                <c:pt idx="4">
                  <c:v>40</c:v>
                </c:pt>
                <c:pt idx="5">
                  <c:v>26</c:v>
                </c:pt>
                <c:pt idx="6">
                  <c:v>2</c:v>
                </c:pt>
                <c:pt idx="7">
                  <c:v>19</c:v>
                </c:pt>
                <c:pt idx="8">
                  <c:v>84</c:v>
                </c:pt>
                <c:pt idx="9">
                  <c:v>33</c:v>
                </c:pt>
              </c:numCache>
            </c:numRef>
          </c:val>
          <c:extLst xmlns:c16r2="http://schemas.microsoft.com/office/drawing/2015/06/chart">
            <c:ext xmlns:c16="http://schemas.microsoft.com/office/drawing/2014/chart" uri="{C3380CC4-5D6E-409C-BE32-E72D297353CC}">
              <c16:uniqueId val="{00000002-84EB-480D-BFD6-484182F98B19}"/>
            </c:ext>
          </c:extLst>
        </c:ser>
        <c:ser>
          <c:idx val="3"/>
          <c:order val="3"/>
          <c:tx>
            <c:strRef>
              <c:f>'Earnings Surprise'!$M$3</c:f>
              <c:strCache>
                <c:ptCount val="1"/>
                <c:pt idx="0">
                  <c:v>%</c:v>
                </c:pt>
              </c:strCache>
            </c:strRef>
          </c:tx>
          <c:spPr>
            <a:noFill/>
          </c:spPr>
          <c:invertIfNegative val="0"/>
          <c:dLbls>
            <c:dLbl>
              <c:idx val="0"/>
              <c:layout>
                <c:manualLayout>
                  <c:x val="-4.1889663615556239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1"/>
              <c:layout>
                <c:manualLayout>
                  <c:x val="4.1889663615556176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2"/>
              <c:layout>
                <c:manualLayout>
                  <c:x val="4.8871274218148943E-2"/>
                  <c:y val="-3.6797056699049042E-3"/>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3"/>
              <c:layout>
                <c:manualLayout>
                  <c:x val="3.8398858314259883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4"/>
              <c:layout>
                <c:manualLayout>
                  <c:x val="4.1889663615556239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5"/>
              <c:layout>
                <c:manualLayout>
                  <c:x val="-4.5380468916852594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6"/>
              <c:layout>
                <c:manualLayout>
                  <c:x val="7.3306911327223487E-2"/>
                  <c:y val="0"/>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7"/>
              <c:layout>
                <c:manualLayout>
                  <c:x val="-8.3779327231112477E-2"/>
                  <c:y val="7.3594113398098085E-3"/>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8"/>
              <c:layout>
                <c:manualLayout>
                  <c:x val="4.1889663615556239E-2"/>
                  <c:y val="3.6797056699049042E-3"/>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dLbl>
              <c:idx val="9"/>
              <c:layout>
                <c:manualLayout>
                  <c:x val="4.8871274218148943E-2"/>
                  <c:y val="-1.6865122826392762E-17"/>
                </c:manualLayout>
              </c:layout>
              <c:dLblPos val="ctr"/>
              <c:showLegendKey val="0"/>
              <c:showVal val="1"/>
              <c:showCatName val="0"/>
              <c:showSerName val="0"/>
              <c:showPercent val="0"/>
              <c:showBubbleSize val="0"/>
              <c:separator>, </c:separator>
              <c:extLst>
                <c:ext xmlns:c15="http://schemas.microsoft.com/office/drawing/2012/chart" uri="{CE6537A1-D6FC-4f65-9D91-7224C49458BB}"/>
              </c:extLst>
            </c:dLbl>
            <c:spPr>
              <a:noFill/>
              <a:ln>
                <a:noFill/>
              </a:ln>
              <a:effectLst/>
            </c:spPr>
            <c:txPr>
              <a:bodyPr rot="0" anchor="t" anchorCtr="0"/>
              <a:lstStyle/>
              <a:p>
                <a:pPr>
                  <a:defRPr sz="800" b="1"/>
                </a:pPr>
                <a:endParaRPr lang="es-MX"/>
              </a:p>
            </c:txPr>
            <c:dLblPos val="ct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0"/>
              </c:ext>
            </c:extLst>
          </c:dLbls>
          <c:val>
            <c:numRef>
              <c:f>'Earnings Surprise'!$M$5:$M$14</c:f>
              <c:numCache>
                <c:formatCode>0.00%</c:formatCode>
                <c:ptCount val="10"/>
                <c:pt idx="0">
                  <c:v>-3.49E-2</c:v>
                </c:pt>
                <c:pt idx="1">
                  <c:v>5.9499999999999997E-2</c:v>
                </c:pt>
                <c:pt idx="2">
                  <c:v>3.85E-2</c:v>
                </c:pt>
                <c:pt idx="3">
                  <c:v>6.6600000000000006E-2</c:v>
                </c:pt>
                <c:pt idx="4">
                  <c:v>6.8199999999999997E-2</c:v>
                </c:pt>
                <c:pt idx="5">
                  <c:v>-4.1999999999999997E-3</c:v>
                </c:pt>
                <c:pt idx="6">
                  <c:v>3.95E-2</c:v>
                </c:pt>
                <c:pt idx="7">
                  <c:v>-1.8E-3</c:v>
                </c:pt>
                <c:pt idx="8">
                  <c:v>4.3200000000000002E-2</c:v>
                </c:pt>
                <c:pt idx="9">
                  <c:v>7.7899999999999997E-2</c:v>
                </c:pt>
              </c:numCache>
            </c:numRef>
          </c:val>
          <c:extLst xmlns:c16r2="http://schemas.microsoft.com/office/drawing/2015/06/chart">
            <c:ext xmlns:c16="http://schemas.microsoft.com/office/drawing/2014/chart" uri="{C3380CC4-5D6E-409C-BE32-E72D297353CC}">
              <c16:uniqueId val="{00000003-84EB-480D-BFD6-484182F98B19}"/>
            </c:ext>
          </c:extLst>
        </c:ser>
        <c:dLbls>
          <c:showLegendKey val="0"/>
          <c:showVal val="0"/>
          <c:showCatName val="0"/>
          <c:showSerName val="0"/>
          <c:showPercent val="0"/>
          <c:showBubbleSize val="0"/>
        </c:dLbls>
        <c:gapWidth val="150"/>
        <c:overlap val="100"/>
        <c:axId val="110889984"/>
        <c:axId val="110895872"/>
      </c:barChart>
      <c:catAx>
        <c:axId val="110889984"/>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110895872"/>
        <c:crosses val="autoZero"/>
        <c:auto val="0"/>
        <c:lblAlgn val="ctr"/>
        <c:lblOffset val="100"/>
        <c:noMultiLvlLbl val="0"/>
      </c:catAx>
      <c:valAx>
        <c:axId val="110895872"/>
        <c:scaling>
          <c:orientation val="minMax"/>
        </c:scaling>
        <c:delete val="0"/>
        <c:axPos val="b"/>
        <c:numFmt formatCode="General" sourceLinked="1"/>
        <c:majorTickMark val="out"/>
        <c:minorTickMark val="none"/>
        <c:tickLblPos val="nextTo"/>
        <c:txPr>
          <a:bodyPr/>
          <a:lstStyle/>
          <a:p>
            <a:pPr>
              <a:defRPr sz="800"/>
            </a:pPr>
            <a:endParaRPr lang="es-MX"/>
          </a:p>
        </c:txPr>
        <c:crossAx val="110889984"/>
        <c:crosses val="autoZero"/>
        <c:crossBetween val="between"/>
      </c:valAx>
    </c:plotArea>
    <c:legend>
      <c:legendPos val="b"/>
      <c:legendEntry>
        <c:idx val="3"/>
        <c:delete val="1"/>
      </c:legendEntry>
      <c:layout>
        <c:manualLayout>
          <c:xMode val="edge"/>
          <c:yMode val="edge"/>
          <c:x val="0.54232397580737191"/>
          <c:y val="0.91427367127695236"/>
          <c:w val="0.3319759682899649"/>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a:pPr>
            <a:r>
              <a:rPr lang="en-US" sz="800" dirty="0"/>
              <a:t>Mexico IPC Index: Earnings Aggregate Surprise</a:t>
            </a:r>
          </a:p>
        </c:rich>
      </c:tx>
      <c:layout>
        <c:manualLayout>
          <c:xMode val="edge"/>
          <c:yMode val="edge"/>
          <c:x val="3.0227376469245695E-2"/>
          <c:y val="3.1671466364935751E-2"/>
        </c:manualLayout>
      </c:layout>
      <c:overlay val="0"/>
    </c:title>
    <c:autoTitleDeleted val="0"/>
    <c:plotArea>
      <c:layout/>
      <c:barChart>
        <c:barDir val="bar"/>
        <c:grouping val="stacked"/>
        <c:varyColors val="0"/>
        <c:ser>
          <c:idx val="0"/>
          <c:order val="0"/>
          <c:tx>
            <c:strRef>
              <c:f>'Earnings Surprise'!$Q$18</c:f>
              <c:strCache>
                <c:ptCount val="1"/>
                <c:pt idx="0">
                  <c:v>Negative</c:v>
                </c:pt>
              </c:strCache>
            </c:strRef>
          </c:tx>
          <c:spPr>
            <a:solidFill>
              <a:schemeClr val="accent2">
                <a:lumMod val="50000"/>
              </a:schemeClr>
            </a:solidFill>
          </c:spPr>
          <c:invertIfNegative val="0"/>
          <c:cat>
            <c:strRef>
              <c:f>'Earnings Surprise'!$P$19:$P$26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Surprise'!$Q$19:$Q$26</c:f>
              <c:numCache>
                <c:formatCode>General</c:formatCode>
                <c:ptCount val="8"/>
                <c:pt idx="0">
                  <c:v>-3</c:v>
                </c:pt>
                <c:pt idx="1">
                  <c:v>-4</c:v>
                </c:pt>
                <c:pt idx="2">
                  <c:v>-7</c:v>
                </c:pt>
                <c:pt idx="3">
                  <c:v>-1</c:v>
                </c:pt>
                <c:pt idx="4">
                  <c:v>-4</c:v>
                </c:pt>
                <c:pt idx="5">
                  <c:v>0</c:v>
                </c:pt>
                <c:pt idx="6">
                  <c:v>0</c:v>
                </c:pt>
                <c:pt idx="7">
                  <c:v>-3</c:v>
                </c:pt>
              </c:numCache>
            </c:numRef>
          </c:val>
          <c:extLst xmlns:c16r2="http://schemas.microsoft.com/office/drawing/2015/06/chart">
            <c:ext xmlns:c16="http://schemas.microsoft.com/office/drawing/2014/chart" uri="{C3380CC4-5D6E-409C-BE32-E72D297353CC}">
              <c16:uniqueId val="{00000000-8FF5-4CFE-A3A8-65DBBD5EB689}"/>
            </c:ext>
          </c:extLst>
        </c:ser>
        <c:ser>
          <c:idx val="1"/>
          <c:order val="1"/>
          <c:tx>
            <c:strRef>
              <c:f>'Earnings Surprise'!$R$18</c:f>
              <c:strCache>
                <c:ptCount val="1"/>
                <c:pt idx="0">
                  <c:v>Inline</c:v>
                </c:pt>
              </c:strCache>
            </c:strRef>
          </c:tx>
          <c:spPr>
            <a:solidFill>
              <a:schemeClr val="accent1">
                <a:lumMod val="75000"/>
              </a:schemeClr>
            </a:solidFill>
          </c:spPr>
          <c:invertIfNegative val="0"/>
          <c:cat>
            <c:strRef>
              <c:f>'Earnings Surprise'!$P$19:$P$26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Surprise'!$R$19:$R$26</c:f>
              <c:numCache>
                <c:formatCode>General</c:formatCode>
                <c:ptCount val="8"/>
                <c:pt idx="0">
                  <c:v>0</c:v>
                </c:pt>
                <c:pt idx="1">
                  <c:v>0</c:v>
                </c:pt>
                <c:pt idx="2">
                  <c:v>0</c:v>
                </c:pt>
                <c:pt idx="3">
                  <c:v>0</c:v>
                </c:pt>
                <c:pt idx="4">
                  <c:v>0</c:v>
                </c:pt>
                <c:pt idx="5">
                  <c:v>0</c:v>
                </c:pt>
                <c:pt idx="6">
                  <c:v>0</c:v>
                </c:pt>
                <c:pt idx="7">
                  <c:v>0</c:v>
                </c:pt>
              </c:numCache>
            </c:numRef>
          </c:val>
          <c:extLst xmlns:c16r2="http://schemas.microsoft.com/office/drawing/2015/06/chart">
            <c:ext xmlns:c16="http://schemas.microsoft.com/office/drawing/2014/chart" uri="{C3380CC4-5D6E-409C-BE32-E72D297353CC}">
              <c16:uniqueId val="{00000001-8FF5-4CFE-A3A8-65DBBD5EB689}"/>
            </c:ext>
          </c:extLst>
        </c:ser>
        <c:ser>
          <c:idx val="2"/>
          <c:order val="2"/>
          <c:tx>
            <c:strRef>
              <c:f>'Earnings Surprise'!$S$18</c:f>
              <c:strCache>
                <c:ptCount val="1"/>
                <c:pt idx="0">
                  <c:v>Positive</c:v>
                </c:pt>
              </c:strCache>
            </c:strRef>
          </c:tx>
          <c:spPr>
            <a:solidFill>
              <a:schemeClr val="accent3">
                <a:lumMod val="50000"/>
              </a:schemeClr>
            </a:solidFill>
          </c:spPr>
          <c:invertIfNegative val="0"/>
          <c:cat>
            <c:strRef>
              <c:f>'Earnings Surprise'!$P$19:$P$26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Surprise'!$S$19:$S$26</c:f>
              <c:numCache>
                <c:formatCode>General</c:formatCode>
                <c:ptCount val="8"/>
                <c:pt idx="0">
                  <c:v>1</c:v>
                </c:pt>
                <c:pt idx="1">
                  <c:v>4</c:v>
                </c:pt>
                <c:pt idx="2">
                  <c:v>1</c:v>
                </c:pt>
                <c:pt idx="3">
                  <c:v>0</c:v>
                </c:pt>
                <c:pt idx="4">
                  <c:v>1</c:v>
                </c:pt>
                <c:pt idx="5">
                  <c:v>1</c:v>
                </c:pt>
                <c:pt idx="6">
                  <c:v>1</c:v>
                </c:pt>
                <c:pt idx="7">
                  <c:v>3</c:v>
                </c:pt>
              </c:numCache>
            </c:numRef>
          </c:val>
          <c:extLst xmlns:c16r2="http://schemas.microsoft.com/office/drawing/2015/06/chart">
            <c:ext xmlns:c16="http://schemas.microsoft.com/office/drawing/2014/chart" uri="{C3380CC4-5D6E-409C-BE32-E72D297353CC}">
              <c16:uniqueId val="{00000002-8FF5-4CFE-A3A8-65DBBD5EB689}"/>
            </c:ext>
          </c:extLst>
        </c:ser>
        <c:ser>
          <c:idx val="3"/>
          <c:order val="3"/>
          <c:tx>
            <c:strRef>
              <c:f>'Earnings Surprise'!$M$17</c:f>
              <c:strCache>
                <c:ptCount val="1"/>
                <c:pt idx="0">
                  <c:v>%</c:v>
                </c:pt>
              </c:strCache>
            </c:strRef>
          </c:tx>
          <c:spPr>
            <a:noFill/>
          </c:spPr>
          <c:invertIfNegative val="0"/>
          <c:dLbls>
            <c:dLbl>
              <c:idx val="0"/>
              <c:layout>
                <c:manualLayout>
                  <c:x val="0.41261211913728174"/>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FF5-4CFE-A3A8-65DBBD5EB689}"/>
                </c:ext>
                <c:ext xmlns:c15="http://schemas.microsoft.com/office/drawing/2012/chart" uri="{CE6537A1-D6FC-4f65-9D91-7224C49458BB}"/>
              </c:extLst>
            </c:dLbl>
            <c:dLbl>
              <c:idx val="1"/>
              <c:layout>
                <c:manualLayout>
                  <c:x val="0.43171022576382112"/>
                  <c:y val="4.876280462137102E-4"/>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FF5-4CFE-A3A8-65DBBD5EB689}"/>
                </c:ext>
                <c:ext xmlns:c15="http://schemas.microsoft.com/office/drawing/2012/chart" uri="{CE6537A1-D6FC-4f65-9D91-7224C49458BB}"/>
              </c:extLst>
            </c:dLbl>
            <c:dLbl>
              <c:idx val="2"/>
              <c:layout>
                <c:manualLayout>
                  <c:x val="0.57502517385756813"/>
                  <c:y val="7.6707867533561654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FF5-4CFE-A3A8-65DBBD5EB689}"/>
                </c:ext>
                <c:ext xmlns:c15="http://schemas.microsoft.com/office/drawing/2012/chart" uri="{CE6537A1-D6FC-4f65-9D91-7224C49458BB}"/>
              </c:extLst>
            </c:dLbl>
            <c:dLbl>
              <c:idx val="3"/>
              <c:layout>
                <c:manualLayout>
                  <c:x val="0.3221662102019856"/>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FF5-4CFE-A3A8-65DBBD5EB689}"/>
                </c:ext>
                <c:ext xmlns:c15="http://schemas.microsoft.com/office/drawing/2012/chart" uri="{CE6537A1-D6FC-4f65-9D91-7224C49458BB}"/>
              </c:extLst>
            </c:dLbl>
            <c:dLbl>
              <c:idx val="4"/>
              <c:layout>
                <c:manualLayout>
                  <c:x val="0.30769057400433641"/>
                  <c:y val="6.2306771126045351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FF5-4CFE-A3A8-65DBBD5EB689}"/>
                </c:ext>
                <c:ext xmlns:c15="http://schemas.microsoft.com/office/drawing/2012/chart" uri="{CE6537A1-D6FC-4f65-9D91-7224C49458BB}"/>
              </c:extLst>
            </c:dLbl>
            <c:dLbl>
              <c:idx val="5"/>
              <c:layout>
                <c:manualLayout>
                  <c:x val="0.311360264749515"/>
                  <c:y val="3.1153385559395945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FF5-4CFE-A3A8-65DBBD5EB689}"/>
                </c:ext>
                <c:ext xmlns:c15="http://schemas.microsoft.com/office/drawing/2012/chart" uri="{CE6537A1-D6FC-4f65-9D91-7224C49458BB}"/>
              </c:extLst>
            </c:dLbl>
            <c:dLbl>
              <c:idx val="6"/>
              <c:layout>
                <c:manualLayout>
                  <c:x val="0.41727519114458517"/>
                  <c:y val="3.1153385563022676E-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FF5-4CFE-A3A8-65DBBD5EB689}"/>
                </c:ext>
                <c:ext xmlns:c15="http://schemas.microsoft.com/office/drawing/2012/chart" uri="{CE6537A1-D6FC-4f65-9D91-7224C49458BB}"/>
              </c:extLst>
            </c:dLbl>
            <c:dLbl>
              <c:idx val="7"/>
              <c:layout>
                <c:manualLayout>
                  <c:x val="0.44880149492183041"/>
                  <c:y val="7.9129599330077967E-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8FF5-4CFE-A3A8-65DBBD5EB689}"/>
                </c:ext>
                <c:ext xmlns:c15="http://schemas.microsoft.com/office/drawing/2012/chart" uri="{CE6537A1-D6FC-4f65-9D91-7224C49458BB}"/>
              </c:extLst>
            </c:dLbl>
            <c:dLbl>
              <c:idx val="9"/>
              <c:layout>
                <c:manualLayout>
                  <c:x val="0.16275761725436494"/>
                  <c:y val="0"/>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8FF5-4CFE-A3A8-65DBBD5EB689}"/>
                </c:ext>
                <c:ext xmlns:c15="http://schemas.microsoft.com/office/drawing/2012/chart" uri="{CE6537A1-D6FC-4f65-9D91-7224C49458BB}"/>
              </c:extLst>
            </c:dLbl>
            <c:spPr>
              <a:noFill/>
              <a:ln>
                <a:noFill/>
              </a:ln>
              <a:effectLst/>
            </c:spPr>
            <c:txPr>
              <a:bodyPr/>
              <a:lstStyle/>
              <a:p>
                <a:pPr>
                  <a:defRPr sz="800" b="1"/>
                </a:pPr>
                <a:endParaRPr lang="es-MX"/>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'Earnings Surprise'!$P$19:$P$26</c:f>
              <c:strCache>
                <c:ptCount val="8"/>
                <c:pt idx="0">
                  <c:v>&gt; Basic Materials</c:v>
                </c:pt>
                <c:pt idx="1">
                  <c:v>&gt; Industrials</c:v>
                </c:pt>
                <c:pt idx="2">
                  <c:v>&gt; Consumer Goods</c:v>
                </c:pt>
                <c:pt idx="3">
                  <c:v>&gt; Health Care</c:v>
                </c:pt>
                <c:pt idx="4">
                  <c:v>&gt; Consumer Services</c:v>
                </c:pt>
                <c:pt idx="5">
                  <c:v>&gt; Telecommunications</c:v>
                </c:pt>
                <c:pt idx="6">
                  <c:v>&gt; Utilities</c:v>
                </c:pt>
                <c:pt idx="7">
                  <c:v>&gt; Financials</c:v>
                </c:pt>
              </c:strCache>
            </c:strRef>
          </c:cat>
          <c:val>
            <c:numRef>
              <c:f>'Earnings Surprise'!$M$19:$M$26</c:f>
              <c:numCache>
                <c:formatCode>0.00%</c:formatCode>
                <c:ptCount val="8"/>
                <c:pt idx="0">
                  <c:v>-0.1202</c:v>
                </c:pt>
                <c:pt idx="1">
                  <c:v>-9.35E-2</c:v>
                </c:pt>
                <c:pt idx="2">
                  <c:v>-0.35049999999999998</c:v>
                </c:pt>
                <c:pt idx="3">
                  <c:v>-0.20180000000000001</c:v>
                </c:pt>
                <c:pt idx="4">
                  <c:v>-0.12</c:v>
                </c:pt>
                <c:pt idx="5">
                  <c:v>6.2799999999999995E-2</c:v>
                </c:pt>
                <c:pt idx="6">
                  <c:v>0.1371</c:v>
                </c:pt>
                <c:pt idx="7">
                  <c:v>-1.6299999999999999E-2</c:v>
                </c:pt>
              </c:numCache>
            </c:numRef>
          </c:val>
          <c:extLst xmlns:c16r2="http://schemas.microsoft.com/office/drawing/2015/06/chart">
            <c:ext xmlns:c16="http://schemas.microsoft.com/office/drawing/2014/chart" uri="{C3380CC4-5D6E-409C-BE32-E72D297353CC}">
              <c16:uniqueId val="{0000000C-8FF5-4CFE-A3A8-65DBBD5EB689}"/>
            </c:ext>
          </c:extLst>
        </c:ser>
        <c:dLbls>
          <c:showLegendKey val="0"/>
          <c:showVal val="0"/>
          <c:showCatName val="0"/>
          <c:showSerName val="0"/>
          <c:showPercent val="0"/>
          <c:showBubbleSize val="0"/>
        </c:dLbls>
        <c:gapWidth val="150"/>
        <c:overlap val="100"/>
        <c:axId val="110949504"/>
        <c:axId val="110951040"/>
      </c:barChart>
      <c:catAx>
        <c:axId val="110949504"/>
        <c:scaling>
          <c:orientation val="minMax"/>
        </c:scaling>
        <c:delete val="0"/>
        <c:axPos val="l"/>
        <c:numFmt formatCode="General" sourceLinked="1"/>
        <c:majorTickMark val="out"/>
        <c:minorTickMark val="none"/>
        <c:tickLblPos val="low"/>
        <c:txPr>
          <a:bodyPr rot="0" anchor="ctr" anchorCtr="0"/>
          <a:lstStyle/>
          <a:p>
            <a:pPr>
              <a:defRPr sz="800"/>
            </a:pPr>
            <a:endParaRPr lang="es-MX"/>
          </a:p>
        </c:txPr>
        <c:crossAx val="110951040"/>
        <c:crosses val="autoZero"/>
        <c:auto val="0"/>
        <c:lblAlgn val="ctr"/>
        <c:lblOffset val="100"/>
        <c:noMultiLvlLbl val="0"/>
      </c:catAx>
      <c:valAx>
        <c:axId val="110951040"/>
        <c:scaling>
          <c:orientation val="minMax"/>
        </c:scaling>
        <c:delete val="0"/>
        <c:axPos val="b"/>
        <c:numFmt formatCode="General" sourceLinked="1"/>
        <c:majorTickMark val="out"/>
        <c:minorTickMark val="none"/>
        <c:tickLblPos val="nextTo"/>
        <c:txPr>
          <a:bodyPr/>
          <a:lstStyle/>
          <a:p>
            <a:pPr>
              <a:defRPr sz="800"/>
            </a:pPr>
            <a:endParaRPr lang="es-MX"/>
          </a:p>
        </c:txPr>
        <c:crossAx val="110949504"/>
        <c:crosses val="autoZero"/>
        <c:crossBetween val="between"/>
      </c:valAx>
    </c:plotArea>
    <c:legend>
      <c:legendPos val="b"/>
      <c:legendEntry>
        <c:idx val="3"/>
        <c:delete val="1"/>
      </c:legendEntry>
      <c:layout>
        <c:manualLayout>
          <c:xMode val="edge"/>
          <c:yMode val="edge"/>
          <c:x val="0.54232397580737191"/>
          <c:y val="0.91031719131044853"/>
          <c:w val="0.43709117882003878"/>
          <c:h val="6.1987448924024371E-2"/>
        </c:manualLayout>
      </c:layout>
      <c:overlay val="0"/>
      <c:txPr>
        <a:bodyPr/>
        <a:lstStyle/>
        <a:p>
          <a:pPr>
            <a:defRPr sz="800"/>
          </a:pPr>
          <a:endParaRPr lang="es-MX"/>
        </a:p>
      </c:txPr>
    </c:legend>
    <c:plotVisOnly val="1"/>
    <c:dispBlanksAs val="gap"/>
    <c:showDLblsOverMax val="0"/>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Posición del FANVIT en Fibras (mdp)</a:t>
            </a:r>
          </a:p>
        </c:rich>
      </c:tx>
      <c:overlay val="0"/>
      <c:spPr>
        <a:noFill/>
        <a:ln>
          <a:noFill/>
        </a:ln>
        <a:effectLst/>
      </c:spPr>
    </c:title>
    <c:autoTitleDeleted val="0"/>
    <c:plotArea>
      <c:layout/>
      <c:barChart>
        <c:barDir val="col"/>
        <c:grouping val="clustered"/>
        <c:varyColors val="0"/>
        <c:ser>
          <c:idx val="0"/>
          <c:order val="0"/>
          <c:tx>
            <c:v>14 de julio</c:v>
          </c:tx>
          <c:spPr>
            <a:solidFill>
              <a:schemeClr val="bg1">
                <a:lumMod val="75000"/>
              </a:schemeClr>
            </a:solidFill>
            <a:ln>
              <a:noFill/>
            </a:ln>
            <a:effectLst/>
          </c:spPr>
          <c:invertIfNegative val="0"/>
          <c:cat>
            <c:strRef>
              <c:f>'[posicion fibras 20170811.xlsx]20170811'!$O$3:$O$7</c:f>
              <c:strCache>
                <c:ptCount val="5"/>
                <c:pt idx="0">
                  <c:v>Fibra Macquarie</c:v>
                </c:pt>
                <c:pt idx="1">
                  <c:v>Fibra Prologis</c:v>
                </c:pt>
                <c:pt idx="2">
                  <c:v>Fibra Monterrey</c:v>
                </c:pt>
                <c:pt idx="3">
                  <c:v>Fibra Uno</c:v>
                </c:pt>
                <c:pt idx="4">
                  <c:v>Fibra Terra</c:v>
                </c:pt>
              </c:strCache>
            </c:strRef>
          </c:cat>
          <c:val>
            <c:numRef>
              <c:f>'[posicion fibras 20170811.xlsx]20170811'!$P$3:$P$7</c:f>
              <c:numCache>
                <c:formatCode>#,###,###,###,##0.0</c:formatCode>
                <c:ptCount val="5"/>
                <c:pt idx="0">
                  <c:v>503.91648354</c:v>
                </c:pt>
                <c:pt idx="1">
                  <c:v>401.67651548000003</c:v>
                </c:pt>
                <c:pt idx="2">
                  <c:v>13.083635460000002</c:v>
                </c:pt>
                <c:pt idx="3">
                  <c:v>394.80205148000005</c:v>
                </c:pt>
                <c:pt idx="4">
                  <c:v>143.49811548</c:v>
                </c:pt>
              </c:numCache>
            </c:numRef>
          </c:val>
          <c:extLst xmlns:c16r2="http://schemas.microsoft.com/office/drawing/2015/06/chart">
            <c:ext xmlns:c16="http://schemas.microsoft.com/office/drawing/2014/chart" uri="{C3380CC4-5D6E-409C-BE32-E72D297353CC}">
              <c16:uniqueId val="{00000000-31DF-45F9-9158-CFB94115607C}"/>
            </c:ext>
          </c:extLst>
        </c:ser>
        <c:ser>
          <c:idx val="1"/>
          <c:order val="1"/>
          <c:tx>
            <c:v>11 de agosto</c:v>
          </c:tx>
          <c:spPr>
            <a:solidFill>
              <a:srgbClr val="0070C0"/>
            </a:solidFill>
            <a:ln>
              <a:noFill/>
            </a:ln>
            <a:effectLst/>
          </c:spPr>
          <c:invertIfNegative val="0"/>
          <c:cat>
            <c:strRef>
              <c:f>'[posicion fibras 20170811.xlsx]20170811'!$O$3:$O$7</c:f>
              <c:strCache>
                <c:ptCount val="5"/>
                <c:pt idx="0">
                  <c:v>Fibra Macquarie</c:v>
                </c:pt>
                <c:pt idx="1">
                  <c:v>Fibra Prologis</c:v>
                </c:pt>
                <c:pt idx="2">
                  <c:v>Fibra Monterrey</c:v>
                </c:pt>
                <c:pt idx="3">
                  <c:v>Fibra Uno</c:v>
                </c:pt>
                <c:pt idx="4">
                  <c:v>Fibra Terra</c:v>
                </c:pt>
              </c:strCache>
            </c:strRef>
          </c:cat>
          <c:val>
            <c:numRef>
              <c:f>'[posicion fibras 20170811.xlsx]20170811'!$Q$3:$Q$7</c:f>
              <c:numCache>
                <c:formatCode>#,###,###,###,##0.0</c:formatCode>
                <c:ptCount val="5"/>
                <c:pt idx="0">
                  <c:v>613.36963501000002</c:v>
                </c:pt>
                <c:pt idx="1">
                  <c:v>409.41438970000002</c:v>
                </c:pt>
                <c:pt idx="2">
                  <c:v>411.49051250000002</c:v>
                </c:pt>
                <c:pt idx="3">
                  <c:v>383.23445548000001</c:v>
                </c:pt>
                <c:pt idx="4">
                  <c:v>1243.93298899</c:v>
                </c:pt>
              </c:numCache>
            </c:numRef>
          </c:val>
          <c:extLst xmlns:c16r2="http://schemas.microsoft.com/office/drawing/2015/06/chart">
            <c:ext xmlns:c16="http://schemas.microsoft.com/office/drawing/2014/chart" uri="{C3380CC4-5D6E-409C-BE32-E72D297353CC}">
              <c16:uniqueId val="{00000001-31DF-45F9-9158-CFB94115607C}"/>
            </c:ext>
          </c:extLst>
        </c:ser>
        <c:dLbls>
          <c:showLegendKey val="0"/>
          <c:showVal val="0"/>
          <c:showCatName val="0"/>
          <c:showSerName val="0"/>
          <c:showPercent val="0"/>
          <c:showBubbleSize val="0"/>
        </c:dLbls>
        <c:gapWidth val="219"/>
        <c:overlap val="-27"/>
        <c:axId val="120693504"/>
        <c:axId val="120695040"/>
      </c:barChart>
      <c:catAx>
        <c:axId val="12069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crossAx val="120695040"/>
        <c:crosses val="autoZero"/>
        <c:auto val="1"/>
        <c:lblAlgn val="ctr"/>
        <c:lblOffset val="100"/>
        <c:noMultiLvlLbl val="0"/>
      </c:catAx>
      <c:valAx>
        <c:axId val="120695040"/>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20693504"/>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100" b="0" i="0" u="none" strike="noStrike" kern="1200" baseline="0">
                <a:solidFill>
                  <a:srgbClr val="0070C0"/>
                </a:solidFill>
                <a:latin typeface="Century Gothic" panose="020B0502020202020204" pitchFamily="34" charset="0"/>
                <a:ea typeface="+mn-ea"/>
                <a:cs typeface="+mn-cs"/>
              </a:defRPr>
            </a:pPr>
            <a:endParaRPr lang="es-MX"/>
          </a:p>
        </c:txPr>
      </c:legendEntry>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Tasa</a:t>
            </a:r>
            <a:r>
              <a:rPr lang="es-MX" b="1" baseline="0"/>
              <a:t> de dividendos* de las Fibras en posición en el FANVIT</a:t>
            </a:r>
            <a:endParaRPr lang="es-MX" b="1"/>
          </a:p>
        </c:rich>
      </c:tx>
      <c:layout>
        <c:manualLayout>
          <c:xMode val="edge"/>
          <c:yMode val="edge"/>
          <c:x val="0.18166874597169971"/>
          <c:y val="2.9540111009072854E-2"/>
        </c:manualLayout>
      </c:layout>
      <c:overlay val="0"/>
      <c:spPr>
        <a:noFill/>
        <a:ln>
          <a:noFill/>
        </a:ln>
        <a:effectLst/>
      </c:spPr>
    </c:title>
    <c:autoTitleDeleted val="0"/>
    <c:plotArea>
      <c:layout/>
      <c:barChart>
        <c:barDir val="col"/>
        <c:grouping val="clustered"/>
        <c:varyColors val="0"/>
        <c:ser>
          <c:idx val="0"/>
          <c:order val="0"/>
          <c:spPr>
            <a:solidFill>
              <a:schemeClr val="bg1">
                <a:lumMod val="65000"/>
              </a:schemeClr>
            </a:solidFill>
            <a:ln>
              <a:noFill/>
            </a:ln>
            <a:effectLst/>
          </c:spPr>
          <c:invertIfNegative val="0"/>
          <c:cat>
            <c:strRef>
              <c:f>Hoja1!$D$4:$D$8</c:f>
              <c:strCache>
                <c:ptCount val="5"/>
                <c:pt idx="0">
                  <c:v>Fibra Monterrey</c:v>
                </c:pt>
                <c:pt idx="1">
                  <c:v>Fibra Macquarie</c:v>
                </c:pt>
                <c:pt idx="2">
                  <c:v>Fibra Uno</c:v>
                </c:pt>
                <c:pt idx="3">
                  <c:v>Fibra Prologis</c:v>
                </c:pt>
                <c:pt idx="4">
                  <c:v>Fibra Terra</c:v>
                </c:pt>
              </c:strCache>
            </c:strRef>
          </c:cat>
          <c:val>
            <c:numRef>
              <c:f>Hoja1!$E$4:$E$8</c:f>
              <c:numCache>
                <c:formatCode>0.00%</c:formatCode>
                <c:ptCount val="5"/>
                <c:pt idx="0">
                  <c:v>8.5000000000000006E-2</c:v>
                </c:pt>
                <c:pt idx="1">
                  <c:v>6.9000000000000006E-2</c:v>
                </c:pt>
                <c:pt idx="2">
                  <c:v>6.0999999999999999E-2</c:v>
                </c:pt>
                <c:pt idx="3">
                  <c:v>0.06</c:v>
                </c:pt>
                <c:pt idx="4">
                  <c:v>8.1000000000000003E-2</c:v>
                </c:pt>
              </c:numCache>
            </c:numRef>
          </c:val>
          <c:extLst xmlns:c16r2="http://schemas.microsoft.com/office/drawing/2015/06/chart">
            <c:ext xmlns:c16="http://schemas.microsoft.com/office/drawing/2014/chart" uri="{C3380CC4-5D6E-409C-BE32-E72D297353CC}">
              <c16:uniqueId val="{00000000-A8E4-49D1-BEAE-64FA4D884717}"/>
            </c:ext>
          </c:extLst>
        </c:ser>
        <c:dLbls>
          <c:showLegendKey val="0"/>
          <c:showVal val="0"/>
          <c:showCatName val="0"/>
          <c:showSerName val="0"/>
          <c:showPercent val="0"/>
          <c:showBubbleSize val="0"/>
        </c:dLbls>
        <c:gapWidth val="219"/>
        <c:overlap val="-27"/>
        <c:axId val="60982400"/>
        <c:axId val="60983936"/>
      </c:barChart>
      <c:lineChart>
        <c:grouping val="standard"/>
        <c:varyColors val="0"/>
        <c:ser>
          <c:idx val="1"/>
          <c:order val="1"/>
          <c:spPr>
            <a:ln w="57150" cap="rnd">
              <a:solidFill>
                <a:srgbClr val="0070C0"/>
              </a:solidFill>
              <a:prstDash val="sysDash"/>
              <a:round/>
            </a:ln>
            <a:effectLst/>
          </c:spPr>
          <c:marker>
            <c:symbol val="none"/>
          </c:marker>
          <c:cat>
            <c:strRef>
              <c:f>Hoja1!$D$4:$D$8</c:f>
              <c:strCache>
                <c:ptCount val="5"/>
                <c:pt idx="0">
                  <c:v>Fibra Monterrey</c:v>
                </c:pt>
                <c:pt idx="1">
                  <c:v>Fibra Macquarie</c:v>
                </c:pt>
                <c:pt idx="2">
                  <c:v>Fibra Uno</c:v>
                </c:pt>
                <c:pt idx="3">
                  <c:v>Fibra Prologis</c:v>
                </c:pt>
                <c:pt idx="4">
                  <c:v>Fibra Terra</c:v>
                </c:pt>
              </c:strCache>
            </c:strRef>
          </c:cat>
          <c:val>
            <c:numRef>
              <c:f>Hoja1!$F$4:$F$8</c:f>
              <c:numCache>
                <c:formatCode>0.00%</c:formatCode>
                <c:ptCount val="5"/>
                <c:pt idx="0">
                  <c:v>6.8500000000000005E-2</c:v>
                </c:pt>
                <c:pt idx="1">
                  <c:v>6.8500000000000005E-2</c:v>
                </c:pt>
                <c:pt idx="2">
                  <c:v>6.8500000000000005E-2</c:v>
                </c:pt>
                <c:pt idx="3">
                  <c:v>6.8500000000000005E-2</c:v>
                </c:pt>
                <c:pt idx="4">
                  <c:v>6.8500000000000005E-2</c:v>
                </c:pt>
              </c:numCache>
            </c:numRef>
          </c:val>
          <c:smooth val="0"/>
          <c:extLst xmlns:c16r2="http://schemas.microsoft.com/office/drawing/2015/06/chart">
            <c:ext xmlns:c16="http://schemas.microsoft.com/office/drawing/2014/chart" uri="{C3380CC4-5D6E-409C-BE32-E72D297353CC}">
              <c16:uniqueId val="{00000001-A8E4-49D1-BEAE-64FA4D884717}"/>
            </c:ext>
          </c:extLst>
        </c:ser>
        <c:dLbls>
          <c:showLegendKey val="0"/>
          <c:showVal val="0"/>
          <c:showCatName val="0"/>
          <c:showSerName val="0"/>
          <c:showPercent val="0"/>
          <c:showBubbleSize val="0"/>
        </c:dLbls>
        <c:marker val="1"/>
        <c:smooth val="0"/>
        <c:axId val="60982400"/>
        <c:axId val="60983936"/>
      </c:lineChart>
      <c:catAx>
        <c:axId val="6098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s-MX"/>
          </a:p>
        </c:txPr>
        <c:crossAx val="60983936"/>
        <c:crosses val="autoZero"/>
        <c:auto val="1"/>
        <c:lblAlgn val="ctr"/>
        <c:lblOffset val="100"/>
        <c:noMultiLvlLbl val="0"/>
      </c:catAx>
      <c:valAx>
        <c:axId val="60983936"/>
        <c:scaling>
          <c:orientation val="minMax"/>
        </c:scaling>
        <c:delete val="0"/>
        <c:axPos val="l"/>
        <c:majorGridlines>
          <c:spPr>
            <a:ln w="9525" cap="flat" cmpd="sng" algn="ctr">
              <a:solidFill>
                <a:schemeClr val="bg1">
                  <a:lumMod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6098240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'[Copia de comparacion hpr resultado 20170731 2.xlsx]Hoja1 (2)'!$K$4:$K$8</cx:f>
        <cx:lvl ptCount="5">
          <cx:pt idx="0">Guber</cx:pt>
          <cx:pt idx="1">Cuasiguber</cx:pt>
          <cx:pt idx="2">Otros</cx:pt>
          <cx:pt idx="3">Corps</cx:pt>
          <cx:pt idx="4">Liquidez</cx:pt>
        </cx:lvl>
      </cx:strDim>
      <cx:numDim type="size">
        <cx:f>'[Copia de comparacion hpr resultado 20170731 2.xlsx]Hoja1 (2)'!$L$4:$L$8</cx:f>
        <cx:lvl ptCount="5" formatCode="#,##0">
          <cx:pt idx="0">3466.7884761353539</cx:pt>
          <cx:pt idx="1">1117.0336557200003</cx:pt>
          <cx:pt idx="2">316.83389675690665</cx:pt>
          <cx:pt idx="3">967.10731874841906</cx:pt>
          <cx:pt idx="4">198.22999999999999</cx:pt>
        </cx:lvl>
      </cx:numDim>
    </cx:data>
  </cx:chartData>
  <cx:chart>
    <cx:title pos="t" align="ctr" overlay="0">
      <cx:tx>
        <cx:rich>
          <a:bodyPr spcFirstLastPara="1" vertOverflow="ellipsis" horzOverflow="overflow" wrap="square" lIns="0" tIns="0" rIns="0" bIns="0" anchor="ctr" anchorCtr="1"/>
          <a:lstStyle/>
          <a:p>
            <a:pPr algn="ctr" rtl="0">
              <a:defRPr>
                <a:latin typeface="Century Gothic" panose="020B0502020202020204" pitchFamily="34" charset="0"/>
                <a:ea typeface="Century Gothic" panose="020B0502020202020204" pitchFamily="34" charset="0"/>
                <a:cs typeface="Century Gothic" panose="020B0502020202020204" pitchFamily="34" charset="0"/>
              </a:defRPr>
            </a:pPr>
            <a:r>
              <a:rPr lang="es-ES" sz="1400" b="1" i="0" u="none" strike="noStrike" baseline="0" dirty="0">
                <a:solidFill>
                  <a:sysClr val="windowText" lastClr="000000"/>
                </a:solidFill>
                <a:latin typeface="Century Gothic" panose="020B0502020202020204" pitchFamily="34" charset="0"/>
              </a:rPr>
              <a:t>Composición del resultado del FANVIT por tipo de instrumento (</a:t>
            </a:r>
            <a:r>
              <a:rPr lang="es-ES" sz="1400" b="1" i="0" u="none" strike="noStrike" baseline="0" dirty="0" err="1">
                <a:solidFill>
                  <a:sysClr val="windowText" lastClr="000000"/>
                </a:solidFill>
                <a:latin typeface="Century Gothic" panose="020B0502020202020204" pitchFamily="34" charset="0"/>
              </a:rPr>
              <a:t>mdp</a:t>
            </a:r>
            <a:r>
              <a:rPr lang="es-ES" sz="1400" b="1" i="0" u="none" strike="noStrike" baseline="0" dirty="0">
                <a:solidFill>
                  <a:sysClr val="windowText" lastClr="000000"/>
                </a:solidFill>
                <a:latin typeface="Century Gothic" panose="020B0502020202020204" pitchFamily="34" charset="0"/>
              </a:rPr>
              <a:t>). 2017</a:t>
            </a:r>
          </a:p>
        </cx:rich>
      </cx:tx>
    </cx:title>
    <cx:plotArea>
      <cx:plotAreaRegion>
        <cx:series layoutId="treemap" uniqueId="{D6A80C6E-5164-469C-AB3E-84673D1C24CA}">
          <cx:dataPt idx="0">
            <cx:spPr>
              <a:solidFill>
                <a:srgbClr val="C00000"/>
              </a:solidFill>
            </cx:spPr>
          </cx:dataPt>
          <cx:dataPt idx="1">
            <cx:spPr>
              <a:solidFill>
                <a:sysClr val="window" lastClr="FFFFFF">
                  <a:lumMod val="65000"/>
                </a:sysClr>
              </a:solidFill>
            </cx:spPr>
          </cx:dataPt>
          <cx:dataPt idx="2">
            <cx:spPr>
              <a:solidFill>
                <a:srgbClr val="0070C0"/>
              </a:solidFill>
            </cx:spPr>
          </cx:dataPt>
          <cx:dataPt idx="3">
            <cx:spPr>
              <a:solidFill>
                <a:srgbClr val="00B050"/>
              </a:solidFill>
            </cx:spPr>
          </cx:dataPt>
          <cx:dataPt idx="4">
            <cx:spPr>
              <a:solidFill>
                <a:srgbClr val="FFC000"/>
              </a:solidFill>
            </cx:spPr>
          </cx:dataPt>
          <cx:dataLabels>
            <cx:txPr>
              <a:bodyPr spcFirstLastPara="1" vertOverflow="ellipsis" horzOverflow="overflow" wrap="square" lIns="0" tIns="0" rIns="0" bIns="0" anchor="ctr" anchorCtr="1"/>
              <a:lstStyle/>
              <a:p>
                <a:pPr algn="ctr" rtl="0">
                  <a:defRPr sz="1400" b="1">
                    <a:solidFill>
                      <a:sysClr val="windowText" lastClr="000000"/>
                    </a:solidFill>
                    <a:latin typeface="Century Gothic" panose="020B0502020202020204" pitchFamily="34" charset="0"/>
                    <a:ea typeface="Century Gothic" panose="020B0502020202020204" pitchFamily="34" charset="0"/>
                    <a:cs typeface="Century Gothic" panose="020B0502020202020204" pitchFamily="34" charset="0"/>
                  </a:defRPr>
                </a:pPr>
                <a:endParaRPr lang="es-ES" sz="1400" b="1" i="0" u="none" strike="noStrike" baseline="0">
                  <a:solidFill>
                    <a:sysClr val="windowText" lastClr="000000"/>
                  </a:solidFill>
                  <a:latin typeface="Century Gothic" panose="020B0502020202020204" pitchFamily="34" charset="0"/>
                </a:endParaRPr>
              </a:p>
            </cx:txPr>
            <cx:visibility seriesName="0" categoryName="1" value="1"/>
            <cx:separator>, </cx:separator>
            <cx:dataLabel idx="0">
              <cx:txPr>
                <a:bodyPr spcFirstLastPara="1" vertOverflow="ellipsis" horzOverflow="overflow" wrap="square" lIns="0" tIns="0" rIns="0" bIns="0" anchor="ctr" anchorCtr="1"/>
                <a:lstStyle/>
                <a:p>
                  <a:pPr algn="ctr" rtl="0">
                    <a:defRPr sz="1200" b="1"/>
                  </a:pPr>
                  <a:r>
                    <a:rPr lang="es-ES" sz="1200" b="1" i="0" u="none" strike="noStrike" baseline="0">
                      <a:solidFill>
                        <a:sysClr val="window" lastClr="FFFFFF"/>
                      </a:solidFill>
                      <a:latin typeface="Century Gothic" panose="020B0502020202020204" pitchFamily="34" charset="0"/>
                    </a:rPr>
                    <a:t>Guber, 3,467</a:t>
                  </a:r>
                </a:p>
              </cx:txPr>
              <cx:visibility seriesName="0" categoryName="1" value="1"/>
              <cx:separator>, </cx:separator>
            </cx:dataLabel>
            <cx:dataLabel idx="1">
              <cx:txPr>
                <a:bodyPr spcFirstLastPara="1" vertOverflow="ellipsis" horzOverflow="overflow" wrap="square" lIns="0" tIns="0" rIns="0" bIns="0" anchor="ctr" anchorCtr="1"/>
                <a:lstStyle/>
                <a:p>
                  <a:pPr algn="ctr" rtl="0">
                    <a:defRPr b="1"/>
                  </a:pPr>
                  <a:r>
                    <a:rPr lang="es-ES" sz="1050" b="1" i="0" u="none" strike="noStrike" baseline="0">
                      <a:solidFill>
                        <a:sysClr val="windowText" lastClr="000000"/>
                      </a:solidFill>
                      <a:latin typeface="Century Gothic" panose="020B0502020202020204" pitchFamily="34" charset="0"/>
                    </a:rPr>
                    <a:t>Cuasiguber, 1,117</a:t>
                  </a:r>
                </a:p>
              </cx:txPr>
              <cx:visibility seriesName="0" categoryName="1" value="1"/>
              <cx:separator>, </cx:separator>
            </cx:dataLabel>
            <cx:dataLabel idx="2">
              <cx:txPr>
                <a:bodyPr spcFirstLastPara="1" vertOverflow="ellipsis" horzOverflow="overflow" wrap="square" lIns="0" tIns="0" rIns="0" bIns="0" anchor="ctr" anchorCtr="1"/>
                <a:lstStyle/>
                <a:p>
                  <a:pPr algn="ctr" rtl="0">
                    <a:defRPr sz="1100" b="1">
                      <a:solidFill>
                        <a:schemeClr val="bg1"/>
                      </a:solidFill>
                    </a:defRPr>
                  </a:pPr>
                  <a:r>
                    <a:rPr lang="es-ES" sz="1100" b="1" i="0" u="none" strike="noStrike" baseline="0">
                      <a:solidFill>
                        <a:schemeClr val="bg1"/>
                      </a:solidFill>
                      <a:latin typeface="Century Gothic" panose="020B0502020202020204" pitchFamily="34" charset="0"/>
                    </a:rPr>
                    <a:t>Otros, 317</a:t>
                  </a:r>
                </a:p>
              </cx:txPr>
              <cx:visibility seriesName="0" categoryName="1" value="1"/>
              <cx:separator>, </cx:separator>
            </cx:dataLabel>
            <cx:dataLabel idx="3">
              <cx:txPr>
                <a:bodyPr spcFirstLastPara="1" vertOverflow="ellipsis" horzOverflow="overflow" wrap="square" lIns="0" tIns="0" rIns="0" bIns="0" anchor="ctr" anchorCtr="1"/>
                <a:lstStyle/>
                <a:p>
                  <a:pPr algn="ctr" rtl="0">
                    <a:defRPr sz="1100" b="1">
                      <a:solidFill>
                        <a:schemeClr val="bg1"/>
                      </a:solidFill>
                    </a:defRPr>
                  </a:pPr>
                  <a:r>
                    <a:rPr lang="es-ES" sz="1100" b="1" i="0" u="none" strike="noStrike" baseline="0">
                      <a:solidFill>
                        <a:schemeClr val="bg1"/>
                      </a:solidFill>
                      <a:latin typeface="Century Gothic" panose="020B0502020202020204" pitchFamily="34" charset="0"/>
                    </a:rPr>
                    <a:t>Corps, 967</a:t>
                  </a:r>
                </a:p>
              </cx:txPr>
              <cx:visibility seriesName="0" categoryName="1" value="1"/>
              <cx:separator>, </cx:separator>
            </cx:dataLabel>
            <cx:dataLabel idx="4">
              <cx:txPr>
                <a:bodyPr spcFirstLastPara="1" vertOverflow="ellipsis" horzOverflow="overflow" wrap="square" lIns="0" tIns="0" rIns="0" bIns="0" anchor="ctr" anchorCtr="1"/>
                <a:lstStyle/>
                <a:p>
                  <a:pPr algn="ctr" rtl="0">
                    <a:defRPr sz="900"/>
                  </a:pPr>
                  <a:r>
                    <a:rPr lang="es-ES" sz="900" b="0" i="0" u="none" strike="noStrike" baseline="0">
                      <a:solidFill>
                        <a:sysClr val="windowText" lastClr="000000"/>
                      </a:solidFill>
                      <a:latin typeface="Century Gothic" panose="020B0502020202020204" pitchFamily="34" charset="0"/>
                    </a:rPr>
                    <a:t>Liquidez, 198</a:t>
                  </a:r>
                </a:p>
              </cx:txPr>
              <cx:visibility seriesName="0" categoryName="1" value="1"/>
              <cx:separator>, </cx:separator>
            </cx:dataLabel>
          </cx:dataLabels>
          <cx:dataId val="0"/>
          <cx:layoutPr/>
        </cx:series>
      </cx:plotAreaRegion>
    </cx:plotArea>
  </cx:chart>
  <cx:spPr>
    <a:ln>
      <a:noFill/>
    </a:ln>
  </cx:spPr>
</cx:chartSpac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7.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46400" cy="496411"/>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49691" y="2"/>
            <a:ext cx="2946400" cy="496411"/>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22/08/2017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430219"/>
            <a:ext cx="2946400" cy="496411"/>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49691" y="9430219"/>
            <a:ext cx="2946400" cy="496411"/>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2945659" cy="496411"/>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50450" y="2"/>
            <a:ext cx="2945659" cy="496411"/>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22/08/2017</a:t>
            </a:fld>
            <a:endParaRPr lang="es-MX"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679768" y="4715912"/>
            <a:ext cx="5438140" cy="4467702"/>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9430092"/>
            <a:ext cx="2945659" cy="496411"/>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50450" y="9430092"/>
            <a:ext cx="2945659" cy="496411"/>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8.xml"/><Relationship Id="rId4" Type="http://schemas.openxmlformats.org/officeDocument/2006/relationships/tags" Target="../tags/tag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9.xml"/><Relationship Id="rId4" Type="http://schemas.openxmlformats.org/officeDocument/2006/relationships/tags" Target="../tags/tag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1.xml"/><Relationship Id="rId4" Type="http://schemas.openxmlformats.org/officeDocument/2006/relationships/tags" Target="../tags/tag1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4" Type="http://schemas.openxmlformats.org/officeDocument/2006/relationships/image" Target="../media/image12.wmf"/></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3.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2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298447059"/>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301661961"/>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2335766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image" Target="../media/image7.png"/><Relationship Id="rId4" Type="http://schemas.openxmlformats.org/officeDocument/2006/relationships/slideLayout" Target="../slideLayouts/slideLayout4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8.xml"/><Relationship Id="rId7" Type="http://schemas.openxmlformats.org/officeDocument/2006/relationships/theme" Target="../theme/theme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6" Type="http://schemas.openxmlformats.org/officeDocument/2006/relationships/image" Target="../media/image9.jpe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9.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2.xml"/><Relationship Id="rId7" Type="http://schemas.openxmlformats.org/officeDocument/2006/relationships/theme" Target="../theme/theme10.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89.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92.xml"/><Relationship Id="rId7" Type="http://schemas.openxmlformats.org/officeDocument/2006/relationships/theme" Target="../theme/theme12.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eg"/><Relationship Id="rId5" Type="http://schemas.openxmlformats.org/officeDocument/2006/relationships/theme" Target="../theme/theme13.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slide" Target="slide15.xml"/></Relationships>
</file>

<file path=ppt/slides/_rels/slide40.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2017</a:t>
            </a:r>
            <a:endParaRPr lang="es-ES" dirty="0">
              <a:latin typeface="Century Gothic" pitchFamily="34" charset="0"/>
            </a:endParaRPr>
          </a:p>
        </p:txBody>
      </p:sp>
      <p:sp>
        <p:nvSpPr>
          <p:cNvPr id="4" name="Subtítulo 2"/>
          <p:cNvSpPr txBox="1">
            <a:spLocks/>
          </p:cNvSpPr>
          <p:nvPr/>
        </p:nvSpPr>
        <p:spPr bwMode="auto">
          <a:xfrm>
            <a:off x="2433638" y="6068665"/>
            <a:ext cx="6253162"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marL="0" indent="0" algn="l" defTabSz="457200" rtl="0" fontAlgn="base">
              <a:spcBef>
                <a:spcPct val="20000"/>
              </a:spcBef>
              <a:spcAft>
                <a:spcPct val="0"/>
              </a:spcAft>
              <a:buFont typeface="Arial" pitchFamily="34" charset="0"/>
              <a:buNone/>
              <a:defRPr sz="2000" b="0" i="0" kern="1200">
                <a:solidFill>
                  <a:schemeClr val="tx1">
                    <a:tint val="75000"/>
                  </a:schemeClr>
                </a:solidFill>
                <a:latin typeface="Myriad Pro"/>
                <a:ea typeface="Century Gothic" panose="020B0502020202020204" pitchFamily="34" charset="0"/>
                <a:cs typeface="Myriad Pro"/>
              </a:defRPr>
            </a:lvl1pPr>
            <a:lvl2pPr marL="457200" indent="0" algn="ctr" defTabSz="457200" rtl="0" fontAlgn="base">
              <a:spcBef>
                <a:spcPct val="20000"/>
              </a:spcBef>
              <a:spcAft>
                <a:spcPct val="0"/>
              </a:spcAft>
              <a:buFont typeface="Arial" pitchFamily="34" charset="0"/>
              <a:buNone/>
              <a:defRPr sz="24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2pPr>
            <a:lvl3pPr marL="914400" indent="0" algn="ctr" defTabSz="457200" rtl="0" fontAlgn="base">
              <a:spcBef>
                <a:spcPct val="20000"/>
              </a:spcBef>
              <a:spcAft>
                <a:spcPct val="0"/>
              </a:spcAft>
              <a:buFont typeface="Arial" pitchFamily="34" charset="0"/>
              <a:buNone/>
              <a:defRPr sz="20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3pPr>
            <a:lvl4pPr marL="13716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4pPr>
            <a:lvl5pPr marL="18288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68288" indent="-268288" eaLnBrk="1" fontAlgn="auto" hangingPunct="1">
              <a:spcAft>
                <a:spcPts val="0"/>
              </a:spcAft>
              <a:defRPr/>
            </a:pPr>
            <a:r>
              <a:rPr lang="es-ES" dirty="0" smtClean="0">
                <a:solidFill>
                  <a:schemeClr val="tx1"/>
                </a:solidFill>
                <a:latin typeface="Century Gothic" pitchFamily="34" charset="0"/>
              </a:rPr>
              <a:t>Informe </a:t>
            </a:r>
            <a:r>
              <a:rPr lang="es-ES" dirty="0">
                <a:solidFill>
                  <a:schemeClr val="tx1"/>
                </a:solidFill>
                <a:latin typeface="Century Gothic" pitchFamily="34" charset="0"/>
              </a:rPr>
              <a:t>sobre la estrategia del FANVIT </a:t>
            </a:r>
          </a:p>
        </p:txBody>
      </p:sp>
    </p:spTree>
    <p:extLst>
      <p:ext uri="{BB962C8B-B14F-4D97-AF65-F5344CB8AC3E}">
        <p14:creationId xmlns:p14="http://schemas.microsoft.com/office/powerpoint/2010/main" val="2712897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Marcador de contenido">
            <a:extLst>
              <a:ext uri="{FF2B5EF4-FFF2-40B4-BE49-F238E27FC236}">
                <a16:creationId xmlns:a16="http://schemas.microsoft.com/office/drawing/2014/main" xmlns="" id="{D09D5B0F-9D2F-4640-B121-2760579D3634}"/>
              </a:ext>
            </a:extLst>
          </p:cNvPr>
          <p:cNvSpPr txBox="1">
            <a:spLocks/>
          </p:cNvSpPr>
          <p:nvPr/>
        </p:nvSpPr>
        <p:spPr>
          <a:xfrm>
            <a:off x="153427" y="6558471"/>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Valmer</a:t>
            </a:r>
          </a:p>
        </p:txBody>
      </p:sp>
      <p:sp>
        <p:nvSpPr>
          <p:cNvPr id="2" name="1 Título"/>
          <p:cNvSpPr>
            <a:spLocks noGrp="1"/>
          </p:cNvSpPr>
          <p:nvPr>
            <p:ph type="title"/>
          </p:nvPr>
        </p:nvSpPr>
        <p:spPr>
          <a:xfrm>
            <a:off x="143998" y="180975"/>
            <a:ext cx="7867238" cy="1028700"/>
          </a:xfrm>
        </p:spPr>
        <p:txBody>
          <a:bodyPr>
            <a:noAutofit/>
          </a:bodyPr>
          <a:lstStyle/>
          <a:p>
            <a:r>
              <a:rPr lang="es-ES" sz="2000" b="1" dirty="0" smtClean="0">
                <a:latin typeface="Century Gothic" panose="020B0502020202020204" pitchFamily="34" charset="0"/>
              </a:rPr>
              <a:t>Tasas de interés</a:t>
            </a:r>
            <a:br>
              <a:rPr lang="es-ES" sz="2000" b="1" dirty="0" smtClean="0">
                <a:latin typeface="Century Gothic" panose="020B0502020202020204" pitchFamily="34" charset="0"/>
              </a:rPr>
            </a:br>
            <a:endParaRPr lang="es-MX" sz="2000" b="1" dirty="0">
              <a:latin typeface="Century Gothic" panose="020B0502020202020204" pitchFamily="34" charset="0"/>
            </a:endParaRPr>
          </a:p>
        </p:txBody>
      </p:sp>
      <p:graphicFrame>
        <p:nvGraphicFramePr>
          <p:cNvPr id="8" name="Gráfico 7">
            <a:extLst>
              <a:ext uri="{FF2B5EF4-FFF2-40B4-BE49-F238E27FC236}">
                <a16:creationId xmlns:a16="http://schemas.microsoft.com/office/drawing/2014/main" xmlns="" id="{00000000-0008-0000-0700-000005000000}"/>
              </a:ext>
            </a:extLst>
          </p:cNvPr>
          <p:cNvGraphicFramePr>
            <a:graphicFrameLocks/>
          </p:cNvGraphicFramePr>
          <p:nvPr>
            <p:extLst>
              <p:ext uri="{D42A27DB-BD31-4B8C-83A1-F6EECF244321}">
                <p14:modId xmlns:p14="http://schemas.microsoft.com/office/powerpoint/2010/main" val="380806072"/>
              </p:ext>
            </p:extLst>
          </p:nvPr>
        </p:nvGraphicFramePr>
        <p:xfrm>
          <a:off x="4664729" y="2596072"/>
          <a:ext cx="3431522" cy="3871403"/>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r>
              <a:rPr lang="es-ES" altLang="es-MX" dirty="0" smtClean="0"/>
              <a:t>1</a:t>
            </a:r>
            <a:endParaRPr lang="es-ES" altLang="es-MX" dirty="0"/>
          </a:p>
        </p:txBody>
      </p:sp>
      <p:sp>
        <p:nvSpPr>
          <p:cNvPr id="4" name="3 Rectángulo"/>
          <p:cNvSpPr/>
          <p:nvPr/>
        </p:nvSpPr>
        <p:spPr>
          <a:xfrm>
            <a:off x="153426" y="1209827"/>
            <a:ext cx="8647674" cy="1077218"/>
          </a:xfrm>
          <a:prstGeom prst="rect">
            <a:avLst/>
          </a:prstGeom>
        </p:spPr>
        <p:txBody>
          <a:bodyPr wrap="square">
            <a:spAutoFit/>
          </a:bodyPr>
          <a:lstStyle/>
          <a:p>
            <a:pPr marL="285750" indent="-285750">
              <a:buClr>
                <a:srgbClr val="C00000"/>
              </a:buClr>
              <a:buFont typeface="Arial" panose="020B0604020202020204" pitchFamily="34" charset="0"/>
              <a:buChar char="•"/>
            </a:pPr>
            <a:r>
              <a:rPr lang="es-ES" sz="1600" dirty="0">
                <a:latin typeface="Century Gothic" panose="020B0502020202020204" pitchFamily="34" charset="0"/>
              </a:rPr>
              <a:t>Las tasas de interés </a:t>
            </a:r>
            <a:r>
              <a:rPr lang="es-ES" sz="1600" dirty="0" smtClean="0">
                <a:latin typeface="Century Gothic" panose="020B0502020202020204" pitchFamily="34" charset="0"/>
              </a:rPr>
              <a:t> han </a:t>
            </a:r>
            <a:r>
              <a:rPr lang="es-ES" sz="1600" dirty="0">
                <a:latin typeface="Century Gothic" panose="020B0502020202020204" pitchFamily="34" charset="0"/>
              </a:rPr>
              <a:t>presentado baja en todos sus plazos de emisión, que han llevado a que: </a:t>
            </a:r>
            <a:endParaRPr lang="es-ES" sz="1600" dirty="0" smtClean="0">
              <a:latin typeface="Century Gothic" panose="020B0502020202020204" pitchFamily="34" charset="0"/>
            </a:endParaRPr>
          </a:p>
          <a:p>
            <a:pPr marL="742950" lvl="1" indent="-285750">
              <a:buClr>
                <a:srgbClr val="C00000"/>
              </a:buClr>
              <a:buFont typeface="Courier New" panose="02070309020205020404" pitchFamily="49" charset="0"/>
              <a:buChar char="o"/>
            </a:pPr>
            <a:r>
              <a:rPr lang="es-ES" sz="1600" dirty="0" smtClean="0">
                <a:latin typeface="Century Gothic" panose="020B0502020202020204" pitchFamily="34" charset="0"/>
              </a:rPr>
              <a:t>La </a:t>
            </a:r>
            <a:r>
              <a:rPr lang="es-ES" sz="1600" dirty="0">
                <a:latin typeface="Century Gothic" panose="020B0502020202020204" pitchFamily="34" charset="0"/>
              </a:rPr>
              <a:t>diferencia entre las tasas cortas y largas sea pequeña y </a:t>
            </a:r>
            <a:endParaRPr lang="es-ES" sz="1600" dirty="0" smtClean="0">
              <a:latin typeface="Century Gothic" panose="020B0502020202020204" pitchFamily="34" charset="0"/>
            </a:endParaRPr>
          </a:p>
          <a:p>
            <a:pPr marL="742950" lvl="1" indent="-285750">
              <a:buClr>
                <a:srgbClr val="C00000"/>
              </a:buClr>
              <a:buFont typeface="Courier New" panose="02070309020205020404" pitchFamily="49" charset="0"/>
              <a:buChar char="o"/>
            </a:pPr>
            <a:r>
              <a:rPr lang="es-ES" sz="1600" dirty="0" smtClean="0">
                <a:latin typeface="Century Gothic" panose="020B0502020202020204" pitchFamily="34" charset="0"/>
              </a:rPr>
              <a:t>En </a:t>
            </a:r>
            <a:r>
              <a:rPr lang="es-ES" sz="1600" dirty="0">
                <a:latin typeface="Century Gothic" panose="020B0502020202020204" pitchFamily="34" charset="0"/>
              </a:rPr>
              <a:t>algunos casos la tasa de corto plazo sea ligeramente superior.</a:t>
            </a:r>
            <a:endParaRPr lang="es-MX" sz="1600" dirty="0"/>
          </a:p>
        </p:txBody>
      </p:sp>
      <p:graphicFrame>
        <p:nvGraphicFramePr>
          <p:cNvPr id="9" name="Gráfico 5">
            <a:extLst>
              <a:ext uri="{FF2B5EF4-FFF2-40B4-BE49-F238E27FC236}">
                <a16:creationId xmlns:a16="http://schemas.microsoft.com/office/drawing/2014/main" xmlns="" id="{00000000-0008-0000-0700-000002000000}"/>
              </a:ext>
            </a:extLst>
          </p:cNvPr>
          <p:cNvGraphicFramePr>
            <a:graphicFrameLocks/>
          </p:cNvGraphicFramePr>
          <p:nvPr>
            <p:extLst>
              <p:ext uri="{D42A27DB-BD31-4B8C-83A1-F6EECF244321}">
                <p14:modId xmlns:p14="http://schemas.microsoft.com/office/powerpoint/2010/main" val="2917817368"/>
              </p:ext>
            </p:extLst>
          </p:nvPr>
        </p:nvGraphicFramePr>
        <p:xfrm>
          <a:off x="153428" y="2596072"/>
          <a:ext cx="3711355" cy="38714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4713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áfico 15">
            <a:extLst>
              <a:ext uri="{FF2B5EF4-FFF2-40B4-BE49-F238E27FC236}">
                <a16:creationId xmlns:a16="http://schemas.microsoft.com/office/drawing/2014/main" xmlns="" id="{F56020BD-ECE6-48D9-BB0C-548F3E9F7A2A}"/>
              </a:ext>
            </a:extLst>
          </p:cNvPr>
          <p:cNvGraphicFramePr>
            <a:graphicFrameLocks/>
          </p:cNvGraphicFramePr>
          <p:nvPr>
            <p:extLst>
              <p:ext uri="{D42A27DB-BD31-4B8C-83A1-F6EECF244321}">
                <p14:modId xmlns:p14="http://schemas.microsoft.com/office/powerpoint/2010/main" val="4090219001"/>
              </p:ext>
            </p:extLst>
          </p:nvPr>
        </p:nvGraphicFramePr>
        <p:xfrm>
          <a:off x="259976" y="2311442"/>
          <a:ext cx="8758518" cy="3937240"/>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movimiento en tasas se dio a la par de un aumento en el nivel de activos del FANVIT</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131870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monto de la cartera pasó rápidamente de 52 a 82 mil mdp y, tras la subida abrupta en tasas, a 124 mil mdp.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Esto supuso distribuir activos (~72 mil mdp) en momentos de mucha volatilidad y minusvalía en instrumentos de renta fija. </a:t>
            </a:r>
          </a:p>
        </p:txBody>
      </p:sp>
      <p:sp>
        <p:nvSpPr>
          <p:cNvPr id="27" name="2 Marcador de contenido"/>
          <p:cNvSpPr txBox="1">
            <a:spLocks/>
          </p:cNvSpPr>
          <p:nvPr/>
        </p:nvSpPr>
        <p:spPr>
          <a:xfrm>
            <a:off x="184820" y="6654856"/>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sp>
        <p:nvSpPr>
          <p:cNvPr id="12" name="CuadroTexto 11">
            <a:extLst>
              <a:ext uri="{FF2B5EF4-FFF2-40B4-BE49-F238E27FC236}">
                <a16:creationId xmlns:a16="http://schemas.microsoft.com/office/drawing/2014/main" xmlns="" id="{A9BCEC0B-4DAE-439C-A6C5-3C7B759962DB}"/>
              </a:ext>
            </a:extLst>
          </p:cNvPr>
          <p:cNvSpPr txBox="1"/>
          <p:nvPr/>
        </p:nvSpPr>
        <p:spPr>
          <a:xfrm>
            <a:off x="1187133" y="3336000"/>
            <a:ext cx="1739579"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Tasa Bono M 10 años</a:t>
            </a:r>
          </a:p>
        </p:txBody>
      </p:sp>
      <p:sp>
        <p:nvSpPr>
          <p:cNvPr id="13" name="CuadroTexto 12">
            <a:extLst>
              <a:ext uri="{FF2B5EF4-FFF2-40B4-BE49-F238E27FC236}">
                <a16:creationId xmlns:a16="http://schemas.microsoft.com/office/drawing/2014/main" xmlns="" id="{75C75009-5CC8-4D9A-AE37-3948EB59D84E}"/>
              </a:ext>
            </a:extLst>
          </p:cNvPr>
          <p:cNvSpPr txBox="1"/>
          <p:nvPr/>
        </p:nvSpPr>
        <p:spPr>
          <a:xfrm>
            <a:off x="4587307" y="4008679"/>
            <a:ext cx="1334020" cy="276999"/>
          </a:xfrm>
          <a:prstGeom prst="rect">
            <a:avLst/>
          </a:prstGeom>
          <a:noFill/>
        </p:spPr>
        <p:txBody>
          <a:bodyPr wrap="none" rtlCol="0">
            <a:spAutoFit/>
          </a:bodyPr>
          <a:lstStyle/>
          <a:p>
            <a:r>
              <a:rPr lang="es-MX" sz="1200" b="1" dirty="0">
                <a:solidFill>
                  <a:schemeClr val="bg1">
                    <a:lumMod val="65000"/>
                  </a:schemeClr>
                </a:solidFill>
                <a:latin typeface="Century Gothic" panose="020B0502020202020204" pitchFamily="34" charset="0"/>
              </a:rPr>
              <a:t>Tasa de fondeo</a:t>
            </a:r>
          </a:p>
        </p:txBody>
      </p:sp>
      <p:sp>
        <p:nvSpPr>
          <p:cNvPr id="14" name="CuadroTexto 13">
            <a:extLst>
              <a:ext uri="{FF2B5EF4-FFF2-40B4-BE49-F238E27FC236}">
                <a16:creationId xmlns:a16="http://schemas.microsoft.com/office/drawing/2014/main" xmlns="" id="{25210994-10CA-460A-9F77-24DFF9650C83}"/>
              </a:ext>
            </a:extLst>
          </p:cNvPr>
          <p:cNvSpPr txBox="1"/>
          <p:nvPr/>
        </p:nvSpPr>
        <p:spPr>
          <a:xfrm>
            <a:off x="1240278" y="5175157"/>
            <a:ext cx="1757212" cy="276999"/>
          </a:xfrm>
          <a:prstGeom prst="rect">
            <a:avLst/>
          </a:prstGeom>
          <a:noFill/>
        </p:spPr>
        <p:txBody>
          <a:bodyPr wrap="none" rtlCol="0">
            <a:spAutoFit/>
          </a:bodyPr>
          <a:lstStyle/>
          <a:p>
            <a:r>
              <a:rPr lang="es-MX" sz="1200" b="1" dirty="0">
                <a:solidFill>
                  <a:srgbClr val="C00000"/>
                </a:solidFill>
                <a:latin typeface="Century Gothic" panose="020B0502020202020204" pitchFamily="34" charset="0"/>
              </a:rPr>
              <a:t>Activos Netos FANVIT</a:t>
            </a:r>
          </a:p>
        </p:txBody>
      </p:sp>
      <p:sp>
        <p:nvSpPr>
          <p:cNvPr id="3" name="CuadroTexto 2">
            <a:extLst>
              <a:ext uri="{FF2B5EF4-FFF2-40B4-BE49-F238E27FC236}">
                <a16:creationId xmlns:a16="http://schemas.microsoft.com/office/drawing/2014/main" xmlns="" id="{EC2EC3A8-34B9-44AE-A753-5F4D58ADDB52}"/>
              </a:ext>
            </a:extLst>
          </p:cNvPr>
          <p:cNvSpPr txBox="1"/>
          <p:nvPr/>
        </p:nvSpPr>
        <p:spPr>
          <a:xfrm>
            <a:off x="3059262" y="6384073"/>
            <a:ext cx="5581977" cy="461665"/>
          </a:xfrm>
          <a:prstGeom prst="rect">
            <a:avLst/>
          </a:prstGeom>
          <a:noFill/>
        </p:spPr>
        <p:txBody>
          <a:bodyPr wrap="none" rtlCol="0">
            <a:spAutoFit/>
          </a:bodyPr>
          <a:lstStyle/>
          <a:p>
            <a:r>
              <a:rPr lang="es-MX" sz="1200" b="1" dirty="0">
                <a:latin typeface="Century Gothic" panose="020B0502020202020204" pitchFamily="34" charset="0"/>
              </a:rPr>
              <a:t>De una alta concentración en renta fija…          a una menor exposición </a:t>
            </a:r>
          </a:p>
          <a:p>
            <a:r>
              <a:rPr lang="es-MX" sz="1200" b="1" dirty="0">
                <a:latin typeface="Century Gothic" panose="020B0502020202020204" pitchFamily="34" charset="0"/>
              </a:rPr>
              <a:t>						                 en ese tipo de activo </a:t>
            </a:r>
          </a:p>
        </p:txBody>
      </p:sp>
      <p:cxnSp>
        <p:nvCxnSpPr>
          <p:cNvPr id="17" name="Conector recto 16">
            <a:extLst>
              <a:ext uri="{FF2B5EF4-FFF2-40B4-BE49-F238E27FC236}">
                <a16:creationId xmlns:a16="http://schemas.microsoft.com/office/drawing/2014/main" xmlns="" id="{F8CB46BF-DAAD-406E-BC9A-0EF1FD30EE07}"/>
              </a:ext>
            </a:extLst>
          </p:cNvPr>
          <p:cNvCxnSpPr>
            <a:cxnSpLocks/>
          </p:cNvCxnSpPr>
          <p:nvPr/>
        </p:nvCxnSpPr>
        <p:spPr>
          <a:xfrm>
            <a:off x="6539074" y="2719526"/>
            <a:ext cx="0" cy="3621625"/>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18" name="CuadroTexto 17">
            <a:extLst>
              <a:ext uri="{FF2B5EF4-FFF2-40B4-BE49-F238E27FC236}">
                <a16:creationId xmlns:a16="http://schemas.microsoft.com/office/drawing/2014/main" xmlns="" id="{C1423F48-1FBF-4DD1-8FA0-345668A9C9EF}"/>
              </a:ext>
            </a:extLst>
          </p:cNvPr>
          <p:cNvSpPr txBox="1"/>
          <p:nvPr/>
        </p:nvSpPr>
        <p:spPr>
          <a:xfrm>
            <a:off x="4066150" y="6129877"/>
            <a:ext cx="4049507" cy="307777"/>
          </a:xfrm>
          <a:prstGeom prst="rect">
            <a:avLst/>
          </a:prstGeom>
          <a:noFill/>
        </p:spPr>
        <p:txBody>
          <a:bodyPr wrap="none" rtlCol="0">
            <a:spAutoFit/>
          </a:bodyPr>
          <a:lstStyle/>
          <a:p>
            <a:r>
              <a:rPr lang="es-MX" sz="1400" b="1" dirty="0">
                <a:latin typeface="Century Gothic" panose="020B0502020202020204" pitchFamily="34" charset="0"/>
              </a:rPr>
              <a:t>De ~52 a ~82 mil mdp…		a 124 mmdp</a:t>
            </a:r>
          </a:p>
        </p:txBody>
      </p:sp>
      <p:sp>
        <p:nvSpPr>
          <p:cNvPr id="19" name="CuadroTexto 18">
            <a:extLst>
              <a:ext uri="{FF2B5EF4-FFF2-40B4-BE49-F238E27FC236}">
                <a16:creationId xmlns:a16="http://schemas.microsoft.com/office/drawing/2014/main" xmlns="" id="{E8E598A5-8D09-4FB5-83F8-968A3AADF00E}"/>
              </a:ext>
            </a:extLst>
          </p:cNvPr>
          <p:cNvSpPr txBox="1"/>
          <p:nvPr/>
        </p:nvSpPr>
        <p:spPr>
          <a:xfrm>
            <a:off x="6781637" y="4689997"/>
            <a:ext cx="1164101" cy="276999"/>
          </a:xfrm>
          <a:prstGeom prst="rect">
            <a:avLst/>
          </a:prstGeom>
          <a:noFill/>
        </p:spPr>
        <p:txBody>
          <a:bodyPr wrap="none" rtlCol="0">
            <a:spAutoFit/>
          </a:bodyPr>
          <a:lstStyle/>
          <a:p>
            <a:r>
              <a:rPr lang="es-MX" sz="1200" b="1" dirty="0">
                <a:solidFill>
                  <a:srgbClr val="00B050"/>
                </a:solidFill>
                <a:latin typeface="Century Gothic" panose="020B0502020202020204" pitchFamily="34" charset="0"/>
              </a:rPr>
              <a:t>Tasa real 10a</a:t>
            </a:r>
          </a:p>
        </p:txBody>
      </p:sp>
      <p:sp>
        <p:nvSpPr>
          <p:cNvPr id="4" name="3 Marcador de número de diapositiva"/>
          <p:cNvSpPr>
            <a:spLocks noGrp="1"/>
          </p:cNvSpPr>
          <p:nvPr>
            <p:ph type="sldNum" sz="quarter" idx="12"/>
          </p:nvPr>
        </p:nvSpPr>
        <p:spPr>
          <a:xfrm>
            <a:off x="6878938" y="6388011"/>
            <a:ext cx="2133600" cy="365125"/>
          </a:xfrm>
        </p:spPr>
        <p:txBody>
          <a:bodyPr/>
          <a:lstStyle/>
          <a:p>
            <a:r>
              <a:rPr lang="es-ES" altLang="es-MX" dirty="0" smtClean="0"/>
              <a:t>2</a:t>
            </a:r>
            <a:endParaRPr lang="es-ES" altLang="es-MX" dirty="0"/>
          </a:p>
        </p:txBody>
      </p:sp>
    </p:spTree>
    <p:extLst>
      <p:ext uri="{BB962C8B-B14F-4D97-AF65-F5344CB8AC3E}">
        <p14:creationId xmlns:p14="http://schemas.microsoft.com/office/powerpoint/2010/main" val="12578761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áfico 12">
            <a:extLst>
              <a:ext uri="{FF2B5EF4-FFF2-40B4-BE49-F238E27FC236}">
                <a16:creationId xmlns:a16="http://schemas.microsoft.com/office/drawing/2014/main" xmlns="" id="{9DF7A4E2-86E6-4274-A9F7-7ADE0522C89A}"/>
              </a:ext>
            </a:extLst>
          </p:cNvPr>
          <p:cNvGraphicFramePr>
            <a:graphicFrameLocks/>
          </p:cNvGraphicFramePr>
          <p:nvPr>
            <p:extLst>
              <p:ext uri="{D42A27DB-BD31-4B8C-83A1-F6EECF244321}">
                <p14:modId xmlns:p14="http://schemas.microsoft.com/office/powerpoint/2010/main" val="1804127079"/>
              </p:ext>
            </p:extLst>
          </p:nvPr>
        </p:nvGraphicFramePr>
        <p:xfrm>
          <a:off x="398931" y="1945684"/>
          <a:ext cx="8431304" cy="4634980"/>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580776" cy="631524"/>
          </a:xfrm>
        </p:spPr>
        <p:txBody>
          <a:bodyPr>
            <a:noAutofit/>
          </a:bodyPr>
          <a:lstStyle/>
          <a:p>
            <a:r>
              <a:rPr lang="es-ES" sz="2000" b="1" dirty="0">
                <a:latin typeface="Century Gothic" panose="020B0502020202020204" pitchFamily="34" charset="0"/>
              </a:rPr>
              <a:t>El escenario de tasas en la vida del FANVIT: </a:t>
            </a:r>
            <a:br>
              <a:rPr lang="es-ES" sz="2000" b="1" dirty="0">
                <a:latin typeface="Century Gothic" panose="020B0502020202020204" pitchFamily="34" charset="0"/>
              </a:rPr>
            </a:br>
            <a:r>
              <a:rPr lang="es-ES" sz="2000" b="1" dirty="0">
                <a:latin typeface="Century Gothic" panose="020B0502020202020204" pitchFamily="34" charset="0"/>
              </a:rPr>
              <a:t>el momento actual favorece las inversiones de corto plazo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3"/>
            <a:ext cx="8747499" cy="69280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coyuntura permite no precipitarse en inversiones de un portafolio de largo plazo.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La liquidez tiene un premio comparable con plazos más largos.</a:t>
            </a:r>
          </a:p>
        </p:txBody>
      </p:sp>
      <p:sp>
        <p:nvSpPr>
          <p:cNvPr id="3" name="CuadroTexto 2">
            <a:extLst>
              <a:ext uri="{FF2B5EF4-FFF2-40B4-BE49-F238E27FC236}">
                <a16:creationId xmlns:a16="http://schemas.microsoft.com/office/drawing/2014/main" xmlns="" id="{107DE628-F045-45F1-B081-2707336A02B3}"/>
              </a:ext>
            </a:extLst>
          </p:cNvPr>
          <p:cNvSpPr txBox="1"/>
          <p:nvPr/>
        </p:nvSpPr>
        <p:spPr>
          <a:xfrm>
            <a:off x="1913258" y="3177900"/>
            <a:ext cx="1739579"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Tasa Bono M 10 años</a:t>
            </a:r>
          </a:p>
        </p:txBody>
      </p:sp>
      <p:sp>
        <p:nvSpPr>
          <p:cNvPr id="8" name="CuadroTexto 7">
            <a:extLst>
              <a:ext uri="{FF2B5EF4-FFF2-40B4-BE49-F238E27FC236}">
                <a16:creationId xmlns:a16="http://schemas.microsoft.com/office/drawing/2014/main" xmlns="" id="{7FE49744-C260-492A-908F-2D102AD983ED}"/>
              </a:ext>
            </a:extLst>
          </p:cNvPr>
          <p:cNvSpPr txBox="1"/>
          <p:nvPr/>
        </p:nvSpPr>
        <p:spPr>
          <a:xfrm>
            <a:off x="7230933" y="4814918"/>
            <a:ext cx="1465466" cy="276999"/>
          </a:xfrm>
          <a:prstGeom prst="rect">
            <a:avLst/>
          </a:prstGeom>
          <a:noFill/>
        </p:spPr>
        <p:txBody>
          <a:bodyPr wrap="none" rtlCol="0">
            <a:spAutoFit/>
          </a:bodyPr>
          <a:lstStyle/>
          <a:p>
            <a:r>
              <a:rPr lang="es-MX" sz="1200" b="1" dirty="0">
                <a:solidFill>
                  <a:srgbClr val="00B050"/>
                </a:solidFill>
                <a:latin typeface="Century Gothic" panose="020B0502020202020204" pitchFamily="34" charset="0"/>
              </a:rPr>
              <a:t>Tasa real 10 años</a:t>
            </a:r>
          </a:p>
        </p:txBody>
      </p:sp>
      <p:sp>
        <p:nvSpPr>
          <p:cNvPr id="9" name="CuadroTexto 8">
            <a:extLst>
              <a:ext uri="{FF2B5EF4-FFF2-40B4-BE49-F238E27FC236}">
                <a16:creationId xmlns:a16="http://schemas.microsoft.com/office/drawing/2014/main" xmlns="" id="{8B93C78A-29D2-4868-A327-426775C2A755}"/>
              </a:ext>
            </a:extLst>
          </p:cNvPr>
          <p:cNvSpPr txBox="1"/>
          <p:nvPr/>
        </p:nvSpPr>
        <p:spPr>
          <a:xfrm>
            <a:off x="4685556" y="4043175"/>
            <a:ext cx="1334020" cy="276999"/>
          </a:xfrm>
          <a:prstGeom prst="rect">
            <a:avLst/>
          </a:prstGeom>
          <a:noFill/>
        </p:spPr>
        <p:txBody>
          <a:bodyPr wrap="none" rtlCol="0">
            <a:spAutoFit/>
          </a:bodyPr>
          <a:lstStyle/>
          <a:p>
            <a:r>
              <a:rPr lang="es-MX" sz="1200" b="1" dirty="0">
                <a:solidFill>
                  <a:schemeClr val="bg1">
                    <a:lumMod val="65000"/>
                  </a:schemeClr>
                </a:solidFill>
                <a:latin typeface="Century Gothic" panose="020B0502020202020204" pitchFamily="34" charset="0"/>
              </a:rPr>
              <a:t>Tasa de fondeo</a:t>
            </a:r>
          </a:p>
        </p:txBody>
      </p:sp>
      <p:sp>
        <p:nvSpPr>
          <p:cNvPr id="4" name="Elipse 3">
            <a:extLst>
              <a:ext uri="{FF2B5EF4-FFF2-40B4-BE49-F238E27FC236}">
                <a16:creationId xmlns:a16="http://schemas.microsoft.com/office/drawing/2014/main" xmlns="" id="{56196B86-63A7-4082-8E8F-8888887B286F}"/>
              </a:ext>
            </a:extLst>
          </p:cNvPr>
          <p:cNvSpPr/>
          <p:nvPr/>
        </p:nvSpPr>
        <p:spPr>
          <a:xfrm>
            <a:off x="7963666" y="2606400"/>
            <a:ext cx="937260" cy="1143000"/>
          </a:xfrm>
          <a:prstGeom prst="ellipse">
            <a:avLst/>
          </a:prstGeom>
          <a:noFill/>
          <a:ln w="190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0" name="CuadroTexto 9">
            <a:extLst>
              <a:ext uri="{FF2B5EF4-FFF2-40B4-BE49-F238E27FC236}">
                <a16:creationId xmlns:a16="http://schemas.microsoft.com/office/drawing/2014/main" xmlns="" id="{D04797F4-F08B-4601-973A-A5539FA196AF}"/>
              </a:ext>
            </a:extLst>
          </p:cNvPr>
          <p:cNvSpPr txBox="1"/>
          <p:nvPr/>
        </p:nvSpPr>
        <p:spPr>
          <a:xfrm>
            <a:off x="7460224" y="3893135"/>
            <a:ext cx="1592539" cy="577081"/>
          </a:xfrm>
          <a:prstGeom prst="rect">
            <a:avLst/>
          </a:prstGeom>
          <a:noFill/>
        </p:spPr>
        <p:txBody>
          <a:bodyPr wrap="square" rtlCol="0">
            <a:spAutoFit/>
          </a:bodyPr>
          <a:lstStyle/>
          <a:p>
            <a:r>
              <a:rPr lang="es-MX" sz="1050" b="1" dirty="0">
                <a:latin typeface="Century Gothic" panose="020B0502020202020204" pitchFamily="34" charset="0"/>
              </a:rPr>
              <a:t>¡Es más alta la tasa de fondeo que la de 10 años!</a:t>
            </a:r>
          </a:p>
        </p:txBody>
      </p:sp>
      <p:cxnSp>
        <p:nvCxnSpPr>
          <p:cNvPr id="6" name="Conector recto de flecha 5">
            <a:extLst>
              <a:ext uri="{FF2B5EF4-FFF2-40B4-BE49-F238E27FC236}">
                <a16:creationId xmlns:a16="http://schemas.microsoft.com/office/drawing/2014/main" xmlns="" id="{2D51175E-DD3B-451F-AF36-E22542CA1854}"/>
              </a:ext>
            </a:extLst>
          </p:cNvPr>
          <p:cNvCxnSpPr>
            <a:cxnSpLocks/>
          </p:cNvCxnSpPr>
          <p:nvPr/>
        </p:nvCxnSpPr>
        <p:spPr>
          <a:xfrm flipH="1">
            <a:off x="8256494" y="3749400"/>
            <a:ext cx="117886" cy="16817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2 Marcador de contenido"/>
          <p:cNvSpPr txBox="1">
            <a:spLocks/>
          </p:cNvSpPr>
          <p:nvPr/>
        </p:nvSpPr>
        <p:spPr>
          <a:xfrm>
            <a:off x="201245" y="6629690"/>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sp>
        <p:nvSpPr>
          <p:cNvPr id="5" name="4 Marcador de número de diapositiva"/>
          <p:cNvSpPr>
            <a:spLocks noGrp="1"/>
          </p:cNvSpPr>
          <p:nvPr>
            <p:ph type="sldNum" sz="quarter" idx="12"/>
          </p:nvPr>
        </p:nvSpPr>
        <p:spPr>
          <a:xfrm>
            <a:off x="6562799" y="6447127"/>
            <a:ext cx="2133600" cy="365125"/>
          </a:xfrm>
        </p:spPr>
        <p:txBody>
          <a:bodyPr/>
          <a:lstStyle/>
          <a:p>
            <a:r>
              <a:rPr lang="es-ES" altLang="es-MX" dirty="0" smtClean="0"/>
              <a:t>3</a:t>
            </a:r>
            <a:endParaRPr lang="es-ES" altLang="es-MX" dirty="0"/>
          </a:p>
        </p:txBody>
      </p:sp>
    </p:spTree>
    <p:extLst>
      <p:ext uri="{BB962C8B-B14F-4D97-AF65-F5344CB8AC3E}">
        <p14:creationId xmlns:p14="http://schemas.microsoft.com/office/powerpoint/2010/main" val="2706909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256585" cy="999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Atribución del rendimiento</a:t>
            </a:r>
            <a:br>
              <a:rPr lang="es-MX" sz="2000" b="1" dirty="0">
                <a:latin typeface="Century Gothic" panose="020B0502020202020204" pitchFamily="34" charset="0"/>
              </a:rPr>
            </a:br>
            <a:r>
              <a:rPr lang="es-MX" sz="1400" b="1" dirty="0" smtClean="0">
                <a:latin typeface="Century Gothic" panose="020B0502020202020204" pitchFamily="34" charset="0"/>
              </a:rPr>
              <a:t>(Del </a:t>
            </a:r>
            <a:r>
              <a:rPr lang="es-MX" sz="1400" b="1" dirty="0">
                <a:latin typeface="Century Gothic" panose="020B0502020202020204" pitchFamily="34" charset="0"/>
              </a:rPr>
              <a:t>cierre del 31-dic-2016 al cierre del 31-jul-2017)</a:t>
            </a:r>
          </a:p>
        </p:txBody>
      </p:sp>
      <p:sp>
        <p:nvSpPr>
          <p:cNvPr id="4" name="Marcador de número de diapositiva 3"/>
          <p:cNvSpPr>
            <a:spLocks noGrp="1"/>
          </p:cNvSpPr>
          <p:nvPr>
            <p:ph type="sldNum" sz="quarter" idx="12"/>
          </p:nvPr>
        </p:nvSpPr>
        <p:spPr>
          <a:xfrm>
            <a:off x="6953250" y="6492875"/>
            <a:ext cx="2133600" cy="365125"/>
          </a:xfrm>
        </p:spPr>
        <p:txBody>
          <a:bodyPr/>
          <a:lstStyle/>
          <a:p>
            <a:r>
              <a:rPr lang="es-ES" altLang="es-MX" dirty="0" smtClean="0"/>
              <a:t>4</a:t>
            </a:r>
            <a:endParaRPr lang="es-ES" altLang="es-MX" dirty="0"/>
          </a:p>
        </p:txBody>
      </p:sp>
      <p:pic>
        <p:nvPicPr>
          <p:cNvPr id="3" name="Imagen 2"/>
          <p:cNvPicPr>
            <a:picLocks noChangeAspect="1"/>
          </p:cNvPicPr>
          <p:nvPr/>
        </p:nvPicPr>
        <p:blipFill rotWithShape="1">
          <a:blip r:embed="rId2"/>
          <a:srcRect t="9687"/>
          <a:stretch/>
        </p:blipFill>
        <p:spPr>
          <a:xfrm>
            <a:off x="540188" y="1734671"/>
            <a:ext cx="8195409" cy="4462369"/>
          </a:xfrm>
          <a:prstGeom prst="rect">
            <a:avLst/>
          </a:prstGeom>
        </p:spPr>
      </p:pic>
    </p:spTree>
    <p:extLst>
      <p:ext uri="{BB962C8B-B14F-4D97-AF65-F5344CB8AC3E}">
        <p14:creationId xmlns:p14="http://schemas.microsoft.com/office/powerpoint/2010/main" val="129577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Gráfico 20">
            <a:extLst>
              <a:ext uri="{FF2B5EF4-FFF2-40B4-BE49-F238E27FC236}">
                <a16:creationId xmlns:a16="http://schemas.microsoft.com/office/drawing/2014/main" xmlns="" id="{E144B48D-BE89-4C03-86B9-1E861F98122C}"/>
              </a:ext>
            </a:extLst>
          </p:cNvPr>
          <p:cNvGraphicFramePr>
            <a:graphicFrameLocks/>
          </p:cNvGraphicFramePr>
          <p:nvPr>
            <p:extLst>
              <p:ext uri="{D42A27DB-BD31-4B8C-83A1-F6EECF244321}">
                <p14:modId xmlns:p14="http://schemas.microsoft.com/office/powerpoint/2010/main" val="2013917487"/>
              </p:ext>
            </p:extLst>
          </p:nvPr>
        </p:nvGraphicFramePr>
        <p:xfrm>
          <a:off x="103050" y="2605520"/>
          <a:ext cx="4375207" cy="3834548"/>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ES" sz="2000" b="1" dirty="0">
                <a:latin typeface="Century Gothic" panose="020B0502020202020204" pitchFamily="34" charset="0"/>
              </a:rPr>
              <a:t>Resultado y rendimiento de instrumentos del FANVIT: 2017</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Al 31 de julio de 2017, el resultado del FANVIT fue de </a:t>
            </a:r>
            <a:r>
              <a:rPr lang="es-MX" sz="1600" b="1" dirty="0" smtClean="0">
                <a:latin typeface="Century Gothic" panose="020B0502020202020204" pitchFamily="34" charset="0"/>
              </a:rPr>
              <a:t>6,070 </a:t>
            </a:r>
            <a:r>
              <a:rPr lang="es-MX" sz="1600" b="1" dirty="0">
                <a:latin typeface="Century Gothic" panose="020B0502020202020204" pitchFamily="34" charset="0"/>
              </a:rPr>
              <a:t>mdp*, impulsado por el buen desempeño de los instrumentos de renta fija.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De ese total, destaca lo aportado por bonos gubernamentales (3,467 mdp*), bonos corporativos (967 mdp*), además de emisiones de Pemex y CFE (730 mdp*).</a:t>
            </a:r>
          </a:p>
        </p:txBody>
      </p:sp>
      <p:sp>
        <p:nvSpPr>
          <p:cNvPr id="27" name="2 Marcador de contenido"/>
          <p:cNvSpPr txBox="1">
            <a:spLocks/>
          </p:cNvSpPr>
          <p:nvPr/>
        </p:nvSpPr>
        <p:spPr>
          <a:xfrm>
            <a:off x="153427" y="6555101"/>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Cálculos de la </a:t>
            </a:r>
            <a:r>
              <a:rPr lang="es-MX" sz="900" dirty="0" smtClean="0">
                <a:latin typeface="Century Gothic" panose="020B0502020202020204" pitchFamily="34" charset="0"/>
              </a:rPr>
              <a:t>GCI</a:t>
            </a:r>
            <a:endParaRPr lang="es-MX" sz="900" dirty="0">
              <a:latin typeface="Century Gothic" panose="020B0502020202020204" pitchFamily="34" charset="0"/>
            </a:endParaRPr>
          </a:p>
        </p:txBody>
      </p:sp>
      <p:sp>
        <p:nvSpPr>
          <p:cNvPr id="14" name="CuadroTexto 13">
            <a:extLst>
              <a:ext uri="{FF2B5EF4-FFF2-40B4-BE49-F238E27FC236}">
                <a16:creationId xmlns:a16="http://schemas.microsoft.com/office/drawing/2014/main" xmlns="" id="{4ACE5910-440E-4D0A-A5E2-7561F33B6AE5}"/>
              </a:ext>
            </a:extLst>
          </p:cNvPr>
          <p:cNvSpPr txBox="1"/>
          <p:nvPr/>
        </p:nvSpPr>
        <p:spPr>
          <a:xfrm>
            <a:off x="4679577" y="6299867"/>
            <a:ext cx="4221349" cy="369332"/>
          </a:xfrm>
          <a:prstGeom prst="rect">
            <a:avLst/>
          </a:prstGeom>
          <a:noFill/>
        </p:spPr>
        <p:txBody>
          <a:bodyPr wrap="square" rtlCol="0">
            <a:spAutoFit/>
          </a:bodyPr>
          <a:lstStyle/>
          <a:p>
            <a:r>
              <a:rPr lang="es-MX" sz="900" b="1" dirty="0">
                <a:latin typeface="Century Gothic" panose="020B0502020202020204" pitchFamily="34" charset="0"/>
              </a:rPr>
              <a:t>Más de la mitad del resultado está explicado por instrumentos gubernamentales</a:t>
            </a:r>
          </a:p>
        </p:txBody>
      </p:sp>
      <p:cxnSp>
        <p:nvCxnSpPr>
          <p:cNvPr id="8" name="Conector recto de flecha 7">
            <a:extLst>
              <a:ext uri="{FF2B5EF4-FFF2-40B4-BE49-F238E27FC236}">
                <a16:creationId xmlns:a16="http://schemas.microsoft.com/office/drawing/2014/main" xmlns="" id="{A2A28F6C-878F-42E9-9F43-8C59E65A5A6B}"/>
              </a:ext>
            </a:extLst>
          </p:cNvPr>
          <p:cNvCxnSpPr>
            <a:cxnSpLocks/>
          </p:cNvCxnSpPr>
          <p:nvPr/>
        </p:nvCxnSpPr>
        <p:spPr>
          <a:xfrm>
            <a:off x="2840116" y="5217634"/>
            <a:ext cx="233478" cy="5109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 name="Rectángulo 4">
            <a:extLst>
              <a:ext uri="{FF2B5EF4-FFF2-40B4-BE49-F238E27FC236}">
                <a16:creationId xmlns:a16="http://schemas.microsoft.com/office/drawing/2014/main" xmlns="" id="{B71826EF-DE18-4722-B524-AF05011148CA}"/>
              </a:ext>
            </a:extLst>
          </p:cNvPr>
          <p:cNvSpPr/>
          <p:nvPr/>
        </p:nvSpPr>
        <p:spPr>
          <a:xfrm>
            <a:off x="2270168" y="3494456"/>
            <a:ext cx="1728092" cy="1723178"/>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mc:AlternateContent xmlns:mc="http://schemas.openxmlformats.org/markup-compatibility/2006">
        <mc:Choice xmlns:cx1="http://schemas.microsoft.com/office/drawing/2015/9/8/chartex" xmlns="" Requires="cx1">
          <p:graphicFrame>
            <p:nvGraphicFramePr>
              <p:cNvPr id="22" name="Gráfico 21">
                <a:extLst>
                  <a:ext uri="{FF2B5EF4-FFF2-40B4-BE49-F238E27FC236}">
                    <a16:creationId xmlns:a16="http://schemas.microsoft.com/office/drawing/2014/main" id="{4640154B-4163-4F34-A176-545346A46699}"/>
                  </a:ext>
                </a:extLst>
              </p:cNvPr>
              <p:cNvGraphicFramePr/>
              <p:nvPr>
                <p:extLst>
                  <p:ext uri="{D42A27DB-BD31-4B8C-83A1-F6EECF244321}">
                    <p14:modId xmlns:p14="http://schemas.microsoft.com/office/powerpoint/2010/main" val="1711093573"/>
                  </p:ext>
                </p:extLst>
              </p:nvPr>
            </p:nvGraphicFramePr>
            <p:xfrm>
              <a:off x="4679577" y="2605520"/>
              <a:ext cx="4347882" cy="3690938"/>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22" name="Gráfico 21">
                <a:extLst>
                  <a:ext uri="{FF2B5EF4-FFF2-40B4-BE49-F238E27FC236}">
                    <a16:creationId xmlns:a16="http://schemas.microsoft.com/office/drawing/2014/main" xmlns="" id="{4640154B-4163-4F34-A176-545346A46699}"/>
                  </a:ext>
                </a:extLst>
              </p:cNvPr>
              <p:cNvPicPr>
                <a:picLocks noGrp="1" noRot="1" noChangeAspect="1" noMove="1" noResize="1" noEditPoints="1" noAdjustHandles="1" noChangeArrowheads="1" noChangeShapeType="1"/>
              </p:cNvPicPr>
              <p:nvPr/>
            </p:nvPicPr>
            <p:blipFill>
              <a:blip r:embed="rId4"/>
              <a:stretch>
                <a:fillRect/>
              </a:stretch>
            </p:blipFill>
            <p:spPr>
              <a:xfrm>
                <a:off x="4679577" y="2605520"/>
                <a:ext cx="4347882" cy="3690938"/>
              </a:xfrm>
              <a:prstGeom prst="rect">
                <a:avLst/>
              </a:prstGeom>
            </p:spPr>
          </p:pic>
        </mc:Fallback>
      </mc:AlternateContent>
      <p:sp>
        <p:nvSpPr>
          <p:cNvPr id="3" name="2 Marcador de número de diapositiva"/>
          <p:cNvSpPr>
            <a:spLocks noGrp="1"/>
          </p:cNvSpPr>
          <p:nvPr>
            <p:ph type="sldNum" sz="quarter" idx="12"/>
          </p:nvPr>
        </p:nvSpPr>
        <p:spPr/>
        <p:txBody>
          <a:bodyPr/>
          <a:lstStyle/>
          <a:p>
            <a:r>
              <a:rPr lang="es-ES" altLang="es-MX" dirty="0" smtClean="0"/>
              <a:t>5</a:t>
            </a:r>
            <a:endParaRPr lang="es-ES" altLang="es-MX" dirty="0"/>
          </a:p>
        </p:txBody>
      </p:sp>
    </p:spTree>
    <p:extLst>
      <p:ext uri="{BB962C8B-B14F-4D97-AF65-F5344CB8AC3E}">
        <p14:creationId xmlns:p14="http://schemas.microsoft.com/office/powerpoint/2010/main" val="4248272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ES" sz="2000" b="1" dirty="0">
                <a:latin typeface="Century Gothic" panose="020B0502020202020204" pitchFamily="34" charset="0"/>
              </a:rPr>
              <a:t>Radiografía de instrumentos con el mayor resultado generado en 2017: Renta fija predomina</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237412"/>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b="1" dirty="0" smtClean="0">
                <a:latin typeface="Century Gothic" panose="020B0502020202020204" pitchFamily="34" charset="0"/>
              </a:rPr>
              <a:t>De </a:t>
            </a:r>
            <a:r>
              <a:rPr lang="es-MX" sz="1600" b="1" dirty="0">
                <a:latin typeface="Century Gothic" panose="020B0502020202020204" pitchFamily="34" charset="0"/>
              </a:rPr>
              <a:t>los 201 instrumentos del FANVIT, 37 generaron el 70% del resultado (4,241 mdp).   </a:t>
            </a:r>
          </a:p>
        </p:txBody>
      </p:sp>
      <p:sp>
        <p:nvSpPr>
          <p:cNvPr id="10" name="2 Marcador de contenido">
            <a:extLst>
              <a:ext uri="{FF2B5EF4-FFF2-40B4-BE49-F238E27FC236}">
                <a16:creationId xmlns:a16="http://schemas.microsoft.com/office/drawing/2014/main" xmlns="" id="{D09D5B0F-9D2F-4640-B121-2760579D3634}"/>
              </a:ext>
            </a:extLst>
          </p:cNvPr>
          <p:cNvSpPr txBox="1">
            <a:spLocks/>
          </p:cNvSpPr>
          <p:nvPr/>
        </p:nvSpPr>
        <p:spPr>
          <a:xfrm>
            <a:off x="5763652" y="6657363"/>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 Coordinación General de Riesgos</a:t>
            </a:r>
          </a:p>
        </p:txBody>
      </p:sp>
      <p:cxnSp>
        <p:nvCxnSpPr>
          <p:cNvPr id="21" name="Conector recto de flecha 20">
            <a:extLst>
              <a:ext uri="{FF2B5EF4-FFF2-40B4-BE49-F238E27FC236}">
                <a16:creationId xmlns:a16="http://schemas.microsoft.com/office/drawing/2014/main" xmlns="" id="{200252BB-3DDF-446B-99F7-222844B713E4}"/>
              </a:ext>
            </a:extLst>
          </p:cNvPr>
          <p:cNvCxnSpPr>
            <a:cxnSpLocks/>
          </p:cNvCxnSpPr>
          <p:nvPr/>
        </p:nvCxnSpPr>
        <p:spPr>
          <a:xfrm>
            <a:off x="513746" y="3128293"/>
            <a:ext cx="483151" cy="0"/>
          </a:xfrm>
          <a:prstGeom prst="straightConnector1">
            <a:avLst/>
          </a:prstGeom>
          <a:ln w="34925">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Conector recto de flecha 23">
            <a:extLst>
              <a:ext uri="{FF2B5EF4-FFF2-40B4-BE49-F238E27FC236}">
                <a16:creationId xmlns:a16="http://schemas.microsoft.com/office/drawing/2014/main" xmlns="" id="{A33D3EEB-7725-4308-BC2D-5E1AA48DB1F4}"/>
              </a:ext>
            </a:extLst>
          </p:cNvPr>
          <p:cNvCxnSpPr>
            <a:cxnSpLocks/>
          </p:cNvCxnSpPr>
          <p:nvPr/>
        </p:nvCxnSpPr>
        <p:spPr>
          <a:xfrm flipH="1">
            <a:off x="7377112" y="4189850"/>
            <a:ext cx="484436" cy="0"/>
          </a:xfrm>
          <a:prstGeom prst="straightConnector1">
            <a:avLst/>
          </a:prstGeom>
          <a:ln w="34925">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 name="Tabla 5">
            <a:extLst>
              <a:ext uri="{FF2B5EF4-FFF2-40B4-BE49-F238E27FC236}">
                <a16:creationId xmlns:a16="http://schemas.microsoft.com/office/drawing/2014/main" xmlns="" id="{E69E1071-38A5-42AB-92ED-F3BE28E7CE62}"/>
              </a:ext>
            </a:extLst>
          </p:cNvPr>
          <p:cNvGraphicFramePr>
            <a:graphicFrameLocks noGrp="1"/>
          </p:cNvGraphicFramePr>
          <p:nvPr>
            <p:extLst>
              <p:ext uri="{D42A27DB-BD31-4B8C-83A1-F6EECF244321}">
                <p14:modId xmlns:p14="http://schemas.microsoft.com/office/powerpoint/2010/main" val="3862384250"/>
              </p:ext>
            </p:extLst>
          </p:nvPr>
        </p:nvGraphicFramePr>
        <p:xfrm>
          <a:off x="1066790" y="2291529"/>
          <a:ext cx="6275313" cy="4581777"/>
        </p:xfrm>
        <a:graphic>
          <a:graphicData uri="http://schemas.openxmlformats.org/drawingml/2006/table">
            <a:tbl>
              <a:tblPr/>
              <a:tblGrid>
                <a:gridCol w="755958">
                  <a:extLst>
                    <a:ext uri="{9D8B030D-6E8A-4147-A177-3AD203B41FA5}">
                      <a16:colId xmlns:a16="http://schemas.microsoft.com/office/drawing/2014/main" xmlns="" val="227893372"/>
                    </a:ext>
                  </a:extLst>
                </a:gridCol>
                <a:gridCol w="515426">
                  <a:extLst>
                    <a:ext uri="{9D8B030D-6E8A-4147-A177-3AD203B41FA5}">
                      <a16:colId xmlns:a16="http://schemas.microsoft.com/office/drawing/2014/main" xmlns="" val="2153606766"/>
                    </a:ext>
                  </a:extLst>
                </a:gridCol>
                <a:gridCol w="515426">
                  <a:extLst>
                    <a:ext uri="{9D8B030D-6E8A-4147-A177-3AD203B41FA5}">
                      <a16:colId xmlns:a16="http://schemas.microsoft.com/office/drawing/2014/main" xmlns="" val="3775843032"/>
                    </a:ext>
                  </a:extLst>
                </a:gridCol>
                <a:gridCol w="566969">
                  <a:extLst>
                    <a:ext uri="{9D8B030D-6E8A-4147-A177-3AD203B41FA5}">
                      <a16:colId xmlns:a16="http://schemas.microsoft.com/office/drawing/2014/main" xmlns="" val="2844594227"/>
                    </a:ext>
                  </a:extLst>
                </a:gridCol>
                <a:gridCol w="661464">
                  <a:extLst>
                    <a:ext uri="{9D8B030D-6E8A-4147-A177-3AD203B41FA5}">
                      <a16:colId xmlns:a16="http://schemas.microsoft.com/office/drawing/2014/main" xmlns="" val="227315885"/>
                    </a:ext>
                  </a:extLst>
                </a:gridCol>
                <a:gridCol w="180399">
                  <a:extLst>
                    <a:ext uri="{9D8B030D-6E8A-4147-A177-3AD203B41FA5}">
                      <a16:colId xmlns:a16="http://schemas.microsoft.com/office/drawing/2014/main" xmlns="" val="485356880"/>
                    </a:ext>
                  </a:extLst>
                </a:gridCol>
                <a:gridCol w="972867">
                  <a:extLst>
                    <a:ext uri="{9D8B030D-6E8A-4147-A177-3AD203B41FA5}">
                      <a16:colId xmlns:a16="http://schemas.microsoft.com/office/drawing/2014/main" xmlns="" val="1644071318"/>
                    </a:ext>
                  </a:extLst>
                </a:gridCol>
                <a:gridCol w="515426">
                  <a:extLst>
                    <a:ext uri="{9D8B030D-6E8A-4147-A177-3AD203B41FA5}">
                      <a16:colId xmlns:a16="http://schemas.microsoft.com/office/drawing/2014/main" xmlns="" val="2531313461"/>
                    </a:ext>
                  </a:extLst>
                </a:gridCol>
                <a:gridCol w="515426">
                  <a:extLst>
                    <a:ext uri="{9D8B030D-6E8A-4147-A177-3AD203B41FA5}">
                      <a16:colId xmlns:a16="http://schemas.microsoft.com/office/drawing/2014/main" xmlns="" val="594292300"/>
                    </a:ext>
                  </a:extLst>
                </a:gridCol>
                <a:gridCol w="515426">
                  <a:extLst>
                    <a:ext uri="{9D8B030D-6E8A-4147-A177-3AD203B41FA5}">
                      <a16:colId xmlns:a16="http://schemas.microsoft.com/office/drawing/2014/main" xmlns="" val="2745617340"/>
                    </a:ext>
                  </a:extLst>
                </a:gridCol>
                <a:gridCol w="560526">
                  <a:extLst>
                    <a:ext uri="{9D8B030D-6E8A-4147-A177-3AD203B41FA5}">
                      <a16:colId xmlns:a16="http://schemas.microsoft.com/office/drawing/2014/main" xmlns="" val="3766201377"/>
                    </a:ext>
                  </a:extLst>
                </a:gridCol>
              </a:tblGrid>
              <a:tr h="150865">
                <a:tc>
                  <a:txBody>
                    <a:bodyPr/>
                    <a:lstStyle/>
                    <a:p>
                      <a:pPr algn="l" fontAlgn="b"/>
                      <a:r>
                        <a:rPr lang="es-MX" sz="700" b="0" i="0" u="none" strike="noStrike" dirty="0">
                          <a:solidFill>
                            <a:srgbClr val="FFFFFF"/>
                          </a:solidFill>
                          <a:effectLst/>
                          <a:latin typeface="Calibri" panose="020F0502020204030204" pitchFamily="34" charset="0"/>
                        </a:rPr>
                        <a:t>Instrumento</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Posición</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Resultado </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Rendimiento</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Descripción</a:t>
                      </a:r>
                    </a:p>
                  </a:txBody>
                  <a:tcPr marL="6447" marR="6447" marT="6447" marB="30947"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FFFFFF"/>
                          </a:solidFill>
                          <a:effectLst/>
                          <a:latin typeface="Calibri" panose="020F0502020204030204" pitchFamily="34" charset="0"/>
                        </a:rPr>
                        <a:t>Instrumento</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Posición</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Resultado </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Rendimiento</a:t>
                      </a:r>
                    </a:p>
                  </a:txBody>
                  <a:tcPr marL="6447" marR="6447" marT="6447" marB="3094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700" b="0" i="0" u="none" strike="noStrike" dirty="0">
                          <a:solidFill>
                            <a:srgbClr val="FFFFFF"/>
                          </a:solidFill>
                          <a:effectLst/>
                          <a:latin typeface="Calibri" panose="020F0502020204030204" pitchFamily="34" charset="0"/>
                        </a:rPr>
                        <a:t>Descripción</a:t>
                      </a:r>
                    </a:p>
                  </a:txBody>
                  <a:tcPr marL="6447" marR="6447" marT="6447" marB="30947"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xmlns="" val="559366292"/>
                  </a:ext>
                </a:extLst>
              </a:tr>
              <a:tr h="150865">
                <a:tc>
                  <a:txBody>
                    <a:bodyPr/>
                    <a:lstStyle/>
                    <a:p>
                      <a:pPr algn="l" fontAlgn="b"/>
                      <a:r>
                        <a:rPr lang="es-MX" sz="800" b="1" i="0" u="none" strike="noStrike" dirty="0">
                          <a:solidFill>
                            <a:srgbClr val="FFFFFF"/>
                          </a:solidFill>
                          <a:effectLst/>
                          <a:latin typeface="Calibri" panose="020F0502020204030204" pitchFamily="34" charset="0"/>
                        </a:rPr>
                        <a:t>RENTA FIJA</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800" b="1" i="0" u="none" strike="noStrike" dirty="0">
                          <a:solidFill>
                            <a:srgbClr val="FFFFFF"/>
                          </a:solidFill>
                          <a:effectLst/>
                          <a:latin typeface="Calibri" panose="020F0502020204030204" pitchFamily="34" charset="0"/>
                        </a:rPr>
                        <a:t> 3,976.5 </a:t>
                      </a: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800" b="1" i="0" u="none" strike="noStrike" dirty="0">
                          <a:solidFill>
                            <a:srgbClr val="FFFFFF"/>
                          </a:solidFill>
                          <a:effectLst/>
                          <a:latin typeface="Calibri" panose="020F0502020204030204" pitchFamily="34" charset="0"/>
                        </a:rPr>
                        <a:t> 63,382.2 </a:t>
                      </a: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800" b="1" i="0" u="none" strike="noStrike" dirty="0">
                        <a:solidFill>
                          <a:srgbClr val="FFFFFF"/>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xmlns="" val="592509380"/>
                  </a:ext>
                </a:extLst>
              </a:tr>
              <a:tr h="150865">
                <a:tc>
                  <a:txBody>
                    <a:bodyPr/>
                    <a:lstStyle/>
                    <a:p>
                      <a:pPr algn="l" fontAlgn="b"/>
                      <a:r>
                        <a:rPr lang="es-MX" sz="700" b="1" i="0" u="none" strike="noStrike" dirty="0">
                          <a:solidFill>
                            <a:srgbClr val="000000"/>
                          </a:solidFill>
                          <a:effectLst/>
                          <a:latin typeface="Calibri" panose="020F0502020204030204" pitchFamily="34" charset="0"/>
                        </a:rPr>
                        <a:t>Bondes D</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225.7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6,753.5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s-MX" sz="700" b="1" i="0" u="none" strike="noStrike" dirty="0">
                          <a:solidFill>
                            <a:srgbClr val="000000"/>
                          </a:solidFill>
                          <a:effectLst/>
                          <a:latin typeface="Calibri" panose="020F0502020204030204" pitchFamily="34" charset="0"/>
                        </a:rPr>
                        <a:t>IPAB</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117.0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3,804.9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324533765"/>
                  </a:ext>
                </a:extLst>
              </a:tr>
              <a:tr h="150865">
                <a:tc>
                  <a:txBody>
                    <a:bodyPr/>
                    <a:lstStyle/>
                    <a:p>
                      <a:pPr algn="l" fontAlgn="b"/>
                      <a:r>
                        <a:rPr lang="es-MX" sz="700" b="0" i="0" u="none" strike="noStrike" dirty="0">
                          <a:solidFill>
                            <a:srgbClr val="000000"/>
                          </a:solidFill>
                          <a:effectLst/>
                          <a:latin typeface="Calibri" panose="020F0502020204030204" pitchFamily="34" charset="0"/>
                        </a:rPr>
                        <a:t>BONDESD_220113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119.8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3,760.1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3.2%</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Bondes D</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BPAG28_190221</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117.0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3,804.9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3.1%</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BPAG</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5352145"/>
                  </a:ext>
                </a:extLst>
              </a:tr>
              <a:tr h="150865">
                <a:tc>
                  <a:txBody>
                    <a:bodyPr/>
                    <a:lstStyle/>
                    <a:p>
                      <a:pPr algn="l" fontAlgn="b"/>
                      <a:r>
                        <a:rPr lang="es-MX" sz="700" b="0" i="0" u="none" strike="noStrike" dirty="0">
                          <a:solidFill>
                            <a:srgbClr val="000000"/>
                          </a:solidFill>
                          <a:effectLst/>
                          <a:latin typeface="Calibri" panose="020F0502020204030204" pitchFamily="34" charset="0"/>
                        </a:rPr>
                        <a:t>BONDESD_191205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105.8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2,993.4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3.5%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Bondes D</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900" b="1" i="0" u="none" strike="noStrike" dirty="0">
                          <a:solidFill>
                            <a:srgbClr val="000000"/>
                          </a:solidFill>
                          <a:effectLst/>
                          <a:latin typeface="Calibri" panose="020F0502020204030204" pitchFamily="34" charset="0"/>
                        </a:rPr>
                        <a:t>Udibonos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900" b="1" i="0" u="none" strike="noStrike" dirty="0">
                          <a:solidFill>
                            <a:srgbClr val="000000"/>
                          </a:solidFill>
                          <a:effectLst/>
                          <a:latin typeface="Calibri" panose="020F0502020204030204" pitchFamily="34" charset="0"/>
                        </a:rPr>
                        <a:t> 905.9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900" b="1" i="0" u="none" strike="noStrike" dirty="0">
                          <a:solidFill>
                            <a:srgbClr val="000000"/>
                          </a:solidFill>
                          <a:effectLst/>
                          <a:latin typeface="Calibri" panose="020F0502020204030204" pitchFamily="34" charset="0"/>
                        </a:rPr>
                        <a:t> 19,491.1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9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274943644"/>
                  </a:ext>
                </a:extLst>
              </a:tr>
              <a:tr h="150865">
                <a:tc>
                  <a:txBody>
                    <a:bodyPr/>
                    <a:lstStyle/>
                    <a:p>
                      <a:pPr algn="l" fontAlgn="b"/>
                      <a:r>
                        <a:rPr lang="es-MX" sz="900" b="1" i="0" u="none" strike="noStrike" dirty="0">
                          <a:solidFill>
                            <a:srgbClr val="000000"/>
                          </a:solidFill>
                          <a:effectLst/>
                          <a:latin typeface="Calibri" panose="020F0502020204030204" pitchFamily="34" charset="0"/>
                        </a:rPr>
                        <a:t>Bonos M</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900" b="1" i="0" u="none" strike="noStrike" dirty="0">
                          <a:solidFill>
                            <a:srgbClr val="000000"/>
                          </a:solidFill>
                          <a:effectLst/>
                          <a:latin typeface="Calibri" panose="020F0502020204030204" pitchFamily="34" charset="0"/>
                        </a:rPr>
                        <a:t> 1,621.8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900" b="1" i="0" u="none" strike="noStrike" dirty="0">
                          <a:solidFill>
                            <a:srgbClr val="000000"/>
                          </a:solidFill>
                          <a:effectLst/>
                          <a:latin typeface="Calibri" panose="020F0502020204030204" pitchFamily="34" charset="0"/>
                        </a:rPr>
                        <a:t> 22,775.4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UDIBONO_401115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201.4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2,210.0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9.8%</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3558146215"/>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BONOS_241205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218.7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3,018.1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7.5%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UDIBONO_190613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169.4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5,251.6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3.3%</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704064686"/>
                  </a:ext>
                </a:extLst>
              </a:tr>
              <a:tr h="150865">
                <a:tc>
                  <a:txBody>
                    <a:bodyPr/>
                    <a:lstStyle/>
                    <a:p>
                      <a:pPr algn="l" fontAlgn="b"/>
                      <a:r>
                        <a:rPr lang="es-MX" sz="700" b="0" i="0" u="none" strike="noStrike" dirty="0">
                          <a:solidFill>
                            <a:srgbClr val="000000"/>
                          </a:solidFill>
                          <a:effectLst/>
                          <a:latin typeface="Calibri" panose="020F0502020204030204" pitchFamily="34" charset="0"/>
                        </a:rPr>
                        <a:t>BONOS_361120</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177.2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2,303.7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8.1%</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UDIBONO_461108</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161.2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1,650.3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10.6%</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509811614"/>
                  </a:ext>
                </a:extLst>
              </a:tr>
              <a:tr h="150865">
                <a:tc>
                  <a:txBody>
                    <a:bodyPr/>
                    <a:lstStyle/>
                    <a:p>
                      <a:pPr algn="l" fontAlgn="b"/>
                      <a:r>
                        <a:rPr lang="es-MX" sz="700" b="0" i="0" u="none" strike="noStrike" dirty="0">
                          <a:solidFill>
                            <a:srgbClr val="000000"/>
                          </a:solidFill>
                          <a:effectLst/>
                          <a:latin typeface="Calibri" panose="020F0502020204030204" pitchFamily="34" charset="0"/>
                        </a:rPr>
                        <a:t>BONOS_381118</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164.6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1,411.5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12.7%</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UDIBONO_251204</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126.3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3,090.0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4.2%</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1236577885"/>
                  </a:ext>
                </a:extLst>
              </a:tr>
              <a:tr h="150865">
                <a:tc>
                  <a:txBody>
                    <a:bodyPr/>
                    <a:lstStyle/>
                    <a:p>
                      <a:pPr algn="l" fontAlgn="b"/>
                      <a:r>
                        <a:rPr lang="es-MX" sz="700" b="0" i="0" u="none" strike="noStrike" dirty="0">
                          <a:solidFill>
                            <a:srgbClr val="000000"/>
                          </a:solidFill>
                          <a:effectLst/>
                          <a:latin typeface="Calibri" panose="020F0502020204030204" pitchFamily="34" charset="0"/>
                        </a:rPr>
                        <a:t>BONOS_421113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145.7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1,322.2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11.9%</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UDIBONO_351122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104.7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1,724.4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6.3%</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3712474128"/>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BONOS_290531</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141.4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2,011.4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7.3%</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UDIBONO_201210</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75.7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3,163.0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2.4%</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676203781"/>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BONOS_260305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136.8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2,188.9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UDIBONO_220609</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67.1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2,401.8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2.8%</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Udibono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69162357"/>
                  </a:ext>
                </a:extLst>
              </a:tr>
              <a:tr h="150865">
                <a:tc>
                  <a:txBody>
                    <a:bodyPr/>
                    <a:lstStyle/>
                    <a:p>
                      <a:pPr algn="l" fontAlgn="b"/>
                      <a:r>
                        <a:rPr lang="es-MX" sz="700" b="0" i="0" u="none" strike="noStrike" dirty="0">
                          <a:solidFill>
                            <a:srgbClr val="000000"/>
                          </a:solidFill>
                          <a:effectLst/>
                          <a:latin typeface="Calibri" panose="020F0502020204030204" pitchFamily="34" charset="0"/>
                        </a:rPr>
                        <a:t>BONOS_310529</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128.3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1,604.6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8.4%</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1" i="0" u="none" strike="noStrike" dirty="0">
                          <a:solidFill>
                            <a:srgbClr val="000000"/>
                          </a:solidFill>
                          <a:effectLst/>
                          <a:latin typeface="Calibri" panose="020F0502020204030204" pitchFamily="34" charset="0"/>
                        </a:rPr>
                        <a:t>Cuasigubernamentales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769.8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7,997.7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117341956"/>
                  </a:ext>
                </a:extLst>
              </a:tr>
              <a:tr h="150865">
                <a:tc>
                  <a:txBody>
                    <a:bodyPr/>
                    <a:lstStyle/>
                    <a:p>
                      <a:pPr algn="l" fontAlgn="b"/>
                      <a:r>
                        <a:rPr lang="es-MX" sz="700" b="0" i="0" u="none" strike="noStrike" dirty="0">
                          <a:solidFill>
                            <a:srgbClr val="000000"/>
                          </a:solidFill>
                          <a:effectLst/>
                          <a:latin typeface="Calibri" panose="020F0502020204030204" pitchFamily="34" charset="0"/>
                        </a:rPr>
                        <a:t>BONOS_341123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111.4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2,268.3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5.1%</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PEMEX_14-2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177.8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1,371.4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14.2%</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4279149963"/>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BONOS_210610</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106.1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1,900.8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5.7%</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PEMEX_13-2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131.2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1,245.0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11.3%</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237317895"/>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BONOS_270603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104.9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1,670.4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PEMEX_11-3</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65.8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637.3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11.0%</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3211601231"/>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BONOS_231207</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66.0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970.4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7.0%</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PEMEX_14</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56.1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828.5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7.0%</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697243302"/>
                  </a:ext>
                </a:extLst>
              </a:tr>
              <a:tr h="150865">
                <a:tc>
                  <a:txBody>
                    <a:bodyPr/>
                    <a:lstStyle/>
                    <a:p>
                      <a:pPr algn="l" fontAlgn="b"/>
                      <a:r>
                        <a:rPr lang="es-MX" sz="700" b="0" i="0" u="none" strike="noStrike" dirty="0">
                          <a:solidFill>
                            <a:srgbClr val="000000"/>
                          </a:solidFill>
                          <a:effectLst/>
                          <a:latin typeface="Calibri" panose="020F0502020204030204" pitchFamily="34" charset="0"/>
                        </a:rPr>
                        <a:t>BONOS_220609</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62.8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997.9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CIENCB_15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59.3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482.7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12.8%</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 CIEN</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650107054"/>
                  </a:ext>
                </a:extLst>
              </a:tr>
              <a:tr h="150865">
                <a:tc>
                  <a:txBody>
                    <a:bodyPr/>
                    <a:lstStyle/>
                    <a:p>
                      <a:pPr algn="l" fontAlgn="b"/>
                      <a:r>
                        <a:rPr lang="es-MX" sz="700" b="0" i="0" u="none" strike="noStrike" dirty="0">
                          <a:solidFill>
                            <a:srgbClr val="000000"/>
                          </a:solidFill>
                          <a:effectLst/>
                          <a:latin typeface="Calibri" panose="020F0502020204030204" pitchFamily="34" charset="0"/>
                        </a:rPr>
                        <a:t>BONOS_471107</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58.0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1,107.2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5.5%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Bono</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CFECB_12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130.1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1,368.0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9.8%</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CFE</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2667279440"/>
                  </a:ext>
                </a:extLst>
              </a:tr>
              <a:tr h="150865">
                <a:tc>
                  <a:txBody>
                    <a:bodyPr/>
                    <a:lstStyle/>
                    <a:p>
                      <a:pPr algn="l" fontAlgn="b"/>
                      <a:r>
                        <a:rPr lang="es-MX" sz="700" b="1" i="0" u="none" strike="noStrike" dirty="0">
                          <a:solidFill>
                            <a:srgbClr val="000000"/>
                          </a:solidFill>
                          <a:effectLst/>
                          <a:latin typeface="Calibri" panose="020F0502020204030204" pitchFamily="34" charset="0"/>
                        </a:rPr>
                        <a:t>Corporativos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336.3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s-MX" sz="700" b="1" i="0" u="none" strike="noStrike" dirty="0">
                          <a:solidFill>
                            <a:srgbClr val="000000"/>
                          </a:solidFill>
                          <a:effectLst/>
                          <a:latin typeface="Calibri" panose="020F0502020204030204" pitchFamily="34" charset="0"/>
                        </a:rPr>
                        <a:t> 2,559.6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1"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CFE_14-2</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56.9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502.1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12.2%</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CFE</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xmlns="" val="948437039"/>
                  </a:ext>
                </a:extLst>
              </a:tr>
              <a:tr h="150865">
                <a:tc>
                  <a:txBody>
                    <a:bodyPr/>
                    <a:lstStyle/>
                    <a:p>
                      <a:pPr algn="l" fontAlgn="b"/>
                      <a:r>
                        <a:rPr lang="es-MX" sz="700" b="0" i="0" u="none" strike="noStrike" dirty="0">
                          <a:solidFill>
                            <a:srgbClr val="000000"/>
                          </a:solidFill>
                          <a:effectLst/>
                          <a:latin typeface="Calibri" panose="020F0502020204030204" pitchFamily="34" charset="0"/>
                        </a:rPr>
                        <a:t>CEMEX_09</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76.1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578.0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14.5%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Cemex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MX" sz="700" b="0" i="0" u="none" strike="noStrike" dirty="0">
                          <a:solidFill>
                            <a:srgbClr val="000000"/>
                          </a:solidFill>
                          <a:effectLst/>
                          <a:latin typeface="Calibri" panose="020F0502020204030204" pitchFamily="34" charset="0"/>
                        </a:rPr>
                        <a:t>NAFF_240308</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92.8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1,562.5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6.1%</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Nafin</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7179448"/>
                  </a:ext>
                </a:extLst>
              </a:tr>
              <a:tr h="150865">
                <a:tc>
                  <a:txBody>
                    <a:bodyPr/>
                    <a:lstStyle/>
                    <a:p>
                      <a:pPr algn="l" fontAlgn="b"/>
                      <a:r>
                        <a:rPr lang="es-MX" sz="700" b="0" i="0" u="none" strike="noStrike" dirty="0">
                          <a:solidFill>
                            <a:srgbClr val="000000"/>
                          </a:solidFill>
                          <a:effectLst/>
                          <a:latin typeface="Calibri" panose="020F0502020204030204" pitchFamily="34" charset="0"/>
                        </a:rPr>
                        <a:t>OSM_15</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108.6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1,032.6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8.9%</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Opsimex</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841596910"/>
                  </a:ext>
                </a:extLst>
              </a:tr>
              <a:tr h="150865">
                <a:tc>
                  <a:txBody>
                    <a:bodyPr/>
                    <a:lstStyle/>
                    <a:p>
                      <a:pPr algn="l" fontAlgn="b"/>
                      <a:r>
                        <a:rPr lang="es-MX" sz="700" b="0" i="0" u="none" strike="noStrike" dirty="0">
                          <a:solidFill>
                            <a:srgbClr val="000000"/>
                          </a:solidFill>
                          <a:effectLst/>
                          <a:latin typeface="Calibri" panose="020F0502020204030204" pitchFamily="34" charset="0"/>
                        </a:rPr>
                        <a:t>PAMMCB_14U</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151.5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949.1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13.9%</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Peajes Mty</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50796417"/>
                  </a:ext>
                </a:extLst>
              </a:tr>
              <a:tr h="150865">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627991"/>
                  </a:ext>
                </a:extLst>
              </a:tr>
              <a:tr h="150865">
                <a:tc>
                  <a:txBody>
                    <a:bodyPr/>
                    <a:lstStyle/>
                    <a:p>
                      <a:pPr algn="l" fontAlgn="b"/>
                      <a:r>
                        <a:rPr lang="es-MX" sz="700" b="1" i="0" u="none" strike="noStrike" dirty="0">
                          <a:solidFill>
                            <a:srgbClr val="FFFFFF"/>
                          </a:solidFill>
                          <a:effectLst/>
                          <a:latin typeface="Calibri" panose="020F0502020204030204" pitchFamily="34" charset="0"/>
                        </a:rPr>
                        <a:t>RENTA VARIABLE</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700" b="1" i="0" u="none" strike="noStrike" dirty="0">
                          <a:solidFill>
                            <a:srgbClr val="FFFFFF"/>
                          </a:solidFill>
                          <a:effectLst/>
                          <a:latin typeface="Calibri" panose="020F0502020204030204" pitchFamily="34" charset="0"/>
                        </a:rPr>
                        <a:t> 205.5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700" b="1" i="0" u="none" strike="noStrike" dirty="0">
                          <a:solidFill>
                            <a:srgbClr val="FFFFFF"/>
                          </a:solidFill>
                          <a:effectLst/>
                          <a:latin typeface="Calibri" panose="020F0502020204030204" pitchFamily="34" charset="0"/>
                        </a:rPr>
                        <a:t> 1,883.6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a16="http://schemas.microsoft.com/office/drawing/2014/main" xmlns="" val="791934499"/>
                  </a:ext>
                </a:extLst>
              </a:tr>
              <a:tr h="150865">
                <a:tc>
                  <a:txBody>
                    <a:bodyPr/>
                    <a:lstStyle/>
                    <a:p>
                      <a:pPr algn="l" fontAlgn="b"/>
                      <a:r>
                        <a:rPr lang="es-MX" sz="700" b="0" i="0" u="none" strike="noStrike" dirty="0">
                          <a:solidFill>
                            <a:srgbClr val="000000"/>
                          </a:solidFill>
                          <a:effectLst/>
                          <a:latin typeface="Calibri" panose="020F0502020204030204" pitchFamily="34" charset="0"/>
                        </a:rPr>
                        <a:t>MEXRISK_ISHRS</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139.0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1,324.0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9.9%</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Bolsa mexicana</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a16="http://schemas.microsoft.com/office/drawing/2014/main" xmlns="" val="3826664642"/>
                  </a:ext>
                </a:extLst>
              </a:tr>
              <a:tr h="150865">
                <a:tc>
                  <a:txBody>
                    <a:bodyPr/>
                    <a:lstStyle/>
                    <a:p>
                      <a:pPr algn="l" fontAlgn="b"/>
                      <a:r>
                        <a:rPr lang="es-MX" sz="700" b="0" i="0" u="none" strike="noStrike" dirty="0">
                          <a:solidFill>
                            <a:srgbClr val="000000"/>
                          </a:solidFill>
                          <a:effectLst/>
                          <a:latin typeface="Calibri" panose="020F0502020204030204" pitchFamily="34" charset="0"/>
                        </a:rPr>
                        <a:t>ILCTRAC_ISHRS</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66.5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559.6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13.5%</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Bolsa Mexicana</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a16="http://schemas.microsoft.com/office/drawing/2014/main" xmlns="" val="3428183985"/>
                  </a:ext>
                </a:extLst>
              </a:tr>
              <a:tr h="150865">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a16="http://schemas.microsoft.com/office/drawing/2014/main" xmlns="" val="3005746920"/>
                  </a:ext>
                </a:extLst>
              </a:tr>
              <a:tr h="150865">
                <a:tc>
                  <a:txBody>
                    <a:bodyPr/>
                    <a:lstStyle/>
                    <a:p>
                      <a:pPr algn="l" fontAlgn="b"/>
                      <a:r>
                        <a:rPr lang="es-MX" sz="700" b="1" i="0" u="none" strike="noStrike" dirty="0">
                          <a:solidFill>
                            <a:srgbClr val="FFFFFF"/>
                          </a:solidFill>
                          <a:effectLst/>
                          <a:latin typeface="Calibri" panose="020F0502020204030204" pitchFamily="34" charset="0"/>
                        </a:rPr>
                        <a:t>FIBRAS</a:t>
                      </a:r>
                    </a:p>
                  </a:txBody>
                  <a:tcPr marL="6447" marR="6447" marT="6447" marB="30947"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700" b="1" i="0" u="none" strike="noStrike" dirty="0">
                          <a:solidFill>
                            <a:srgbClr val="FFFFFF"/>
                          </a:solidFill>
                          <a:effectLst/>
                          <a:latin typeface="Calibri" panose="020F0502020204030204" pitchFamily="34" charset="0"/>
                        </a:rPr>
                        <a:t> 59.5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s-MX" sz="700" b="1" i="0" u="none" strike="noStrike" dirty="0">
                          <a:solidFill>
                            <a:srgbClr val="FFFFFF"/>
                          </a:solidFill>
                          <a:effectLst/>
                          <a:latin typeface="Calibri" panose="020F0502020204030204" pitchFamily="34" charset="0"/>
                        </a:rPr>
                        <a:t> 406.8 </a:t>
                      </a: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1" i="0" u="none" strike="noStrike" dirty="0">
                        <a:solidFill>
                          <a:srgbClr val="FFFFFF"/>
                        </a:solidFill>
                        <a:effectLst/>
                        <a:latin typeface="Calibri" panose="020F0502020204030204" pitchFamily="34" charset="0"/>
                      </a:endParaRPr>
                    </a:p>
                  </a:txBody>
                  <a:tcPr marL="6447" marR="6447" marT="6447" marB="30947"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a16="http://schemas.microsoft.com/office/drawing/2014/main" xmlns="" val="1753866655"/>
                  </a:ext>
                </a:extLst>
              </a:tr>
              <a:tr h="150865">
                <a:tc>
                  <a:txBody>
                    <a:bodyPr/>
                    <a:lstStyle/>
                    <a:p>
                      <a:pPr algn="l" fontAlgn="b"/>
                      <a:r>
                        <a:rPr lang="es-MX" sz="700" b="0" i="0" u="none" strike="noStrike" dirty="0">
                          <a:solidFill>
                            <a:srgbClr val="000000"/>
                          </a:solidFill>
                          <a:effectLst/>
                          <a:latin typeface="Calibri" panose="020F0502020204030204" pitchFamily="34" charset="0"/>
                        </a:rPr>
                        <a:t>FIBRAPL_14</a:t>
                      </a:r>
                    </a:p>
                  </a:txBody>
                  <a:tcPr marL="6447" marR="6447" marT="6447" marB="30947" anchor="b">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59.5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 406.8 </a:t>
                      </a:r>
                    </a:p>
                  </a:txBody>
                  <a:tcPr marL="6447" marR="6447"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MX" sz="700" b="0" i="0" u="none" strike="noStrike" dirty="0">
                          <a:solidFill>
                            <a:srgbClr val="000000"/>
                          </a:solidFill>
                          <a:effectLst/>
                          <a:latin typeface="Calibri" panose="020F0502020204030204" pitchFamily="34" charset="0"/>
                        </a:rPr>
                        <a:t>16.7%</a:t>
                      </a:r>
                    </a:p>
                  </a:txBody>
                  <a:tcPr marL="6447" marR="58025" marT="6447" marB="30947"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MX" sz="700" b="0" i="0" u="none" strike="noStrike" dirty="0">
                          <a:solidFill>
                            <a:srgbClr val="000000"/>
                          </a:solidFill>
                          <a:effectLst/>
                          <a:latin typeface="Calibri" panose="020F0502020204030204" pitchFamily="34" charset="0"/>
                        </a:rPr>
                        <a:t>Fibra Prologis</a:t>
                      </a:r>
                    </a:p>
                  </a:txBody>
                  <a:tcPr marL="6447" marR="6447" marT="6447" marB="30947" anchor="b">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tc>
                  <a:txBody>
                    <a:bodyPr/>
                    <a:lstStyle/>
                    <a:p>
                      <a:pPr algn="l" fontAlgn="b"/>
                      <a:endParaRPr lang="es-MX" sz="700" b="0" i="0" u="none" strike="noStrike" dirty="0">
                        <a:solidFill>
                          <a:srgbClr val="000000"/>
                        </a:solidFill>
                        <a:effectLst/>
                        <a:latin typeface="Calibri" panose="020F0502020204030204" pitchFamily="34" charset="0"/>
                      </a:endParaRPr>
                    </a:p>
                  </a:txBody>
                  <a:tcPr marL="6447" marR="6447" marT="6447" marB="30947" anchor="b">
                    <a:lnL>
                      <a:noFill/>
                    </a:lnL>
                    <a:lnR>
                      <a:noFill/>
                    </a:lnR>
                    <a:lnT>
                      <a:noFill/>
                    </a:lnT>
                    <a:lnB>
                      <a:noFill/>
                    </a:lnB>
                  </a:tcPr>
                </a:tc>
                <a:extLst>
                  <a:ext uri="{0D108BD9-81ED-4DB2-BD59-A6C34878D82A}">
                    <a16:rowId xmlns:a16="http://schemas.microsoft.com/office/drawing/2014/main" xmlns="" val="1965628874"/>
                  </a:ext>
                </a:extLst>
              </a:tr>
            </a:tbl>
          </a:graphicData>
        </a:graphic>
      </p:graphicFrame>
      <p:cxnSp>
        <p:nvCxnSpPr>
          <p:cNvPr id="13" name="Conector recto de flecha 12">
            <a:extLst>
              <a:ext uri="{FF2B5EF4-FFF2-40B4-BE49-F238E27FC236}">
                <a16:creationId xmlns:a16="http://schemas.microsoft.com/office/drawing/2014/main" xmlns="" id="{3CD06657-3400-437C-BAC6-D5A1E4E04F16}"/>
              </a:ext>
            </a:extLst>
          </p:cNvPr>
          <p:cNvCxnSpPr>
            <a:cxnSpLocks/>
          </p:cNvCxnSpPr>
          <p:nvPr/>
        </p:nvCxnSpPr>
        <p:spPr>
          <a:xfrm flipH="1">
            <a:off x="7377112" y="3006509"/>
            <a:ext cx="484436" cy="0"/>
          </a:xfrm>
          <a:prstGeom prst="straightConnector1">
            <a:avLst/>
          </a:prstGeom>
          <a:ln w="34925">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sp>
        <p:nvSpPr>
          <p:cNvPr id="9" name="CuadroTexto 8">
            <a:extLst>
              <a:ext uri="{FF2B5EF4-FFF2-40B4-BE49-F238E27FC236}">
                <a16:creationId xmlns:a16="http://schemas.microsoft.com/office/drawing/2014/main" xmlns="" id="{BBD2247C-83B0-4249-880E-942941760B7D}"/>
              </a:ext>
            </a:extLst>
          </p:cNvPr>
          <p:cNvSpPr txBox="1"/>
          <p:nvPr/>
        </p:nvSpPr>
        <p:spPr>
          <a:xfrm>
            <a:off x="786477" y="1701365"/>
            <a:ext cx="7470315" cy="523220"/>
          </a:xfrm>
          <a:prstGeom prst="rect">
            <a:avLst/>
          </a:prstGeom>
          <a:noFill/>
        </p:spPr>
        <p:txBody>
          <a:bodyPr wrap="none" rtlCol="0">
            <a:spAutoFit/>
          </a:bodyPr>
          <a:lstStyle/>
          <a:p>
            <a:r>
              <a:rPr lang="es-MX" sz="1400" b="1" dirty="0">
                <a:latin typeface="Century Gothic" panose="020B0502020202020204" pitchFamily="34" charset="0"/>
              </a:rPr>
              <a:t>Instrumentos que generaron el 70% del resultado en 2017 y su posición en el </a:t>
            </a:r>
            <a:r>
              <a:rPr lang="es-MX" sz="1400" b="1" dirty="0" smtClean="0">
                <a:latin typeface="Century Gothic" panose="020B0502020202020204" pitchFamily="34" charset="0"/>
              </a:rPr>
              <a:t>FANVIT</a:t>
            </a:r>
          </a:p>
          <a:p>
            <a:pPr algn="ctr"/>
            <a:r>
              <a:rPr lang="es-MX" sz="1400" b="1" dirty="0" smtClean="0">
                <a:latin typeface="Century Gothic" panose="020B0502020202020204" pitchFamily="34" charset="0"/>
              </a:rPr>
              <a:t>(</a:t>
            </a:r>
            <a:r>
              <a:rPr lang="es-MX" sz="1400" b="1" dirty="0">
                <a:latin typeface="Century Gothic" panose="020B0502020202020204" pitchFamily="34" charset="0"/>
              </a:rPr>
              <a:t>cifras en mdp)</a:t>
            </a:r>
          </a:p>
        </p:txBody>
      </p:sp>
      <p:sp>
        <p:nvSpPr>
          <p:cNvPr id="3" name="2 Marcador de número de diapositiva"/>
          <p:cNvSpPr>
            <a:spLocks noGrp="1"/>
          </p:cNvSpPr>
          <p:nvPr>
            <p:ph type="sldNum" sz="quarter" idx="12"/>
          </p:nvPr>
        </p:nvSpPr>
        <p:spPr>
          <a:xfrm>
            <a:off x="7010400" y="6538912"/>
            <a:ext cx="2133600" cy="365125"/>
          </a:xfrm>
        </p:spPr>
        <p:txBody>
          <a:bodyPr/>
          <a:lstStyle/>
          <a:p>
            <a:r>
              <a:rPr lang="es-ES" altLang="es-MX" dirty="0" smtClean="0"/>
              <a:t>6</a:t>
            </a:r>
            <a:endParaRPr lang="es-ES" altLang="es-MX"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5314" y="5873786"/>
            <a:ext cx="4469423" cy="98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95264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Toma de utilidades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3"/>
            <a:ext cx="8308185" cy="5121643"/>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Los resultados presentan que a lo largo de toda la curva para 2017 hay utilidades siendo mayores los resultados en el segmento de mayor plazo.</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pPr>
            <a:r>
              <a:rPr lang="es-MX" sz="1600" dirty="0">
                <a:latin typeface="Century Gothic" panose="020B0502020202020204" pitchFamily="34" charset="0"/>
              </a:rPr>
              <a:t>Hoy en día el portafolio tiene liquidez disponible </a:t>
            </a:r>
            <a:r>
              <a:rPr lang="es-MX" sz="1600" dirty="0" smtClean="0">
                <a:latin typeface="Century Gothic" panose="020B0502020202020204" pitchFamily="34" charset="0"/>
              </a:rPr>
              <a:t>(6.2</a:t>
            </a:r>
            <a:r>
              <a:rPr lang="es-MX" sz="1600" dirty="0">
                <a:latin typeface="Century Gothic" panose="020B0502020202020204" pitchFamily="34" charset="0"/>
              </a:rPr>
              <a:t>%) por lo que vender aumentaría más el efectivo disponible.</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Aunado a lo anterior se debe contemplar el crecimiento en los activos que para este año se estima de 7 mil mdp y para 2018 de 27 mil mdp que en conjunto representa un aumento del 27%.</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Ante un escenario de baja en la tasa de fondeo a partir del segundo o tercer  trimestre de 2018, el atractivo de comprar se encuentra en la parte larga de la curva (segmento con mayores utilidades en 2017). Si se considera la expectativa de volatilidad derivado de las negociaciones del TLC a partir de agosto se abre la oportunidad de ser compradores en la medida que las tasas se presionen (ver estrategia de compra y venta de bonos) .</a:t>
            </a: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a:p>
            <a:pPr marL="180975" lvl="0" indent="-180975" algn="just">
              <a:spcBef>
                <a:spcPts val="0"/>
              </a:spcBef>
              <a:spcAft>
                <a:spcPts val="600"/>
              </a:spcAft>
              <a:buClr>
                <a:srgbClr val="CD0000"/>
              </a:buClr>
              <a:buSzPct val="110000"/>
              <a:buFont typeface="Arial" pitchFamily="34" charset="0"/>
              <a:buChar char="•"/>
            </a:pPr>
            <a:endParaRPr lang="es-MX" sz="1600"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r>
              <a:rPr lang="es-ES" altLang="es-MX" dirty="0" smtClean="0"/>
              <a:t>7</a:t>
            </a:r>
            <a:endParaRPr lang="es-ES" altLang="es-MX" dirty="0"/>
          </a:p>
        </p:txBody>
      </p:sp>
    </p:spTree>
    <p:extLst>
      <p:ext uri="{BB962C8B-B14F-4D97-AF65-F5344CB8AC3E}">
        <p14:creationId xmlns:p14="http://schemas.microsoft.com/office/powerpoint/2010/main" val="2284910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áfico 11">
            <a:extLst>
              <a:ext uri="{FF2B5EF4-FFF2-40B4-BE49-F238E27FC236}">
                <a16:creationId xmlns:a16="http://schemas.microsoft.com/office/drawing/2014/main" xmlns="" id="{9DF7A4E2-86E6-4274-A9F7-7ADE0522C89A}"/>
              </a:ext>
            </a:extLst>
          </p:cNvPr>
          <p:cNvGraphicFramePr>
            <a:graphicFrameLocks/>
          </p:cNvGraphicFramePr>
          <p:nvPr>
            <p:extLst>
              <p:ext uri="{D42A27DB-BD31-4B8C-83A1-F6EECF244321}">
                <p14:modId xmlns:p14="http://schemas.microsoft.com/office/powerpoint/2010/main" val="578536477"/>
              </p:ext>
            </p:extLst>
          </p:nvPr>
        </p:nvGraphicFramePr>
        <p:xfrm>
          <a:off x="201245" y="1891553"/>
          <a:ext cx="8699680" cy="4401961"/>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Estrategia de compra y venta en bonos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9" y="1297227"/>
            <a:ext cx="8747499" cy="82684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Las tasas de mediano y largo plazo se encuentran en un área de indefinición entre las zonas sugeridas de compra y venta, establecidas por </a:t>
            </a:r>
            <a:r>
              <a:rPr lang="es-MX" sz="1400" dirty="0" smtClean="0">
                <a:latin typeface="Century Gothic" panose="020B0502020202020204" pitchFamily="34" charset="0"/>
              </a:rPr>
              <a:t>la Gerencia Sr. de Coordinación de Inversiones. </a:t>
            </a:r>
            <a:endParaRPr lang="es-MX" sz="1400" dirty="0">
              <a:latin typeface="Century Gothic" panose="020B0502020202020204" pitchFamily="34" charset="0"/>
            </a:endParaRP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 datos del Infonavit</a:t>
            </a:r>
          </a:p>
        </p:txBody>
      </p:sp>
      <p:sp>
        <p:nvSpPr>
          <p:cNvPr id="3" name="Rectángulo 2">
            <a:extLst>
              <a:ext uri="{FF2B5EF4-FFF2-40B4-BE49-F238E27FC236}">
                <a16:creationId xmlns:a16="http://schemas.microsoft.com/office/drawing/2014/main" xmlns="" id="{6F9C8B32-E30C-49CA-A29E-BCA67772A2F6}"/>
              </a:ext>
            </a:extLst>
          </p:cNvPr>
          <p:cNvSpPr/>
          <p:nvPr/>
        </p:nvSpPr>
        <p:spPr>
          <a:xfrm>
            <a:off x="646981" y="2661220"/>
            <a:ext cx="8169216" cy="431320"/>
          </a:xfrm>
          <a:prstGeom prst="rect">
            <a:avLst/>
          </a:prstGeom>
          <a:solidFill>
            <a:srgbClr val="0070C0">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3" name="Rectángulo 22">
            <a:extLst>
              <a:ext uri="{FF2B5EF4-FFF2-40B4-BE49-F238E27FC236}">
                <a16:creationId xmlns:a16="http://schemas.microsoft.com/office/drawing/2014/main" xmlns="" id="{9B0AB28D-8625-46DF-B673-20B4B7FEE9F5}"/>
              </a:ext>
            </a:extLst>
          </p:cNvPr>
          <p:cNvSpPr/>
          <p:nvPr/>
        </p:nvSpPr>
        <p:spPr>
          <a:xfrm>
            <a:off x="664911" y="3463044"/>
            <a:ext cx="8169216" cy="341459"/>
          </a:xfrm>
          <a:prstGeom prst="rect">
            <a:avLst/>
          </a:prstGeom>
          <a:solidFill>
            <a:srgbClr val="FF9966">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a16="http://schemas.microsoft.com/office/drawing/2014/main" xmlns="" id="{94E9BD2B-5B16-47C0-BD58-440274806E5B}"/>
              </a:ext>
            </a:extLst>
          </p:cNvPr>
          <p:cNvSpPr txBox="1"/>
          <p:nvPr/>
        </p:nvSpPr>
        <p:spPr>
          <a:xfrm>
            <a:off x="4248351" y="2707714"/>
            <a:ext cx="2451312"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Zona sugerida de compra</a:t>
            </a:r>
          </a:p>
        </p:txBody>
      </p:sp>
      <p:sp>
        <p:nvSpPr>
          <p:cNvPr id="25" name="CuadroTexto 24">
            <a:extLst>
              <a:ext uri="{FF2B5EF4-FFF2-40B4-BE49-F238E27FC236}">
                <a16:creationId xmlns:a16="http://schemas.microsoft.com/office/drawing/2014/main" xmlns="" id="{091E49C5-2AF0-45D1-949C-EC8C0C84BF81}"/>
              </a:ext>
            </a:extLst>
          </p:cNvPr>
          <p:cNvSpPr txBox="1"/>
          <p:nvPr/>
        </p:nvSpPr>
        <p:spPr>
          <a:xfrm>
            <a:off x="4445520" y="3507540"/>
            <a:ext cx="2254143" cy="307777"/>
          </a:xfrm>
          <a:prstGeom prst="rect">
            <a:avLst/>
          </a:prstGeom>
          <a:noFill/>
        </p:spPr>
        <p:txBody>
          <a:bodyPr wrap="none" rtlCol="0">
            <a:spAutoFit/>
          </a:bodyPr>
          <a:lstStyle/>
          <a:p>
            <a:r>
              <a:rPr lang="es-MX" sz="1400" b="1" dirty="0">
                <a:solidFill>
                  <a:srgbClr val="EE9D32"/>
                </a:solidFill>
                <a:latin typeface="Century Gothic" panose="020B0502020202020204" pitchFamily="34" charset="0"/>
              </a:rPr>
              <a:t>Zona sugerida de venta</a:t>
            </a:r>
          </a:p>
        </p:txBody>
      </p:sp>
      <p:cxnSp>
        <p:nvCxnSpPr>
          <p:cNvPr id="6" name="Conector recto 5">
            <a:extLst>
              <a:ext uri="{FF2B5EF4-FFF2-40B4-BE49-F238E27FC236}">
                <a16:creationId xmlns:a16="http://schemas.microsoft.com/office/drawing/2014/main" xmlns="" id="{C619B7FE-A786-40DA-A5FF-C150AA99E98B}"/>
              </a:ext>
            </a:extLst>
          </p:cNvPr>
          <p:cNvCxnSpPr/>
          <p:nvPr/>
        </p:nvCxnSpPr>
        <p:spPr>
          <a:xfrm>
            <a:off x="646981" y="3092540"/>
            <a:ext cx="8169216" cy="0"/>
          </a:xfrm>
          <a:prstGeom prst="line">
            <a:avLst/>
          </a:prstGeom>
          <a:ln>
            <a:solidFill>
              <a:srgbClr val="0070C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a16="http://schemas.microsoft.com/office/drawing/2014/main" xmlns="" id="{3201E241-6046-44D0-829B-1D7AB4A03DD4}"/>
              </a:ext>
            </a:extLst>
          </p:cNvPr>
          <p:cNvCxnSpPr/>
          <p:nvPr/>
        </p:nvCxnSpPr>
        <p:spPr>
          <a:xfrm>
            <a:off x="664911" y="3453796"/>
            <a:ext cx="8169216" cy="0"/>
          </a:xfrm>
          <a:prstGeom prst="line">
            <a:avLst/>
          </a:prstGeom>
          <a:ln>
            <a:solidFill>
              <a:srgbClr val="FF9966"/>
            </a:solidFill>
            <a:prstDash val="sysDash"/>
          </a:ln>
          <a:effectLst/>
        </p:spPr>
        <p:style>
          <a:lnRef idx="2">
            <a:schemeClr val="accent1"/>
          </a:lnRef>
          <a:fillRef idx="0">
            <a:schemeClr val="accent1"/>
          </a:fillRef>
          <a:effectRef idx="1">
            <a:schemeClr val="accent1"/>
          </a:effectRef>
          <a:fontRef idx="minor">
            <a:schemeClr val="tx1"/>
          </a:fontRef>
        </p:style>
      </p:cxnSp>
      <p:sp>
        <p:nvSpPr>
          <p:cNvPr id="5" name="4 Marcador de número de diapositiva"/>
          <p:cNvSpPr>
            <a:spLocks noGrp="1"/>
          </p:cNvSpPr>
          <p:nvPr>
            <p:ph type="sldNum" sz="quarter" idx="12"/>
          </p:nvPr>
        </p:nvSpPr>
        <p:spPr/>
        <p:txBody>
          <a:bodyPr/>
          <a:lstStyle/>
          <a:p>
            <a:r>
              <a:rPr lang="es-ES" altLang="es-MX" dirty="0" smtClean="0"/>
              <a:t>8</a:t>
            </a:r>
            <a:endParaRPr lang="es-ES" altLang="es-MX" dirty="0"/>
          </a:p>
        </p:txBody>
      </p:sp>
    </p:spTree>
    <p:extLst>
      <p:ext uri="{BB962C8B-B14F-4D97-AF65-F5344CB8AC3E}">
        <p14:creationId xmlns:p14="http://schemas.microsoft.com/office/powerpoint/2010/main" val="3635384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Exposición del FANVIT a bonos y Udibonos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Al cierre de julio, el FANVIT contaba con una participación del 1.05% del total de bonos M y Udibonos en circulación</a:t>
            </a:r>
            <a:r>
              <a:rPr lang="es-MX" sz="1600" b="1" dirty="0">
                <a:latin typeface="Century Gothic" panose="020B0502020202020204" pitchFamily="34" charset="0"/>
              </a:rPr>
              <a:t>. </a:t>
            </a:r>
          </a:p>
        </p:txBody>
      </p:sp>
      <p:sp>
        <p:nvSpPr>
          <p:cNvPr id="10" name="2 Marcador de contenido">
            <a:extLst>
              <a:ext uri="{FF2B5EF4-FFF2-40B4-BE49-F238E27FC236}">
                <a16:creationId xmlns:a16="http://schemas.microsoft.com/office/drawing/2014/main" xmlns="" id="{D09D5B0F-9D2F-4640-B121-2760579D3634}"/>
              </a:ext>
            </a:extLst>
          </p:cNvPr>
          <p:cNvSpPr txBox="1">
            <a:spLocks/>
          </p:cNvSpPr>
          <p:nvPr/>
        </p:nvSpPr>
        <p:spPr>
          <a:xfrm>
            <a:off x="153427" y="6579519"/>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CI, Banco de México y Valmer</a:t>
            </a:r>
          </a:p>
        </p:txBody>
      </p:sp>
      <p:graphicFrame>
        <p:nvGraphicFramePr>
          <p:cNvPr id="9" name="Gráfico 8">
            <a:extLst>
              <a:ext uri="{FF2B5EF4-FFF2-40B4-BE49-F238E27FC236}">
                <a16:creationId xmlns:a16="http://schemas.microsoft.com/office/drawing/2014/main" xmlns="" id="{35B675C0-E5EE-4E19-809C-A4B6D8229C42}"/>
              </a:ext>
            </a:extLst>
          </p:cNvPr>
          <p:cNvGraphicFramePr>
            <a:graphicFrameLocks/>
          </p:cNvGraphicFramePr>
          <p:nvPr>
            <p:extLst>
              <p:ext uri="{D42A27DB-BD31-4B8C-83A1-F6EECF244321}">
                <p14:modId xmlns:p14="http://schemas.microsoft.com/office/powerpoint/2010/main" val="2493545286"/>
              </p:ext>
            </p:extLst>
          </p:nvPr>
        </p:nvGraphicFramePr>
        <p:xfrm>
          <a:off x="153427" y="2232210"/>
          <a:ext cx="4507657" cy="42609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a:extLst>
              <a:ext uri="{FF2B5EF4-FFF2-40B4-BE49-F238E27FC236}">
                <a16:creationId xmlns:a16="http://schemas.microsoft.com/office/drawing/2014/main" xmlns="" id="{0332E46D-18BF-40DC-8CF3-3E444BA63367}"/>
              </a:ext>
            </a:extLst>
          </p:cNvPr>
          <p:cNvGraphicFramePr>
            <a:graphicFrameLocks/>
          </p:cNvGraphicFramePr>
          <p:nvPr>
            <p:extLst>
              <p:ext uri="{D42A27DB-BD31-4B8C-83A1-F6EECF244321}">
                <p14:modId xmlns:p14="http://schemas.microsoft.com/office/powerpoint/2010/main" val="3788911580"/>
              </p:ext>
            </p:extLst>
          </p:nvPr>
        </p:nvGraphicFramePr>
        <p:xfrm>
          <a:off x="4661084" y="2232209"/>
          <a:ext cx="4348445" cy="4260953"/>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p:txBody>
          <a:bodyPr/>
          <a:lstStyle/>
          <a:p>
            <a:r>
              <a:rPr lang="es-ES" altLang="es-MX" dirty="0" smtClean="0"/>
              <a:t>9</a:t>
            </a:r>
            <a:endParaRPr lang="es-ES" altLang="es-MX" dirty="0"/>
          </a:p>
        </p:txBody>
      </p:sp>
    </p:spTree>
    <p:extLst>
      <p:ext uri="{BB962C8B-B14F-4D97-AF65-F5344CB8AC3E}">
        <p14:creationId xmlns:p14="http://schemas.microsoft.com/office/powerpoint/2010/main" val="38373324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a:extLst>
              <a:ext uri="{FF2B5EF4-FFF2-40B4-BE49-F238E27FC236}">
                <a16:creationId xmlns:a16="http://schemas.microsoft.com/office/drawing/2014/main" xmlns="" id="{E1EE1174-BB31-4410-84AA-D771C6A09812}"/>
              </a:ext>
            </a:extLst>
          </p:cNvPr>
          <p:cNvGraphicFramePr>
            <a:graphicFrameLocks/>
          </p:cNvGraphicFramePr>
          <p:nvPr>
            <p:extLst>
              <p:ext uri="{D42A27DB-BD31-4B8C-83A1-F6EECF244321}">
                <p14:modId xmlns:p14="http://schemas.microsoft.com/office/powerpoint/2010/main" val="1121420229"/>
              </p:ext>
            </p:extLst>
          </p:nvPr>
        </p:nvGraphicFramePr>
        <p:xfrm>
          <a:off x="4767020" y="2419349"/>
          <a:ext cx="4224580" cy="41546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Gráfico 21">
            <a:extLst>
              <a:ext uri="{FF2B5EF4-FFF2-40B4-BE49-F238E27FC236}">
                <a16:creationId xmlns:a16="http://schemas.microsoft.com/office/drawing/2014/main" xmlns="" id="{43692B4C-DCED-4191-AC84-0DA9C8013A94}"/>
              </a:ext>
            </a:extLst>
          </p:cNvPr>
          <p:cNvGraphicFramePr>
            <a:graphicFrameLocks/>
          </p:cNvGraphicFramePr>
          <p:nvPr>
            <p:extLst>
              <p:ext uri="{D42A27DB-BD31-4B8C-83A1-F6EECF244321}">
                <p14:modId xmlns:p14="http://schemas.microsoft.com/office/powerpoint/2010/main" val="1341135784"/>
              </p:ext>
            </p:extLst>
          </p:nvPr>
        </p:nvGraphicFramePr>
        <p:xfrm>
          <a:off x="115154" y="2419349"/>
          <a:ext cx="4583020" cy="4154632"/>
        </p:xfrm>
        <a:graphic>
          <a:graphicData uri="http://schemas.openxmlformats.org/drawingml/2006/chart">
            <c:chart xmlns:c="http://schemas.openxmlformats.org/drawingml/2006/chart" xmlns:r="http://schemas.openxmlformats.org/officeDocument/2006/relationships" r:id="rId3"/>
          </a:graphicData>
        </a:graphic>
      </p:graphicFrame>
      <p:sp>
        <p:nvSpPr>
          <p:cNvPr id="2" name="1 Título"/>
          <p:cNvSpPr>
            <a:spLocks noGrp="1"/>
          </p:cNvSpPr>
          <p:nvPr>
            <p:ph type="title"/>
          </p:nvPr>
        </p:nvSpPr>
        <p:spPr>
          <a:xfrm>
            <a:off x="143998" y="200025"/>
            <a:ext cx="7609351" cy="983599"/>
          </a:xfrm>
        </p:spPr>
        <p:txBody>
          <a:bodyPr>
            <a:noAutofit/>
          </a:bodyPr>
          <a:lstStyle/>
          <a:p>
            <a:pPr algn="just"/>
            <a:r>
              <a:rPr lang="es-ES" sz="2000" b="1" dirty="0">
                <a:latin typeface="Century Gothic" panose="020B0502020202020204" pitchFamily="34" charset="0"/>
              </a:rPr>
              <a:t>Como parte de una estrategia de construcción de portafolio de largo plazo, el FANVIT ha invertido a lo largo de la curva de bonos M </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309971"/>
            <a:ext cx="8747499" cy="113095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En los últimos meses se concentró en bonos de mediano plazo.</a:t>
            </a:r>
          </a:p>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Destaca, además, su nula exposición a bonos de corto plazo, donde se ha optado por instrumentos a tasa variable y aquellos que pagan una sobretasa respecto al fondeo</a:t>
            </a:r>
            <a:r>
              <a:rPr lang="es-MX" sz="1400" b="1" dirty="0">
                <a:latin typeface="Century Gothic" panose="020B0502020202020204" pitchFamily="34" charset="0"/>
              </a:rPr>
              <a:t>.   </a:t>
            </a:r>
          </a:p>
        </p:txBody>
      </p:sp>
      <p:sp>
        <p:nvSpPr>
          <p:cNvPr id="10" name="2 Marcador de contenido">
            <a:extLst>
              <a:ext uri="{FF2B5EF4-FFF2-40B4-BE49-F238E27FC236}">
                <a16:creationId xmlns:a16="http://schemas.microsoft.com/office/drawing/2014/main" xmlns="" id="{D09D5B0F-9D2F-4640-B121-2760579D3634}"/>
              </a:ext>
            </a:extLst>
          </p:cNvPr>
          <p:cNvSpPr txBox="1">
            <a:spLocks/>
          </p:cNvSpPr>
          <p:nvPr/>
        </p:nvSpPr>
        <p:spPr>
          <a:xfrm>
            <a:off x="184000" y="6573981"/>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CI</a:t>
            </a:r>
          </a:p>
        </p:txBody>
      </p:sp>
      <p:sp>
        <p:nvSpPr>
          <p:cNvPr id="3" name="Elipse 2">
            <a:extLst>
              <a:ext uri="{FF2B5EF4-FFF2-40B4-BE49-F238E27FC236}">
                <a16:creationId xmlns:a16="http://schemas.microsoft.com/office/drawing/2014/main" xmlns="" id="{286BFCCF-6CF0-4238-AF73-A9F58031FB86}"/>
              </a:ext>
            </a:extLst>
          </p:cNvPr>
          <p:cNvSpPr/>
          <p:nvPr/>
        </p:nvSpPr>
        <p:spPr>
          <a:xfrm>
            <a:off x="7414468" y="5665972"/>
            <a:ext cx="542925" cy="509589"/>
          </a:xfrm>
          <a:prstGeom prst="ellipse">
            <a:avLst/>
          </a:prstGeom>
          <a:solidFill>
            <a:srgbClr val="0070C0">
              <a:alpha val="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4" name="CuadroTexto 3">
            <a:extLst>
              <a:ext uri="{FF2B5EF4-FFF2-40B4-BE49-F238E27FC236}">
                <a16:creationId xmlns:a16="http://schemas.microsoft.com/office/drawing/2014/main" xmlns="" id="{7C86D100-5084-4687-97E6-D55DF7826E41}"/>
              </a:ext>
            </a:extLst>
          </p:cNvPr>
          <p:cNvSpPr txBox="1"/>
          <p:nvPr/>
        </p:nvSpPr>
        <p:spPr>
          <a:xfrm>
            <a:off x="7903045" y="5782266"/>
            <a:ext cx="970137"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 500 mdp</a:t>
            </a:r>
          </a:p>
        </p:txBody>
      </p:sp>
      <p:sp>
        <p:nvSpPr>
          <p:cNvPr id="14" name="Elipse 13">
            <a:extLst>
              <a:ext uri="{FF2B5EF4-FFF2-40B4-BE49-F238E27FC236}">
                <a16:creationId xmlns:a16="http://schemas.microsoft.com/office/drawing/2014/main" xmlns="" id="{6FEFCBAA-095A-4A73-80ED-0C4E3EC68A4D}"/>
              </a:ext>
            </a:extLst>
          </p:cNvPr>
          <p:cNvSpPr/>
          <p:nvPr/>
        </p:nvSpPr>
        <p:spPr>
          <a:xfrm>
            <a:off x="2792264" y="5539674"/>
            <a:ext cx="625197" cy="614364"/>
          </a:xfrm>
          <a:prstGeom prst="ellipse">
            <a:avLst/>
          </a:prstGeom>
          <a:solidFill>
            <a:srgbClr val="0070C0">
              <a:alpha val="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6" name="CuadroTexto 15">
            <a:extLst>
              <a:ext uri="{FF2B5EF4-FFF2-40B4-BE49-F238E27FC236}">
                <a16:creationId xmlns:a16="http://schemas.microsoft.com/office/drawing/2014/main" xmlns="" id="{3719E60B-9356-4853-B075-25781FC3C919}"/>
              </a:ext>
            </a:extLst>
          </p:cNvPr>
          <p:cNvSpPr txBox="1"/>
          <p:nvPr/>
        </p:nvSpPr>
        <p:spPr>
          <a:xfrm>
            <a:off x="3353654" y="5661296"/>
            <a:ext cx="1099981"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 2,000 mdp</a:t>
            </a:r>
          </a:p>
        </p:txBody>
      </p:sp>
      <p:sp>
        <p:nvSpPr>
          <p:cNvPr id="17" name="CuadroTexto 16">
            <a:extLst>
              <a:ext uri="{FF2B5EF4-FFF2-40B4-BE49-F238E27FC236}">
                <a16:creationId xmlns:a16="http://schemas.microsoft.com/office/drawing/2014/main" xmlns="" id="{94DFA953-CBCE-4B01-9519-82C1AC8590C7}"/>
              </a:ext>
            </a:extLst>
          </p:cNvPr>
          <p:cNvSpPr txBox="1"/>
          <p:nvPr/>
        </p:nvSpPr>
        <p:spPr>
          <a:xfrm>
            <a:off x="759184" y="3630702"/>
            <a:ext cx="1326792" cy="577081"/>
          </a:xfrm>
          <a:prstGeom prst="rect">
            <a:avLst/>
          </a:prstGeom>
          <a:noFill/>
        </p:spPr>
        <p:txBody>
          <a:bodyPr wrap="square" rtlCol="0">
            <a:spAutoFit/>
          </a:bodyPr>
          <a:lstStyle/>
          <a:p>
            <a:r>
              <a:rPr lang="es-MX" sz="1050" b="1" dirty="0">
                <a:latin typeface="Century Gothic" panose="020B0502020202020204" pitchFamily="34" charset="0"/>
              </a:rPr>
              <a:t>Sin posiciones en la parte corta de la curva</a:t>
            </a:r>
          </a:p>
        </p:txBody>
      </p:sp>
      <p:sp>
        <p:nvSpPr>
          <p:cNvPr id="18" name="CuadroTexto 17">
            <a:extLst>
              <a:ext uri="{FF2B5EF4-FFF2-40B4-BE49-F238E27FC236}">
                <a16:creationId xmlns:a16="http://schemas.microsoft.com/office/drawing/2014/main" xmlns="" id="{19418831-5366-44CF-A873-4D44D2D62A9B}"/>
              </a:ext>
            </a:extLst>
          </p:cNvPr>
          <p:cNvSpPr txBox="1"/>
          <p:nvPr/>
        </p:nvSpPr>
        <p:spPr>
          <a:xfrm>
            <a:off x="5331184" y="3885379"/>
            <a:ext cx="1326792" cy="577081"/>
          </a:xfrm>
          <a:prstGeom prst="rect">
            <a:avLst/>
          </a:prstGeom>
          <a:noFill/>
        </p:spPr>
        <p:txBody>
          <a:bodyPr wrap="square" rtlCol="0">
            <a:spAutoFit/>
          </a:bodyPr>
          <a:lstStyle/>
          <a:p>
            <a:r>
              <a:rPr lang="es-MX" sz="1050" b="1" dirty="0">
                <a:latin typeface="Century Gothic" panose="020B0502020202020204" pitchFamily="34" charset="0"/>
              </a:rPr>
              <a:t>Sin compras en la parte corta de la curva</a:t>
            </a:r>
          </a:p>
        </p:txBody>
      </p:sp>
      <p:sp>
        <p:nvSpPr>
          <p:cNvPr id="19" name="Rectángulo 18">
            <a:extLst>
              <a:ext uri="{FF2B5EF4-FFF2-40B4-BE49-F238E27FC236}">
                <a16:creationId xmlns:a16="http://schemas.microsoft.com/office/drawing/2014/main" xmlns="" id="{4C5670BA-3451-4FFB-BD37-E4DE139466E4}"/>
              </a:ext>
            </a:extLst>
          </p:cNvPr>
          <p:cNvSpPr/>
          <p:nvPr/>
        </p:nvSpPr>
        <p:spPr>
          <a:xfrm>
            <a:off x="641795" y="4338918"/>
            <a:ext cx="360282" cy="1898751"/>
          </a:xfrm>
          <a:prstGeom prst="rect">
            <a:avLst/>
          </a:prstGeom>
          <a:solidFill>
            <a:schemeClr val="bg1">
              <a:lumMod val="50000"/>
              <a:alpha val="32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20" name="CuadroTexto 19">
            <a:extLst>
              <a:ext uri="{FF2B5EF4-FFF2-40B4-BE49-F238E27FC236}">
                <a16:creationId xmlns:a16="http://schemas.microsoft.com/office/drawing/2014/main" xmlns="" id="{73F6552C-2630-4103-AC55-0FC0621EB56F}"/>
              </a:ext>
            </a:extLst>
          </p:cNvPr>
          <p:cNvSpPr txBox="1"/>
          <p:nvPr/>
        </p:nvSpPr>
        <p:spPr>
          <a:xfrm>
            <a:off x="2759823" y="4482422"/>
            <a:ext cx="1938351" cy="461665"/>
          </a:xfrm>
          <a:prstGeom prst="rect">
            <a:avLst/>
          </a:prstGeom>
          <a:noFill/>
        </p:spPr>
        <p:txBody>
          <a:bodyPr wrap="none" rtlCol="0">
            <a:spAutoFit/>
          </a:bodyPr>
          <a:lstStyle/>
          <a:p>
            <a:r>
              <a:rPr lang="es-MX" sz="1200" b="1" dirty="0">
                <a:latin typeface="Century Gothic" panose="020B0502020202020204" pitchFamily="34" charset="0"/>
              </a:rPr>
              <a:t>22.7 mil mdp invertidos </a:t>
            </a:r>
          </a:p>
          <a:p>
            <a:r>
              <a:rPr lang="es-MX" sz="1200" b="1" dirty="0">
                <a:latin typeface="Century Gothic" panose="020B0502020202020204" pitchFamily="34" charset="0"/>
              </a:rPr>
              <a:t>en bonos M</a:t>
            </a:r>
          </a:p>
        </p:txBody>
      </p:sp>
      <p:sp>
        <p:nvSpPr>
          <p:cNvPr id="5" name="Rectángulo 4">
            <a:extLst>
              <a:ext uri="{FF2B5EF4-FFF2-40B4-BE49-F238E27FC236}">
                <a16:creationId xmlns:a16="http://schemas.microsoft.com/office/drawing/2014/main" xmlns="" id="{1D0B833D-35D2-40CD-A148-C2B1A231C1A9}"/>
              </a:ext>
            </a:extLst>
          </p:cNvPr>
          <p:cNvSpPr/>
          <p:nvPr/>
        </p:nvSpPr>
        <p:spPr>
          <a:xfrm>
            <a:off x="5143545" y="4527930"/>
            <a:ext cx="631466" cy="1709739"/>
          </a:xfrm>
          <a:prstGeom prst="rect">
            <a:avLst/>
          </a:prstGeom>
          <a:solidFill>
            <a:schemeClr val="bg1">
              <a:lumMod val="50000"/>
              <a:alpha val="32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30" name="Conector recto de flecha 29">
            <a:extLst>
              <a:ext uri="{FF2B5EF4-FFF2-40B4-BE49-F238E27FC236}">
                <a16:creationId xmlns:a16="http://schemas.microsoft.com/office/drawing/2014/main" xmlns="" id="{AD7869A3-D942-41A3-BEFD-A45792850658}"/>
              </a:ext>
            </a:extLst>
          </p:cNvPr>
          <p:cNvCxnSpPr>
            <a:cxnSpLocks/>
          </p:cNvCxnSpPr>
          <p:nvPr/>
        </p:nvCxnSpPr>
        <p:spPr>
          <a:xfrm flipH="1">
            <a:off x="872651" y="4173919"/>
            <a:ext cx="98645" cy="26588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5 Marcador de número de diapositiva"/>
          <p:cNvSpPr>
            <a:spLocks noGrp="1"/>
          </p:cNvSpPr>
          <p:nvPr>
            <p:ph type="sldNum" sz="quarter" idx="12"/>
          </p:nvPr>
        </p:nvSpPr>
        <p:spPr/>
        <p:txBody>
          <a:bodyPr/>
          <a:lstStyle/>
          <a:p>
            <a:r>
              <a:rPr lang="es-ES" altLang="es-MX" dirty="0" smtClean="0"/>
              <a:t>10</a:t>
            </a:r>
            <a:endParaRPr lang="es-ES" altLang="es-MX" dirty="0"/>
          </a:p>
        </p:txBody>
      </p:sp>
    </p:spTree>
    <p:extLst>
      <p:ext uri="{BB962C8B-B14F-4D97-AF65-F5344CB8AC3E}">
        <p14:creationId xmlns:p14="http://schemas.microsoft.com/office/powerpoint/2010/main" val="210739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Gráfico 19">
            <a:extLst>
              <a:ext uri="{FF2B5EF4-FFF2-40B4-BE49-F238E27FC236}">
                <a16:creationId xmlns:a16="http://schemas.microsoft.com/office/drawing/2014/main" xmlns="" id="{3A3D2566-39C6-4E5D-95AA-39278E99B873}"/>
              </a:ext>
            </a:extLst>
          </p:cNvPr>
          <p:cNvGraphicFramePr>
            <a:graphicFrameLocks/>
          </p:cNvGraphicFramePr>
          <p:nvPr>
            <p:extLst>
              <p:ext uri="{D42A27DB-BD31-4B8C-83A1-F6EECF244321}">
                <p14:modId xmlns:p14="http://schemas.microsoft.com/office/powerpoint/2010/main" val="548211306"/>
              </p:ext>
            </p:extLst>
          </p:nvPr>
        </p:nvGraphicFramePr>
        <p:xfrm>
          <a:off x="157572" y="2285941"/>
          <a:ext cx="4530969" cy="4272530"/>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3999" y="288000"/>
            <a:ext cx="7407462" cy="895624"/>
          </a:xfrm>
        </p:spPr>
        <p:txBody>
          <a:bodyPr>
            <a:noAutofit/>
          </a:bodyPr>
          <a:lstStyle/>
          <a:p>
            <a:r>
              <a:rPr lang="es-ES" sz="2000" b="1" dirty="0">
                <a:latin typeface="Century Gothic" panose="020B0502020202020204" pitchFamily="34" charset="0"/>
              </a:rPr>
              <a:t>En Udibonos, el FANVIT mantiene posiciones a lo largo de la curva como parte de la construcción del portafolio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3"/>
            <a:ext cx="8747499" cy="1169051"/>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En un año de alta inflación (</a:t>
            </a:r>
            <a:r>
              <a:rPr lang="es-MX" sz="1400" dirty="0" smtClean="0">
                <a:latin typeface="Century Gothic" panose="020B0502020202020204" pitchFamily="34" charset="0"/>
              </a:rPr>
              <a:t>6.44% </a:t>
            </a:r>
            <a:r>
              <a:rPr lang="es-MX" sz="1400" dirty="0">
                <a:latin typeface="Century Gothic" panose="020B0502020202020204" pitchFamily="34" charset="0"/>
              </a:rPr>
              <a:t>anual al cierre de </a:t>
            </a:r>
            <a:r>
              <a:rPr lang="es-MX" sz="1400" dirty="0" smtClean="0">
                <a:latin typeface="Century Gothic" panose="020B0502020202020204" pitchFamily="34" charset="0"/>
              </a:rPr>
              <a:t>julio</a:t>
            </a:r>
            <a:r>
              <a:rPr lang="es-MX" sz="1400" dirty="0">
                <a:latin typeface="Century Gothic" panose="020B0502020202020204" pitchFamily="34" charset="0"/>
              </a:rPr>
              <a:t>), se compraron más Udibonos de corto y mediano plazo. </a:t>
            </a:r>
          </a:p>
          <a:p>
            <a:pPr marL="180975" lvl="0" indent="-180975" algn="just">
              <a:spcBef>
                <a:spcPts val="0"/>
              </a:spcBef>
              <a:spcAft>
                <a:spcPts val="600"/>
              </a:spcAft>
              <a:buClr>
                <a:srgbClr val="CD0000"/>
              </a:buClr>
              <a:buSzPct val="110000"/>
              <a:buFont typeface="Arial" pitchFamily="34" charset="0"/>
              <a:buChar char="•"/>
            </a:pPr>
            <a:r>
              <a:rPr lang="es-MX" sz="1400" dirty="0">
                <a:latin typeface="Century Gothic" panose="020B0502020202020204" pitchFamily="34" charset="0"/>
              </a:rPr>
              <a:t>Un riesgo potencial importante será el inicio de 2018, cuando la inflación comience una tendencia descendente y los inversionistas salgan de Udibonos.</a:t>
            </a:r>
            <a:endParaRPr lang="es-MX" sz="1400" b="1" dirty="0">
              <a:latin typeface="Century Gothic" panose="020B0502020202020204" pitchFamily="34" charset="0"/>
            </a:endParaRPr>
          </a:p>
        </p:txBody>
      </p:sp>
      <p:sp>
        <p:nvSpPr>
          <p:cNvPr id="10" name="2 Marcador de contenido">
            <a:extLst>
              <a:ext uri="{FF2B5EF4-FFF2-40B4-BE49-F238E27FC236}">
                <a16:creationId xmlns:a16="http://schemas.microsoft.com/office/drawing/2014/main" xmlns="" id="{D09D5B0F-9D2F-4640-B121-2760579D3634}"/>
              </a:ext>
            </a:extLst>
          </p:cNvPr>
          <p:cNvSpPr txBox="1">
            <a:spLocks/>
          </p:cNvSpPr>
          <p:nvPr/>
        </p:nvSpPr>
        <p:spPr>
          <a:xfrm>
            <a:off x="153427" y="6558471"/>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CI</a:t>
            </a:r>
          </a:p>
        </p:txBody>
      </p:sp>
      <p:sp>
        <p:nvSpPr>
          <p:cNvPr id="9" name="Elipse 8">
            <a:extLst>
              <a:ext uri="{FF2B5EF4-FFF2-40B4-BE49-F238E27FC236}">
                <a16:creationId xmlns:a16="http://schemas.microsoft.com/office/drawing/2014/main" xmlns="" id="{E5C42D86-5A98-40A1-B332-F975E3E2E7A5}"/>
              </a:ext>
            </a:extLst>
          </p:cNvPr>
          <p:cNvSpPr/>
          <p:nvPr/>
        </p:nvSpPr>
        <p:spPr>
          <a:xfrm>
            <a:off x="3113309" y="5204025"/>
            <a:ext cx="434056" cy="444859"/>
          </a:xfrm>
          <a:prstGeom prst="ellipse">
            <a:avLst/>
          </a:prstGeom>
          <a:solidFill>
            <a:srgbClr val="0070C0">
              <a:alpha val="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2" name="CuadroTexto 11">
            <a:extLst>
              <a:ext uri="{FF2B5EF4-FFF2-40B4-BE49-F238E27FC236}">
                <a16:creationId xmlns:a16="http://schemas.microsoft.com/office/drawing/2014/main" xmlns="" id="{84CDD0F1-8FE2-45AD-B40A-B5467C48ADD8}"/>
              </a:ext>
            </a:extLst>
          </p:cNvPr>
          <p:cNvSpPr txBox="1"/>
          <p:nvPr/>
        </p:nvSpPr>
        <p:spPr>
          <a:xfrm>
            <a:off x="3507024" y="5287954"/>
            <a:ext cx="1099981"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 2,000 mdp</a:t>
            </a:r>
          </a:p>
        </p:txBody>
      </p:sp>
      <p:sp>
        <p:nvSpPr>
          <p:cNvPr id="13" name="Elipse 12">
            <a:extLst>
              <a:ext uri="{FF2B5EF4-FFF2-40B4-BE49-F238E27FC236}">
                <a16:creationId xmlns:a16="http://schemas.microsoft.com/office/drawing/2014/main" xmlns="" id="{A392DA91-2866-4A06-A671-2DD70ECC7F62}"/>
              </a:ext>
            </a:extLst>
          </p:cNvPr>
          <p:cNvSpPr/>
          <p:nvPr/>
        </p:nvSpPr>
        <p:spPr>
          <a:xfrm>
            <a:off x="7244746" y="5584180"/>
            <a:ext cx="628650" cy="625835"/>
          </a:xfrm>
          <a:prstGeom prst="ellipse">
            <a:avLst/>
          </a:prstGeom>
          <a:solidFill>
            <a:srgbClr val="0070C0">
              <a:alpha val="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4" name="CuadroTexto 13">
            <a:extLst>
              <a:ext uri="{FF2B5EF4-FFF2-40B4-BE49-F238E27FC236}">
                <a16:creationId xmlns:a16="http://schemas.microsoft.com/office/drawing/2014/main" xmlns="" id="{D3EF392A-E204-4D20-9D96-6DF8F36ED68B}"/>
              </a:ext>
            </a:extLst>
          </p:cNvPr>
          <p:cNvSpPr txBox="1"/>
          <p:nvPr/>
        </p:nvSpPr>
        <p:spPr>
          <a:xfrm>
            <a:off x="7833055" y="5758599"/>
            <a:ext cx="970137"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 900 mdp</a:t>
            </a:r>
          </a:p>
        </p:txBody>
      </p:sp>
      <p:sp>
        <p:nvSpPr>
          <p:cNvPr id="15" name="Rectángulo 14">
            <a:extLst>
              <a:ext uri="{FF2B5EF4-FFF2-40B4-BE49-F238E27FC236}">
                <a16:creationId xmlns:a16="http://schemas.microsoft.com/office/drawing/2014/main" xmlns="" id="{F555AE98-04E1-4B72-9BDD-6A3DF41C1187}"/>
              </a:ext>
            </a:extLst>
          </p:cNvPr>
          <p:cNvSpPr/>
          <p:nvPr/>
        </p:nvSpPr>
        <p:spPr>
          <a:xfrm>
            <a:off x="694952" y="3128682"/>
            <a:ext cx="638547" cy="3085405"/>
          </a:xfrm>
          <a:prstGeom prst="rect">
            <a:avLst/>
          </a:prstGeom>
          <a:solidFill>
            <a:srgbClr val="FF0000">
              <a:alpha val="32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cxnSp>
        <p:nvCxnSpPr>
          <p:cNvPr id="18" name="Conector recto de flecha 17">
            <a:extLst>
              <a:ext uri="{FF2B5EF4-FFF2-40B4-BE49-F238E27FC236}">
                <a16:creationId xmlns:a16="http://schemas.microsoft.com/office/drawing/2014/main" xmlns="" id="{18000A4F-C011-4D8E-9A04-E585297383A3}"/>
              </a:ext>
            </a:extLst>
          </p:cNvPr>
          <p:cNvCxnSpPr>
            <a:cxnSpLocks/>
          </p:cNvCxnSpPr>
          <p:nvPr/>
        </p:nvCxnSpPr>
        <p:spPr>
          <a:xfrm flipH="1" flipV="1">
            <a:off x="1198914" y="5175346"/>
            <a:ext cx="477365" cy="53592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CuadroTexto 18">
            <a:extLst>
              <a:ext uri="{FF2B5EF4-FFF2-40B4-BE49-F238E27FC236}">
                <a16:creationId xmlns:a16="http://schemas.microsoft.com/office/drawing/2014/main" xmlns="" id="{CAB6A75B-AC08-4199-8532-CC713953A87A}"/>
              </a:ext>
            </a:extLst>
          </p:cNvPr>
          <p:cNvSpPr txBox="1"/>
          <p:nvPr/>
        </p:nvSpPr>
        <p:spPr>
          <a:xfrm>
            <a:off x="1603865" y="5628808"/>
            <a:ext cx="3246909" cy="507831"/>
          </a:xfrm>
          <a:prstGeom prst="rect">
            <a:avLst/>
          </a:prstGeom>
          <a:noFill/>
        </p:spPr>
        <p:txBody>
          <a:bodyPr wrap="square" rtlCol="0">
            <a:spAutoFit/>
          </a:bodyPr>
          <a:lstStyle/>
          <a:p>
            <a:r>
              <a:rPr lang="es-MX" sz="900" dirty="0">
                <a:solidFill>
                  <a:srgbClr val="FF0000"/>
                </a:solidFill>
                <a:latin typeface="Century Gothic" panose="020B0502020202020204" pitchFamily="34" charset="0"/>
              </a:rPr>
              <a:t>Zona de mayor riesgo del portafolio de Udibonos ante la posibilidad la inflación descienda más rápido de lo esperado en 2018</a:t>
            </a:r>
          </a:p>
        </p:txBody>
      </p:sp>
      <p:sp>
        <p:nvSpPr>
          <p:cNvPr id="16" name="CuadroTexto 15">
            <a:extLst>
              <a:ext uri="{FF2B5EF4-FFF2-40B4-BE49-F238E27FC236}">
                <a16:creationId xmlns:a16="http://schemas.microsoft.com/office/drawing/2014/main" xmlns="" id="{84CDD0F1-8FE2-45AD-B40A-B5467C48ADD8}"/>
              </a:ext>
            </a:extLst>
          </p:cNvPr>
          <p:cNvSpPr txBox="1"/>
          <p:nvPr/>
        </p:nvSpPr>
        <p:spPr>
          <a:xfrm>
            <a:off x="875882" y="4404923"/>
            <a:ext cx="1242648" cy="276999"/>
          </a:xfrm>
          <a:prstGeom prst="rect">
            <a:avLst/>
          </a:prstGeom>
          <a:noFill/>
        </p:spPr>
        <p:txBody>
          <a:bodyPr wrap="none" rtlCol="0">
            <a:spAutoFit/>
          </a:bodyPr>
          <a:lstStyle/>
          <a:p>
            <a:r>
              <a:rPr lang="es-MX" sz="1200" b="1" dirty="0">
                <a:solidFill>
                  <a:srgbClr val="0070C0"/>
                </a:solidFill>
                <a:latin typeface="Century Gothic" panose="020B0502020202020204" pitchFamily="34" charset="0"/>
              </a:rPr>
              <a:t>7% del FANVIT</a:t>
            </a:r>
          </a:p>
        </p:txBody>
      </p:sp>
      <p:graphicFrame>
        <p:nvGraphicFramePr>
          <p:cNvPr id="21" name="Gráfico 20">
            <a:extLst>
              <a:ext uri="{FF2B5EF4-FFF2-40B4-BE49-F238E27FC236}">
                <a16:creationId xmlns:a16="http://schemas.microsoft.com/office/drawing/2014/main" xmlns="" id="{82681EBA-B7CC-4FBE-B05C-9008B69D191A}"/>
              </a:ext>
            </a:extLst>
          </p:cNvPr>
          <p:cNvGraphicFramePr>
            <a:graphicFrameLocks/>
          </p:cNvGraphicFramePr>
          <p:nvPr>
            <p:extLst>
              <p:ext uri="{D42A27DB-BD31-4B8C-83A1-F6EECF244321}">
                <p14:modId xmlns:p14="http://schemas.microsoft.com/office/powerpoint/2010/main" val="227802256"/>
              </p:ext>
            </p:extLst>
          </p:nvPr>
        </p:nvGraphicFramePr>
        <p:xfrm>
          <a:off x="4936192" y="2285941"/>
          <a:ext cx="4163299" cy="4271915"/>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a:xfrm>
            <a:off x="6669592" y="6492875"/>
            <a:ext cx="2133600" cy="365125"/>
          </a:xfrm>
        </p:spPr>
        <p:txBody>
          <a:bodyPr/>
          <a:lstStyle/>
          <a:p>
            <a:r>
              <a:rPr lang="es-ES" altLang="es-MX" dirty="0" smtClean="0"/>
              <a:t>11</a:t>
            </a:r>
            <a:endParaRPr lang="es-ES" altLang="es-MX" dirty="0"/>
          </a:p>
        </p:txBody>
      </p:sp>
    </p:spTree>
    <p:extLst>
      <p:ext uri="{BB962C8B-B14F-4D97-AF65-F5344CB8AC3E}">
        <p14:creationId xmlns:p14="http://schemas.microsoft.com/office/powerpoint/2010/main" val="207082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11" name="Rectángulo 10"/>
          <p:cNvSpPr/>
          <p:nvPr/>
        </p:nvSpPr>
        <p:spPr>
          <a:xfrm>
            <a:off x="2254317"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Nominal</a:t>
            </a:r>
          </a:p>
        </p:txBody>
      </p:sp>
      <p:sp>
        <p:nvSpPr>
          <p:cNvPr id="14" name="Rectángulo 13"/>
          <p:cNvSpPr/>
          <p:nvPr/>
        </p:nvSpPr>
        <p:spPr>
          <a:xfrm>
            <a:off x="262552" y="159134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Gubernamental</a:t>
            </a:r>
          </a:p>
          <a:p>
            <a:pPr algn="ctr"/>
            <a:r>
              <a:rPr lang="es-MX" sz="1600" b="1" dirty="0" smtClean="0">
                <a:latin typeface="Century Gothic" panose="020B0502020202020204" pitchFamily="34" charset="0"/>
              </a:rPr>
              <a:t>59.5%</a:t>
            </a:r>
            <a:endParaRPr lang="es-MX" sz="1600" b="1" dirty="0">
              <a:latin typeface="Century Gothic" panose="020B0502020202020204" pitchFamily="34" charset="0"/>
            </a:endParaRPr>
          </a:p>
        </p:txBody>
      </p:sp>
      <p:sp>
        <p:nvSpPr>
          <p:cNvPr id="20" name="Rectángulo 19"/>
          <p:cNvSpPr/>
          <p:nvPr/>
        </p:nvSpPr>
        <p:spPr>
          <a:xfrm>
            <a:off x="2254316" y="1591348"/>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Mantener duración objetivo-diversificado</a:t>
            </a:r>
          </a:p>
        </p:txBody>
      </p:sp>
      <p:sp>
        <p:nvSpPr>
          <p:cNvPr id="37" name="Rectángulo 36"/>
          <p:cNvSpPr/>
          <p:nvPr/>
        </p:nvSpPr>
        <p:spPr>
          <a:xfrm>
            <a:off x="3312061"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Real</a:t>
            </a:r>
          </a:p>
        </p:txBody>
      </p:sp>
      <p:sp>
        <p:nvSpPr>
          <p:cNvPr id="40" name="Rectángulo 39"/>
          <p:cNvSpPr/>
          <p:nvPr/>
        </p:nvSpPr>
        <p:spPr>
          <a:xfrm>
            <a:off x="4369803" y="1178251"/>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Tasa</a:t>
            </a:r>
          </a:p>
          <a:p>
            <a:pPr algn="ctr"/>
            <a:r>
              <a:rPr lang="es-MX" sz="1200" b="1" dirty="0">
                <a:latin typeface="Century Gothic" panose="020B0502020202020204" pitchFamily="34" charset="0"/>
              </a:rPr>
              <a:t>Variable</a:t>
            </a:r>
          </a:p>
        </p:txBody>
      </p:sp>
      <p:sp>
        <p:nvSpPr>
          <p:cNvPr id="22" name="Rectángulo 21"/>
          <p:cNvSpPr/>
          <p:nvPr/>
        </p:nvSpPr>
        <p:spPr>
          <a:xfrm>
            <a:off x="5617663" y="159134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Incertidumbre en asuntos políticos globales y locales, así como de acciones de bancos centrales mantiene acotado el potencial de renta fija.</a:t>
            </a:r>
          </a:p>
        </p:txBody>
      </p:sp>
      <p:sp>
        <p:nvSpPr>
          <p:cNvPr id="30" name="Rectángulo 29"/>
          <p:cNvSpPr/>
          <p:nvPr/>
        </p:nvSpPr>
        <p:spPr>
          <a:xfrm>
            <a:off x="262552" y="2531630"/>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Corporativos</a:t>
            </a:r>
            <a:r>
              <a:rPr lang="es-MX" sz="1600" b="1" dirty="0" smtClean="0">
                <a:latin typeface="Century Gothic" panose="020B0502020202020204" pitchFamily="34" charset="0"/>
              </a:rPr>
              <a:t>*</a:t>
            </a:r>
          </a:p>
          <a:p>
            <a:pPr algn="ctr"/>
            <a:r>
              <a:rPr lang="es-MX" sz="1600" b="1" dirty="0" smtClean="0">
                <a:latin typeface="Century Gothic" panose="020B0502020202020204" pitchFamily="34" charset="0"/>
              </a:rPr>
              <a:t>21.1%</a:t>
            </a:r>
            <a:endParaRPr lang="es-MX" sz="1600" b="1" dirty="0">
              <a:latin typeface="Century Gothic" panose="020B0502020202020204" pitchFamily="34" charset="0"/>
            </a:endParaRPr>
          </a:p>
        </p:txBody>
      </p:sp>
      <p:sp>
        <p:nvSpPr>
          <p:cNvPr id="31" name="Rectángulo 30"/>
          <p:cNvSpPr/>
          <p:nvPr/>
        </p:nvSpPr>
        <p:spPr>
          <a:xfrm>
            <a:off x="2254317" y="2531630"/>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Compras selectivas</a:t>
            </a:r>
          </a:p>
        </p:txBody>
      </p:sp>
      <p:sp>
        <p:nvSpPr>
          <p:cNvPr id="34" name="Rectángulo 33"/>
          <p:cNvSpPr/>
          <p:nvPr/>
        </p:nvSpPr>
        <p:spPr>
          <a:xfrm>
            <a:off x="5617663" y="2531630"/>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Las sobretasas de este tipo de instrumentos han bajado, pero ante la perspectiva en tasas se han estancado. </a:t>
            </a:r>
          </a:p>
        </p:txBody>
      </p:sp>
      <p:sp>
        <p:nvSpPr>
          <p:cNvPr id="35" name="Rectángulo 34"/>
          <p:cNvSpPr/>
          <p:nvPr/>
        </p:nvSpPr>
        <p:spPr>
          <a:xfrm>
            <a:off x="262552" y="3616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Renta Variable</a:t>
            </a:r>
          </a:p>
          <a:p>
            <a:pPr algn="ctr"/>
            <a:r>
              <a:rPr lang="es-MX" sz="1600" b="1" dirty="0" smtClean="0">
                <a:latin typeface="Century Gothic" panose="020B0502020202020204" pitchFamily="34" charset="0"/>
              </a:rPr>
              <a:t>7.6%</a:t>
            </a:r>
            <a:endParaRPr lang="es-MX" sz="1600" b="1" dirty="0">
              <a:latin typeface="Century Gothic" panose="020B0502020202020204" pitchFamily="34" charset="0"/>
            </a:endParaRPr>
          </a:p>
        </p:txBody>
      </p:sp>
      <p:sp>
        <p:nvSpPr>
          <p:cNvPr id="36" name="Rectángulo 35"/>
          <p:cNvSpPr/>
          <p:nvPr/>
        </p:nvSpPr>
        <p:spPr>
          <a:xfrm>
            <a:off x="2254316" y="3616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solidFill>
                  <a:schemeClr val="tx1"/>
                </a:solidFill>
                <a:latin typeface="Century Gothic" panose="020B0502020202020204" pitchFamily="34" charset="0"/>
              </a:rPr>
              <a:t>Neutral</a:t>
            </a:r>
          </a:p>
        </p:txBody>
      </p:sp>
      <p:sp>
        <p:nvSpPr>
          <p:cNvPr id="45" name="Rectángulo 44"/>
          <p:cNvSpPr/>
          <p:nvPr/>
        </p:nvSpPr>
        <p:spPr>
          <a:xfrm>
            <a:off x="5617663" y="3616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solidFill>
                  <a:schemeClr val="tx1"/>
                </a:solidFill>
                <a:latin typeface="Century Gothic" panose="020B0502020202020204" pitchFamily="34" charset="0"/>
              </a:rPr>
              <a:t>Los resultados trimestrales de las empresas (tanto en México como en EUA) han superado las expectativas, mejorando las valuaciones en términos de múltiplos.</a:t>
            </a:r>
            <a:endParaRPr lang="es-MX" sz="1200" dirty="0">
              <a:solidFill>
                <a:schemeClr val="tx1"/>
              </a:solidFill>
              <a:latin typeface="Century Gothic" panose="020B0502020202020204" pitchFamily="34" charset="0"/>
            </a:endParaRPr>
          </a:p>
        </p:txBody>
      </p:sp>
      <p:sp>
        <p:nvSpPr>
          <p:cNvPr id="46" name="Rectángulo 45"/>
          <p:cNvSpPr/>
          <p:nvPr/>
        </p:nvSpPr>
        <p:spPr>
          <a:xfrm>
            <a:off x="262552" y="5507217"/>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err="1">
                <a:latin typeface="Century Gothic" panose="020B0502020202020204" pitchFamily="34" charset="0"/>
              </a:rPr>
              <a:t>CKDs</a:t>
            </a:r>
            <a:endParaRPr lang="es-MX" sz="1600" b="1" dirty="0">
              <a:latin typeface="Century Gothic" panose="020B0502020202020204" pitchFamily="34" charset="0"/>
            </a:endParaRPr>
          </a:p>
          <a:p>
            <a:pPr algn="ctr"/>
            <a:r>
              <a:rPr lang="es-MX" sz="1600" b="1" dirty="0" smtClean="0">
                <a:latin typeface="Century Gothic" panose="020B0502020202020204" pitchFamily="34" charset="0"/>
              </a:rPr>
              <a:t>0.3</a:t>
            </a:r>
            <a:r>
              <a:rPr lang="es-MX" sz="1600" b="1" dirty="0" smtClean="0">
                <a:solidFill>
                  <a:schemeClr val="bg1"/>
                </a:solidFill>
                <a:latin typeface="Century Gothic" panose="020B0502020202020204" pitchFamily="34" charset="0"/>
              </a:rPr>
              <a:t>% (1.2%)</a:t>
            </a:r>
            <a:endParaRPr lang="es-MX" sz="1600" b="1" dirty="0">
              <a:solidFill>
                <a:schemeClr val="bg1"/>
              </a:solidFill>
              <a:latin typeface="Century Gothic" panose="020B0502020202020204" pitchFamily="34" charset="0"/>
            </a:endParaRPr>
          </a:p>
        </p:txBody>
      </p:sp>
      <p:sp>
        <p:nvSpPr>
          <p:cNvPr id="47" name="Rectángulo 46"/>
          <p:cNvSpPr/>
          <p:nvPr/>
        </p:nvSpPr>
        <p:spPr>
          <a:xfrm>
            <a:off x="2254316" y="5507217"/>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0" name="Rectángulo 49"/>
          <p:cNvSpPr/>
          <p:nvPr/>
        </p:nvSpPr>
        <p:spPr>
          <a:xfrm>
            <a:off x="5617663" y="550721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En etapa de bajo crecimiento, se pueden hallar oportunidades sectoriales en activos no convencionales.</a:t>
            </a:r>
          </a:p>
        </p:txBody>
      </p:sp>
      <p:sp>
        <p:nvSpPr>
          <p:cNvPr id="51" name="Rectángulo 50"/>
          <p:cNvSpPr/>
          <p:nvPr/>
        </p:nvSpPr>
        <p:spPr>
          <a:xfrm>
            <a:off x="262551" y="4555328"/>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b="1" dirty="0">
                <a:latin typeface="Century Gothic" panose="020B0502020202020204" pitchFamily="34" charset="0"/>
              </a:rPr>
              <a:t>Fibras</a:t>
            </a:r>
          </a:p>
          <a:p>
            <a:pPr algn="ctr"/>
            <a:r>
              <a:rPr lang="es-MX" sz="1600" b="1" dirty="0">
                <a:latin typeface="Century Gothic" panose="020B0502020202020204" pitchFamily="34" charset="0"/>
              </a:rPr>
              <a:t>2</a:t>
            </a:r>
            <a:r>
              <a:rPr lang="es-MX" sz="1600" b="1" dirty="0" smtClean="0">
                <a:latin typeface="Century Gothic" panose="020B0502020202020204" pitchFamily="34" charset="0"/>
              </a:rPr>
              <a:t>.0%</a:t>
            </a:r>
            <a:endParaRPr lang="es-MX" sz="1600" b="1" dirty="0">
              <a:latin typeface="Century Gothic" panose="020B0502020202020204" pitchFamily="34" charset="0"/>
            </a:endParaRPr>
          </a:p>
        </p:txBody>
      </p:sp>
      <p:sp>
        <p:nvSpPr>
          <p:cNvPr id="52" name="Rectángulo 51"/>
          <p:cNvSpPr/>
          <p:nvPr/>
        </p:nvSpPr>
        <p:spPr>
          <a:xfrm>
            <a:off x="2254315" y="4555328"/>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a:solidFill>
                  <a:srgbClr val="00B050"/>
                </a:solidFill>
                <a:latin typeface="Century Gothic" panose="020B0502020202020204" pitchFamily="34" charset="0"/>
              </a:rPr>
              <a:t>Atractivo</a:t>
            </a:r>
          </a:p>
        </p:txBody>
      </p:sp>
      <p:sp>
        <p:nvSpPr>
          <p:cNvPr id="55" name="Rectángulo 54"/>
          <p:cNvSpPr/>
          <p:nvPr/>
        </p:nvSpPr>
        <p:spPr>
          <a:xfrm>
            <a:off x="5617662" y="4555328"/>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a:solidFill>
                  <a:schemeClr val="tx1"/>
                </a:solidFill>
                <a:latin typeface="Century Gothic" panose="020B0502020202020204" pitchFamily="34" charset="0"/>
              </a:rPr>
              <a:t>Sector con valuaciones atractivas, algunas pagan dividendos altos</a:t>
            </a:r>
          </a:p>
        </p:txBody>
      </p:sp>
      <p:sp>
        <p:nvSpPr>
          <p:cNvPr id="56" name="Rectángulo 55"/>
          <p:cNvSpPr/>
          <p:nvPr/>
        </p:nvSpPr>
        <p:spPr>
          <a:xfrm>
            <a:off x="262555" y="1178251"/>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b="1" dirty="0">
                <a:latin typeface="Century Gothic" panose="020B0502020202020204" pitchFamily="34" charset="0"/>
              </a:rPr>
              <a:t>Tipo de activo y % en portafolio</a:t>
            </a:r>
          </a:p>
        </p:txBody>
      </p:sp>
      <p:sp>
        <p:nvSpPr>
          <p:cNvPr id="3" name="CuadroTexto 2"/>
          <p:cNvSpPr txBox="1"/>
          <p:nvPr/>
        </p:nvSpPr>
        <p:spPr>
          <a:xfrm>
            <a:off x="222791" y="6404206"/>
            <a:ext cx="3169457" cy="200055"/>
          </a:xfrm>
          <a:prstGeom prst="rect">
            <a:avLst/>
          </a:prstGeom>
          <a:noFill/>
        </p:spPr>
        <p:txBody>
          <a:bodyPr wrap="none" rtlCol="0">
            <a:spAutoFit/>
          </a:bodyPr>
          <a:lstStyle/>
          <a:p>
            <a:r>
              <a:rPr lang="es-MX" sz="700" dirty="0">
                <a:latin typeface="Century Gothic" panose="020B0502020202020204" pitchFamily="34" charset="0"/>
              </a:rPr>
              <a:t>*Incluye papeles donde el emisor es un corporativo o un fideicomiso</a:t>
            </a:r>
          </a:p>
        </p:txBody>
      </p:sp>
      <p:sp>
        <p:nvSpPr>
          <p:cNvPr id="27" name="2 Marcador de número de diapositiva"/>
          <p:cNvSpPr>
            <a:spLocks noGrp="1"/>
          </p:cNvSpPr>
          <p:nvPr>
            <p:ph type="sldNum" sz="quarter" idx="12"/>
          </p:nvPr>
        </p:nvSpPr>
        <p:spPr>
          <a:xfrm>
            <a:off x="8678174" y="6479281"/>
            <a:ext cx="465826"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12</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284298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a:latin typeface="Century Gothic" panose="020B0502020202020204" pitchFamily="34" charset="0"/>
              </a:rPr>
              <a:t>Resumen expectativas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63828604"/>
              </p:ext>
            </p:extLst>
          </p:nvPr>
        </p:nvGraphicFramePr>
        <p:xfrm>
          <a:off x="457200" y="1002400"/>
          <a:ext cx="8229600" cy="5114208"/>
        </p:xfrm>
        <a:graphic>
          <a:graphicData uri="http://schemas.openxmlformats.org/drawingml/2006/table">
            <a:tbl>
              <a:tblPr firstRow="1" bandRow="1">
                <a:tableStyleId>{5C22544A-7EE6-4342-B048-85BDC9FD1C3A}</a:tableStyleId>
              </a:tblPr>
              <a:tblGrid>
                <a:gridCol w="1530626">
                  <a:extLst>
                    <a:ext uri="{9D8B030D-6E8A-4147-A177-3AD203B41FA5}">
                      <a16:colId xmlns="" xmlns:a16="http://schemas.microsoft.com/office/drawing/2014/main" val="221602515"/>
                    </a:ext>
                  </a:extLst>
                </a:gridCol>
                <a:gridCol w="1160891">
                  <a:extLst>
                    <a:ext uri="{9D8B030D-6E8A-4147-A177-3AD203B41FA5}">
                      <a16:colId xmlns="" xmlns:a16="http://schemas.microsoft.com/office/drawing/2014/main" val="3699543574"/>
                    </a:ext>
                  </a:extLst>
                </a:gridCol>
                <a:gridCol w="5538083">
                  <a:extLst>
                    <a:ext uri="{9D8B030D-6E8A-4147-A177-3AD203B41FA5}">
                      <a16:colId xmlns="" xmlns:a16="http://schemas.microsoft.com/office/drawing/2014/main" val="3405690672"/>
                    </a:ext>
                  </a:extLst>
                </a:gridCol>
              </a:tblGrid>
              <a:tr h="370840">
                <a:tc>
                  <a:txBody>
                    <a:bodyPr/>
                    <a:lstStyle/>
                    <a:p>
                      <a:pPr algn="ctr"/>
                      <a:r>
                        <a:rPr lang="es-MX" sz="1000" dirty="0">
                          <a:latin typeface="Century Gothic" panose="020B0502020202020204" pitchFamily="34" charset="0"/>
                        </a:rPr>
                        <a:t>Tema (ordenado por nivel de importancia)</a:t>
                      </a:r>
                    </a:p>
                  </a:txBody>
                  <a:tcPr anchor="ctr"/>
                </a:tc>
                <a:tc>
                  <a:txBody>
                    <a:bodyPr/>
                    <a:lstStyle/>
                    <a:p>
                      <a:pPr algn="ctr"/>
                      <a:r>
                        <a:rPr lang="es-MX" sz="1000" dirty="0">
                          <a:latin typeface="Century Gothic" panose="020B0502020202020204" pitchFamily="34" charset="0"/>
                        </a:rPr>
                        <a:t>Evolución (vs último dato del año anterior)</a:t>
                      </a:r>
                    </a:p>
                  </a:txBody>
                  <a:tcPr anchor="ctr"/>
                </a:tc>
                <a:tc>
                  <a:txBody>
                    <a:bodyPr/>
                    <a:lstStyle/>
                    <a:p>
                      <a:pPr algn="ctr"/>
                      <a:r>
                        <a:rPr lang="es-MX" sz="1000" dirty="0">
                          <a:latin typeface="Century Gothic" panose="020B0502020202020204" pitchFamily="34" charset="0"/>
                        </a:rPr>
                        <a:t>Comentario</a:t>
                      </a:r>
                    </a:p>
                  </a:txBody>
                  <a:tcPr anchor="ctr"/>
                </a:tc>
                <a:extLst>
                  <a:ext uri="{0D108BD9-81ED-4DB2-BD59-A6C34878D82A}">
                    <a16:rowId xmlns="" xmlns:a16="http://schemas.microsoft.com/office/drawing/2014/main" val="706043697"/>
                  </a:ext>
                </a:extLst>
              </a:tr>
              <a:tr h="370840">
                <a:tc>
                  <a:txBody>
                    <a:bodyPr/>
                    <a:lstStyle/>
                    <a:p>
                      <a:r>
                        <a:rPr lang="es-MX" sz="1100" dirty="0">
                          <a:latin typeface="Century Gothic" panose="020B0502020202020204" pitchFamily="34" charset="0"/>
                        </a:rPr>
                        <a:t>Tasa de interés de referencia de EUA</a:t>
                      </a:r>
                    </a:p>
                  </a:txBody>
                  <a:tcPr anchor="ctr"/>
                </a:tc>
                <a:tc>
                  <a:txBody>
                    <a:bodyPr/>
                    <a:lstStyle/>
                    <a:p>
                      <a:endParaRPr lang="es-MX" sz="1100" dirty="0"/>
                    </a:p>
                  </a:txBody>
                  <a:tcPr anchor="ct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900" dirty="0">
                          <a:latin typeface="Century Gothic" panose="020B0502020202020204" pitchFamily="34" charset="0"/>
                        </a:rPr>
                        <a:t>En EUA, la FED ha moderado el</a:t>
                      </a:r>
                      <a:r>
                        <a:rPr lang="es-MX" sz="900" baseline="0" dirty="0">
                          <a:latin typeface="Century Gothic" panose="020B0502020202020204" pitchFamily="34" charset="0"/>
                        </a:rPr>
                        <a:t> envío de</a:t>
                      </a:r>
                      <a:r>
                        <a:rPr lang="es-MX" sz="900" dirty="0">
                          <a:latin typeface="Century Gothic" panose="020B0502020202020204" pitchFamily="34" charset="0"/>
                        </a:rPr>
                        <a:t> señales alcistas</a:t>
                      </a:r>
                      <a:r>
                        <a:rPr lang="es-MX" sz="900" baseline="0" dirty="0">
                          <a:latin typeface="Century Gothic" panose="020B0502020202020204" pitchFamily="34" charset="0"/>
                        </a:rPr>
                        <a:t>; el mercado espera el aumento en el primer trimestre del 2018. </a:t>
                      </a:r>
                      <a:endParaRPr lang="es-ES" sz="900" dirty="0">
                        <a:latin typeface="Century Gothic" panose="020B0502020202020204" pitchFamily="34" charset="0"/>
                      </a:endParaRPr>
                    </a:p>
                    <a:p>
                      <a:endParaRPr lang="es-MX" sz="900" dirty="0">
                        <a:latin typeface="Century Gothic" panose="020B0502020202020204" pitchFamily="34" charset="0"/>
                      </a:endParaRPr>
                    </a:p>
                  </a:txBody>
                  <a:tcPr anchor="ctr"/>
                </a:tc>
                <a:extLst>
                  <a:ext uri="{0D108BD9-81ED-4DB2-BD59-A6C34878D82A}">
                    <a16:rowId xmlns="" xmlns:a16="http://schemas.microsoft.com/office/drawing/2014/main" val="2186563687"/>
                  </a:ext>
                </a:extLst>
              </a:tr>
              <a:tr h="370840">
                <a:tc>
                  <a:txBody>
                    <a:bodyPr/>
                    <a:lstStyle/>
                    <a:p>
                      <a:r>
                        <a:rPr lang="es-MX" sz="1100" dirty="0">
                          <a:latin typeface="Century Gothic" panose="020B0502020202020204" pitchFamily="34" charset="0"/>
                        </a:rPr>
                        <a:t>Tasa de interés de referencia México</a:t>
                      </a: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Los analistas estiman un recorte</a:t>
                      </a:r>
                      <a:r>
                        <a:rPr lang="es-MX" sz="900" baseline="0" dirty="0">
                          <a:latin typeface="Century Gothic" panose="020B0502020202020204" pitchFamily="34" charset="0"/>
                        </a:rPr>
                        <a:t> de</a:t>
                      </a:r>
                      <a:r>
                        <a:rPr lang="es-MX" sz="900" dirty="0">
                          <a:latin typeface="Century Gothic" panose="020B0502020202020204" pitchFamily="34" charset="0"/>
                        </a:rPr>
                        <a:t> 25pb en junio de 2018. Por su parte, el mercado</a:t>
                      </a:r>
                      <a:r>
                        <a:rPr lang="es-MX" sz="900" baseline="0" dirty="0">
                          <a:latin typeface="Century Gothic" panose="020B0502020202020204" pitchFamily="34" charset="0"/>
                        </a:rPr>
                        <a:t> está esperando disminuciones de 25 ó 50pb entre diciembre de 2017 y marzo de 2018.</a:t>
                      </a:r>
                      <a:endParaRPr lang="es-MX" sz="900" dirty="0">
                        <a:latin typeface="Century Gothic" panose="020B0502020202020204" pitchFamily="34" charset="0"/>
                      </a:endParaRPr>
                    </a:p>
                  </a:txBody>
                  <a:tcPr anchor="ctr"/>
                </a:tc>
                <a:extLst>
                  <a:ext uri="{0D108BD9-81ED-4DB2-BD59-A6C34878D82A}">
                    <a16:rowId xmlns="" xmlns:a16="http://schemas.microsoft.com/office/drawing/2014/main" val="3510077379"/>
                  </a:ext>
                </a:extLst>
              </a:tr>
              <a:tr h="370840">
                <a:tc>
                  <a:txBody>
                    <a:bodyPr/>
                    <a:lstStyle/>
                    <a:p>
                      <a:r>
                        <a:rPr lang="es-MX" sz="1100" dirty="0">
                          <a:latin typeface="Century Gothic" panose="020B0502020202020204" pitchFamily="34" charset="0"/>
                        </a:rPr>
                        <a:t>Tipo</a:t>
                      </a:r>
                      <a:r>
                        <a:rPr lang="es-MX" sz="1100" baseline="0" dirty="0">
                          <a:latin typeface="Century Gothic" panose="020B0502020202020204" pitchFamily="34" charset="0"/>
                        </a:rPr>
                        <a:t> de cambio (MXNUSD)</a:t>
                      </a:r>
                      <a:endParaRPr lang="es-MX" sz="1100" dirty="0">
                        <a:latin typeface="Century Gothic" panose="020B0502020202020204" pitchFamily="34" charset="0"/>
                      </a:endParaRP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El dólar ha revertido tendencia de disminución valor frente a todas las </a:t>
                      </a:r>
                      <a:r>
                        <a:rPr lang="es-MX" sz="900" baseline="0" dirty="0">
                          <a:latin typeface="Century Gothic" panose="020B0502020202020204" pitchFamily="34" charset="0"/>
                        </a:rPr>
                        <a:t>monedas </a:t>
                      </a:r>
                      <a:r>
                        <a:rPr lang="es-MX" sz="900" dirty="0">
                          <a:latin typeface="Century Gothic" panose="020B0502020202020204" pitchFamily="34" charset="0"/>
                        </a:rPr>
                        <a:t>principales</a:t>
                      </a:r>
                      <a:r>
                        <a:rPr lang="es-MX" sz="900" baseline="0" dirty="0">
                          <a:latin typeface="Century Gothic" panose="020B0502020202020204" pitchFamily="34" charset="0"/>
                        </a:rPr>
                        <a:t>; en el año, México se ha visto fortalecido con una apreciación de 15%</a:t>
                      </a:r>
                      <a:endParaRPr lang="es-MX" sz="900" dirty="0">
                        <a:latin typeface="Century Gothic" panose="020B0502020202020204" pitchFamily="34" charset="0"/>
                      </a:endParaRPr>
                    </a:p>
                  </a:txBody>
                  <a:tcPr anchor="ctr"/>
                </a:tc>
                <a:extLst>
                  <a:ext uri="{0D108BD9-81ED-4DB2-BD59-A6C34878D82A}">
                    <a16:rowId xmlns="" xmlns:a16="http://schemas.microsoft.com/office/drawing/2014/main" val="3667455811"/>
                  </a:ext>
                </a:extLst>
              </a:tr>
              <a:tr h="370840">
                <a:tc>
                  <a:txBody>
                    <a:bodyPr/>
                    <a:lstStyle/>
                    <a:p>
                      <a:r>
                        <a:rPr lang="es-MX" sz="1100" dirty="0">
                          <a:latin typeface="Century Gothic" panose="020B0502020202020204" pitchFamily="34" charset="0"/>
                        </a:rPr>
                        <a:t>Flujos internacionales renta fija</a:t>
                      </a: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En el año, los extranjeros han aumentado posición en la curva de M bonos intercambiando parte corta por parte larga de la curva, sin embargo, esta tendencia se ha detenido.</a:t>
                      </a:r>
                    </a:p>
                  </a:txBody>
                  <a:tcPr anchor="ctr"/>
                </a:tc>
                <a:extLst>
                  <a:ext uri="{0D108BD9-81ED-4DB2-BD59-A6C34878D82A}">
                    <a16:rowId xmlns="" xmlns:a16="http://schemas.microsoft.com/office/drawing/2014/main" val="141944350"/>
                  </a:ext>
                </a:extLst>
              </a:tr>
              <a:tr h="370840">
                <a:tc>
                  <a:txBody>
                    <a:bodyPr/>
                    <a:lstStyle/>
                    <a:p>
                      <a:r>
                        <a:rPr lang="es-MX" sz="1100" dirty="0">
                          <a:latin typeface="Century Gothic" panose="020B0502020202020204" pitchFamily="34" charset="0"/>
                        </a:rPr>
                        <a:t>Flujos nacionales renta fija</a:t>
                      </a: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Las Afores,</a:t>
                      </a:r>
                      <a:r>
                        <a:rPr lang="es-MX" sz="900" baseline="0" dirty="0">
                          <a:latin typeface="Century Gothic" panose="020B0502020202020204" pitchFamily="34" charset="0"/>
                        </a:rPr>
                        <a:t> sociedades de inversión y otros participantes (como INFONAVIT) han aumentado participación y plazo de inversión en los últimos 2 meses.</a:t>
                      </a:r>
                      <a:endParaRPr lang="es-MX" sz="900" dirty="0">
                        <a:latin typeface="Century Gothic" panose="020B0502020202020204" pitchFamily="34" charset="0"/>
                      </a:endParaRPr>
                    </a:p>
                  </a:txBody>
                  <a:tcPr anchor="ctr"/>
                </a:tc>
                <a:extLst>
                  <a:ext uri="{0D108BD9-81ED-4DB2-BD59-A6C34878D82A}">
                    <a16:rowId xmlns="" xmlns:a16="http://schemas.microsoft.com/office/drawing/2014/main" val="1197261613"/>
                  </a:ext>
                </a:extLst>
              </a:tr>
              <a:tr h="370840">
                <a:tc>
                  <a:txBody>
                    <a:bodyPr/>
                    <a:lstStyle/>
                    <a:p>
                      <a:r>
                        <a:rPr lang="es-MX" sz="1100" dirty="0">
                          <a:latin typeface="Century Gothic" panose="020B0502020202020204" pitchFamily="34" charset="0"/>
                        </a:rPr>
                        <a:t>Tratado</a:t>
                      </a:r>
                      <a:r>
                        <a:rPr lang="es-MX" sz="1100" baseline="0" dirty="0">
                          <a:latin typeface="Century Gothic" panose="020B0502020202020204" pitchFamily="34" charset="0"/>
                        </a:rPr>
                        <a:t> de Libre Comercio (NAFTA)</a:t>
                      </a:r>
                      <a:endParaRPr lang="es-MX" sz="1100" dirty="0">
                        <a:latin typeface="Century Gothic" panose="020B0502020202020204" pitchFamily="34" charset="0"/>
                      </a:endParaRPr>
                    </a:p>
                  </a:txBody>
                  <a:tcPr anchor="ctr"/>
                </a:tc>
                <a:tc>
                  <a:txBody>
                    <a:bodyPr/>
                    <a:lstStyle/>
                    <a:p>
                      <a:endParaRPr lang="es-MX" sz="1100" dirty="0"/>
                    </a:p>
                  </a:txBody>
                  <a:tcPr anchor="ctr"/>
                </a:tc>
                <a:tc>
                  <a:txBody>
                    <a:bodyPr/>
                    <a:lstStyle/>
                    <a:p>
                      <a:pPr marL="171450" indent="-171450">
                        <a:buFont typeface="Arial" panose="020B0604020202020204" pitchFamily="34" charset="0"/>
                        <a:buChar char="•"/>
                      </a:pPr>
                      <a:r>
                        <a:rPr lang="es-MX" sz="900" dirty="0">
                          <a:latin typeface="Century Gothic" panose="020B0502020202020204" pitchFamily="34" charset="0"/>
                        </a:rPr>
                        <a:t>Hay confianza en que el resultado será positivo, sin embargo, se anticipa aumento de volatilidad durante la negociación que iniciará el 16 de agosto.</a:t>
                      </a:r>
                    </a:p>
                  </a:txBody>
                  <a:tcPr anchor="ctr"/>
                </a:tc>
                <a:extLst>
                  <a:ext uri="{0D108BD9-81ED-4DB2-BD59-A6C34878D82A}">
                    <a16:rowId xmlns="" xmlns:a16="http://schemas.microsoft.com/office/drawing/2014/main" val="363299660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dirty="0">
                          <a:latin typeface="Century Gothic" panose="020B0502020202020204" pitchFamily="34" charset="0"/>
                        </a:rPr>
                        <a:t>Calificación México</a:t>
                      </a:r>
                    </a:p>
                  </a:txBody>
                  <a:tcPr anchor="ctr"/>
                </a:tc>
                <a:tc>
                  <a:txBody>
                    <a:bodyPr/>
                    <a:lstStyle/>
                    <a:p>
                      <a:endParaRPr lang="es-MX" sz="1100" dirty="0"/>
                    </a:p>
                  </a:txBody>
                  <a:tcPr anchor="ct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900" dirty="0">
                          <a:latin typeface="Century Gothic" panose="020B0502020202020204" pitchFamily="34" charset="0"/>
                        </a:rPr>
                        <a:t>S&amp;P y Fitch revisaron recientemente la perspectiva sobre la calificación crediticia de la deuda soberana de México a “Estable”.</a:t>
                      </a:r>
                    </a:p>
                  </a:txBody>
                  <a:tcPr anchor="ctr"/>
                </a:tc>
                <a:extLst>
                  <a:ext uri="{0D108BD9-81ED-4DB2-BD59-A6C34878D82A}">
                    <a16:rowId xmlns="" xmlns:a16="http://schemas.microsoft.com/office/drawing/2014/main" val="352660196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dirty="0">
                          <a:latin typeface="Century Gothic" panose="020B0502020202020204" pitchFamily="34" charset="0"/>
                        </a:rPr>
                        <a:t>Renta variable internacional</a:t>
                      </a:r>
                    </a:p>
                  </a:txBody>
                  <a:tcPr anchor="ctr"/>
                </a:tc>
                <a:tc>
                  <a:txBody>
                    <a:bodyPr/>
                    <a:lstStyle/>
                    <a:p>
                      <a:endParaRPr lang="es-MX" sz="1100" dirty="0"/>
                    </a:p>
                  </a:txBody>
                  <a:tcPr anchor="ct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900" dirty="0">
                          <a:latin typeface="Century Gothic" panose="020B0502020202020204" pitchFamily="34" charset="0"/>
                        </a:rPr>
                        <a:t>Múltiplos elevados. Expectativas de crecimiento y alta liquidez han soportado las alzas. </a:t>
                      </a:r>
                      <a:r>
                        <a:rPr lang="es-MX" sz="900" baseline="0" dirty="0">
                          <a:latin typeface="Century Gothic" panose="020B0502020202020204" pitchFamily="34" charset="0"/>
                        </a:rPr>
                        <a:t>Factores geopolíticos podrían ser el catalizador de una </a:t>
                      </a:r>
                      <a:r>
                        <a:rPr lang="es-MX" sz="900" baseline="0" dirty="0" smtClean="0">
                          <a:latin typeface="Century Gothic" panose="020B0502020202020204" pitchFamily="34" charset="0"/>
                        </a:rPr>
                        <a:t>caída </a:t>
                      </a:r>
                      <a:r>
                        <a:rPr lang="es-MX" sz="900" baseline="0" dirty="0">
                          <a:latin typeface="Century Gothic" panose="020B0502020202020204" pitchFamily="34" charset="0"/>
                        </a:rPr>
                        <a:t>(tensión EUA-Corea del Norte).</a:t>
                      </a:r>
                      <a:endParaRPr lang="es-MX" sz="900" dirty="0">
                        <a:latin typeface="Century Gothic" panose="020B0502020202020204" pitchFamily="34" charset="0"/>
                      </a:endParaRPr>
                    </a:p>
                  </a:txBody>
                  <a:tcPr anchor="ctr"/>
                </a:tc>
                <a:extLst>
                  <a:ext uri="{0D108BD9-81ED-4DB2-BD59-A6C34878D82A}">
                    <a16:rowId xmlns="" xmlns:a16="http://schemas.microsoft.com/office/drawing/2014/main" val="271043331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dirty="0">
                          <a:latin typeface="Century Gothic" panose="020B0502020202020204" pitchFamily="34" charset="0"/>
                        </a:rPr>
                        <a:t>Inflación México</a:t>
                      </a:r>
                    </a:p>
                  </a:txBody>
                  <a:tcPr anchor="ctr"/>
                </a:tc>
                <a:tc>
                  <a:txBody>
                    <a:bodyPr/>
                    <a:lstStyle/>
                    <a:p>
                      <a:endParaRPr lang="es-MX" sz="1100" dirty="0"/>
                    </a:p>
                  </a:txBody>
                  <a:tcPr anchor="ct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900" dirty="0">
                          <a:latin typeface="Century Gothic" panose="020B0502020202020204" pitchFamily="34" charset="0"/>
                        </a:rPr>
                        <a:t>Este año</a:t>
                      </a:r>
                      <a:r>
                        <a:rPr lang="es-MX" sz="900" baseline="0" dirty="0">
                          <a:latin typeface="Century Gothic" panose="020B0502020202020204" pitchFamily="34" charset="0"/>
                        </a:rPr>
                        <a:t> se espera una inflación de 6%. En relación al año anterior, la expectativa de largo plazo ha aumentado 20pb y el consenso la estima en 3.5%.</a:t>
                      </a:r>
                      <a:endParaRPr lang="es-MX" sz="900" dirty="0">
                        <a:latin typeface="Century Gothic" panose="020B0502020202020204" pitchFamily="34" charset="0"/>
                      </a:endParaRPr>
                    </a:p>
                  </a:txBody>
                  <a:tcPr anchor="ctr"/>
                </a:tc>
                <a:extLst>
                  <a:ext uri="{0D108BD9-81ED-4DB2-BD59-A6C34878D82A}">
                    <a16:rowId xmlns="" xmlns:a16="http://schemas.microsoft.com/office/drawing/2014/main" val="1095041221"/>
                  </a:ext>
                </a:extLst>
              </a:tr>
              <a:tr h="5371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MX" sz="1100" kern="1200" dirty="0">
                          <a:solidFill>
                            <a:schemeClr val="dk1"/>
                          </a:solidFill>
                          <a:latin typeface="Century Gothic" panose="020B0502020202020204" pitchFamily="34" charset="0"/>
                          <a:ea typeface="+mn-ea"/>
                          <a:cs typeface="+mn-cs"/>
                        </a:rPr>
                        <a:t>Elecciones en México</a:t>
                      </a:r>
                    </a:p>
                  </a:txBody>
                  <a:tcPr anchor="ctr"/>
                </a:tc>
                <a:tc>
                  <a:txBody>
                    <a:bodyPr/>
                    <a:lstStyle/>
                    <a:p>
                      <a:pPr algn="ctr"/>
                      <a:endParaRPr lang="es-MX" sz="1100" dirty="0"/>
                    </a:p>
                  </a:txBody>
                  <a:tcPr anchor="ctr"/>
                </a:tc>
                <a:tc>
                  <a:txBody>
                    <a:bodyPr/>
                    <a:lstStyle/>
                    <a:p>
                      <a:pPr marL="171450" indent="-171450" algn="l" defTabSz="457200" rtl="0" eaLnBrk="1" latinLnBrk="0" hangingPunct="1">
                        <a:buFont typeface="Arial" panose="020B0604020202020204" pitchFamily="34" charset="0"/>
                        <a:buChar char="•"/>
                      </a:pPr>
                      <a:r>
                        <a:rPr lang="es-MX" sz="900" kern="1200" dirty="0" smtClean="0">
                          <a:solidFill>
                            <a:schemeClr val="dk1"/>
                          </a:solidFill>
                          <a:latin typeface="Century Gothic" panose="020B0502020202020204" pitchFamily="34" charset="0"/>
                          <a:ea typeface="+mn-ea"/>
                          <a:cs typeface="+mn-cs"/>
                        </a:rPr>
                        <a:t>En</a:t>
                      </a:r>
                      <a:r>
                        <a:rPr lang="es-MX" sz="900" kern="1200" baseline="0" dirty="0" smtClean="0">
                          <a:solidFill>
                            <a:schemeClr val="dk1"/>
                          </a:solidFill>
                          <a:latin typeface="Century Gothic" panose="020B0502020202020204" pitchFamily="34" charset="0"/>
                          <a:ea typeface="+mn-ea"/>
                          <a:cs typeface="+mn-cs"/>
                        </a:rPr>
                        <a:t> proceso de definición precandidatos</a:t>
                      </a:r>
                      <a:endParaRPr lang="es-MX" sz="900" kern="1200" dirty="0">
                        <a:solidFill>
                          <a:schemeClr val="dk1"/>
                        </a:solidFill>
                        <a:latin typeface="Century Gothic" panose="020B0502020202020204" pitchFamily="34" charset="0"/>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900" dirty="0">
                        <a:latin typeface="Century Gothic" panose="020B0502020202020204" pitchFamily="34" charset="0"/>
                      </a:endParaRPr>
                    </a:p>
                  </a:txBody>
                  <a:tcPr anchor="ctr"/>
                </a:tc>
                <a:extLst>
                  <a:ext uri="{0D108BD9-81ED-4DB2-BD59-A6C34878D82A}">
                    <a16:rowId xmlns="" xmlns:a16="http://schemas.microsoft.com/office/drawing/2014/main" val="3539905620"/>
                  </a:ext>
                </a:extLst>
              </a:tr>
            </a:tbl>
          </a:graphicData>
        </a:graphic>
      </p:graphicFrame>
      <p:sp>
        <p:nvSpPr>
          <p:cNvPr id="9" name="Flecha: hacia arriba 8"/>
          <p:cNvSpPr/>
          <p:nvPr/>
        </p:nvSpPr>
        <p:spPr>
          <a:xfrm>
            <a:off x="2364968" y="1688669"/>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7" name="Flecha: hacia arriba 16"/>
          <p:cNvSpPr/>
          <p:nvPr/>
        </p:nvSpPr>
        <p:spPr>
          <a:xfrm>
            <a:off x="2364968" y="3036919"/>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18" name="CuadroTexto 17"/>
          <p:cNvSpPr txBox="1"/>
          <p:nvPr/>
        </p:nvSpPr>
        <p:spPr>
          <a:xfrm>
            <a:off x="34538" y="6229373"/>
            <a:ext cx="8718937" cy="461665"/>
          </a:xfrm>
          <a:prstGeom prst="rect">
            <a:avLst/>
          </a:prstGeom>
          <a:noFill/>
        </p:spPr>
        <p:txBody>
          <a:bodyPr wrap="square" rtlCol="0">
            <a:spAutoFit/>
          </a:bodyPr>
          <a:lstStyle/>
          <a:p>
            <a:r>
              <a:rPr lang="es-MX" sz="1200" b="1" dirty="0">
                <a:latin typeface="Century Gothic" panose="020B0502020202020204" pitchFamily="34" charset="0"/>
              </a:rPr>
              <a:t>Simbología:</a:t>
            </a:r>
            <a:r>
              <a:rPr lang="es-MX" sz="1200" dirty="0">
                <a:latin typeface="Century Gothic" panose="020B0502020202020204" pitchFamily="34" charset="0"/>
              </a:rPr>
              <a:t>	              </a:t>
            </a:r>
            <a:r>
              <a:rPr lang="es-MX" sz="1200" dirty="0" smtClean="0">
                <a:latin typeface="Century Gothic" panose="020B0502020202020204" pitchFamily="34" charset="0"/>
              </a:rPr>
              <a:t>:</a:t>
            </a:r>
            <a:r>
              <a:rPr lang="es-MX" sz="1200" dirty="0">
                <a:latin typeface="Century Gothic" panose="020B0502020202020204" pitchFamily="34" charset="0"/>
              </a:rPr>
              <a:t>Aumentó expectativa	</a:t>
            </a:r>
            <a:r>
              <a:rPr lang="es-MX" sz="1200" dirty="0" smtClean="0">
                <a:latin typeface="Century Gothic" panose="020B0502020202020204" pitchFamily="34" charset="0"/>
              </a:rPr>
              <a:t>          </a:t>
            </a:r>
            <a:r>
              <a:rPr lang="es-MX" sz="1200" dirty="0">
                <a:latin typeface="Century Gothic" panose="020B0502020202020204" pitchFamily="34" charset="0"/>
              </a:rPr>
              <a:t>:Se mantuvo igual la expectativa	     :Disminuyó la expectativa</a:t>
            </a:r>
          </a:p>
          <a:p>
            <a:endParaRPr lang="es-MX" sz="1200" dirty="0">
              <a:latin typeface="Century Gothic" panose="020B0502020202020204" pitchFamily="34" charset="0"/>
            </a:endParaRPr>
          </a:p>
        </p:txBody>
      </p:sp>
      <p:sp>
        <p:nvSpPr>
          <p:cNvPr id="19" name="Flecha: hacia arriba 18"/>
          <p:cNvSpPr/>
          <p:nvPr/>
        </p:nvSpPr>
        <p:spPr>
          <a:xfrm>
            <a:off x="1241362" y="6205758"/>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0" name="Flecha: hacia arriba 19"/>
          <p:cNvSpPr/>
          <p:nvPr/>
        </p:nvSpPr>
        <p:spPr>
          <a:xfrm rot="5400000">
            <a:off x="3417258" y="6234645"/>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1" name="Flecha: hacia arriba 20"/>
          <p:cNvSpPr/>
          <p:nvPr/>
        </p:nvSpPr>
        <p:spPr>
          <a:xfrm rot="10800000">
            <a:off x="6339199" y="6250717"/>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2" name="Flecha: hacia arriba 21"/>
          <p:cNvSpPr/>
          <p:nvPr/>
        </p:nvSpPr>
        <p:spPr>
          <a:xfrm rot="10800000">
            <a:off x="2364968" y="2110413"/>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3" name="Flecha: hacia arriba 22"/>
          <p:cNvSpPr/>
          <p:nvPr/>
        </p:nvSpPr>
        <p:spPr>
          <a:xfrm rot="5400000">
            <a:off x="2381745" y="3997645"/>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7" name="Flecha: hacia arriba 26"/>
          <p:cNvSpPr/>
          <p:nvPr/>
        </p:nvSpPr>
        <p:spPr>
          <a:xfrm rot="10800000">
            <a:off x="2346950" y="4854172"/>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8" name="Flecha: hacia arriba 27"/>
          <p:cNvSpPr/>
          <p:nvPr/>
        </p:nvSpPr>
        <p:spPr>
          <a:xfrm>
            <a:off x="2346950" y="5248004"/>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4" name="Flecha: hacia arriba 23"/>
          <p:cNvSpPr/>
          <p:nvPr/>
        </p:nvSpPr>
        <p:spPr>
          <a:xfrm>
            <a:off x="2361786" y="4425392"/>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5" name="Flecha: hacia arriba 24"/>
          <p:cNvSpPr/>
          <p:nvPr/>
        </p:nvSpPr>
        <p:spPr>
          <a:xfrm>
            <a:off x="2364968" y="3554798"/>
            <a:ext cx="318782" cy="285225"/>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9" name="Flecha: hacia arriba 28"/>
          <p:cNvSpPr/>
          <p:nvPr/>
        </p:nvSpPr>
        <p:spPr>
          <a:xfrm rot="10800000">
            <a:off x="2356326" y="2539414"/>
            <a:ext cx="318782" cy="2852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6553200" y="6490983"/>
            <a:ext cx="2133600" cy="365125"/>
          </a:xfrm>
        </p:spPr>
        <p:txBody>
          <a:bodyPr/>
          <a:lstStyle/>
          <a:p>
            <a:r>
              <a:rPr lang="es-ES" altLang="es-MX" dirty="0" smtClean="0"/>
              <a:t>13</a:t>
            </a:r>
            <a:endParaRPr lang="es-ES" altLang="es-MX" dirty="0"/>
          </a:p>
        </p:txBody>
      </p:sp>
      <p:sp>
        <p:nvSpPr>
          <p:cNvPr id="26" name="Flecha: hacia arriba 19"/>
          <p:cNvSpPr/>
          <p:nvPr/>
        </p:nvSpPr>
        <p:spPr>
          <a:xfrm rot="5400000">
            <a:off x="2303650" y="5675793"/>
            <a:ext cx="318782" cy="285225"/>
          </a:xfrm>
          <a:prstGeom prs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Tree>
    <p:extLst>
      <p:ext uri="{BB962C8B-B14F-4D97-AF65-F5344CB8AC3E}">
        <p14:creationId xmlns:p14="http://schemas.microsoft.com/office/powerpoint/2010/main" val="4283814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410883" y="1600201"/>
            <a:ext cx="8229600" cy="2900548"/>
          </a:xfrm>
        </p:spPr>
        <p:txBody>
          <a:bodyPr/>
          <a:lstStyle/>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un intervalo entre 7 y 8.5 años el plazo promedio ponderado del portafolio (actual </a:t>
            </a:r>
            <a:r>
              <a:rPr lang="es-MX" sz="1400" dirty="0" smtClean="0">
                <a:latin typeface="Century Gothic" panose="020B0502020202020204" pitchFamily="34" charset="0"/>
                <a:ea typeface="Calibri"/>
                <a:cs typeface="Times New Roman"/>
              </a:rPr>
              <a:t>7.2).</a:t>
            </a: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smtClean="0">
                <a:latin typeface="Century Gothic" panose="020B0502020202020204" pitchFamily="34" charset="0"/>
                <a:ea typeface="Calibri"/>
                <a:cs typeface="Times New Roman"/>
              </a:rPr>
              <a:t>Mantener </a:t>
            </a:r>
            <a:r>
              <a:rPr lang="es-MX" sz="1400" dirty="0">
                <a:latin typeface="Century Gothic" panose="020B0502020202020204" pitchFamily="34" charset="0"/>
                <a:ea typeface="Calibri"/>
                <a:cs typeface="Times New Roman"/>
              </a:rPr>
              <a:t>hasta un  </a:t>
            </a:r>
            <a:r>
              <a:rPr lang="es-MX" sz="1400" dirty="0" smtClean="0">
                <a:latin typeface="Century Gothic" panose="020B0502020202020204" pitchFamily="34" charset="0"/>
                <a:ea typeface="Calibri"/>
                <a:cs typeface="Times New Roman"/>
              </a:rPr>
              <a:t>10% </a:t>
            </a:r>
            <a:r>
              <a:rPr lang="es-MX" sz="1400" dirty="0">
                <a:latin typeface="Century Gothic" panose="020B0502020202020204" pitchFamily="34" charset="0"/>
                <a:ea typeface="Calibri"/>
                <a:cs typeface="Times New Roman"/>
              </a:rPr>
              <a:t>del Activo Neto en Renta Variable y 3% en </a:t>
            </a:r>
            <a:r>
              <a:rPr lang="es-MX" sz="1400" dirty="0" smtClean="0">
                <a:latin typeface="Century Gothic" panose="020B0502020202020204" pitchFamily="34" charset="0"/>
                <a:ea typeface="Calibri"/>
                <a:cs typeface="Times New Roman"/>
              </a:rPr>
              <a:t>6 Fibras diversificadas e industriales. Las compras se realizarían en forma </a:t>
            </a:r>
            <a:r>
              <a:rPr lang="es-MX" sz="1400" dirty="0">
                <a:ea typeface="Calibri"/>
                <a:cs typeface="Times New Roman"/>
              </a:rPr>
              <a:t>paulatina(      </a:t>
            </a:r>
            <a:r>
              <a:rPr lang="es-MX" sz="1400" dirty="0" smtClean="0">
                <a:ea typeface="Calibri"/>
                <a:cs typeface="Times New Roman"/>
              </a:rPr>
              <a:t>)</a:t>
            </a:r>
            <a:r>
              <a:rPr lang="es-MX" sz="1400" dirty="0" smtClean="0">
                <a:latin typeface="Century Gothic" panose="020B0502020202020204" pitchFamily="34" charset="0"/>
                <a:ea typeface="Calibri"/>
                <a:cs typeface="Times New Roman"/>
              </a:rPr>
              <a:t>. </a:t>
            </a:r>
          </a:p>
          <a:p>
            <a:pPr lvl="1" algn="just">
              <a:spcAft>
                <a:spcPts val="0"/>
              </a:spcAft>
              <a:buClr>
                <a:srgbClr val="C00000"/>
              </a:buClr>
              <a:buFont typeface="Symbol"/>
              <a:buChar char=""/>
            </a:pPr>
            <a:endParaRPr lang="es-MX" sz="1400" dirty="0" smtClean="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Aprovechar oportunidades de mercado que permitan mejorar la rentabilidad del portafolio.</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marL="457200" lvl="1" indent="0" algn="just">
              <a:spcAft>
                <a:spcPts val="0"/>
              </a:spcAft>
              <a:buClr>
                <a:srgbClr val="C00000"/>
              </a:buClr>
              <a:buNone/>
            </a:pPr>
            <a:r>
              <a:rPr lang="es-MX" sz="1400" dirty="0">
                <a:latin typeface="Century Gothic" panose="020B0502020202020204" pitchFamily="34" charset="0"/>
                <a:ea typeface="Calibri"/>
                <a:cs typeface="Times New Roman"/>
              </a:rPr>
              <a:t>La estrategia debe quedar enmarcada en el marco de </a:t>
            </a:r>
            <a:r>
              <a:rPr lang="es-MX" sz="1400" dirty="0" smtClean="0">
                <a:latin typeface="Century Gothic" panose="020B0502020202020204" pitchFamily="34" charset="0"/>
                <a:ea typeface="Calibri"/>
                <a:cs typeface="Times New Roman"/>
              </a:rPr>
              <a:t>gestión (      ).</a:t>
            </a: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535051" y="6310312"/>
            <a:ext cx="465826"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14</a:t>
            </a:r>
            <a:endParaRPr lang="es-ES" altLang="es-MX" dirty="0">
              <a:latin typeface="Century Gothic" panose="020B0502020202020204" pitchFamily="34" charset="0"/>
            </a:endParaRPr>
          </a:p>
        </p:txBody>
      </p:sp>
      <p:sp>
        <p:nvSpPr>
          <p:cNvPr id="6" name="5 Flecha derecha">
            <a:hlinkClick r:id="rId2" action="ppaction://hlinksldjump"/>
          </p:cNvPr>
          <p:cNvSpPr/>
          <p:nvPr/>
        </p:nvSpPr>
        <p:spPr>
          <a:xfrm>
            <a:off x="6622007" y="4065497"/>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8" name="7 Flecha derecha">
            <a:hlinkClick r:id="rId3" action="ppaction://hlinksldjump"/>
          </p:cNvPr>
          <p:cNvSpPr/>
          <p:nvPr/>
        </p:nvSpPr>
        <p:spPr>
          <a:xfrm>
            <a:off x="7755482" y="2589122"/>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243669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MX" dirty="0">
                <a:latin typeface="Century Gothic" panose="020B0502020202020204" pitchFamily="34" charset="0"/>
              </a:rPr>
              <a:t>Informe sobre la estrategia del FANVIT </a:t>
            </a:r>
            <a:endParaRPr lang="es-ES" dirty="0">
              <a:latin typeface="Century Gothic" panose="020B0502020202020204" pitchFamily="34" charset="0"/>
            </a:endParaRPr>
          </a:p>
          <a:p>
            <a:pPr fontAlgn="auto">
              <a:spcAft>
                <a:spcPts val="0"/>
              </a:spcAft>
              <a:defRPr/>
            </a:pPr>
            <a:endParaRPr lang="es-ES" dirty="0">
              <a:latin typeface="Century Gothic" panose="020B0502020202020204" pitchFamily="34" charset="0"/>
            </a:endParaRPr>
          </a:p>
        </p:txBody>
      </p:sp>
      <p:sp>
        <p:nvSpPr>
          <p:cNvPr id="4" name="1 Marcador de número de diapositiva"/>
          <p:cNvSpPr>
            <a:spLocks noGrp="1"/>
          </p:cNvSpPr>
          <p:nvPr>
            <p:ph type="sldNum" sz="quarter" idx="12"/>
          </p:nvPr>
        </p:nvSpPr>
        <p:spPr>
          <a:xfrm>
            <a:off x="6553200" y="6356350"/>
            <a:ext cx="2133600" cy="365125"/>
          </a:xfrm>
        </p:spPr>
        <p:txBody>
          <a:bodyPr/>
          <a:lstStyle/>
          <a:p>
            <a:r>
              <a:rPr lang="es-ES" altLang="es-MX" dirty="0" smtClean="0"/>
              <a:t>2</a:t>
            </a:r>
            <a:endParaRPr lang="es-ES" altLang="es-MX" dirty="0"/>
          </a:p>
        </p:txBody>
      </p:sp>
    </p:spTree>
    <p:extLst>
      <p:ext uri="{BB962C8B-B14F-4D97-AF65-F5344CB8AC3E}">
        <p14:creationId xmlns:p14="http://schemas.microsoft.com/office/powerpoint/2010/main" val="353220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13 Gráfico">
            <a:extLst>
              <a:ext uri="{FF2B5EF4-FFF2-40B4-BE49-F238E27FC236}">
                <a16:creationId xmlns="" xmlns:a16="http://schemas.microsoft.com/office/drawing/2014/main" id="{00000000-0008-0000-0000-00000E000000}"/>
              </a:ext>
            </a:extLst>
          </p:cNvPr>
          <p:cNvGraphicFramePr>
            <a:graphicFrameLocks noGrp="1"/>
          </p:cNvGraphicFramePr>
          <p:nvPr>
            <p:ph idx="1"/>
            <p:extLst>
              <p:ext uri="{D42A27DB-BD31-4B8C-83A1-F6EECF244321}">
                <p14:modId xmlns:p14="http://schemas.microsoft.com/office/powerpoint/2010/main" val="255483896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ítulo 6"/>
          <p:cNvSpPr>
            <a:spLocks noGrp="1"/>
          </p:cNvSpPr>
          <p:nvPr>
            <p:ph type="title"/>
          </p:nvPr>
        </p:nvSpPr>
        <p:spPr/>
        <p:txBody>
          <a:bodyPr/>
          <a:lstStyle/>
          <a:p>
            <a:r>
              <a:rPr lang="es-MX" sz="2000" b="1" dirty="0">
                <a:latin typeface="Century Gothic" panose="020B0502020202020204" pitchFamily="34" charset="0"/>
              </a:rPr>
              <a:t>Expectativas Económicas</a:t>
            </a:r>
          </a:p>
        </p:txBody>
      </p:sp>
      <p:cxnSp>
        <p:nvCxnSpPr>
          <p:cNvPr id="15" name="Conector recto de flecha 14"/>
          <p:cNvCxnSpPr>
            <a:cxnSpLocks/>
          </p:cNvCxnSpPr>
          <p:nvPr/>
        </p:nvCxnSpPr>
        <p:spPr>
          <a:xfrm>
            <a:off x="6731372" y="3037701"/>
            <a:ext cx="304800" cy="301117"/>
          </a:xfrm>
          <a:prstGeom prst="straightConnector1">
            <a:avLst/>
          </a:prstGeom>
          <a:ln>
            <a:solidFill>
              <a:schemeClr val="accent5">
                <a:lumMod val="50000"/>
              </a:schemeClr>
            </a:solidFill>
            <a:tailEnd type="triangle"/>
          </a:ln>
        </p:spPr>
        <p:style>
          <a:lnRef idx="2">
            <a:schemeClr val="accent5"/>
          </a:lnRef>
          <a:fillRef idx="0">
            <a:schemeClr val="accent5"/>
          </a:fillRef>
          <a:effectRef idx="1">
            <a:schemeClr val="accent5"/>
          </a:effectRef>
          <a:fontRef idx="minor">
            <a:schemeClr val="tx1"/>
          </a:fontRef>
        </p:style>
      </p:cxnSp>
      <p:cxnSp>
        <p:nvCxnSpPr>
          <p:cNvPr id="29" name="Conector recto de flecha 28"/>
          <p:cNvCxnSpPr>
            <a:cxnSpLocks/>
          </p:cNvCxnSpPr>
          <p:nvPr/>
        </p:nvCxnSpPr>
        <p:spPr>
          <a:xfrm flipH="1" flipV="1">
            <a:off x="2770550" y="2755773"/>
            <a:ext cx="155368" cy="432486"/>
          </a:xfrm>
          <a:prstGeom prst="straightConnector1">
            <a:avLst/>
          </a:prstGeom>
          <a:ln>
            <a:solidFill>
              <a:schemeClr val="accent6">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0" name="Conector recto de flecha 29"/>
          <p:cNvCxnSpPr>
            <a:cxnSpLocks/>
          </p:cNvCxnSpPr>
          <p:nvPr/>
        </p:nvCxnSpPr>
        <p:spPr>
          <a:xfrm flipH="1" flipV="1">
            <a:off x="3694670" y="4349578"/>
            <a:ext cx="256545" cy="79809"/>
          </a:xfrm>
          <a:prstGeom prst="straightConnector1">
            <a:avLst/>
          </a:prstGeom>
          <a:ln>
            <a:solidFill>
              <a:schemeClr val="accent3">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1" name="Conector recto de flecha 30"/>
          <p:cNvCxnSpPr>
            <a:cxnSpLocks/>
          </p:cNvCxnSpPr>
          <p:nvPr/>
        </p:nvCxnSpPr>
        <p:spPr>
          <a:xfrm flipH="1" flipV="1">
            <a:off x="3241003" y="3863181"/>
            <a:ext cx="250272" cy="135924"/>
          </a:xfrm>
          <a:prstGeom prst="straightConnector1">
            <a:avLst/>
          </a:prstGeom>
          <a:ln>
            <a:solidFill>
              <a:schemeClr val="accent4">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32" name="Conector recto de flecha 31"/>
          <p:cNvCxnSpPr>
            <a:cxnSpLocks/>
          </p:cNvCxnSpPr>
          <p:nvPr/>
        </p:nvCxnSpPr>
        <p:spPr>
          <a:xfrm flipH="1">
            <a:off x="2760254" y="4349578"/>
            <a:ext cx="155368" cy="167248"/>
          </a:xfrm>
          <a:prstGeom prst="straightConnector1">
            <a:avLst/>
          </a:prstGeom>
          <a:ln>
            <a:solidFill>
              <a:srgbClr val="FFFF00"/>
            </a:solidFill>
            <a:tailEnd type="triangle"/>
          </a:ln>
        </p:spPr>
        <p:style>
          <a:lnRef idx="2">
            <a:schemeClr val="accent6"/>
          </a:lnRef>
          <a:fillRef idx="0">
            <a:schemeClr val="accent6"/>
          </a:fillRef>
          <a:effectRef idx="1">
            <a:schemeClr val="accent6"/>
          </a:effectRef>
          <a:fontRef idx="minor">
            <a:schemeClr val="tx1"/>
          </a:fontRef>
        </p:style>
      </p:cxnSp>
      <p:cxnSp>
        <p:nvCxnSpPr>
          <p:cNvPr id="16" name="Conector recto de flecha 15"/>
          <p:cNvCxnSpPr>
            <a:cxnSpLocks/>
          </p:cNvCxnSpPr>
          <p:nvPr/>
        </p:nvCxnSpPr>
        <p:spPr>
          <a:xfrm flipH="1">
            <a:off x="3000634" y="4098706"/>
            <a:ext cx="155368" cy="167248"/>
          </a:xfrm>
          <a:prstGeom prst="straightConnector1">
            <a:avLst/>
          </a:prstGeom>
          <a:ln>
            <a:solidFill>
              <a:schemeClr val="tx2"/>
            </a:solidFill>
            <a:tailEnd type="triangle"/>
          </a:ln>
        </p:spPr>
        <p:style>
          <a:lnRef idx="2">
            <a:schemeClr val="accent6"/>
          </a:lnRef>
          <a:fillRef idx="0">
            <a:schemeClr val="accent6"/>
          </a:fillRef>
          <a:effectRef idx="1">
            <a:schemeClr val="accent6"/>
          </a:effectRef>
          <a:fontRef idx="minor">
            <a:schemeClr val="tx1"/>
          </a:fontRef>
        </p:style>
      </p:cxnSp>
      <p:sp>
        <p:nvSpPr>
          <p:cNvPr id="2" name="1 Marcador de número de diapositiva"/>
          <p:cNvSpPr>
            <a:spLocks noGrp="1"/>
          </p:cNvSpPr>
          <p:nvPr>
            <p:ph type="sldNum" sz="quarter" idx="12"/>
          </p:nvPr>
        </p:nvSpPr>
        <p:spPr/>
        <p:txBody>
          <a:bodyPr/>
          <a:lstStyle/>
          <a:p>
            <a:r>
              <a:rPr lang="es-ES" altLang="es-MX" dirty="0" smtClean="0"/>
              <a:t>3</a:t>
            </a:r>
            <a:endParaRPr lang="es-ES" altLang="es-MX" dirty="0"/>
          </a:p>
        </p:txBody>
      </p:sp>
    </p:spTree>
    <p:extLst>
      <p:ext uri="{BB962C8B-B14F-4D97-AF65-F5344CB8AC3E}">
        <p14:creationId xmlns:p14="http://schemas.microsoft.com/office/powerpoint/2010/main" val="1125434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16 Gráfico">
            <a:extLst>
              <a:ext uri="{FF2B5EF4-FFF2-40B4-BE49-F238E27FC236}">
                <a16:creationId xmlns="" xmlns:a16="http://schemas.microsoft.com/office/drawing/2014/main" id="{00000000-0008-0000-0000-000011000000}"/>
              </a:ext>
            </a:extLst>
          </p:cNvPr>
          <p:cNvGraphicFramePr>
            <a:graphicFrameLocks noGrp="1"/>
          </p:cNvGraphicFramePr>
          <p:nvPr>
            <p:ph idx="1"/>
            <p:extLst>
              <p:ext uri="{D42A27DB-BD31-4B8C-83A1-F6EECF244321}">
                <p14:modId xmlns:p14="http://schemas.microsoft.com/office/powerpoint/2010/main" val="226173321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cxnSp>
        <p:nvCxnSpPr>
          <p:cNvPr id="6" name="Conector recto de flecha 5"/>
          <p:cNvCxnSpPr>
            <a:cxnSpLocks/>
          </p:cNvCxnSpPr>
          <p:nvPr/>
        </p:nvCxnSpPr>
        <p:spPr>
          <a:xfrm flipH="1">
            <a:off x="6046574" y="2932671"/>
            <a:ext cx="593124" cy="395415"/>
          </a:xfrm>
          <a:prstGeom prst="straightConnector1">
            <a:avLst/>
          </a:prstGeom>
          <a:ln>
            <a:solidFill>
              <a:schemeClr val="accent5">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 name="Conector recto de flecha 6"/>
          <p:cNvCxnSpPr>
            <a:cxnSpLocks/>
          </p:cNvCxnSpPr>
          <p:nvPr/>
        </p:nvCxnSpPr>
        <p:spPr>
          <a:xfrm flipV="1">
            <a:off x="4901514" y="2751589"/>
            <a:ext cx="201826" cy="576497"/>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ector recto de flecha 9"/>
          <p:cNvCxnSpPr>
            <a:cxnSpLocks/>
          </p:cNvCxnSpPr>
          <p:nvPr/>
        </p:nvCxnSpPr>
        <p:spPr>
          <a:xfrm>
            <a:off x="2266257" y="3939381"/>
            <a:ext cx="283996" cy="259128"/>
          </a:xfrm>
          <a:prstGeom prst="straightConnector1">
            <a:avLst/>
          </a:prstGeom>
          <a:ln>
            <a:solidFill>
              <a:schemeClr val="accent1">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a:cxnSpLocks/>
          </p:cNvCxnSpPr>
          <p:nvPr/>
        </p:nvCxnSpPr>
        <p:spPr>
          <a:xfrm flipV="1">
            <a:off x="1859693" y="3863181"/>
            <a:ext cx="0" cy="152400"/>
          </a:xfrm>
          <a:prstGeom prst="straightConnector1">
            <a:avLst/>
          </a:prstGeom>
          <a:ln>
            <a:solidFill>
              <a:schemeClr val="accent4">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a:cxnSpLocks/>
          </p:cNvCxnSpPr>
          <p:nvPr/>
        </p:nvCxnSpPr>
        <p:spPr>
          <a:xfrm flipV="1">
            <a:off x="1756720" y="4262717"/>
            <a:ext cx="0" cy="152400"/>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 name="2 Marcador de número de diapositiva"/>
          <p:cNvSpPr>
            <a:spLocks noGrp="1"/>
          </p:cNvSpPr>
          <p:nvPr>
            <p:ph type="sldNum" sz="quarter" idx="12"/>
          </p:nvPr>
        </p:nvSpPr>
        <p:spPr/>
        <p:txBody>
          <a:bodyPr/>
          <a:lstStyle/>
          <a:p>
            <a:r>
              <a:rPr lang="es-ES" altLang="es-MX" dirty="0" smtClean="0">
                <a:latin typeface="Microsoft YaHei" panose="020B0503020204020204" pitchFamily="34" charset="-122"/>
                <a:ea typeface="Microsoft YaHei" panose="020B0503020204020204" pitchFamily="34" charset="-122"/>
              </a:rPr>
              <a:t>4</a:t>
            </a:r>
            <a:endParaRPr lang="es-ES" altLang="es-MX"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12250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sp>
        <p:nvSpPr>
          <p:cNvPr id="26" name="CuadroTexto 25"/>
          <p:cNvSpPr txBox="1"/>
          <p:nvPr/>
        </p:nvSpPr>
        <p:spPr>
          <a:xfrm>
            <a:off x="283780" y="4884638"/>
            <a:ext cx="8069388" cy="1785104"/>
          </a:xfrm>
          <a:prstGeom prst="rect">
            <a:avLst/>
          </a:prstGeom>
          <a:noFill/>
        </p:spPr>
        <p:txBody>
          <a:bodyPr wrap="square" rtlCol="0">
            <a:spAutoFit/>
          </a:bodyPr>
          <a:lstStyle/>
          <a:p>
            <a:pPr marL="342900" indent="-342900" algn="just">
              <a:buFont typeface="+mj-lt"/>
              <a:buAutoNum type="arabicPeriod"/>
            </a:pPr>
            <a:r>
              <a:rPr lang="es-MX" sz="1000" dirty="0">
                <a:latin typeface="Century Gothic" panose="020B0502020202020204" pitchFamily="34" charset="0"/>
              </a:rPr>
              <a:t>La tabla de movimientos en expectativas económicas muestra la última revisión de expectativas de Crecimiento, Inflación, Tasa de Referencia y Desempleo para 2017 y si aumento respecto a las expectativas del último día de 2016.</a:t>
            </a:r>
          </a:p>
          <a:p>
            <a:pPr marL="342900" indent="-342900" algn="just">
              <a:buFont typeface="+mj-lt"/>
              <a:buAutoNum type="arabicPeriod"/>
            </a:pPr>
            <a:endParaRPr lang="es-MX" sz="1000" dirty="0">
              <a:latin typeface="Century Gothic" panose="020B0502020202020204" pitchFamily="34" charset="0"/>
            </a:endParaRPr>
          </a:p>
          <a:p>
            <a:pPr marL="342900" indent="-342900" algn="just">
              <a:buFont typeface="+mj-lt"/>
              <a:buAutoNum type="arabicPeriod"/>
            </a:pPr>
            <a:r>
              <a:rPr lang="es-MX" sz="1000" dirty="0">
                <a:latin typeface="Century Gothic" panose="020B0502020202020204" pitchFamily="34" charset="0"/>
              </a:rPr>
              <a:t>En el primer gráfico de Movimiento de Crecimiento Económico se muestran las últimas revisiones de Crecimiento Económico. </a:t>
            </a:r>
          </a:p>
          <a:p>
            <a:pPr marL="342900" indent="-342900" algn="just">
              <a:buFont typeface="+mj-lt"/>
              <a:buAutoNum type="arabicPeriod"/>
            </a:pPr>
            <a:endParaRPr lang="es-MX" sz="1000" dirty="0">
              <a:latin typeface="Century Gothic" panose="020B0502020202020204" pitchFamily="34" charset="0"/>
            </a:endParaRPr>
          </a:p>
          <a:p>
            <a:pPr marL="342900" indent="-342900" algn="just">
              <a:buFont typeface="+mj-lt"/>
              <a:buAutoNum type="arabicPeriod"/>
            </a:pPr>
            <a:r>
              <a:rPr lang="es-MX" sz="1000" dirty="0">
                <a:latin typeface="Century Gothic" panose="020B0502020202020204" pitchFamily="34" charset="0"/>
              </a:rPr>
              <a:t>En el segundo gráfico se muestra el porcentaje de países que hicieron una revisión a la alza o se mantuvieron igual en la tasa de crecimiento para el año de 2017 respecto al último día de 2015 y 2016. Los países que se incluyeron en el análisis fueron Estados Unidos, Japón, Alemania, Reino Unido, Brasil, México, China, India, Corea del Sur, Singapur, Taiwán, Tailandia, Austria, Bélgica, Dinamarca, Francia, Finlandia, Grecia, Irlanda, Italia, Islandia, Holanda, Noruega Portugal, Eslovaquia, España, Suecia, Suiza, Argentina, Chile, Colombia, Panamá, Perú y Venezuela</a:t>
            </a:r>
            <a:r>
              <a:rPr lang="es-MX" sz="1000" dirty="0" smtClean="0">
                <a:latin typeface="Century Gothic" panose="020B0502020202020204" pitchFamily="34" charset="0"/>
              </a:rPr>
              <a:t>.</a:t>
            </a:r>
            <a:endParaRPr lang="es-MX" sz="1000" dirty="0">
              <a:latin typeface="Century Gothic" panose="020B0502020202020204" pitchFamily="34" charset="0"/>
            </a:endParaRPr>
          </a:p>
        </p:txBody>
      </p:sp>
      <p:pic>
        <p:nvPicPr>
          <p:cNvPr id="25" name="Marcador de contenido 24">
            <a:extLst>
              <a:ext uri="{FF2B5EF4-FFF2-40B4-BE49-F238E27FC236}">
                <a16:creationId xmlns="" xmlns:a16="http://schemas.microsoft.com/office/drawing/2014/main" id="{1A535545-8A79-42B1-B221-C8211FEAE77A}"/>
              </a:ext>
            </a:extLst>
          </p:cNvPr>
          <p:cNvPicPr>
            <a:picLocks noGrp="1" noChangeAspect="1"/>
          </p:cNvPicPr>
          <p:nvPr>
            <p:ph idx="1"/>
          </p:nvPr>
        </p:nvPicPr>
        <p:blipFill>
          <a:blip r:embed="rId2"/>
          <a:stretch>
            <a:fillRect/>
          </a:stretch>
        </p:blipFill>
        <p:spPr>
          <a:xfrm>
            <a:off x="1690810" y="1036962"/>
            <a:ext cx="6662357" cy="3819102"/>
          </a:xfrm>
          <a:prstGeom prst="rect">
            <a:avLst/>
          </a:prstGeom>
        </p:spPr>
      </p:pic>
      <p:sp>
        <p:nvSpPr>
          <p:cNvPr id="3" name="2 Marcador de número de diapositiva"/>
          <p:cNvSpPr>
            <a:spLocks noGrp="1"/>
          </p:cNvSpPr>
          <p:nvPr>
            <p:ph type="sldNum" sz="quarter" idx="12"/>
          </p:nvPr>
        </p:nvSpPr>
        <p:spPr>
          <a:xfrm>
            <a:off x="8264768" y="6360502"/>
            <a:ext cx="879231" cy="365125"/>
          </a:xfrm>
        </p:spPr>
        <p:txBody>
          <a:bodyPr/>
          <a:lstStyle/>
          <a:p>
            <a:pPr algn="ctr"/>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13618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de Mercado</a:t>
            </a:r>
          </a:p>
        </p:txBody>
      </p:sp>
      <p:sp>
        <p:nvSpPr>
          <p:cNvPr id="4" name="Marcador de texto 3"/>
          <p:cNvSpPr>
            <a:spLocks noGrp="1"/>
          </p:cNvSpPr>
          <p:nvPr>
            <p:ph type="body" idx="4294967295"/>
          </p:nvPr>
        </p:nvSpPr>
        <p:spPr>
          <a:xfrm>
            <a:off x="370935" y="1622082"/>
            <a:ext cx="4040188" cy="639762"/>
          </a:xfrm>
        </p:spPr>
        <p:txBody>
          <a:bodyPr/>
          <a:lstStyle/>
          <a:p>
            <a:r>
              <a:rPr lang="es-MX" sz="1600" dirty="0">
                <a:latin typeface="Century Gothic" panose="020B0502020202020204" pitchFamily="34" charset="0"/>
              </a:rPr>
              <a:t>México</a:t>
            </a:r>
          </a:p>
        </p:txBody>
      </p:sp>
      <p:sp>
        <p:nvSpPr>
          <p:cNvPr id="6" name="Marcador de texto 5"/>
          <p:cNvSpPr>
            <a:spLocks noGrp="1"/>
          </p:cNvSpPr>
          <p:nvPr>
            <p:ph type="body" sz="quarter" idx="4294967295"/>
          </p:nvPr>
        </p:nvSpPr>
        <p:spPr>
          <a:xfrm>
            <a:off x="370935" y="4244015"/>
            <a:ext cx="4041775" cy="639762"/>
          </a:xfrm>
        </p:spPr>
        <p:txBody>
          <a:bodyPr/>
          <a:lstStyle/>
          <a:p>
            <a:r>
              <a:rPr lang="es-MX" sz="1600" dirty="0">
                <a:latin typeface="Century Gothic" panose="020B0502020202020204" pitchFamily="34" charset="0"/>
              </a:rPr>
              <a:t>Estados Unidos</a:t>
            </a:r>
          </a:p>
        </p:txBody>
      </p:sp>
      <p:graphicFrame>
        <p:nvGraphicFramePr>
          <p:cNvPr id="5" name="Tabla 4">
            <a:extLst>
              <a:ext uri="{FF2B5EF4-FFF2-40B4-BE49-F238E27FC236}">
                <a16:creationId xmlns="" xmlns:a16="http://schemas.microsoft.com/office/drawing/2014/main" id="{4E1E6534-61ED-4E2F-88E3-8BEDE11319F0}"/>
              </a:ext>
            </a:extLst>
          </p:cNvPr>
          <p:cNvGraphicFramePr>
            <a:graphicFrameLocks noGrp="1"/>
          </p:cNvGraphicFramePr>
          <p:nvPr>
            <p:extLst>
              <p:ext uri="{D42A27DB-BD31-4B8C-83A1-F6EECF244321}">
                <p14:modId xmlns:p14="http://schemas.microsoft.com/office/powerpoint/2010/main" val="1166010972"/>
              </p:ext>
            </p:extLst>
          </p:nvPr>
        </p:nvGraphicFramePr>
        <p:xfrm>
          <a:off x="1371600" y="4691056"/>
          <a:ext cx="6400799" cy="1438275"/>
        </p:xfrm>
        <a:graphic>
          <a:graphicData uri="http://schemas.openxmlformats.org/drawingml/2006/table">
            <a:tbl>
              <a:tblPr/>
              <a:tblGrid>
                <a:gridCol w="714021">
                  <a:extLst>
                    <a:ext uri="{9D8B030D-6E8A-4147-A177-3AD203B41FA5}">
                      <a16:colId xmlns="" xmlns:a16="http://schemas.microsoft.com/office/drawing/2014/main" val="377900875"/>
                    </a:ext>
                  </a:extLst>
                </a:gridCol>
                <a:gridCol w="1247156">
                  <a:extLst>
                    <a:ext uri="{9D8B030D-6E8A-4147-A177-3AD203B41FA5}">
                      <a16:colId xmlns="" xmlns:a16="http://schemas.microsoft.com/office/drawing/2014/main" val="3160966919"/>
                    </a:ext>
                  </a:extLst>
                </a:gridCol>
                <a:gridCol w="1078965">
                  <a:extLst>
                    <a:ext uri="{9D8B030D-6E8A-4147-A177-3AD203B41FA5}">
                      <a16:colId xmlns="" xmlns:a16="http://schemas.microsoft.com/office/drawing/2014/main" val="3689872042"/>
                    </a:ext>
                  </a:extLst>
                </a:gridCol>
                <a:gridCol w="1209075">
                  <a:extLst>
                    <a:ext uri="{9D8B030D-6E8A-4147-A177-3AD203B41FA5}">
                      <a16:colId xmlns="" xmlns:a16="http://schemas.microsoft.com/office/drawing/2014/main" val="1003396574"/>
                    </a:ext>
                  </a:extLst>
                </a:gridCol>
                <a:gridCol w="1075791">
                  <a:extLst>
                    <a:ext uri="{9D8B030D-6E8A-4147-A177-3AD203B41FA5}">
                      <a16:colId xmlns="" xmlns:a16="http://schemas.microsoft.com/office/drawing/2014/main" val="3116752137"/>
                    </a:ext>
                  </a:extLst>
                </a:gridCol>
                <a:gridCol w="1075791">
                  <a:extLst>
                    <a:ext uri="{9D8B030D-6E8A-4147-A177-3AD203B41FA5}">
                      <a16:colId xmlns="" xmlns:a16="http://schemas.microsoft.com/office/drawing/2014/main" val="21914158"/>
                    </a:ext>
                  </a:extLst>
                </a:gridCol>
              </a:tblGrid>
              <a:tr h="161925">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rowSpan="2" gridSpan="2">
                  <a:txBody>
                    <a:bodyPr/>
                    <a:lstStyle/>
                    <a:p>
                      <a:pPr algn="ctr" fontAlgn="auto"/>
                      <a:r>
                        <a:rPr lang="es-MX" sz="1000" b="1" i="0" u="none" strike="noStrike" dirty="0">
                          <a:solidFill>
                            <a:srgbClr val="FFFFFF"/>
                          </a:solidFill>
                          <a:effectLst/>
                          <a:latin typeface="Arial" panose="020B0604020202020204" pitchFamily="34" charset="0"/>
                        </a:rPr>
                        <a:t>Movimientos </a:t>
                      </a:r>
                      <a:r>
                        <a:rPr lang="es-MX" sz="1000" b="1" i="0" u="none" strike="noStrike" dirty="0" smtClean="0">
                          <a:solidFill>
                            <a:srgbClr val="FFFFFF"/>
                          </a:solidFill>
                          <a:effectLst/>
                          <a:latin typeface="Arial" panose="020B0604020202020204" pitchFamily="34" charset="0"/>
                        </a:rPr>
                        <a:t>implícitos </a:t>
                      </a:r>
                      <a:r>
                        <a:rPr lang="es-MX" sz="1000" b="1" i="0" u="none" strike="noStrike" dirty="0">
                          <a:solidFill>
                            <a:srgbClr val="FFFFFF"/>
                          </a:solidFill>
                          <a:effectLst/>
                          <a:latin typeface="Arial" panose="020B0604020202020204" pitchFamily="34" charset="0"/>
                        </a:rPr>
                        <a:t>en la curva cero</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tc rowSpan="2" hMerge="1">
                  <a:txBody>
                    <a:bodyPr/>
                    <a:lstStyle/>
                    <a:p>
                      <a:endParaRPr lang="es-MX"/>
                    </a:p>
                  </a:txBody>
                  <a:tcPr/>
                </a:tc>
                <a:extLst>
                  <a:ext uri="{0D108BD9-81ED-4DB2-BD59-A6C34878D82A}">
                    <a16:rowId xmlns="" xmlns:a16="http://schemas.microsoft.com/office/drawing/2014/main" val="1906237600"/>
                  </a:ext>
                </a:extLst>
              </a:tr>
              <a:tr h="161925">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gridSpan="2" vMerge="1">
                  <a:txBody>
                    <a:bodyPr/>
                    <a:lstStyle/>
                    <a:p>
                      <a:endParaRPr lang="es-MX"/>
                    </a:p>
                  </a:txBody>
                  <a:tcPr/>
                </a:tc>
                <a:tc hMerge="1" vMerge="1">
                  <a:txBody>
                    <a:bodyPr/>
                    <a:lstStyle/>
                    <a:p>
                      <a:endParaRPr lang="es-MX"/>
                    </a:p>
                  </a:txBody>
                  <a:tcPr/>
                </a:tc>
                <a:extLst>
                  <a:ext uri="{0D108BD9-81ED-4DB2-BD59-A6C34878D82A}">
                    <a16:rowId xmlns="" xmlns:a16="http://schemas.microsoft.com/office/drawing/2014/main" val="1221565705"/>
                  </a:ext>
                </a:extLst>
              </a:tr>
              <a:tr h="161925">
                <a:tc>
                  <a:txBody>
                    <a:bodyPr/>
                    <a:lstStyle/>
                    <a:p>
                      <a:pPr algn="ctr" fontAlgn="b"/>
                      <a:r>
                        <a:rPr lang="es-MX" sz="1000" b="1" i="0" u="none" strike="noStrike" dirty="0">
                          <a:effectLst/>
                          <a:latin typeface="Arial" panose="020B0604020202020204" pitchFamily="34" charset="0"/>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Plazo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28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91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LIBOR 30D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LIBOR 90D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extLst>
                  <a:ext uri="{0D108BD9-81ED-4DB2-BD59-A6C34878D82A}">
                    <a16:rowId xmlns="" xmlns:a16="http://schemas.microsoft.com/office/drawing/2014/main" val="1726939414"/>
                  </a:ext>
                </a:extLst>
              </a:tr>
              <a:tr h="190500">
                <a:tc>
                  <a:txBody>
                    <a:bodyPr/>
                    <a:lstStyle/>
                    <a:p>
                      <a:pPr algn="ctr" fontAlgn="b"/>
                      <a:r>
                        <a:rPr lang="es-MX" sz="1100" b="0" i="0" u="none" strike="noStrike" dirty="0">
                          <a:solidFill>
                            <a:srgbClr val="000000"/>
                          </a:solidFill>
                          <a:effectLst/>
                          <a:latin typeface="Calibri" panose="020F0502020204030204" pitchFamily="34" charset="0"/>
                        </a:rPr>
                        <a:t>20/09/2017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44.00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1.341%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484545508"/>
                  </a:ext>
                </a:extLst>
              </a:tr>
              <a:tr h="190500">
                <a:tc>
                  <a:txBody>
                    <a:bodyPr/>
                    <a:lstStyle/>
                    <a:p>
                      <a:pPr algn="ctr" fontAlgn="b"/>
                      <a:r>
                        <a:rPr lang="es-MX" sz="1100" b="0" i="0" u="none" strike="noStrike" dirty="0">
                          <a:solidFill>
                            <a:srgbClr val="000000"/>
                          </a:solidFill>
                          <a:effectLst/>
                          <a:latin typeface="Calibri" panose="020F0502020204030204" pitchFamily="34" charset="0"/>
                        </a:rPr>
                        <a:t>01/11/2017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86.00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860011186"/>
                  </a:ext>
                </a:extLst>
              </a:tr>
              <a:tr h="190500">
                <a:tc>
                  <a:txBody>
                    <a:bodyPr/>
                    <a:lstStyle/>
                    <a:p>
                      <a:pPr algn="ctr" fontAlgn="b"/>
                      <a:r>
                        <a:rPr lang="es-MX" sz="1100" b="0" i="0" u="none" strike="noStrike" dirty="0">
                          <a:solidFill>
                            <a:srgbClr val="000000"/>
                          </a:solidFill>
                          <a:effectLst/>
                          <a:latin typeface="Calibri" panose="020F0502020204030204" pitchFamily="34" charset="0"/>
                        </a:rPr>
                        <a:t>13/12/2017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128.00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1.483%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57068147"/>
                  </a:ext>
                </a:extLst>
              </a:tr>
              <a:tr h="190500">
                <a:tc>
                  <a:txBody>
                    <a:bodyPr/>
                    <a:lstStyle/>
                    <a:p>
                      <a:pPr algn="ctr" fontAlgn="b"/>
                      <a:r>
                        <a:rPr lang="es-MX" sz="1100" b="0" i="0" u="none" strike="noStrike" dirty="0">
                          <a:solidFill>
                            <a:srgbClr val="000000"/>
                          </a:solidFill>
                          <a:effectLst/>
                          <a:latin typeface="Calibri" panose="020F0502020204030204" pitchFamily="34" charset="0"/>
                        </a:rPr>
                        <a:t>31/01/2018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177.00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1.502%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1.530%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916414487"/>
                  </a:ext>
                </a:extLst>
              </a:tr>
              <a:tr h="190500">
                <a:tc>
                  <a:txBody>
                    <a:bodyPr/>
                    <a:lstStyle/>
                    <a:p>
                      <a:pPr algn="ctr" fontAlgn="b"/>
                      <a:r>
                        <a:rPr lang="es-MX" sz="1100" b="0" i="0" u="none" strike="noStrike" dirty="0">
                          <a:solidFill>
                            <a:srgbClr val="000000"/>
                          </a:solidFill>
                          <a:effectLst/>
                          <a:latin typeface="Calibri" panose="020F0502020204030204" pitchFamily="34" charset="0"/>
                        </a:rPr>
                        <a:t>21/03/2018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effectLst/>
                          <a:latin typeface="Arial" panose="020B0604020202020204" pitchFamily="34" charset="0"/>
                        </a:rPr>
                        <a:t>                    226.00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1.545%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1.563%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1000" b="0" i="0" u="none" strike="noStrike" dirty="0">
                          <a:effectLst/>
                          <a:latin typeface="Arial" panose="020B0604020202020204" pitchFamily="34" charset="0"/>
                        </a:rPr>
                        <a:t>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89497603"/>
                  </a:ext>
                </a:extLst>
              </a:tr>
            </a:tbl>
          </a:graphicData>
        </a:graphic>
      </p:graphicFrame>
      <p:graphicFrame>
        <p:nvGraphicFramePr>
          <p:cNvPr id="7" name="Tabla 6">
            <a:extLst>
              <a:ext uri="{FF2B5EF4-FFF2-40B4-BE49-F238E27FC236}">
                <a16:creationId xmlns="" xmlns:a16="http://schemas.microsoft.com/office/drawing/2014/main" id="{FF70DE99-C34C-4195-A910-FBA34F88175C}"/>
              </a:ext>
            </a:extLst>
          </p:cNvPr>
          <p:cNvGraphicFramePr>
            <a:graphicFrameLocks noGrp="1"/>
          </p:cNvGraphicFramePr>
          <p:nvPr>
            <p:extLst>
              <p:ext uri="{D42A27DB-BD31-4B8C-83A1-F6EECF244321}">
                <p14:modId xmlns:p14="http://schemas.microsoft.com/office/powerpoint/2010/main" val="1907138218"/>
              </p:ext>
            </p:extLst>
          </p:nvPr>
        </p:nvGraphicFramePr>
        <p:xfrm>
          <a:off x="596900" y="2038175"/>
          <a:ext cx="7950200" cy="1438275"/>
        </p:xfrm>
        <a:graphic>
          <a:graphicData uri="http://schemas.openxmlformats.org/drawingml/2006/table">
            <a:tbl>
              <a:tblPr/>
              <a:tblGrid>
                <a:gridCol w="749300">
                  <a:extLst>
                    <a:ext uri="{9D8B030D-6E8A-4147-A177-3AD203B41FA5}">
                      <a16:colId xmlns="" xmlns:a16="http://schemas.microsoft.com/office/drawing/2014/main" val="794825208"/>
                    </a:ext>
                  </a:extLst>
                </a:gridCol>
                <a:gridCol w="409575">
                  <a:extLst>
                    <a:ext uri="{9D8B030D-6E8A-4147-A177-3AD203B41FA5}">
                      <a16:colId xmlns="" xmlns:a16="http://schemas.microsoft.com/office/drawing/2014/main" val="3918902682"/>
                    </a:ext>
                  </a:extLst>
                </a:gridCol>
                <a:gridCol w="1079500">
                  <a:extLst>
                    <a:ext uri="{9D8B030D-6E8A-4147-A177-3AD203B41FA5}">
                      <a16:colId xmlns="" xmlns:a16="http://schemas.microsoft.com/office/drawing/2014/main" val="3158998828"/>
                    </a:ext>
                  </a:extLst>
                </a:gridCol>
                <a:gridCol w="1143000">
                  <a:extLst>
                    <a:ext uri="{9D8B030D-6E8A-4147-A177-3AD203B41FA5}">
                      <a16:colId xmlns="" xmlns:a16="http://schemas.microsoft.com/office/drawing/2014/main" val="3609843801"/>
                    </a:ext>
                  </a:extLst>
                </a:gridCol>
                <a:gridCol w="1143000">
                  <a:extLst>
                    <a:ext uri="{9D8B030D-6E8A-4147-A177-3AD203B41FA5}">
                      <a16:colId xmlns="" xmlns:a16="http://schemas.microsoft.com/office/drawing/2014/main" val="3691703602"/>
                    </a:ext>
                  </a:extLst>
                </a:gridCol>
                <a:gridCol w="1095375">
                  <a:extLst>
                    <a:ext uri="{9D8B030D-6E8A-4147-A177-3AD203B41FA5}">
                      <a16:colId xmlns="" xmlns:a16="http://schemas.microsoft.com/office/drawing/2014/main" val="2054907422"/>
                    </a:ext>
                  </a:extLst>
                </a:gridCol>
                <a:gridCol w="1162050">
                  <a:extLst>
                    <a:ext uri="{9D8B030D-6E8A-4147-A177-3AD203B41FA5}">
                      <a16:colId xmlns="" xmlns:a16="http://schemas.microsoft.com/office/drawing/2014/main" val="1916974635"/>
                    </a:ext>
                  </a:extLst>
                </a:gridCol>
                <a:gridCol w="1168400">
                  <a:extLst>
                    <a:ext uri="{9D8B030D-6E8A-4147-A177-3AD203B41FA5}">
                      <a16:colId xmlns="" xmlns:a16="http://schemas.microsoft.com/office/drawing/2014/main" val="3302121382"/>
                    </a:ext>
                  </a:extLst>
                </a:gridCol>
              </a:tblGrid>
              <a:tr h="161925">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a:noFill/>
                    </a:lnB>
                  </a:tcPr>
                </a:tc>
                <a:tc rowSpan="2" gridSpan="2">
                  <a:txBody>
                    <a:bodyPr/>
                    <a:lstStyle/>
                    <a:p>
                      <a:pPr algn="ctr" fontAlgn="auto"/>
                      <a:r>
                        <a:rPr lang="es-MX" sz="1000" b="1" i="0" u="none" strike="noStrike" dirty="0">
                          <a:solidFill>
                            <a:srgbClr val="FFFFFF"/>
                          </a:solidFill>
                          <a:effectLst/>
                          <a:latin typeface="Arial" panose="020B0604020202020204" pitchFamily="34" charset="0"/>
                        </a:rPr>
                        <a:t>Movimientos </a:t>
                      </a:r>
                      <a:r>
                        <a:rPr lang="es-MX" sz="1000" b="1" i="0" u="none" strike="noStrike" dirty="0" smtClean="0">
                          <a:solidFill>
                            <a:srgbClr val="FFFFFF"/>
                          </a:solidFill>
                          <a:effectLst/>
                          <a:latin typeface="Arial" panose="020B0604020202020204" pitchFamily="34" charset="0"/>
                        </a:rPr>
                        <a:t>implícitos </a:t>
                      </a:r>
                      <a:r>
                        <a:rPr lang="es-MX" sz="1000" b="1" i="0" u="none" strike="noStrike" dirty="0">
                          <a:solidFill>
                            <a:srgbClr val="FFFFFF"/>
                          </a:solidFill>
                          <a:effectLst/>
                          <a:latin typeface="Arial" panose="020B0604020202020204" pitchFamily="34" charset="0"/>
                        </a:rPr>
                        <a:t>en la curva cero</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tc rowSpan="2" hMerge="1">
                  <a:txBody>
                    <a:bodyPr/>
                    <a:lstStyle/>
                    <a:p>
                      <a:endParaRPr lang="es-MX"/>
                    </a:p>
                  </a:txBody>
                  <a:tcPr/>
                </a:tc>
                <a:tc>
                  <a:txBody>
                    <a:bodyPr/>
                    <a:lstStyle/>
                    <a:p>
                      <a:pPr algn="ctr" fontAlgn="auto"/>
                      <a:r>
                        <a:rPr lang="es-MX" sz="1000" b="1" i="0" u="none" strike="noStrike" dirty="0">
                          <a:solidFill>
                            <a:srgbClr val="FFFFFF"/>
                          </a:solidFill>
                          <a:effectLst/>
                          <a:latin typeface="Arial" panose="020B0604020202020204" pitchFamily="34" charset="0"/>
                        </a:rPr>
                        <a:t> </a:t>
                      </a:r>
                    </a:p>
                  </a:txBody>
                  <a:tcPr marL="0" marR="0" marT="0" marB="0" anchor="b">
                    <a:lnL>
                      <a:noFill/>
                    </a:lnL>
                    <a:lnR>
                      <a:noFill/>
                    </a:lnR>
                    <a:lnT>
                      <a:noFill/>
                    </a:lnT>
                    <a:lnB>
                      <a:noFill/>
                    </a:lnB>
                    <a:solidFill>
                      <a:srgbClr val="0F243E"/>
                    </a:solidFill>
                  </a:tcPr>
                </a:tc>
                <a:extLst>
                  <a:ext uri="{0D108BD9-81ED-4DB2-BD59-A6C34878D82A}">
                    <a16:rowId xmlns="" xmlns:a16="http://schemas.microsoft.com/office/drawing/2014/main" val="1916499125"/>
                  </a:ext>
                </a:extLst>
              </a:tr>
              <a:tr h="161925">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10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gridSpan="2" vMerge="1">
                  <a:txBody>
                    <a:bodyPr/>
                    <a:lstStyle/>
                    <a:p>
                      <a:endParaRPr lang="es-MX"/>
                    </a:p>
                  </a:txBody>
                  <a:tcPr/>
                </a:tc>
                <a:tc hMerge="1" vMerge="1">
                  <a:txBody>
                    <a:bodyPr/>
                    <a:lstStyle/>
                    <a:p>
                      <a:endParaRPr lang="es-MX"/>
                    </a:p>
                  </a:txBody>
                  <a:tcPr/>
                </a:tc>
                <a:tc>
                  <a:txBody>
                    <a:bodyPr/>
                    <a:lstStyle/>
                    <a:p>
                      <a:pPr algn="ctr" fontAlgn="auto"/>
                      <a:r>
                        <a:rPr lang="es-MX" sz="1000" b="1" i="0" u="none" strike="noStrike" dirty="0">
                          <a:solidFill>
                            <a:srgbClr val="FFFFFF"/>
                          </a:solidFill>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F243E"/>
                    </a:solidFill>
                  </a:tcPr>
                </a:tc>
                <a:extLst>
                  <a:ext uri="{0D108BD9-81ED-4DB2-BD59-A6C34878D82A}">
                    <a16:rowId xmlns="" xmlns:a16="http://schemas.microsoft.com/office/drawing/2014/main" val="3137437316"/>
                  </a:ext>
                </a:extLst>
              </a:tr>
              <a:tr h="161925">
                <a:tc>
                  <a:txBody>
                    <a:bodyPr/>
                    <a:lstStyle/>
                    <a:p>
                      <a:pPr algn="ctr" fontAlgn="b"/>
                      <a:r>
                        <a:rPr lang="es-MX" sz="1000" b="1" i="0" u="none" strike="noStrike" dirty="0">
                          <a:effectLst/>
                          <a:latin typeface="Arial" panose="020B0604020202020204" pitchFamily="34" charset="0"/>
                        </a:rPr>
                        <a:t>Fecha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Plazo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28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91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Tasa fwd 182 días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CETES 28D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CETES 91D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b"/>
                      <a:r>
                        <a:rPr lang="es-MX" sz="1000" b="1" i="0" u="none" strike="noStrike" dirty="0">
                          <a:effectLst/>
                          <a:latin typeface="Arial" panose="020B0604020202020204" pitchFamily="34" charset="0"/>
                        </a:rPr>
                        <a:t>FRA - CETES 182D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extLst>
                  <a:ext uri="{0D108BD9-81ED-4DB2-BD59-A6C34878D82A}">
                    <a16:rowId xmlns="" xmlns:a16="http://schemas.microsoft.com/office/drawing/2014/main" val="2137194562"/>
                  </a:ext>
                </a:extLst>
              </a:tr>
              <a:tr h="190500">
                <a:tc>
                  <a:txBody>
                    <a:bodyPr/>
                    <a:lstStyle/>
                    <a:p>
                      <a:pPr algn="ctr" fontAlgn="b"/>
                      <a:r>
                        <a:rPr lang="es-MX" sz="1100" b="0" i="0" u="none" strike="noStrike" dirty="0">
                          <a:solidFill>
                            <a:srgbClr val="000000"/>
                          </a:solidFill>
                          <a:effectLst/>
                          <a:latin typeface="Calibri" panose="020F0502020204030204" pitchFamily="34" charset="0"/>
                        </a:rPr>
                        <a:t>10/08/2017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7.120%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7.137%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665428043"/>
                  </a:ext>
                </a:extLst>
              </a:tr>
              <a:tr h="190500">
                <a:tc>
                  <a:txBody>
                    <a:bodyPr/>
                    <a:lstStyle/>
                    <a:p>
                      <a:pPr algn="ctr" fontAlgn="b"/>
                      <a:r>
                        <a:rPr lang="es-MX" sz="1100" b="0" i="0" u="none" strike="noStrike" dirty="0">
                          <a:solidFill>
                            <a:srgbClr val="000000"/>
                          </a:solidFill>
                          <a:effectLst/>
                          <a:latin typeface="Calibri" panose="020F0502020204030204" pitchFamily="34" charset="0"/>
                        </a:rPr>
                        <a:t>28/09/2017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7.156%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7.106%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11045841"/>
                  </a:ext>
                </a:extLst>
              </a:tr>
              <a:tr h="190500">
                <a:tc>
                  <a:txBody>
                    <a:bodyPr/>
                    <a:lstStyle/>
                    <a:p>
                      <a:pPr algn="ctr" fontAlgn="b"/>
                      <a:r>
                        <a:rPr lang="es-MX" sz="1100" b="0" i="0" u="none" strike="noStrike" dirty="0">
                          <a:solidFill>
                            <a:srgbClr val="000000"/>
                          </a:solidFill>
                          <a:effectLst/>
                          <a:latin typeface="Calibri" panose="020F0502020204030204" pitchFamily="34" charset="0"/>
                        </a:rPr>
                        <a:t>09/11/2017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39261917"/>
                  </a:ext>
                </a:extLst>
              </a:tr>
              <a:tr h="190500">
                <a:tc>
                  <a:txBody>
                    <a:bodyPr/>
                    <a:lstStyle/>
                    <a:p>
                      <a:pPr algn="ctr" fontAlgn="b"/>
                      <a:r>
                        <a:rPr lang="es-MX" sz="1100" b="0" i="0" u="none" strike="noStrike" dirty="0">
                          <a:solidFill>
                            <a:srgbClr val="000000"/>
                          </a:solidFill>
                          <a:effectLst/>
                          <a:latin typeface="Calibri" panose="020F0502020204030204" pitchFamily="34" charset="0"/>
                        </a:rPr>
                        <a:t>14/12/2017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129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7.006%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7745785"/>
                  </a:ext>
                </a:extLst>
              </a:tr>
              <a:tr h="190500">
                <a:tc>
                  <a:txBody>
                    <a:bodyPr/>
                    <a:lstStyle/>
                    <a:p>
                      <a:pPr algn="ctr" fontAlgn="b"/>
                      <a:r>
                        <a:rPr lang="es-MX" sz="1100" b="0" i="0" u="none" strike="noStrike" dirty="0">
                          <a:solidFill>
                            <a:srgbClr val="000000"/>
                          </a:solidFill>
                          <a:effectLst/>
                          <a:latin typeface="Calibri" panose="020F0502020204030204" pitchFamily="34" charset="0"/>
                        </a:rPr>
                        <a:t>26/03/2018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000" b="0" i="0" u="none" strike="noStrike" dirty="0">
                          <a:effectLst/>
                          <a:latin typeface="Arial" panose="020B0604020202020204" pitchFamily="34" charset="0"/>
                        </a:rPr>
                        <a:t>231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6.946%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effectLst/>
                          <a:latin typeface="Arial" panose="020B0604020202020204" pitchFamily="34" charset="0"/>
                        </a:rPr>
                        <a:t>-0.19%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43437403"/>
                  </a:ext>
                </a:extLst>
              </a:tr>
            </a:tbl>
          </a:graphicData>
        </a:graphic>
      </p:graphicFrame>
      <p:sp>
        <p:nvSpPr>
          <p:cNvPr id="3" name="2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6</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394546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280031"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fontAlgn="base">
              <a:spcAft>
                <a:spcPct val="0"/>
              </a:spcAft>
            </a:pPr>
            <a:r>
              <a:rPr lang="es-MX" sz="2000" b="1" dirty="0">
                <a:latin typeface="Century Gothic" panose="020B0502020202020204" pitchFamily="34" charset="0"/>
                <a:ea typeface="Myriad Pro"/>
              </a:rPr>
              <a:t>Movimiento del Dólar frente a monedas principales</a:t>
            </a:r>
          </a:p>
        </p:txBody>
      </p:sp>
      <p:graphicFrame>
        <p:nvGraphicFramePr>
          <p:cNvPr id="5" name="1 Gráfico">
            <a:extLst>
              <a:ext uri="{FF2B5EF4-FFF2-40B4-BE49-F238E27FC236}">
                <a16:creationId xmlns="" xmlns:a16="http://schemas.microsoft.com/office/drawing/2014/main" id="{00000000-0008-0000-0000-000002000000}"/>
              </a:ext>
            </a:extLst>
          </p:cNvPr>
          <p:cNvGraphicFramePr>
            <a:graphicFrameLocks noGrp="1"/>
          </p:cNvGraphicFramePr>
          <p:nvPr>
            <p:ph idx="1"/>
            <p:extLst>
              <p:ext uri="{D42A27DB-BD31-4B8C-83A1-F6EECF244321}">
                <p14:modId xmlns:p14="http://schemas.microsoft.com/office/powerpoint/2010/main" val="274276494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r>
              <a:rPr lang="es-ES" altLang="es-MX" dirty="0" smtClean="0"/>
              <a:t>7</a:t>
            </a:r>
            <a:endParaRPr lang="es-ES" altLang="es-MX" dirty="0"/>
          </a:p>
        </p:txBody>
      </p:sp>
    </p:spTree>
    <p:extLst>
      <p:ext uri="{BB962C8B-B14F-4D97-AF65-F5344CB8AC3E}">
        <p14:creationId xmlns:p14="http://schemas.microsoft.com/office/powerpoint/2010/main" val="1768189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Marcador de contenido 26">
            <a:extLst>
              <a:ext uri="{FF2B5EF4-FFF2-40B4-BE49-F238E27FC236}">
                <a16:creationId xmlns="" xmlns:a16="http://schemas.microsoft.com/office/drawing/2014/main" id="{44E43E6D-BBD5-47D2-8C5B-40A19F4AC275}"/>
              </a:ext>
            </a:extLst>
          </p:cNvPr>
          <p:cNvGraphicFramePr>
            <a:graphicFrameLocks noGrp="1"/>
          </p:cNvGraphicFramePr>
          <p:nvPr>
            <p:ph idx="1"/>
            <p:extLst>
              <p:ext uri="{D42A27DB-BD31-4B8C-83A1-F6EECF244321}">
                <p14:modId xmlns:p14="http://schemas.microsoft.com/office/powerpoint/2010/main" val="110368560"/>
              </p:ext>
            </p:extLst>
          </p:nvPr>
        </p:nvGraphicFramePr>
        <p:xfrm>
          <a:off x="305645" y="1600200"/>
          <a:ext cx="5087923"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457199" y="274639"/>
            <a:ext cx="6777789"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EXTRANJEROS</a:t>
            </a:r>
          </a:p>
        </p:txBody>
      </p:sp>
      <p:sp>
        <p:nvSpPr>
          <p:cNvPr id="5" name="4 CuadroTexto"/>
          <p:cNvSpPr txBox="1"/>
          <p:nvPr/>
        </p:nvSpPr>
        <p:spPr>
          <a:xfrm>
            <a:off x="3918153" y="1790977"/>
            <a:ext cx="1151277" cy="246221"/>
          </a:xfrm>
          <a:prstGeom prst="rect">
            <a:avLst/>
          </a:prstGeom>
          <a:noFill/>
        </p:spPr>
        <p:txBody>
          <a:bodyPr wrap="none" rtlCol="0">
            <a:spAutoFit/>
          </a:bodyPr>
          <a:lstStyle/>
          <a:p>
            <a:r>
              <a:rPr lang="es-MX" sz="1000" dirty="0">
                <a:latin typeface="Century Gothic" panose="020B0502020202020204" pitchFamily="34" charset="0"/>
              </a:rPr>
              <a:t>YTD=$44 mmdp</a:t>
            </a:r>
          </a:p>
        </p:txBody>
      </p:sp>
      <p:sp>
        <p:nvSpPr>
          <p:cNvPr id="12" name="11 CuadroTexto"/>
          <p:cNvSpPr txBox="1"/>
          <p:nvPr/>
        </p:nvSpPr>
        <p:spPr>
          <a:xfrm>
            <a:off x="3533789" y="1298079"/>
            <a:ext cx="970547" cy="400110"/>
          </a:xfrm>
          <a:prstGeom prst="rect">
            <a:avLst/>
          </a:prstGeom>
          <a:noFill/>
        </p:spPr>
        <p:txBody>
          <a:bodyPr wrap="square" rtlCol="0">
            <a:spAutoFit/>
          </a:bodyPr>
          <a:lstStyle/>
          <a:p>
            <a:r>
              <a:rPr lang="es-MX" sz="1000" dirty="0">
                <a:latin typeface="Century Gothic" panose="020B0502020202020204" pitchFamily="34" charset="0"/>
              </a:rPr>
              <a:t>Trump=$96mmdp</a:t>
            </a:r>
          </a:p>
        </p:txBody>
      </p:sp>
      <p:sp>
        <p:nvSpPr>
          <p:cNvPr id="16" name="CuadroTexto 15">
            <a:extLst>
              <a:ext uri="{FF2B5EF4-FFF2-40B4-BE49-F238E27FC236}">
                <a16:creationId xmlns="" xmlns:a16="http://schemas.microsoft.com/office/drawing/2014/main" id="{90A801CC-6186-4597-BED9-C5B7479B6996}"/>
              </a:ext>
            </a:extLst>
          </p:cNvPr>
          <p:cNvSpPr txBox="1"/>
          <p:nvPr/>
        </p:nvSpPr>
        <p:spPr>
          <a:xfrm>
            <a:off x="5340385" y="1966288"/>
            <a:ext cx="1263487" cy="246221"/>
          </a:xfrm>
          <a:prstGeom prst="rect">
            <a:avLst/>
          </a:prstGeom>
          <a:noFill/>
        </p:spPr>
        <p:txBody>
          <a:bodyPr wrap="none" rtlCol="0">
            <a:spAutoFit/>
          </a:bodyPr>
          <a:lstStyle/>
          <a:p>
            <a:r>
              <a:rPr lang="es-MX" sz="1000" dirty="0">
                <a:latin typeface="Century Gothic" panose="020B0502020202020204" pitchFamily="34" charset="0"/>
              </a:rPr>
              <a:t>Movimientos YTD:</a:t>
            </a:r>
          </a:p>
        </p:txBody>
      </p:sp>
      <p:sp>
        <p:nvSpPr>
          <p:cNvPr id="17" name="CuadroTexto 16">
            <a:extLst>
              <a:ext uri="{FF2B5EF4-FFF2-40B4-BE49-F238E27FC236}">
                <a16:creationId xmlns="" xmlns:a16="http://schemas.microsoft.com/office/drawing/2014/main" id="{417DB498-5A10-4436-9AA5-CB122DA2512A}"/>
              </a:ext>
            </a:extLst>
          </p:cNvPr>
          <p:cNvSpPr txBox="1"/>
          <p:nvPr/>
        </p:nvSpPr>
        <p:spPr>
          <a:xfrm>
            <a:off x="5340385" y="3514850"/>
            <a:ext cx="1378904" cy="246221"/>
          </a:xfrm>
          <a:prstGeom prst="rect">
            <a:avLst/>
          </a:prstGeom>
          <a:noFill/>
        </p:spPr>
        <p:txBody>
          <a:bodyPr wrap="none" rtlCol="0">
            <a:spAutoFit/>
          </a:bodyPr>
          <a:lstStyle/>
          <a:p>
            <a:r>
              <a:rPr lang="es-MX" sz="1000" dirty="0">
                <a:latin typeface="Century Gothic" panose="020B0502020202020204" pitchFamily="34" charset="0"/>
              </a:rPr>
              <a:t>Distribución actual:</a:t>
            </a:r>
          </a:p>
        </p:txBody>
      </p:sp>
      <p:cxnSp>
        <p:nvCxnSpPr>
          <p:cNvPr id="21" name="5 Conector recto">
            <a:extLst>
              <a:ext uri="{FF2B5EF4-FFF2-40B4-BE49-F238E27FC236}">
                <a16:creationId xmlns="" xmlns:a16="http://schemas.microsoft.com/office/drawing/2014/main" id="{45069110-08B0-47BE-8F42-822840FA4BE4}"/>
              </a:ext>
            </a:extLst>
          </p:cNvPr>
          <p:cNvCxnSpPr>
            <a:cxnSpLocks/>
          </p:cNvCxnSpPr>
          <p:nvPr/>
        </p:nvCxnSpPr>
        <p:spPr>
          <a:xfrm>
            <a:off x="1085941" y="2871392"/>
            <a:ext cx="3790809"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2" name="8 Conector recto">
            <a:extLst>
              <a:ext uri="{FF2B5EF4-FFF2-40B4-BE49-F238E27FC236}">
                <a16:creationId xmlns="" xmlns:a16="http://schemas.microsoft.com/office/drawing/2014/main" id="{43F08523-83D5-44B9-AD1E-9237161F113B}"/>
              </a:ext>
            </a:extLst>
          </p:cNvPr>
          <p:cNvCxnSpPr>
            <a:cxnSpLocks/>
          </p:cNvCxnSpPr>
          <p:nvPr/>
        </p:nvCxnSpPr>
        <p:spPr>
          <a:xfrm flipV="1">
            <a:off x="3066743" y="2010823"/>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3" name="14 Conector recto">
            <a:extLst>
              <a:ext uri="{FF2B5EF4-FFF2-40B4-BE49-F238E27FC236}">
                <a16:creationId xmlns="" xmlns:a16="http://schemas.microsoft.com/office/drawing/2014/main" id="{0D07253B-2215-455D-AF3B-4E7E0FB6FB26}"/>
              </a:ext>
            </a:extLst>
          </p:cNvPr>
          <p:cNvCxnSpPr>
            <a:cxnSpLocks/>
          </p:cNvCxnSpPr>
          <p:nvPr/>
        </p:nvCxnSpPr>
        <p:spPr>
          <a:xfrm flipV="1">
            <a:off x="3431814" y="2036428"/>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 name="6 Rectángulo">
            <a:extLst>
              <a:ext uri="{FF2B5EF4-FFF2-40B4-BE49-F238E27FC236}">
                <a16:creationId xmlns="" xmlns:a16="http://schemas.microsoft.com/office/drawing/2014/main" id="{DD14A9F2-A45A-4B52-BB16-6E229C624466}"/>
              </a:ext>
            </a:extLst>
          </p:cNvPr>
          <p:cNvSpPr/>
          <p:nvPr/>
        </p:nvSpPr>
        <p:spPr>
          <a:xfrm>
            <a:off x="3678936" y="2060281"/>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25" name="10 Rectángulo">
            <a:extLst>
              <a:ext uri="{FF2B5EF4-FFF2-40B4-BE49-F238E27FC236}">
                <a16:creationId xmlns="" xmlns:a16="http://schemas.microsoft.com/office/drawing/2014/main" id="{28EAF559-93BF-4F42-9998-00612CE91AB2}"/>
              </a:ext>
            </a:extLst>
          </p:cNvPr>
          <p:cNvSpPr/>
          <p:nvPr/>
        </p:nvSpPr>
        <p:spPr>
          <a:xfrm>
            <a:off x="3441696" y="205320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28" name="10 Rectángulo">
            <a:extLst>
              <a:ext uri="{FF2B5EF4-FFF2-40B4-BE49-F238E27FC236}">
                <a16:creationId xmlns="" xmlns:a16="http://schemas.microsoft.com/office/drawing/2014/main" id="{FB9F098C-5A33-4BE5-8BCB-4006C7AC2FED}"/>
              </a:ext>
            </a:extLst>
          </p:cNvPr>
          <p:cNvSpPr/>
          <p:nvPr/>
        </p:nvSpPr>
        <p:spPr>
          <a:xfrm>
            <a:off x="3956238" y="2025725"/>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29" name="6 Rectángulo">
            <a:extLst>
              <a:ext uri="{FF2B5EF4-FFF2-40B4-BE49-F238E27FC236}">
                <a16:creationId xmlns="" xmlns:a16="http://schemas.microsoft.com/office/drawing/2014/main" id="{6412E7F6-FC9E-4537-908C-E3874BED979C}"/>
              </a:ext>
            </a:extLst>
          </p:cNvPr>
          <p:cNvSpPr/>
          <p:nvPr/>
        </p:nvSpPr>
        <p:spPr>
          <a:xfrm>
            <a:off x="4186344" y="2060281"/>
            <a:ext cx="266289"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30" name="10 Rectángulo">
            <a:extLst>
              <a:ext uri="{FF2B5EF4-FFF2-40B4-BE49-F238E27FC236}">
                <a16:creationId xmlns="" xmlns:a16="http://schemas.microsoft.com/office/drawing/2014/main" id="{0A4B9210-2AD4-4354-A94A-52D1C9AB982F}"/>
              </a:ext>
            </a:extLst>
          </p:cNvPr>
          <p:cNvSpPr/>
          <p:nvPr/>
        </p:nvSpPr>
        <p:spPr>
          <a:xfrm>
            <a:off x="4448956" y="2061595"/>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sp>
        <p:nvSpPr>
          <p:cNvPr id="31" name="6 Rectángulo">
            <a:extLst>
              <a:ext uri="{FF2B5EF4-FFF2-40B4-BE49-F238E27FC236}">
                <a16:creationId xmlns="" xmlns:a16="http://schemas.microsoft.com/office/drawing/2014/main" id="{F8CC03DF-C8D4-411D-8876-FAA0FBE95E5B}"/>
              </a:ext>
            </a:extLst>
          </p:cNvPr>
          <p:cNvSpPr/>
          <p:nvPr/>
        </p:nvSpPr>
        <p:spPr>
          <a:xfrm>
            <a:off x="4691617" y="2042809"/>
            <a:ext cx="176564"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00" dirty="0">
              <a:latin typeface="Century Gothic" panose="020B0502020202020204" pitchFamily="34" charset="0"/>
            </a:endParaRPr>
          </a:p>
        </p:txBody>
      </p:sp>
      <p:pic>
        <p:nvPicPr>
          <p:cNvPr id="8" name="Imagen 7">
            <a:extLst>
              <a:ext uri="{FF2B5EF4-FFF2-40B4-BE49-F238E27FC236}">
                <a16:creationId xmlns="" xmlns:a16="http://schemas.microsoft.com/office/drawing/2014/main" id="{5EAB48E8-9247-4301-B258-6CB565605525}"/>
              </a:ext>
            </a:extLst>
          </p:cNvPr>
          <p:cNvPicPr>
            <a:picLocks noChangeAspect="1"/>
          </p:cNvPicPr>
          <p:nvPr/>
        </p:nvPicPr>
        <p:blipFill>
          <a:blip r:embed="rId3"/>
          <a:stretch>
            <a:fillRect/>
          </a:stretch>
        </p:blipFill>
        <p:spPr>
          <a:xfrm>
            <a:off x="5572233" y="3877929"/>
            <a:ext cx="3115326" cy="1871634"/>
          </a:xfrm>
          <a:prstGeom prst="rect">
            <a:avLst/>
          </a:prstGeom>
        </p:spPr>
      </p:pic>
      <p:graphicFrame>
        <p:nvGraphicFramePr>
          <p:cNvPr id="4" name="Tabla 3">
            <a:extLst>
              <a:ext uri="{FF2B5EF4-FFF2-40B4-BE49-F238E27FC236}">
                <a16:creationId xmlns="" xmlns:a16="http://schemas.microsoft.com/office/drawing/2014/main" id="{FA19B25B-8D9F-4A9A-9855-B85507674F67}"/>
              </a:ext>
            </a:extLst>
          </p:cNvPr>
          <p:cNvGraphicFramePr>
            <a:graphicFrameLocks noGrp="1"/>
          </p:cNvGraphicFramePr>
          <p:nvPr>
            <p:extLst>
              <p:ext uri="{D42A27DB-BD31-4B8C-83A1-F6EECF244321}">
                <p14:modId xmlns:p14="http://schemas.microsoft.com/office/powerpoint/2010/main" val="1876462781"/>
              </p:ext>
            </p:extLst>
          </p:nvPr>
        </p:nvGraphicFramePr>
        <p:xfrm>
          <a:off x="5510598" y="2332447"/>
          <a:ext cx="3633402" cy="1000125"/>
        </p:xfrm>
        <a:graphic>
          <a:graphicData uri="http://schemas.openxmlformats.org/drawingml/2006/table">
            <a:tbl>
              <a:tblPr/>
              <a:tblGrid>
                <a:gridCol w="1137131">
                  <a:extLst>
                    <a:ext uri="{9D8B030D-6E8A-4147-A177-3AD203B41FA5}">
                      <a16:colId xmlns="" xmlns:a16="http://schemas.microsoft.com/office/drawing/2014/main" val="3391436477"/>
                    </a:ext>
                  </a:extLst>
                </a:gridCol>
                <a:gridCol w="739134">
                  <a:extLst>
                    <a:ext uri="{9D8B030D-6E8A-4147-A177-3AD203B41FA5}">
                      <a16:colId xmlns="" xmlns:a16="http://schemas.microsoft.com/office/drawing/2014/main" val="4134011541"/>
                    </a:ext>
                  </a:extLst>
                </a:gridCol>
                <a:gridCol w="985513">
                  <a:extLst>
                    <a:ext uri="{9D8B030D-6E8A-4147-A177-3AD203B41FA5}">
                      <a16:colId xmlns="" xmlns:a16="http://schemas.microsoft.com/office/drawing/2014/main" val="3554698029"/>
                    </a:ext>
                  </a:extLst>
                </a:gridCol>
                <a:gridCol w="771624">
                  <a:extLst>
                    <a:ext uri="{9D8B030D-6E8A-4147-A177-3AD203B41FA5}">
                      <a16:colId xmlns="" xmlns:a16="http://schemas.microsoft.com/office/drawing/2014/main" val="2198624449"/>
                    </a:ext>
                  </a:extLst>
                </a:gridCol>
              </a:tblGrid>
              <a:tr h="200025">
                <a:tc>
                  <a:txBody>
                    <a:bodyPr/>
                    <a:lstStyle/>
                    <a:p>
                      <a:pPr algn="l" fontAlgn="b"/>
                      <a:r>
                        <a:rPr lang="es-MX" sz="900" b="1" i="0" u="none" strike="noStrike" dirty="0">
                          <a:solidFill>
                            <a:srgbClr val="000000"/>
                          </a:solidFill>
                          <a:effectLst/>
                          <a:latin typeface="Arial" panose="020B0604020202020204" pitchFamily="34" charset="0"/>
                        </a:rPr>
                        <a:t>Plazo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Ult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a:t>
                      </a:r>
                    </a:p>
                  </a:txBody>
                  <a:tcPr marL="0" marR="0" marT="0" marB="0" anchor="b">
                    <a:lnL>
                      <a:noFill/>
                    </a:lnL>
                    <a:lnR>
                      <a:noFill/>
                    </a:lnR>
                    <a:lnT>
                      <a:noFill/>
                    </a:lnT>
                    <a:lnB>
                      <a:noFill/>
                    </a:lnB>
                  </a:tcPr>
                </a:tc>
                <a:extLst>
                  <a:ext uri="{0D108BD9-81ED-4DB2-BD59-A6C34878D82A}">
                    <a16:rowId xmlns="" xmlns:a16="http://schemas.microsoft.com/office/drawing/2014/main" val="724665349"/>
                  </a:ext>
                </a:extLst>
              </a:tr>
              <a:tr h="200025">
                <a:tc>
                  <a:txBody>
                    <a:bodyPr/>
                    <a:lstStyle/>
                    <a:p>
                      <a:pPr algn="l" fontAlgn="b"/>
                      <a:r>
                        <a:rPr lang="es-MX" sz="900" b="0" i="0" u="none" strike="noStrike" dirty="0">
                          <a:solidFill>
                            <a:srgbClr val="000000"/>
                          </a:solidFill>
                          <a:effectLst/>
                          <a:latin typeface="Arial" panose="020B0604020202020204" pitchFamily="34" charset="0"/>
                        </a:rPr>
                        <a:t>1-3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749,506.90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21,099.18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-2.74%</a:t>
                      </a:r>
                    </a:p>
                  </a:txBody>
                  <a:tcPr marL="0" marR="0" marT="0" marB="0" anchor="b">
                    <a:lnL>
                      <a:noFill/>
                    </a:lnL>
                    <a:lnR>
                      <a:noFill/>
                    </a:lnR>
                    <a:lnT>
                      <a:noFill/>
                    </a:lnT>
                    <a:lnB>
                      <a:noFill/>
                    </a:lnB>
                  </a:tcPr>
                </a:tc>
                <a:extLst>
                  <a:ext uri="{0D108BD9-81ED-4DB2-BD59-A6C34878D82A}">
                    <a16:rowId xmlns="" xmlns:a16="http://schemas.microsoft.com/office/drawing/2014/main" val="3266364262"/>
                  </a:ext>
                </a:extLst>
              </a:tr>
              <a:tr h="200025">
                <a:tc>
                  <a:txBody>
                    <a:bodyPr/>
                    <a:lstStyle/>
                    <a:p>
                      <a:pPr algn="l" fontAlgn="b"/>
                      <a:r>
                        <a:rPr lang="es-MX" sz="900" b="0" i="0" u="none" strike="noStrike" dirty="0">
                          <a:solidFill>
                            <a:srgbClr val="000000"/>
                          </a:solidFill>
                          <a:effectLst/>
                          <a:latin typeface="Arial" panose="020B0604020202020204" pitchFamily="34" charset="0"/>
                        </a:rPr>
                        <a:t>5-10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477,534.28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16,916.37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3.67%</a:t>
                      </a:r>
                    </a:p>
                  </a:txBody>
                  <a:tcPr marL="0" marR="0" marT="0" marB="0" anchor="b">
                    <a:lnL>
                      <a:noFill/>
                    </a:lnL>
                    <a:lnR>
                      <a:noFill/>
                    </a:lnR>
                    <a:lnT>
                      <a:noFill/>
                    </a:lnT>
                    <a:lnB>
                      <a:noFill/>
                    </a:lnB>
                  </a:tcPr>
                </a:tc>
                <a:extLst>
                  <a:ext uri="{0D108BD9-81ED-4DB2-BD59-A6C34878D82A}">
                    <a16:rowId xmlns="" xmlns:a16="http://schemas.microsoft.com/office/drawing/2014/main" val="3000716603"/>
                  </a:ext>
                </a:extLst>
              </a:tr>
              <a:tr h="200025">
                <a:tc>
                  <a:txBody>
                    <a:bodyPr/>
                    <a:lstStyle/>
                    <a:p>
                      <a:pPr algn="l" fontAlgn="b"/>
                      <a:r>
                        <a:rPr lang="es-MX" sz="900" b="0" i="0" u="none" strike="noStrike" dirty="0">
                          <a:solidFill>
                            <a:srgbClr val="000000"/>
                          </a:solidFill>
                          <a:effectLst/>
                          <a:latin typeface="Arial" panose="020B0604020202020204" pitchFamily="34" charset="0"/>
                        </a:rPr>
                        <a:t>10-20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296,382.98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4,208.25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-1.40%</a:t>
                      </a:r>
                    </a:p>
                  </a:txBody>
                  <a:tcPr marL="0" marR="0" marT="0" marB="0" anchor="b">
                    <a:lnL>
                      <a:noFill/>
                    </a:lnL>
                    <a:lnR>
                      <a:noFill/>
                    </a:lnR>
                    <a:lnT>
                      <a:noFill/>
                    </a:lnT>
                    <a:lnB>
                      <a:noFill/>
                    </a:lnB>
                  </a:tcPr>
                </a:tc>
                <a:extLst>
                  <a:ext uri="{0D108BD9-81ED-4DB2-BD59-A6C34878D82A}">
                    <a16:rowId xmlns="" xmlns:a16="http://schemas.microsoft.com/office/drawing/2014/main" val="3509930296"/>
                  </a:ext>
                </a:extLst>
              </a:tr>
              <a:tr h="200025">
                <a:tc>
                  <a:txBody>
                    <a:bodyPr/>
                    <a:lstStyle/>
                    <a:p>
                      <a:pPr algn="l" fontAlgn="b"/>
                      <a:r>
                        <a:rPr lang="es-MX" sz="900" b="0" i="0" u="none" strike="noStrike" dirty="0">
                          <a:solidFill>
                            <a:srgbClr val="000000"/>
                          </a:solidFill>
                          <a:effectLst/>
                          <a:latin typeface="Arial" panose="020B0604020202020204" pitchFamily="34" charset="0"/>
                        </a:rPr>
                        <a:t>20-30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233,612.49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1,691.89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0.73%</a:t>
                      </a:r>
                    </a:p>
                  </a:txBody>
                  <a:tcPr marL="0" marR="0" marT="0" marB="0" anchor="b">
                    <a:lnL>
                      <a:noFill/>
                    </a:lnL>
                    <a:lnR>
                      <a:noFill/>
                    </a:lnR>
                    <a:lnT>
                      <a:noFill/>
                    </a:lnT>
                    <a:lnB>
                      <a:noFill/>
                    </a:lnB>
                  </a:tcPr>
                </a:tc>
                <a:extLst>
                  <a:ext uri="{0D108BD9-81ED-4DB2-BD59-A6C34878D82A}">
                    <a16:rowId xmlns="" xmlns:a16="http://schemas.microsoft.com/office/drawing/2014/main" val="4115467927"/>
                  </a:ext>
                </a:extLst>
              </a:tr>
            </a:tbl>
          </a:graphicData>
        </a:graphic>
      </p:graphicFrame>
      <p:sp>
        <p:nvSpPr>
          <p:cNvPr id="32" name="15 CuadroTexto">
            <a:extLst>
              <a:ext uri="{FF2B5EF4-FFF2-40B4-BE49-F238E27FC236}">
                <a16:creationId xmlns="" xmlns:a16="http://schemas.microsoft.com/office/drawing/2014/main" id="{71FE1509-6B81-44B6-82AF-C167021BA529}"/>
              </a:ext>
            </a:extLst>
          </p:cNvPr>
          <p:cNvSpPr txBox="1"/>
          <p:nvPr/>
        </p:nvSpPr>
        <p:spPr>
          <a:xfrm>
            <a:off x="5572233" y="5865100"/>
            <a:ext cx="2834440" cy="246221"/>
          </a:xfrm>
          <a:prstGeom prst="rect">
            <a:avLst/>
          </a:prstGeom>
          <a:noFill/>
        </p:spPr>
        <p:txBody>
          <a:bodyPr wrap="square" rtlCol="0">
            <a:spAutoFit/>
          </a:bodyPr>
          <a:lstStyle/>
          <a:p>
            <a:r>
              <a:rPr lang="es-MX" sz="1000" dirty="0">
                <a:latin typeface="Century Gothic" panose="020B0502020202020204" pitchFamily="34" charset="0"/>
              </a:rPr>
              <a:t>Fuente: Banxico (información al 27-07-17).</a:t>
            </a:r>
          </a:p>
        </p:txBody>
      </p:sp>
      <p:sp>
        <p:nvSpPr>
          <p:cNvPr id="3" name="2 Marcador de número de diapositiva"/>
          <p:cNvSpPr>
            <a:spLocks noGrp="1"/>
          </p:cNvSpPr>
          <p:nvPr>
            <p:ph type="sldNum" sz="quarter" idx="12"/>
          </p:nvPr>
        </p:nvSpPr>
        <p:spPr>
          <a:xfrm>
            <a:off x="6819569" y="6356350"/>
            <a:ext cx="2133600" cy="365125"/>
          </a:xfrm>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8</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666464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Marcador de contenido 24">
            <a:extLst>
              <a:ext uri="{FF2B5EF4-FFF2-40B4-BE49-F238E27FC236}">
                <a16:creationId xmlns="" xmlns:a16="http://schemas.microsoft.com/office/drawing/2014/main" id="{9E2A03C7-2098-41EE-8973-8D6A4017B061}"/>
              </a:ext>
            </a:extLst>
          </p:cNvPr>
          <p:cNvGraphicFramePr>
            <a:graphicFrameLocks noGrp="1"/>
          </p:cNvGraphicFramePr>
          <p:nvPr>
            <p:ph idx="1"/>
            <p:extLst>
              <p:ext uri="{D42A27DB-BD31-4B8C-83A1-F6EECF244321}">
                <p14:modId xmlns:p14="http://schemas.microsoft.com/office/powerpoint/2010/main" val="1565960578"/>
              </p:ext>
            </p:extLst>
          </p:nvPr>
        </p:nvGraphicFramePr>
        <p:xfrm>
          <a:off x="457200" y="1600200"/>
          <a:ext cx="5431872"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SIEFORES</a:t>
            </a:r>
          </a:p>
        </p:txBody>
      </p:sp>
      <p:sp>
        <p:nvSpPr>
          <p:cNvPr id="14" name="13 CuadroTexto"/>
          <p:cNvSpPr txBox="1"/>
          <p:nvPr/>
        </p:nvSpPr>
        <p:spPr>
          <a:xfrm>
            <a:off x="3251238" y="1525616"/>
            <a:ext cx="1043702" cy="461665"/>
          </a:xfrm>
          <a:prstGeom prst="rect">
            <a:avLst/>
          </a:prstGeom>
          <a:noFill/>
        </p:spPr>
        <p:txBody>
          <a:bodyPr wrap="square" rtlCol="0">
            <a:spAutoFit/>
          </a:bodyPr>
          <a:lstStyle/>
          <a:p>
            <a:r>
              <a:rPr lang="es-MX" sz="1200" dirty="0">
                <a:latin typeface="Century Gothic" panose="020B0502020202020204" pitchFamily="34" charset="0"/>
              </a:rPr>
              <a:t>Trump=</a:t>
            </a:r>
            <a:r>
              <a:rPr lang="es-MX" sz="1200" dirty="0">
                <a:solidFill>
                  <a:srgbClr val="FF0000"/>
                </a:solidFill>
                <a:latin typeface="Century Gothic" panose="020B0502020202020204" pitchFamily="34" charset="0"/>
              </a:rPr>
              <a:t>-$4.5 </a:t>
            </a:r>
            <a:r>
              <a:rPr lang="es-MX" sz="1200" dirty="0">
                <a:latin typeface="Century Gothic" panose="020B0502020202020204" pitchFamily="34" charset="0"/>
              </a:rPr>
              <a:t>mmdp</a:t>
            </a:r>
          </a:p>
        </p:txBody>
      </p:sp>
      <p:sp>
        <p:nvSpPr>
          <p:cNvPr id="21" name="15 CuadroTexto">
            <a:extLst>
              <a:ext uri="{FF2B5EF4-FFF2-40B4-BE49-F238E27FC236}">
                <a16:creationId xmlns="" xmlns:a16="http://schemas.microsoft.com/office/drawing/2014/main" id="{F8DD4CEF-45A4-46CE-9141-10B04B3A9DE9}"/>
              </a:ext>
            </a:extLst>
          </p:cNvPr>
          <p:cNvSpPr txBox="1"/>
          <p:nvPr/>
        </p:nvSpPr>
        <p:spPr>
          <a:xfrm>
            <a:off x="6015789" y="6139737"/>
            <a:ext cx="3309186" cy="246221"/>
          </a:xfrm>
          <a:prstGeom prst="rect">
            <a:avLst/>
          </a:prstGeom>
          <a:noFill/>
        </p:spPr>
        <p:txBody>
          <a:bodyPr wrap="square" rtlCol="0">
            <a:spAutoFit/>
          </a:bodyPr>
          <a:lstStyle/>
          <a:p>
            <a:r>
              <a:rPr lang="es-MX" sz="1000" dirty="0">
                <a:latin typeface="Century Gothic" panose="020B0502020202020204" pitchFamily="34" charset="0"/>
              </a:rPr>
              <a:t>Fuente: Banxico (información al 27-07-17).</a:t>
            </a:r>
          </a:p>
        </p:txBody>
      </p:sp>
      <p:cxnSp>
        <p:nvCxnSpPr>
          <p:cNvPr id="27" name="5 Conector recto">
            <a:extLst>
              <a:ext uri="{FF2B5EF4-FFF2-40B4-BE49-F238E27FC236}">
                <a16:creationId xmlns="" xmlns:a16="http://schemas.microsoft.com/office/drawing/2014/main" id="{4B268D63-8069-45A6-BB7F-2EA74B1ACFEE}"/>
              </a:ext>
            </a:extLst>
          </p:cNvPr>
          <p:cNvCxnSpPr>
            <a:cxnSpLocks/>
          </p:cNvCxnSpPr>
          <p:nvPr/>
        </p:nvCxnSpPr>
        <p:spPr>
          <a:xfrm>
            <a:off x="1160330" y="4462494"/>
            <a:ext cx="4100249"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8" name="8 Conector recto">
            <a:extLst>
              <a:ext uri="{FF2B5EF4-FFF2-40B4-BE49-F238E27FC236}">
                <a16:creationId xmlns="" xmlns:a16="http://schemas.microsoft.com/office/drawing/2014/main" id="{92CC531C-4997-450E-94ED-AF06362AA4F8}"/>
              </a:ext>
            </a:extLst>
          </p:cNvPr>
          <p:cNvCxnSpPr>
            <a:cxnSpLocks/>
          </p:cNvCxnSpPr>
          <p:nvPr/>
        </p:nvCxnSpPr>
        <p:spPr>
          <a:xfrm flipV="1">
            <a:off x="3345410" y="2010823"/>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9" name="14 Conector recto">
            <a:extLst>
              <a:ext uri="{FF2B5EF4-FFF2-40B4-BE49-F238E27FC236}">
                <a16:creationId xmlns="" xmlns:a16="http://schemas.microsoft.com/office/drawing/2014/main" id="{F378C422-606C-42C4-A028-EE454BE4A6E0}"/>
              </a:ext>
            </a:extLst>
          </p:cNvPr>
          <p:cNvCxnSpPr>
            <a:cxnSpLocks/>
          </p:cNvCxnSpPr>
          <p:nvPr/>
        </p:nvCxnSpPr>
        <p:spPr>
          <a:xfrm flipV="1">
            <a:off x="3710481" y="2036428"/>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30" name="6 Rectángulo">
            <a:extLst>
              <a:ext uri="{FF2B5EF4-FFF2-40B4-BE49-F238E27FC236}">
                <a16:creationId xmlns="" xmlns:a16="http://schemas.microsoft.com/office/drawing/2014/main" id="{2A656759-7E52-40D6-B4B2-F08B343FB033}"/>
              </a:ext>
            </a:extLst>
          </p:cNvPr>
          <p:cNvSpPr/>
          <p:nvPr/>
        </p:nvSpPr>
        <p:spPr>
          <a:xfrm>
            <a:off x="3957603" y="2060281"/>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1" name="10 Rectángulo">
            <a:extLst>
              <a:ext uri="{FF2B5EF4-FFF2-40B4-BE49-F238E27FC236}">
                <a16:creationId xmlns="" xmlns:a16="http://schemas.microsoft.com/office/drawing/2014/main" id="{856F0E70-9267-4DFD-B86B-F52B1CDE3A71}"/>
              </a:ext>
            </a:extLst>
          </p:cNvPr>
          <p:cNvSpPr/>
          <p:nvPr/>
        </p:nvSpPr>
        <p:spPr>
          <a:xfrm>
            <a:off x="3720363" y="205320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2" name="10 Rectángulo">
            <a:extLst>
              <a:ext uri="{FF2B5EF4-FFF2-40B4-BE49-F238E27FC236}">
                <a16:creationId xmlns="" xmlns:a16="http://schemas.microsoft.com/office/drawing/2014/main" id="{7A23D890-0DBE-484B-89C4-D266B0886992}"/>
              </a:ext>
            </a:extLst>
          </p:cNvPr>
          <p:cNvSpPr/>
          <p:nvPr/>
        </p:nvSpPr>
        <p:spPr>
          <a:xfrm>
            <a:off x="4224892" y="2060281"/>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3" name="6 Rectángulo">
            <a:extLst>
              <a:ext uri="{FF2B5EF4-FFF2-40B4-BE49-F238E27FC236}">
                <a16:creationId xmlns="" xmlns:a16="http://schemas.microsoft.com/office/drawing/2014/main" id="{DFB1F697-2DAD-4CC9-A9F7-8DD04FD56CDE}"/>
              </a:ext>
            </a:extLst>
          </p:cNvPr>
          <p:cNvSpPr/>
          <p:nvPr/>
        </p:nvSpPr>
        <p:spPr>
          <a:xfrm>
            <a:off x="4465011" y="2043941"/>
            <a:ext cx="266289"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34" name="13 CuadroTexto">
            <a:extLst>
              <a:ext uri="{FF2B5EF4-FFF2-40B4-BE49-F238E27FC236}">
                <a16:creationId xmlns="" xmlns:a16="http://schemas.microsoft.com/office/drawing/2014/main" id="{F63362B4-7746-4546-B9E2-D6F0CBE34A47}"/>
              </a:ext>
            </a:extLst>
          </p:cNvPr>
          <p:cNvSpPr txBox="1"/>
          <p:nvPr/>
        </p:nvSpPr>
        <p:spPr>
          <a:xfrm>
            <a:off x="3998955" y="1756448"/>
            <a:ext cx="1322109" cy="646331"/>
          </a:xfrm>
          <a:prstGeom prst="rect">
            <a:avLst/>
          </a:prstGeom>
          <a:noFill/>
        </p:spPr>
        <p:txBody>
          <a:bodyPr wrap="square" rtlCol="0">
            <a:spAutoFit/>
          </a:bodyPr>
          <a:lstStyle/>
          <a:p>
            <a:r>
              <a:rPr lang="es-MX" sz="1200" dirty="0">
                <a:latin typeface="Century Gothic" panose="020B0502020202020204" pitchFamily="34" charset="0"/>
              </a:rPr>
              <a:t>YTD = </a:t>
            </a:r>
            <a:r>
              <a:rPr lang="es-MX" sz="1200" dirty="0">
                <a:solidFill>
                  <a:srgbClr val="FF0000"/>
                </a:solidFill>
                <a:latin typeface="Century Gothic" panose="020B0502020202020204" pitchFamily="34" charset="0"/>
              </a:rPr>
              <a:t>$-58 </a:t>
            </a:r>
            <a:r>
              <a:rPr lang="es-MX" sz="1200" dirty="0">
                <a:latin typeface="Century Gothic" panose="020B0502020202020204" pitchFamily="34" charset="0"/>
              </a:rPr>
              <a:t>mmdp</a:t>
            </a:r>
          </a:p>
          <a:p>
            <a:endParaRPr lang="es-MX" sz="1200" dirty="0">
              <a:latin typeface="Century Gothic" panose="020B0502020202020204" pitchFamily="34" charset="0"/>
            </a:endParaRPr>
          </a:p>
        </p:txBody>
      </p:sp>
      <p:sp>
        <p:nvSpPr>
          <p:cNvPr id="3" name="CuadroTexto 2"/>
          <p:cNvSpPr txBox="1"/>
          <p:nvPr/>
        </p:nvSpPr>
        <p:spPr>
          <a:xfrm>
            <a:off x="5758050" y="1750032"/>
            <a:ext cx="1693092" cy="307777"/>
          </a:xfrm>
          <a:prstGeom prst="rect">
            <a:avLst/>
          </a:prstGeom>
          <a:noFill/>
        </p:spPr>
        <p:txBody>
          <a:bodyPr wrap="none" rtlCol="0">
            <a:spAutoFit/>
          </a:bodyPr>
          <a:lstStyle/>
          <a:p>
            <a:r>
              <a:rPr lang="es-MX" sz="1400" dirty="0">
                <a:latin typeface="Century Gothic" panose="020B0502020202020204" pitchFamily="34" charset="0"/>
              </a:rPr>
              <a:t>Movimientos YTD:</a:t>
            </a:r>
          </a:p>
        </p:txBody>
      </p:sp>
      <p:sp>
        <p:nvSpPr>
          <p:cNvPr id="17" name="CuadroTexto 16"/>
          <p:cNvSpPr txBox="1"/>
          <p:nvPr/>
        </p:nvSpPr>
        <p:spPr>
          <a:xfrm>
            <a:off x="5784801" y="3379230"/>
            <a:ext cx="1846980" cy="307777"/>
          </a:xfrm>
          <a:prstGeom prst="rect">
            <a:avLst/>
          </a:prstGeom>
          <a:noFill/>
        </p:spPr>
        <p:txBody>
          <a:bodyPr wrap="none" rtlCol="0">
            <a:spAutoFit/>
          </a:bodyPr>
          <a:lstStyle/>
          <a:p>
            <a:r>
              <a:rPr lang="es-MX" sz="1400" dirty="0">
                <a:latin typeface="Century Gothic" panose="020B0502020202020204" pitchFamily="34" charset="0"/>
              </a:rPr>
              <a:t>Distribución actual:</a:t>
            </a:r>
          </a:p>
        </p:txBody>
      </p:sp>
      <p:sp>
        <p:nvSpPr>
          <p:cNvPr id="22" name="10 Rectángulo">
            <a:extLst>
              <a:ext uri="{FF2B5EF4-FFF2-40B4-BE49-F238E27FC236}">
                <a16:creationId xmlns="" xmlns:a16="http://schemas.microsoft.com/office/drawing/2014/main" id="{4CCE5B69-FC49-46F8-A102-864ED9D966DE}"/>
              </a:ext>
            </a:extLst>
          </p:cNvPr>
          <p:cNvSpPr/>
          <p:nvPr/>
        </p:nvSpPr>
        <p:spPr>
          <a:xfrm>
            <a:off x="4727623" y="2053206"/>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3" name="6 Rectángulo">
            <a:extLst>
              <a:ext uri="{FF2B5EF4-FFF2-40B4-BE49-F238E27FC236}">
                <a16:creationId xmlns="" xmlns:a16="http://schemas.microsoft.com/office/drawing/2014/main" id="{F73F2DD6-6659-4217-9516-196A694C8E5C}"/>
              </a:ext>
            </a:extLst>
          </p:cNvPr>
          <p:cNvSpPr/>
          <p:nvPr/>
        </p:nvSpPr>
        <p:spPr>
          <a:xfrm>
            <a:off x="4958580" y="2053206"/>
            <a:ext cx="238775"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graphicFrame>
        <p:nvGraphicFramePr>
          <p:cNvPr id="9" name="Tabla 8">
            <a:extLst>
              <a:ext uri="{FF2B5EF4-FFF2-40B4-BE49-F238E27FC236}">
                <a16:creationId xmlns="" xmlns:a16="http://schemas.microsoft.com/office/drawing/2014/main" id="{2F838EDF-34B0-45A1-AB31-CFA93A955FAB}"/>
              </a:ext>
            </a:extLst>
          </p:cNvPr>
          <p:cNvGraphicFramePr>
            <a:graphicFrameLocks noGrp="1"/>
          </p:cNvGraphicFramePr>
          <p:nvPr>
            <p:extLst>
              <p:ext uri="{D42A27DB-BD31-4B8C-83A1-F6EECF244321}">
                <p14:modId xmlns:p14="http://schemas.microsoft.com/office/powerpoint/2010/main" val="261137378"/>
              </p:ext>
            </p:extLst>
          </p:nvPr>
        </p:nvGraphicFramePr>
        <p:xfrm>
          <a:off x="5965840" y="2010823"/>
          <a:ext cx="3077113" cy="1261505"/>
        </p:xfrm>
        <a:graphic>
          <a:graphicData uri="http://schemas.openxmlformats.org/drawingml/2006/table">
            <a:tbl>
              <a:tblPr/>
              <a:tblGrid>
                <a:gridCol w="963031">
                  <a:extLst>
                    <a:ext uri="{9D8B030D-6E8A-4147-A177-3AD203B41FA5}">
                      <a16:colId xmlns="" xmlns:a16="http://schemas.microsoft.com/office/drawing/2014/main" val="3316262474"/>
                    </a:ext>
                  </a:extLst>
                </a:gridCol>
                <a:gridCol w="625970">
                  <a:extLst>
                    <a:ext uri="{9D8B030D-6E8A-4147-A177-3AD203B41FA5}">
                      <a16:colId xmlns="" xmlns:a16="http://schemas.microsoft.com/office/drawing/2014/main" val="2424897724"/>
                    </a:ext>
                  </a:extLst>
                </a:gridCol>
                <a:gridCol w="834627">
                  <a:extLst>
                    <a:ext uri="{9D8B030D-6E8A-4147-A177-3AD203B41FA5}">
                      <a16:colId xmlns="" xmlns:a16="http://schemas.microsoft.com/office/drawing/2014/main" val="698889739"/>
                    </a:ext>
                  </a:extLst>
                </a:gridCol>
                <a:gridCol w="653485">
                  <a:extLst>
                    <a:ext uri="{9D8B030D-6E8A-4147-A177-3AD203B41FA5}">
                      <a16:colId xmlns="" xmlns:a16="http://schemas.microsoft.com/office/drawing/2014/main" val="2317172521"/>
                    </a:ext>
                  </a:extLst>
                </a:gridCol>
              </a:tblGrid>
              <a:tr h="164225">
                <a:tc>
                  <a:txBody>
                    <a:bodyPr/>
                    <a:lstStyle/>
                    <a:p>
                      <a:pPr algn="l" fontAlgn="b"/>
                      <a:r>
                        <a:rPr lang="es-MX" sz="900" b="1" i="0" u="none" strike="noStrike" dirty="0">
                          <a:solidFill>
                            <a:srgbClr val="000000"/>
                          </a:solidFill>
                          <a:effectLst/>
                          <a:latin typeface="Arial" panose="020B0604020202020204" pitchFamily="34" charset="0"/>
                        </a:rPr>
                        <a:t>Plazo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Ult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a:t>
                      </a:r>
                    </a:p>
                  </a:txBody>
                  <a:tcPr marL="0" marR="0" marT="0" marB="0" anchor="b">
                    <a:lnL>
                      <a:noFill/>
                    </a:lnL>
                    <a:lnR>
                      <a:noFill/>
                    </a:lnR>
                    <a:lnT>
                      <a:noFill/>
                    </a:lnT>
                    <a:lnB>
                      <a:noFill/>
                    </a:lnB>
                  </a:tcPr>
                </a:tc>
                <a:extLst>
                  <a:ext uri="{0D108BD9-81ED-4DB2-BD59-A6C34878D82A}">
                    <a16:rowId xmlns="" xmlns:a16="http://schemas.microsoft.com/office/drawing/2014/main" val="2859585337"/>
                  </a:ext>
                </a:extLst>
              </a:tr>
              <a:tr h="249552">
                <a:tc>
                  <a:txBody>
                    <a:bodyPr/>
                    <a:lstStyle/>
                    <a:p>
                      <a:pPr algn="l" fontAlgn="b"/>
                      <a:r>
                        <a:rPr lang="es-MX" sz="900" b="0" i="0" u="none" strike="noStrike" dirty="0">
                          <a:solidFill>
                            <a:srgbClr val="000000"/>
                          </a:solidFill>
                          <a:effectLst/>
                          <a:latin typeface="Arial" panose="020B0604020202020204" pitchFamily="34" charset="0"/>
                        </a:rPr>
                        <a:t>1-3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45,948.02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5,092.20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-9.98%</a:t>
                      </a:r>
                    </a:p>
                  </a:txBody>
                  <a:tcPr marL="0" marR="0" marT="0" marB="0" anchor="b">
                    <a:lnL>
                      <a:noFill/>
                    </a:lnL>
                    <a:lnR>
                      <a:noFill/>
                    </a:lnR>
                    <a:lnT>
                      <a:noFill/>
                    </a:lnT>
                    <a:lnB>
                      <a:noFill/>
                    </a:lnB>
                  </a:tcPr>
                </a:tc>
                <a:extLst>
                  <a:ext uri="{0D108BD9-81ED-4DB2-BD59-A6C34878D82A}">
                    <a16:rowId xmlns="" xmlns:a16="http://schemas.microsoft.com/office/drawing/2014/main" val="4173688424"/>
                  </a:ext>
                </a:extLst>
              </a:tr>
              <a:tr h="249552">
                <a:tc>
                  <a:txBody>
                    <a:bodyPr/>
                    <a:lstStyle/>
                    <a:p>
                      <a:pPr algn="l" fontAlgn="b"/>
                      <a:r>
                        <a:rPr lang="es-MX" sz="900" b="0" i="0" u="none" strike="noStrike" dirty="0">
                          <a:solidFill>
                            <a:srgbClr val="000000"/>
                          </a:solidFill>
                          <a:effectLst/>
                          <a:latin typeface="Arial" panose="020B0604020202020204" pitchFamily="34" charset="0"/>
                        </a:rPr>
                        <a:t>5-10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84,416.79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6,902.23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-7.56%</a:t>
                      </a:r>
                    </a:p>
                  </a:txBody>
                  <a:tcPr marL="0" marR="0" marT="0" marB="0" anchor="b">
                    <a:lnL>
                      <a:noFill/>
                    </a:lnL>
                    <a:lnR>
                      <a:noFill/>
                    </a:lnR>
                    <a:lnT>
                      <a:noFill/>
                    </a:lnT>
                    <a:lnB>
                      <a:noFill/>
                    </a:lnB>
                  </a:tcPr>
                </a:tc>
                <a:extLst>
                  <a:ext uri="{0D108BD9-81ED-4DB2-BD59-A6C34878D82A}">
                    <a16:rowId xmlns="" xmlns:a16="http://schemas.microsoft.com/office/drawing/2014/main" val="2751239712"/>
                  </a:ext>
                </a:extLst>
              </a:tr>
              <a:tr h="249552">
                <a:tc>
                  <a:txBody>
                    <a:bodyPr/>
                    <a:lstStyle/>
                    <a:p>
                      <a:pPr algn="l" fontAlgn="b"/>
                      <a:r>
                        <a:rPr lang="es-MX" sz="900" b="0" i="0" u="none" strike="noStrike" dirty="0">
                          <a:solidFill>
                            <a:srgbClr val="000000"/>
                          </a:solidFill>
                          <a:effectLst/>
                          <a:latin typeface="Arial" panose="020B0604020202020204" pitchFamily="34" charset="0"/>
                        </a:rPr>
                        <a:t>10-20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177,695.97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2,238.12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1.28%</a:t>
                      </a:r>
                    </a:p>
                  </a:txBody>
                  <a:tcPr marL="0" marR="0" marT="0" marB="0" anchor="b">
                    <a:lnL>
                      <a:noFill/>
                    </a:lnL>
                    <a:lnR>
                      <a:noFill/>
                    </a:lnR>
                    <a:lnT>
                      <a:noFill/>
                    </a:lnT>
                    <a:lnB>
                      <a:noFill/>
                    </a:lnB>
                  </a:tcPr>
                </a:tc>
                <a:extLst>
                  <a:ext uri="{0D108BD9-81ED-4DB2-BD59-A6C34878D82A}">
                    <a16:rowId xmlns="" xmlns:a16="http://schemas.microsoft.com/office/drawing/2014/main" val="3479208713"/>
                  </a:ext>
                </a:extLst>
              </a:tr>
              <a:tr h="249552">
                <a:tc>
                  <a:txBody>
                    <a:bodyPr/>
                    <a:lstStyle/>
                    <a:p>
                      <a:pPr algn="l" fontAlgn="b"/>
                      <a:r>
                        <a:rPr lang="es-MX" sz="900" b="0" i="0" u="none" strike="noStrike" dirty="0">
                          <a:solidFill>
                            <a:srgbClr val="000000"/>
                          </a:solidFill>
                          <a:effectLst/>
                          <a:latin typeface="Arial" panose="020B0604020202020204" pitchFamily="34" charset="0"/>
                        </a:rPr>
                        <a:t>20-30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69,829.46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477.74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-0.68%</a:t>
                      </a:r>
                    </a:p>
                  </a:txBody>
                  <a:tcPr marL="0" marR="0" marT="0" marB="0" anchor="b">
                    <a:lnL>
                      <a:noFill/>
                    </a:lnL>
                    <a:lnR>
                      <a:noFill/>
                    </a:lnR>
                    <a:lnT>
                      <a:noFill/>
                    </a:lnT>
                    <a:lnB>
                      <a:noFill/>
                    </a:lnB>
                  </a:tcPr>
                </a:tc>
                <a:extLst>
                  <a:ext uri="{0D108BD9-81ED-4DB2-BD59-A6C34878D82A}">
                    <a16:rowId xmlns="" xmlns:a16="http://schemas.microsoft.com/office/drawing/2014/main" val="3193978365"/>
                  </a:ext>
                </a:extLst>
              </a:tr>
            </a:tbl>
          </a:graphicData>
        </a:graphic>
      </p:graphicFrame>
      <p:pic>
        <p:nvPicPr>
          <p:cNvPr id="10" name="Imagen 9">
            <a:extLst>
              <a:ext uri="{FF2B5EF4-FFF2-40B4-BE49-F238E27FC236}">
                <a16:creationId xmlns="" xmlns:a16="http://schemas.microsoft.com/office/drawing/2014/main" id="{04BC3A2F-802E-4ADE-A11D-132E4B50E7B5}"/>
              </a:ext>
            </a:extLst>
          </p:cNvPr>
          <p:cNvPicPr>
            <a:picLocks noChangeAspect="1"/>
          </p:cNvPicPr>
          <p:nvPr/>
        </p:nvPicPr>
        <p:blipFill>
          <a:blip r:embed="rId3"/>
          <a:stretch>
            <a:fillRect/>
          </a:stretch>
        </p:blipFill>
        <p:spPr>
          <a:xfrm>
            <a:off x="6044899" y="3763845"/>
            <a:ext cx="2847079" cy="2188654"/>
          </a:xfrm>
          <a:prstGeom prst="rect">
            <a:avLst/>
          </a:prstGeom>
        </p:spPr>
      </p:pic>
      <p:sp>
        <p:nvSpPr>
          <p:cNvPr id="4" name="3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9</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071135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Marcador de contenido 30">
            <a:extLst>
              <a:ext uri="{FF2B5EF4-FFF2-40B4-BE49-F238E27FC236}">
                <a16:creationId xmlns="" xmlns:a16="http://schemas.microsoft.com/office/drawing/2014/main" id="{EC914DA2-828F-4BB4-9726-00E218D904B3}"/>
              </a:ext>
            </a:extLst>
          </p:cNvPr>
          <p:cNvGraphicFramePr>
            <a:graphicFrameLocks noGrp="1"/>
          </p:cNvGraphicFramePr>
          <p:nvPr>
            <p:ph idx="1"/>
            <p:extLst>
              <p:ext uri="{D42A27DB-BD31-4B8C-83A1-F6EECF244321}">
                <p14:modId xmlns:p14="http://schemas.microsoft.com/office/powerpoint/2010/main" val="2179437140"/>
              </p:ext>
            </p:extLst>
          </p:nvPr>
        </p:nvGraphicFramePr>
        <p:xfrm>
          <a:off x="457201" y="1600200"/>
          <a:ext cx="5307494"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457199" y="274639"/>
            <a:ext cx="7319211"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Información Banxico: Sociedades de Inversión</a:t>
            </a:r>
          </a:p>
        </p:txBody>
      </p:sp>
      <p:sp>
        <p:nvSpPr>
          <p:cNvPr id="13" name="12 CuadroTexto"/>
          <p:cNvSpPr txBox="1"/>
          <p:nvPr/>
        </p:nvSpPr>
        <p:spPr>
          <a:xfrm>
            <a:off x="3895781" y="1823058"/>
            <a:ext cx="1388522" cy="276999"/>
          </a:xfrm>
          <a:prstGeom prst="rect">
            <a:avLst/>
          </a:prstGeom>
          <a:noFill/>
        </p:spPr>
        <p:txBody>
          <a:bodyPr wrap="none" rtlCol="0">
            <a:spAutoFit/>
          </a:bodyPr>
          <a:lstStyle/>
          <a:p>
            <a:r>
              <a:rPr lang="es-MX" sz="1200" dirty="0">
                <a:latin typeface="Century Gothic" panose="020B0502020202020204" pitchFamily="34" charset="0"/>
              </a:rPr>
              <a:t>YTD= $47 mmdp</a:t>
            </a:r>
          </a:p>
        </p:txBody>
      </p:sp>
      <p:sp>
        <p:nvSpPr>
          <p:cNvPr id="14" name="13 CuadroTexto"/>
          <p:cNvSpPr txBox="1"/>
          <p:nvPr/>
        </p:nvSpPr>
        <p:spPr>
          <a:xfrm>
            <a:off x="3452635" y="1441799"/>
            <a:ext cx="1167064" cy="461665"/>
          </a:xfrm>
          <a:prstGeom prst="rect">
            <a:avLst/>
          </a:prstGeom>
          <a:noFill/>
        </p:spPr>
        <p:txBody>
          <a:bodyPr wrap="square" rtlCol="0">
            <a:spAutoFit/>
          </a:bodyPr>
          <a:lstStyle/>
          <a:p>
            <a:r>
              <a:rPr lang="es-MX" sz="1200" dirty="0">
                <a:latin typeface="Century Gothic" panose="020B0502020202020204" pitchFamily="34" charset="0"/>
              </a:rPr>
              <a:t>Trump=</a:t>
            </a:r>
            <a:r>
              <a:rPr lang="es-MX" sz="1200" dirty="0">
                <a:solidFill>
                  <a:srgbClr val="FF0000"/>
                </a:solidFill>
                <a:latin typeface="Century Gothic" panose="020B0502020202020204" pitchFamily="34" charset="0"/>
              </a:rPr>
              <a:t>-$103 </a:t>
            </a:r>
            <a:r>
              <a:rPr lang="es-MX" sz="1200" dirty="0">
                <a:latin typeface="Century Gothic" panose="020B0502020202020204" pitchFamily="34" charset="0"/>
              </a:rPr>
              <a:t>mmdp</a:t>
            </a:r>
          </a:p>
        </p:txBody>
      </p:sp>
      <p:cxnSp>
        <p:nvCxnSpPr>
          <p:cNvPr id="38" name="5 Conector recto">
            <a:extLst>
              <a:ext uri="{FF2B5EF4-FFF2-40B4-BE49-F238E27FC236}">
                <a16:creationId xmlns="" xmlns:a16="http://schemas.microsoft.com/office/drawing/2014/main" id="{CD9CC62A-8137-4749-8F5F-AA18FFA3D16B}"/>
              </a:ext>
            </a:extLst>
          </p:cNvPr>
          <p:cNvCxnSpPr>
            <a:cxnSpLocks/>
          </p:cNvCxnSpPr>
          <p:nvPr/>
        </p:nvCxnSpPr>
        <p:spPr>
          <a:xfrm>
            <a:off x="1112884" y="3703861"/>
            <a:ext cx="4114857" cy="0"/>
          </a:xfrm>
          <a:prstGeom prst="line">
            <a:avLst/>
          </a:prstGeom>
          <a:ln w="3175"/>
        </p:spPr>
        <p:style>
          <a:lnRef idx="2">
            <a:schemeClr val="accent1"/>
          </a:lnRef>
          <a:fillRef idx="0">
            <a:schemeClr val="accent1"/>
          </a:fillRef>
          <a:effectRef idx="1">
            <a:schemeClr val="accent1"/>
          </a:effectRef>
          <a:fontRef idx="minor">
            <a:schemeClr val="tx1"/>
          </a:fontRef>
        </p:style>
      </p:cxnSp>
      <p:sp>
        <p:nvSpPr>
          <p:cNvPr id="16" name="CuadroTexto 15">
            <a:extLst>
              <a:ext uri="{FF2B5EF4-FFF2-40B4-BE49-F238E27FC236}">
                <a16:creationId xmlns="" xmlns:a16="http://schemas.microsoft.com/office/drawing/2014/main" id="{BC20D8C3-F068-4A55-A220-3703D0D71673}"/>
              </a:ext>
            </a:extLst>
          </p:cNvPr>
          <p:cNvSpPr txBox="1"/>
          <p:nvPr/>
        </p:nvSpPr>
        <p:spPr>
          <a:xfrm>
            <a:off x="5421292" y="2075651"/>
            <a:ext cx="1693092" cy="307777"/>
          </a:xfrm>
          <a:prstGeom prst="rect">
            <a:avLst/>
          </a:prstGeom>
          <a:noFill/>
        </p:spPr>
        <p:txBody>
          <a:bodyPr wrap="none" rtlCol="0">
            <a:spAutoFit/>
          </a:bodyPr>
          <a:lstStyle/>
          <a:p>
            <a:r>
              <a:rPr lang="es-MX" sz="1400" dirty="0">
                <a:latin typeface="Century Gothic" panose="020B0502020202020204" pitchFamily="34" charset="0"/>
              </a:rPr>
              <a:t>Movimientos YTD:</a:t>
            </a:r>
          </a:p>
        </p:txBody>
      </p:sp>
      <p:sp>
        <p:nvSpPr>
          <p:cNvPr id="17" name="CuadroTexto 16">
            <a:extLst>
              <a:ext uri="{FF2B5EF4-FFF2-40B4-BE49-F238E27FC236}">
                <a16:creationId xmlns="" xmlns:a16="http://schemas.microsoft.com/office/drawing/2014/main" id="{A1918050-A878-4E3A-BC0B-984C90E56D58}"/>
              </a:ext>
            </a:extLst>
          </p:cNvPr>
          <p:cNvSpPr txBox="1"/>
          <p:nvPr/>
        </p:nvSpPr>
        <p:spPr>
          <a:xfrm>
            <a:off x="5604442" y="3551975"/>
            <a:ext cx="1846980" cy="307777"/>
          </a:xfrm>
          <a:prstGeom prst="rect">
            <a:avLst/>
          </a:prstGeom>
          <a:noFill/>
        </p:spPr>
        <p:txBody>
          <a:bodyPr wrap="none" rtlCol="0">
            <a:spAutoFit/>
          </a:bodyPr>
          <a:lstStyle/>
          <a:p>
            <a:r>
              <a:rPr lang="es-MX" sz="1400" dirty="0">
                <a:latin typeface="Century Gothic" panose="020B0502020202020204" pitchFamily="34" charset="0"/>
              </a:rPr>
              <a:t>Distribución actual:</a:t>
            </a:r>
          </a:p>
        </p:txBody>
      </p:sp>
      <p:cxnSp>
        <p:nvCxnSpPr>
          <p:cNvPr id="21" name="8 Conector recto">
            <a:extLst>
              <a:ext uri="{FF2B5EF4-FFF2-40B4-BE49-F238E27FC236}">
                <a16:creationId xmlns="" xmlns:a16="http://schemas.microsoft.com/office/drawing/2014/main" id="{06C0B29D-D21A-46DB-9C8E-9FB1D64A4849}"/>
              </a:ext>
            </a:extLst>
          </p:cNvPr>
          <p:cNvCxnSpPr>
            <a:cxnSpLocks/>
          </p:cNvCxnSpPr>
          <p:nvPr/>
        </p:nvCxnSpPr>
        <p:spPr>
          <a:xfrm flipV="1">
            <a:off x="3315788" y="2032486"/>
            <a:ext cx="0" cy="3132863"/>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 name="14 Conector recto">
            <a:extLst>
              <a:ext uri="{FF2B5EF4-FFF2-40B4-BE49-F238E27FC236}">
                <a16:creationId xmlns="" xmlns:a16="http://schemas.microsoft.com/office/drawing/2014/main" id="{81417A12-A8CD-4C6D-BC5E-3277D8F1B1AE}"/>
              </a:ext>
            </a:extLst>
          </p:cNvPr>
          <p:cNvCxnSpPr>
            <a:cxnSpLocks/>
          </p:cNvCxnSpPr>
          <p:nvPr/>
        </p:nvCxnSpPr>
        <p:spPr>
          <a:xfrm flipV="1">
            <a:off x="3680859" y="2032486"/>
            <a:ext cx="0" cy="3092483"/>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3" name="6 Rectángulo">
            <a:extLst>
              <a:ext uri="{FF2B5EF4-FFF2-40B4-BE49-F238E27FC236}">
                <a16:creationId xmlns="" xmlns:a16="http://schemas.microsoft.com/office/drawing/2014/main" id="{6FB12F8A-D597-4181-8D1D-874E28844F14}"/>
              </a:ext>
            </a:extLst>
          </p:cNvPr>
          <p:cNvSpPr/>
          <p:nvPr/>
        </p:nvSpPr>
        <p:spPr>
          <a:xfrm>
            <a:off x="3943883" y="2032486"/>
            <a:ext cx="266289" cy="3085046"/>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4" name="10 Rectángulo">
            <a:extLst>
              <a:ext uri="{FF2B5EF4-FFF2-40B4-BE49-F238E27FC236}">
                <a16:creationId xmlns="" xmlns:a16="http://schemas.microsoft.com/office/drawing/2014/main" id="{925A7B41-B639-498C-A39C-39A45832759D}"/>
              </a:ext>
            </a:extLst>
          </p:cNvPr>
          <p:cNvSpPr/>
          <p:nvPr/>
        </p:nvSpPr>
        <p:spPr>
          <a:xfrm>
            <a:off x="3698692" y="203248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5" name="10 Rectángulo">
            <a:extLst>
              <a:ext uri="{FF2B5EF4-FFF2-40B4-BE49-F238E27FC236}">
                <a16:creationId xmlns="" xmlns:a16="http://schemas.microsoft.com/office/drawing/2014/main" id="{5E04141D-9AB7-4959-93D9-CE3B6D2586E4}"/>
              </a:ext>
            </a:extLst>
          </p:cNvPr>
          <p:cNvSpPr/>
          <p:nvPr/>
        </p:nvSpPr>
        <p:spPr>
          <a:xfrm>
            <a:off x="4203221" y="2032486"/>
            <a:ext cx="242877" cy="3085046"/>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6" name="6 Rectángulo">
            <a:extLst>
              <a:ext uri="{FF2B5EF4-FFF2-40B4-BE49-F238E27FC236}">
                <a16:creationId xmlns="" xmlns:a16="http://schemas.microsoft.com/office/drawing/2014/main" id="{9D965D5C-07B0-4C40-892C-6E9313F8A0CD}"/>
              </a:ext>
            </a:extLst>
          </p:cNvPr>
          <p:cNvSpPr/>
          <p:nvPr/>
        </p:nvSpPr>
        <p:spPr>
          <a:xfrm>
            <a:off x="4443778" y="2032486"/>
            <a:ext cx="266289"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7" name="10 Rectángulo">
            <a:extLst>
              <a:ext uri="{FF2B5EF4-FFF2-40B4-BE49-F238E27FC236}">
                <a16:creationId xmlns="" xmlns:a16="http://schemas.microsoft.com/office/drawing/2014/main" id="{D47DB2C5-D166-4C9A-8CCF-B7DEAD7C9ACC}"/>
              </a:ext>
            </a:extLst>
          </p:cNvPr>
          <p:cNvSpPr/>
          <p:nvPr/>
        </p:nvSpPr>
        <p:spPr>
          <a:xfrm>
            <a:off x="4709860" y="2032486"/>
            <a:ext cx="242877" cy="3092483"/>
          </a:xfrm>
          <a:prstGeom prst="rect">
            <a:avLst/>
          </a:prstGeom>
          <a:solidFill>
            <a:srgbClr val="0070C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28" name="6 Rectángulo">
            <a:extLst>
              <a:ext uri="{FF2B5EF4-FFF2-40B4-BE49-F238E27FC236}">
                <a16:creationId xmlns="" xmlns:a16="http://schemas.microsoft.com/office/drawing/2014/main" id="{F51201E5-604E-49CA-9D89-00C8B57E8B97}"/>
              </a:ext>
            </a:extLst>
          </p:cNvPr>
          <p:cNvSpPr/>
          <p:nvPr/>
        </p:nvSpPr>
        <p:spPr>
          <a:xfrm>
            <a:off x="4937996" y="2032486"/>
            <a:ext cx="240625" cy="3092483"/>
          </a:xfrm>
          <a:prstGeom prst="rect">
            <a:avLst/>
          </a:prstGeom>
          <a:solidFill>
            <a:schemeClr val="accent6">
              <a:alpha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graphicFrame>
        <p:nvGraphicFramePr>
          <p:cNvPr id="3" name="Tabla 2">
            <a:extLst>
              <a:ext uri="{FF2B5EF4-FFF2-40B4-BE49-F238E27FC236}">
                <a16:creationId xmlns="" xmlns:a16="http://schemas.microsoft.com/office/drawing/2014/main" id="{BB1B17EA-A87E-4489-933E-A3DA9D522AE0}"/>
              </a:ext>
            </a:extLst>
          </p:cNvPr>
          <p:cNvGraphicFramePr>
            <a:graphicFrameLocks noGrp="1"/>
          </p:cNvGraphicFramePr>
          <p:nvPr>
            <p:extLst>
              <p:ext uri="{D42A27DB-BD31-4B8C-83A1-F6EECF244321}">
                <p14:modId xmlns:p14="http://schemas.microsoft.com/office/powerpoint/2010/main" val="2975214018"/>
              </p:ext>
            </p:extLst>
          </p:nvPr>
        </p:nvGraphicFramePr>
        <p:xfrm>
          <a:off x="5764695" y="2382939"/>
          <a:ext cx="3470529" cy="1000125"/>
        </p:xfrm>
        <a:graphic>
          <a:graphicData uri="http://schemas.openxmlformats.org/drawingml/2006/table">
            <a:tbl>
              <a:tblPr/>
              <a:tblGrid>
                <a:gridCol w="1086157">
                  <a:extLst>
                    <a:ext uri="{9D8B030D-6E8A-4147-A177-3AD203B41FA5}">
                      <a16:colId xmlns="" xmlns:a16="http://schemas.microsoft.com/office/drawing/2014/main" val="4057549"/>
                    </a:ext>
                  </a:extLst>
                </a:gridCol>
                <a:gridCol w="706002">
                  <a:extLst>
                    <a:ext uri="{9D8B030D-6E8A-4147-A177-3AD203B41FA5}">
                      <a16:colId xmlns="" xmlns:a16="http://schemas.microsoft.com/office/drawing/2014/main" val="3674450521"/>
                    </a:ext>
                  </a:extLst>
                </a:gridCol>
                <a:gridCol w="941336">
                  <a:extLst>
                    <a:ext uri="{9D8B030D-6E8A-4147-A177-3AD203B41FA5}">
                      <a16:colId xmlns="" xmlns:a16="http://schemas.microsoft.com/office/drawing/2014/main" val="4253047319"/>
                    </a:ext>
                  </a:extLst>
                </a:gridCol>
                <a:gridCol w="737034">
                  <a:extLst>
                    <a:ext uri="{9D8B030D-6E8A-4147-A177-3AD203B41FA5}">
                      <a16:colId xmlns="" xmlns:a16="http://schemas.microsoft.com/office/drawing/2014/main" val="3976001638"/>
                    </a:ext>
                  </a:extLst>
                </a:gridCol>
              </a:tblGrid>
              <a:tr h="200025">
                <a:tc>
                  <a:txBody>
                    <a:bodyPr/>
                    <a:lstStyle/>
                    <a:p>
                      <a:pPr algn="l" fontAlgn="b"/>
                      <a:r>
                        <a:rPr lang="es-MX" sz="900" b="1" i="0" u="none" strike="noStrike" dirty="0">
                          <a:solidFill>
                            <a:srgbClr val="000000"/>
                          </a:solidFill>
                          <a:effectLst/>
                          <a:latin typeface="Arial" panose="020B0604020202020204" pitchFamily="34" charset="0"/>
                        </a:rPr>
                        <a:t>Plazo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Ult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Monto</a:t>
                      </a:r>
                    </a:p>
                  </a:txBody>
                  <a:tcPr marL="0" marR="0" marT="0" marB="0" anchor="b">
                    <a:lnL>
                      <a:noFill/>
                    </a:lnL>
                    <a:lnR>
                      <a:noFill/>
                    </a:lnR>
                    <a:lnT>
                      <a:noFill/>
                    </a:lnT>
                    <a:lnB>
                      <a:noFill/>
                    </a:lnB>
                  </a:tcPr>
                </a:tc>
                <a:tc>
                  <a:txBody>
                    <a:bodyPr/>
                    <a:lstStyle/>
                    <a:p>
                      <a:pPr algn="l" fontAlgn="b"/>
                      <a:r>
                        <a:rPr lang="es-MX" sz="900" b="1" i="0" u="none" strike="noStrike" dirty="0">
                          <a:solidFill>
                            <a:srgbClr val="000000"/>
                          </a:solidFill>
                          <a:effectLst/>
                          <a:latin typeface="Arial" panose="020B0604020202020204" pitchFamily="34" charset="0"/>
                        </a:rPr>
                        <a:t>Cambio (%)</a:t>
                      </a:r>
                    </a:p>
                  </a:txBody>
                  <a:tcPr marL="0" marR="0" marT="0" marB="0" anchor="b">
                    <a:lnL>
                      <a:noFill/>
                    </a:lnL>
                    <a:lnR>
                      <a:noFill/>
                    </a:lnR>
                    <a:lnT>
                      <a:noFill/>
                    </a:lnT>
                    <a:lnB>
                      <a:noFill/>
                    </a:lnB>
                  </a:tcPr>
                </a:tc>
                <a:extLst>
                  <a:ext uri="{0D108BD9-81ED-4DB2-BD59-A6C34878D82A}">
                    <a16:rowId xmlns="" xmlns:a16="http://schemas.microsoft.com/office/drawing/2014/main" val="1029205513"/>
                  </a:ext>
                </a:extLst>
              </a:tr>
              <a:tr h="200025">
                <a:tc>
                  <a:txBody>
                    <a:bodyPr/>
                    <a:lstStyle/>
                    <a:p>
                      <a:pPr algn="l" fontAlgn="b"/>
                      <a:r>
                        <a:rPr lang="es-MX" sz="900" b="0" i="0" u="none" strike="noStrike" dirty="0">
                          <a:solidFill>
                            <a:srgbClr val="000000"/>
                          </a:solidFill>
                          <a:effectLst/>
                          <a:latin typeface="Arial" panose="020B0604020202020204" pitchFamily="34" charset="0"/>
                        </a:rPr>
                        <a:t>1-3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56,827.27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13,137.42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30.07%</a:t>
                      </a:r>
                    </a:p>
                  </a:txBody>
                  <a:tcPr marL="0" marR="0" marT="0" marB="0" anchor="b">
                    <a:lnL>
                      <a:noFill/>
                    </a:lnL>
                    <a:lnR>
                      <a:noFill/>
                    </a:lnR>
                    <a:lnT>
                      <a:noFill/>
                    </a:lnT>
                    <a:lnB>
                      <a:noFill/>
                    </a:lnB>
                  </a:tcPr>
                </a:tc>
                <a:extLst>
                  <a:ext uri="{0D108BD9-81ED-4DB2-BD59-A6C34878D82A}">
                    <a16:rowId xmlns="" xmlns:a16="http://schemas.microsoft.com/office/drawing/2014/main" val="4029209866"/>
                  </a:ext>
                </a:extLst>
              </a:tr>
              <a:tr h="200025">
                <a:tc>
                  <a:txBody>
                    <a:bodyPr/>
                    <a:lstStyle/>
                    <a:p>
                      <a:pPr algn="l" fontAlgn="b"/>
                      <a:r>
                        <a:rPr lang="es-MX" sz="900" b="0" i="0" u="none" strike="noStrike" dirty="0">
                          <a:solidFill>
                            <a:srgbClr val="000000"/>
                          </a:solidFill>
                          <a:effectLst/>
                          <a:latin typeface="Arial" panose="020B0604020202020204" pitchFamily="34" charset="0"/>
                        </a:rPr>
                        <a:t>5-10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24,899.94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5,950.66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-19.29%</a:t>
                      </a:r>
                    </a:p>
                  </a:txBody>
                  <a:tcPr marL="0" marR="0" marT="0" marB="0" anchor="b">
                    <a:lnL>
                      <a:noFill/>
                    </a:lnL>
                    <a:lnR>
                      <a:noFill/>
                    </a:lnR>
                    <a:lnT>
                      <a:noFill/>
                    </a:lnT>
                    <a:lnB>
                      <a:noFill/>
                    </a:lnB>
                  </a:tcPr>
                </a:tc>
                <a:extLst>
                  <a:ext uri="{0D108BD9-81ED-4DB2-BD59-A6C34878D82A}">
                    <a16:rowId xmlns="" xmlns:a16="http://schemas.microsoft.com/office/drawing/2014/main" val="1022073706"/>
                  </a:ext>
                </a:extLst>
              </a:tr>
              <a:tr h="200025">
                <a:tc>
                  <a:txBody>
                    <a:bodyPr/>
                    <a:lstStyle/>
                    <a:p>
                      <a:pPr algn="l" fontAlgn="b"/>
                      <a:r>
                        <a:rPr lang="es-MX" sz="900" b="0" i="0" u="none" strike="noStrike" dirty="0">
                          <a:solidFill>
                            <a:srgbClr val="000000"/>
                          </a:solidFill>
                          <a:effectLst/>
                          <a:latin typeface="Arial" panose="020B0604020202020204" pitchFamily="34" charset="0"/>
                        </a:rPr>
                        <a:t>10-20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7,800.19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118.87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1.55%</a:t>
                      </a:r>
                    </a:p>
                  </a:txBody>
                  <a:tcPr marL="0" marR="0" marT="0" marB="0" anchor="b">
                    <a:lnL>
                      <a:noFill/>
                    </a:lnL>
                    <a:lnR>
                      <a:noFill/>
                    </a:lnR>
                    <a:lnT>
                      <a:noFill/>
                    </a:lnT>
                    <a:lnB>
                      <a:noFill/>
                    </a:lnB>
                  </a:tcPr>
                </a:tc>
                <a:extLst>
                  <a:ext uri="{0D108BD9-81ED-4DB2-BD59-A6C34878D82A}">
                    <a16:rowId xmlns="" xmlns:a16="http://schemas.microsoft.com/office/drawing/2014/main" val="2880994463"/>
                  </a:ext>
                </a:extLst>
              </a:tr>
              <a:tr h="200025">
                <a:tc>
                  <a:txBody>
                    <a:bodyPr/>
                    <a:lstStyle/>
                    <a:p>
                      <a:pPr algn="l" fontAlgn="b"/>
                      <a:r>
                        <a:rPr lang="es-MX" sz="900" b="0" i="0" u="none" strike="noStrike" dirty="0">
                          <a:solidFill>
                            <a:srgbClr val="000000"/>
                          </a:solidFill>
                          <a:effectLst/>
                          <a:latin typeface="Arial" panose="020B0604020202020204" pitchFamily="34" charset="0"/>
                        </a:rPr>
                        <a:t>20-30 años</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9,358.79 </a:t>
                      </a:r>
                    </a:p>
                  </a:txBody>
                  <a:tcPr marL="0" marR="0" marT="0" marB="0" anchor="b">
                    <a:lnL>
                      <a:noFill/>
                    </a:lnL>
                    <a:lnR>
                      <a:noFill/>
                    </a:lnR>
                    <a:lnT>
                      <a:noFill/>
                    </a:lnT>
                    <a:lnB>
                      <a:noFill/>
                    </a:lnB>
                  </a:tcPr>
                </a:tc>
                <a:tc>
                  <a:txBody>
                    <a:bodyPr/>
                    <a:lstStyle/>
                    <a:p>
                      <a:pPr algn="l" fontAlgn="b"/>
                      <a:r>
                        <a:rPr lang="es-MX" sz="900" b="0" i="0" u="none" strike="noStrike" dirty="0">
                          <a:solidFill>
                            <a:srgbClr val="000000"/>
                          </a:solidFill>
                          <a:effectLst/>
                          <a:latin typeface="Arial" panose="020B0604020202020204" pitchFamily="34" charset="0"/>
                        </a:rPr>
                        <a:t>               5,028.66 </a:t>
                      </a:r>
                    </a:p>
                  </a:txBody>
                  <a:tcPr marL="0" marR="0" marT="0" marB="0" anchor="b">
                    <a:lnL>
                      <a:noFill/>
                    </a:lnL>
                    <a:lnR>
                      <a:noFill/>
                    </a:lnR>
                    <a:lnT>
                      <a:noFill/>
                    </a:lnT>
                    <a:lnB>
                      <a:noFill/>
                    </a:lnB>
                  </a:tcPr>
                </a:tc>
                <a:tc>
                  <a:txBody>
                    <a:bodyPr/>
                    <a:lstStyle/>
                    <a:p>
                      <a:pPr algn="ctr" fontAlgn="b"/>
                      <a:r>
                        <a:rPr lang="es-MX" sz="900" b="0" i="0" u="none" strike="noStrike" dirty="0">
                          <a:solidFill>
                            <a:srgbClr val="000000"/>
                          </a:solidFill>
                          <a:effectLst/>
                          <a:latin typeface="Arial" panose="020B0604020202020204" pitchFamily="34" charset="0"/>
                        </a:rPr>
                        <a:t>116.13%</a:t>
                      </a:r>
                    </a:p>
                  </a:txBody>
                  <a:tcPr marL="0" marR="0" marT="0" marB="0" anchor="b">
                    <a:lnL>
                      <a:noFill/>
                    </a:lnL>
                    <a:lnR>
                      <a:noFill/>
                    </a:lnR>
                    <a:lnT>
                      <a:noFill/>
                    </a:lnT>
                    <a:lnB>
                      <a:noFill/>
                    </a:lnB>
                  </a:tcPr>
                </a:tc>
                <a:extLst>
                  <a:ext uri="{0D108BD9-81ED-4DB2-BD59-A6C34878D82A}">
                    <a16:rowId xmlns="" xmlns:a16="http://schemas.microsoft.com/office/drawing/2014/main" val="1596412245"/>
                  </a:ext>
                </a:extLst>
              </a:tr>
            </a:tbl>
          </a:graphicData>
        </a:graphic>
      </p:graphicFrame>
      <p:pic>
        <p:nvPicPr>
          <p:cNvPr id="4" name="Imagen 3">
            <a:extLst>
              <a:ext uri="{FF2B5EF4-FFF2-40B4-BE49-F238E27FC236}">
                <a16:creationId xmlns="" xmlns:a16="http://schemas.microsoft.com/office/drawing/2014/main" id="{BFC7BEE8-3715-41E5-935C-0CD1AABC941D}"/>
              </a:ext>
            </a:extLst>
          </p:cNvPr>
          <p:cNvPicPr>
            <a:picLocks noChangeAspect="1"/>
          </p:cNvPicPr>
          <p:nvPr/>
        </p:nvPicPr>
        <p:blipFill>
          <a:blip r:embed="rId3"/>
          <a:stretch>
            <a:fillRect/>
          </a:stretch>
        </p:blipFill>
        <p:spPr>
          <a:xfrm>
            <a:off x="5918367" y="3835917"/>
            <a:ext cx="2792210" cy="2188654"/>
          </a:xfrm>
          <a:prstGeom prst="rect">
            <a:avLst/>
          </a:prstGeom>
        </p:spPr>
      </p:pic>
      <p:sp>
        <p:nvSpPr>
          <p:cNvPr id="32" name="15 CuadroTexto">
            <a:extLst>
              <a:ext uri="{FF2B5EF4-FFF2-40B4-BE49-F238E27FC236}">
                <a16:creationId xmlns="" xmlns:a16="http://schemas.microsoft.com/office/drawing/2014/main" id="{6BE08B6F-8E63-45EE-97FA-4132B7A2F011}"/>
              </a:ext>
            </a:extLst>
          </p:cNvPr>
          <p:cNvSpPr txBox="1"/>
          <p:nvPr/>
        </p:nvSpPr>
        <p:spPr>
          <a:xfrm>
            <a:off x="5669281" y="6139737"/>
            <a:ext cx="2784910" cy="246221"/>
          </a:xfrm>
          <a:prstGeom prst="rect">
            <a:avLst/>
          </a:prstGeom>
          <a:noFill/>
        </p:spPr>
        <p:txBody>
          <a:bodyPr wrap="square" rtlCol="0">
            <a:spAutoFit/>
          </a:bodyPr>
          <a:lstStyle/>
          <a:p>
            <a:r>
              <a:rPr lang="es-MX" sz="1000" dirty="0">
                <a:latin typeface="Century Gothic" panose="020B0502020202020204" pitchFamily="34" charset="0"/>
              </a:rPr>
              <a:t>Fuente: Banxico (información al 27-07-17).</a:t>
            </a:r>
          </a:p>
        </p:txBody>
      </p:sp>
      <p:sp>
        <p:nvSpPr>
          <p:cNvPr id="5" name="4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10</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16552513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9"/>
            <a:ext cx="6961517"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Flujos a México, mercado renta variable</a:t>
            </a:r>
          </a:p>
        </p:txBody>
      </p:sp>
      <p:sp>
        <p:nvSpPr>
          <p:cNvPr id="4" name="15 CuadroTexto"/>
          <p:cNvSpPr txBox="1"/>
          <p:nvPr/>
        </p:nvSpPr>
        <p:spPr>
          <a:xfrm>
            <a:off x="7349640" y="6139737"/>
            <a:ext cx="1257466" cy="246221"/>
          </a:xfrm>
          <a:prstGeom prst="rect">
            <a:avLst/>
          </a:prstGeom>
          <a:noFill/>
        </p:spPr>
        <p:txBody>
          <a:bodyPr wrap="square" rtlCol="0">
            <a:spAutoFit/>
          </a:bodyPr>
          <a:lstStyle/>
          <a:p>
            <a:r>
              <a:rPr lang="es-MX" sz="1000" dirty="0"/>
              <a:t>Fuente: Banxico.</a:t>
            </a:r>
          </a:p>
        </p:txBody>
      </p:sp>
      <p:graphicFrame>
        <p:nvGraphicFramePr>
          <p:cNvPr id="7" name="1 Gráfico">
            <a:extLst>
              <a:ext uri="{FF2B5EF4-FFF2-40B4-BE49-F238E27FC236}">
                <a16:creationId xmlns="" xmlns:a16="http://schemas.microsoft.com/office/drawing/2014/main" id="{881F39A1-08CE-4E30-8F57-BE2EBC9B875C}"/>
              </a:ext>
            </a:extLst>
          </p:cNvPr>
          <p:cNvGraphicFramePr>
            <a:graphicFrameLocks noGrp="1"/>
          </p:cNvGraphicFramePr>
          <p:nvPr>
            <p:ph idx="1"/>
            <p:extLst>
              <p:ext uri="{D42A27DB-BD31-4B8C-83A1-F6EECF244321}">
                <p14:modId xmlns:p14="http://schemas.microsoft.com/office/powerpoint/2010/main" val="955815352"/>
              </p:ext>
            </p:extLst>
          </p:nvPr>
        </p:nvGraphicFramePr>
        <p:xfrm>
          <a:off x="457200" y="1347074"/>
          <a:ext cx="8229600" cy="4792663"/>
        </p:xfrm>
        <a:graphic>
          <a:graphicData uri="http://schemas.openxmlformats.org/drawingml/2006/chart">
            <c:chart xmlns:c="http://schemas.openxmlformats.org/drawingml/2006/chart" xmlns:r="http://schemas.openxmlformats.org/officeDocument/2006/relationships" r:id="rId2"/>
          </a:graphicData>
        </a:graphic>
      </p:graphicFrame>
      <p:sp>
        <p:nvSpPr>
          <p:cNvPr id="3" name="2 Marcador de número de diapositiva"/>
          <p:cNvSpPr>
            <a:spLocks noGrp="1"/>
          </p:cNvSpPr>
          <p:nvPr>
            <p:ph type="sldNum" sz="quarter" idx="12"/>
          </p:nvPr>
        </p:nvSpPr>
        <p:spPr/>
        <p:txBody>
          <a:bodyPr/>
          <a:lstStyle/>
          <a:p>
            <a:r>
              <a:rPr lang="es-ES" altLang="es-MX" dirty="0" smtClean="0"/>
              <a:t>11</a:t>
            </a:r>
            <a:endParaRPr lang="es-ES" altLang="es-MX" dirty="0"/>
          </a:p>
        </p:txBody>
      </p:sp>
    </p:spTree>
    <p:extLst>
      <p:ext uri="{BB962C8B-B14F-4D97-AF65-F5344CB8AC3E}">
        <p14:creationId xmlns:p14="http://schemas.microsoft.com/office/powerpoint/2010/main" val="14165183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Económicas</a:t>
            </a:r>
          </a:p>
        </p:txBody>
      </p:sp>
      <p:sp>
        <p:nvSpPr>
          <p:cNvPr id="6" name="CuadroTexto 5"/>
          <p:cNvSpPr txBox="1"/>
          <p:nvPr/>
        </p:nvSpPr>
        <p:spPr>
          <a:xfrm>
            <a:off x="299545" y="4725134"/>
            <a:ext cx="8544910" cy="1631216"/>
          </a:xfrm>
          <a:prstGeom prst="rect">
            <a:avLst/>
          </a:prstGeom>
          <a:noFill/>
        </p:spPr>
        <p:txBody>
          <a:bodyPr wrap="square" rtlCol="0">
            <a:spAutoFit/>
          </a:bodyPr>
          <a:lstStyle/>
          <a:p>
            <a:pPr marL="342900" indent="-342900" algn="just">
              <a:buFont typeface="+mj-lt"/>
              <a:buAutoNum type="arabicPeriod"/>
            </a:pPr>
            <a:r>
              <a:rPr lang="es-MX" sz="1100" dirty="0">
                <a:latin typeface="Century Gothic" panose="020B0502020202020204" pitchFamily="34" charset="0"/>
              </a:rPr>
              <a:t>En el primer gráfico se muestra el porcentaje de países emergentes con perspectiva estable, positiva y negativa de acuerdo a la calificadora Moodys. Los países que se consideraron como emergentes son: Argentina, Brasil, Chile, China, Colombia, India, México, Panamá, Perú, Singapur, Eslovaquia, Tailandia, Venezuela. </a:t>
            </a: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r>
              <a:rPr lang="es-MX" sz="1100" dirty="0">
                <a:latin typeface="Century Gothic" panose="020B0502020202020204" pitchFamily="34" charset="0"/>
              </a:rPr>
              <a:t>En el segundo gráfico se muestra el porcentaje de países avanzados con perspectiva estable, positiva y negativa de acuerdo a la calificadora Moodys. Los países que se consideraron como avanzados son: Austria, Bélgica, Dinamarca, Finlandia, Francia, Alemania, Grecia, Islandia, Irlanda, Italia, Japón, Holanda, Noruega, Portugal, Corea del Sur, España, Suecia, Suiza, Taiwán, Reino Unido y Estados Unidos. </a:t>
            </a:r>
          </a:p>
          <a:p>
            <a:pPr algn="just"/>
            <a:endParaRPr lang="es-MX" sz="1200" dirty="0">
              <a:latin typeface="Century Gothic" panose="020B0502020202020204" pitchFamily="34" charset="0"/>
            </a:endParaRPr>
          </a:p>
        </p:txBody>
      </p:sp>
      <p:graphicFrame>
        <p:nvGraphicFramePr>
          <p:cNvPr id="9" name="5 Gráfico">
            <a:extLst>
              <a:ext uri="{FF2B5EF4-FFF2-40B4-BE49-F238E27FC236}">
                <a16:creationId xmlns="" xmlns:a16="http://schemas.microsoft.com/office/drawing/2014/main" id="{00000000-0008-0000-0100-000006000000}"/>
              </a:ext>
            </a:extLst>
          </p:cNvPr>
          <p:cNvGraphicFramePr>
            <a:graphicFrameLocks/>
          </p:cNvGraphicFramePr>
          <p:nvPr>
            <p:extLst>
              <p:ext uri="{D42A27DB-BD31-4B8C-83A1-F6EECF244321}">
                <p14:modId xmlns:p14="http://schemas.microsoft.com/office/powerpoint/2010/main" val="3011658181"/>
              </p:ext>
            </p:extLst>
          </p:nvPr>
        </p:nvGraphicFramePr>
        <p:xfrm>
          <a:off x="4146608" y="1427720"/>
          <a:ext cx="5867400" cy="27908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4 Gráfico">
            <a:extLst>
              <a:ext uri="{FF2B5EF4-FFF2-40B4-BE49-F238E27FC236}">
                <a16:creationId xmlns=""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87780096"/>
              </p:ext>
            </p:extLst>
          </p:nvPr>
        </p:nvGraphicFramePr>
        <p:xfrm>
          <a:off x="457200" y="1482423"/>
          <a:ext cx="5829301" cy="2762250"/>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12</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21922546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5" name="15 CuadroTexto"/>
          <p:cNvSpPr txBox="1"/>
          <p:nvPr/>
        </p:nvSpPr>
        <p:spPr>
          <a:xfrm>
            <a:off x="6005294" y="5921624"/>
            <a:ext cx="2692866" cy="246221"/>
          </a:xfrm>
          <a:prstGeom prst="rect">
            <a:avLst/>
          </a:prstGeom>
          <a:noFill/>
        </p:spPr>
        <p:txBody>
          <a:bodyPr wrap="square" rtlCol="0">
            <a:spAutoFit/>
          </a:bodyPr>
          <a:lstStyle/>
          <a:p>
            <a:r>
              <a:rPr lang="es-MX" sz="1000" dirty="0"/>
              <a:t>Fuente: Gráfico propio con datos de Bloomberg.</a:t>
            </a:r>
          </a:p>
        </p:txBody>
      </p:sp>
      <p:sp>
        <p:nvSpPr>
          <p:cNvPr id="2" name="1 Marcador de número de diapositiva"/>
          <p:cNvSpPr>
            <a:spLocks noGrp="1"/>
          </p:cNvSpPr>
          <p:nvPr>
            <p:ph type="sldNum" sz="quarter" idx="12"/>
          </p:nvPr>
        </p:nvSpPr>
        <p:spPr/>
        <p:txBody>
          <a:bodyPr/>
          <a:lstStyle/>
          <a:p>
            <a:r>
              <a:rPr lang="es-ES" altLang="es-MX" dirty="0" smtClean="0"/>
              <a:t>13</a:t>
            </a:r>
            <a:endParaRPr lang="es-ES" altLang="es-MX" dirty="0"/>
          </a:p>
        </p:txBody>
      </p:sp>
      <p:pic>
        <p:nvPicPr>
          <p:cNvPr id="7" name="6 Imagen"/>
          <p:cNvPicPr>
            <a:picLocks noChangeAspect="1"/>
          </p:cNvPicPr>
          <p:nvPr/>
        </p:nvPicPr>
        <p:blipFill>
          <a:blip r:embed="rId2"/>
          <a:stretch>
            <a:fillRect/>
          </a:stretch>
        </p:blipFill>
        <p:spPr>
          <a:xfrm>
            <a:off x="342065" y="1499796"/>
            <a:ext cx="8459869" cy="3858409"/>
          </a:xfrm>
          <a:prstGeom prst="rect">
            <a:avLst/>
          </a:prstGeom>
        </p:spPr>
      </p:pic>
    </p:spTree>
    <p:extLst>
      <p:ext uri="{BB962C8B-B14F-4D97-AF65-F5344CB8AC3E}">
        <p14:creationId xmlns:p14="http://schemas.microsoft.com/office/powerpoint/2010/main" val="42159711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32" name="CuadroTexto 31"/>
          <p:cNvSpPr txBox="1"/>
          <p:nvPr/>
        </p:nvSpPr>
        <p:spPr>
          <a:xfrm>
            <a:off x="733167" y="5808739"/>
            <a:ext cx="7677665" cy="1423467"/>
          </a:xfrm>
          <a:prstGeom prst="rect">
            <a:avLst/>
          </a:prstGeom>
          <a:noFill/>
        </p:spPr>
        <p:txBody>
          <a:bodyPr wrap="square" rtlCol="0">
            <a:spAutoFit/>
          </a:bodyPr>
          <a:lstStyle/>
          <a:p>
            <a:pPr marL="342900" indent="-342900" algn="just">
              <a:buFont typeface="+mj-lt"/>
              <a:buAutoNum type="arabicPeriod"/>
            </a:pPr>
            <a:r>
              <a:rPr lang="es-MX" sz="1050" dirty="0">
                <a:latin typeface="Century Gothic" panose="020B0502020202020204" pitchFamily="34" charset="0"/>
              </a:rPr>
              <a:t>En el primer gráfico se muestra el movimiento de la tasa de rendimiento de los UMS de 10 años histórico de países seleccionados de América Latina. </a:t>
            </a:r>
          </a:p>
          <a:p>
            <a:pPr marL="342900" indent="-342900" algn="just">
              <a:buFont typeface="+mj-lt"/>
              <a:buAutoNum type="arabicPeriod"/>
            </a:pPr>
            <a:endParaRPr lang="es-MX" sz="1050" dirty="0">
              <a:latin typeface="Century Gothic" panose="020B0502020202020204" pitchFamily="34" charset="0"/>
            </a:endParaRPr>
          </a:p>
          <a:p>
            <a:pPr marL="342900" indent="-342900" algn="just">
              <a:buFont typeface="+mj-lt"/>
              <a:buAutoNum type="arabicPeriod"/>
            </a:pPr>
            <a:r>
              <a:rPr lang="es-MX" sz="1050" dirty="0">
                <a:latin typeface="Century Gothic" panose="020B0502020202020204" pitchFamily="34" charset="0"/>
              </a:rPr>
              <a:t>En el segundo gráfico, se muestra el spread de los UMS de 10 años de los países de América Latina respecto a los certificados del Tesoro de Estados Unidos. </a:t>
            </a: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endParaRPr lang="es-MX" sz="1100" dirty="0">
              <a:latin typeface="Century Gothic" panose="020B0502020202020204" pitchFamily="34" charset="0"/>
            </a:endParaRPr>
          </a:p>
          <a:p>
            <a:pPr algn="just"/>
            <a:endParaRPr lang="es-MX" sz="1200" dirty="0">
              <a:latin typeface="Century Gothic" panose="020B0502020202020204" pitchFamily="34" charset="0"/>
            </a:endParaRPr>
          </a:p>
        </p:txBody>
      </p:sp>
      <p:sp>
        <p:nvSpPr>
          <p:cNvPr id="6" name="15 CuadroTexto"/>
          <p:cNvSpPr txBox="1"/>
          <p:nvPr/>
        </p:nvSpPr>
        <p:spPr>
          <a:xfrm>
            <a:off x="4571999" y="5374989"/>
            <a:ext cx="3593757" cy="246221"/>
          </a:xfrm>
          <a:prstGeom prst="rect">
            <a:avLst/>
          </a:prstGeom>
          <a:noFill/>
        </p:spPr>
        <p:txBody>
          <a:bodyPr wrap="square" rtlCol="0">
            <a:spAutoFit/>
          </a:bodyPr>
          <a:lstStyle/>
          <a:p>
            <a:r>
              <a:rPr lang="es-MX" sz="1000" dirty="0">
                <a:latin typeface="Century Gothic" panose="020B0502020202020204" pitchFamily="34" charset="0"/>
              </a:rPr>
              <a:t>Fuente: Gráfico propio con datos de Bloomberg.</a:t>
            </a:r>
          </a:p>
        </p:txBody>
      </p:sp>
      <p:graphicFrame>
        <p:nvGraphicFramePr>
          <p:cNvPr id="7" name="1 Gráfico">
            <a:extLst>
              <a:ext uri="{FF2B5EF4-FFF2-40B4-BE49-F238E27FC236}">
                <a16:creationId xmlns=""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1613330608"/>
              </p:ext>
            </p:extLst>
          </p:nvPr>
        </p:nvGraphicFramePr>
        <p:xfrm>
          <a:off x="1078899" y="1093692"/>
          <a:ext cx="7229475" cy="38127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8 Gráfico">
            <a:extLst>
              <a:ext uri="{FF2B5EF4-FFF2-40B4-BE49-F238E27FC236}">
                <a16:creationId xmlns="" xmlns:a16="http://schemas.microsoft.com/office/drawing/2014/main" id="{00000000-0008-0000-0400-000009000000}"/>
              </a:ext>
            </a:extLst>
          </p:cNvPr>
          <p:cNvGraphicFramePr>
            <a:graphicFrameLocks/>
          </p:cNvGraphicFramePr>
          <p:nvPr>
            <p:extLst>
              <p:ext uri="{D42A27DB-BD31-4B8C-83A1-F6EECF244321}">
                <p14:modId xmlns:p14="http://schemas.microsoft.com/office/powerpoint/2010/main" val="653935622"/>
              </p:ext>
            </p:extLst>
          </p:nvPr>
        </p:nvGraphicFramePr>
        <p:xfrm>
          <a:off x="1186641" y="4875558"/>
          <a:ext cx="7246967" cy="554934"/>
        </p:xfrm>
        <a:graphic>
          <a:graphicData uri="http://schemas.openxmlformats.org/drawingml/2006/chart">
            <c:chart xmlns:c="http://schemas.openxmlformats.org/drawingml/2006/chart" xmlns:r="http://schemas.openxmlformats.org/officeDocument/2006/relationships" r:id="rId3"/>
          </a:graphicData>
        </a:graphic>
      </p:graphicFrame>
      <p:sp>
        <p:nvSpPr>
          <p:cNvPr id="3" name="2 Marcador de número de diapositiva"/>
          <p:cNvSpPr>
            <a:spLocks noGrp="1"/>
          </p:cNvSpPr>
          <p:nvPr>
            <p:ph type="sldNum" sz="quarter" idx="12"/>
          </p:nvPr>
        </p:nvSpPr>
        <p:spPr>
          <a:xfrm>
            <a:off x="6771083" y="6377480"/>
            <a:ext cx="2133600" cy="365125"/>
          </a:xfrm>
        </p:spPr>
        <p:txBody>
          <a:bodyPr/>
          <a:lstStyle/>
          <a:p>
            <a:r>
              <a:rPr lang="es-ES" altLang="es-MX" dirty="0" smtClean="0">
                <a:latin typeface="Century Gothic" panose="020B0502020202020204" pitchFamily="34" charset="0"/>
              </a:rPr>
              <a:t>14</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9418773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6" name="15 CuadroTexto"/>
          <p:cNvSpPr txBox="1"/>
          <p:nvPr/>
        </p:nvSpPr>
        <p:spPr>
          <a:xfrm>
            <a:off x="4257675" y="5960874"/>
            <a:ext cx="3721241" cy="246221"/>
          </a:xfrm>
          <a:prstGeom prst="rect">
            <a:avLst/>
          </a:prstGeom>
          <a:noFill/>
        </p:spPr>
        <p:txBody>
          <a:bodyPr wrap="square" rtlCol="0">
            <a:spAutoFit/>
          </a:bodyPr>
          <a:lstStyle/>
          <a:p>
            <a:r>
              <a:rPr lang="es-MX" sz="1000" dirty="0">
                <a:latin typeface="Century Gothic" panose="020B0502020202020204" pitchFamily="34" charset="0"/>
              </a:rPr>
              <a:t>Fuente: Gráfico propio con datos de Bloomberg.</a:t>
            </a:r>
          </a:p>
        </p:txBody>
      </p:sp>
      <p:graphicFrame>
        <p:nvGraphicFramePr>
          <p:cNvPr id="7" name="2 Gráfico">
            <a:extLst>
              <a:ext uri="{FF2B5EF4-FFF2-40B4-BE49-F238E27FC236}">
                <a16:creationId xmlns="" xmlns:a16="http://schemas.microsoft.com/office/drawing/2014/main" id="{00000000-0008-0000-0400-000003000000}"/>
              </a:ext>
            </a:extLst>
          </p:cNvPr>
          <p:cNvGraphicFramePr>
            <a:graphicFrameLocks/>
          </p:cNvGraphicFramePr>
          <p:nvPr>
            <p:extLst>
              <p:ext uri="{D42A27DB-BD31-4B8C-83A1-F6EECF244321}">
                <p14:modId xmlns:p14="http://schemas.microsoft.com/office/powerpoint/2010/main" val="351842268"/>
              </p:ext>
            </p:extLst>
          </p:nvPr>
        </p:nvGraphicFramePr>
        <p:xfrm>
          <a:off x="776287" y="1304924"/>
          <a:ext cx="7591425" cy="4553495"/>
        </p:xfrm>
        <a:graphic>
          <a:graphicData uri="http://schemas.openxmlformats.org/drawingml/2006/chart">
            <c:chart xmlns:c="http://schemas.openxmlformats.org/drawingml/2006/chart" xmlns:r="http://schemas.openxmlformats.org/officeDocument/2006/relationships" r:id="rId2"/>
          </a:graphicData>
        </a:graphic>
      </p:graphicFrame>
      <p:sp>
        <p:nvSpPr>
          <p:cNvPr id="2" name="1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15</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50362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6" name="15 CuadroTexto"/>
          <p:cNvSpPr txBox="1"/>
          <p:nvPr/>
        </p:nvSpPr>
        <p:spPr>
          <a:xfrm>
            <a:off x="5837515" y="5735310"/>
            <a:ext cx="2692866" cy="246221"/>
          </a:xfrm>
          <a:prstGeom prst="rect">
            <a:avLst/>
          </a:prstGeom>
          <a:noFill/>
        </p:spPr>
        <p:txBody>
          <a:bodyPr wrap="square" rtlCol="0">
            <a:spAutoFit/>
          </a:bodyPr>
          <a:lstStyle/>
          <a:p>
            <a:r>
              <a:rPr lang="es-MX" sz="1000" dirty="0"/>
              <a:t>Fuente: Gráfico propio con datos de Bloomberg.</a:t>
            </a:r>
          </a:p>
        </p:txBody>
      </p:sp>
      <p:graphicFrame>
        <p:nvGraphicFramePr>
          <p:cNvPr id="7" name="20 Gráfico">
            <a:extLst>
              <a:ext uri="{FF2B5EF4-FFF2-40B4-BE49-F238E27FC236}">
                <a16:creationId xmlns="" xmlns:a16="http://schemas.microsoft.com/office/drawing/2014/main" id="{00000000-0008-0000-0000-000015000000}"/>
              </a:ext>
            </a:extLst>
          </p:cNvPr>
          <p:cNvGraphicFramePr>
            <a:graphicFrameLocks/>
          </p:cNvGraphicFramePr>
          <p:nvPr>
            <p:extLst>
              <p:ext uri="{D42A27DB-BD31-4B8C-83A1-F6EECF244321}">
                <p14:modId xmlns:p14="http://schemas.microsoft.com/office/powerpoint/2010/main" val="3765021506"/>
              </p:ext>
            </p:extLst>
          </p:nvPr>
        </p:nvGraphicFramePr>
        <p:xfrm>
          <a:off x="457200" y="1981199"/>
          <a:ext cx="8073181" cy="3754111"/>
        </p:xfrm>
        <a:graphic>
          <a:graphicData uri="http://schemas.openxmlformats.org/drawingml/2006/chart">
            <c:chart xmlns:c="http://schemas.openxmlformats.org/drawingml/2006/chart" xmlns:r="http://schemas.openxmlformats.org/officeDocument/2006/relationships" r:id="rId2"/>
          </a:graphicData>
        </a:graphic>
      </p:graphicFrame>
      <p:sp>
        <p:nvSpPr>
          <p:cNvPr id="2" name="1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16</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9978180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14" name="CuadroTexto 13"/>
          <p:cNvSpPr txBox="1"/>
          <p:nvPr/>
        </p:nvSpPr>
        <p:spPr>
          <a:xfrm>
            <a:off x="214049" y="5426750"/>
            <a:ext cx="8729925" cy="1107996"/>
          </a:xfrm>
          <a:prstGeom prst="rect">
            <a:avLst/>
          </a:prstGeom>
          <a:noFill/>
        </p:spPr>
        <p:txBody>
          <a:bodyPr wrap="square" rtlCol="0">
            <a:spAutoFit/>
          </a:bodyPr>
          <a:lstStyle/>
          <a:p>
            <a:pPr marL="342900" indent="-342900" algn="just">
              <a:buFont typeface="+mj-lt"/>
              <a:buAutoNum type="arabicPeriod"/>
            </a:pPr>
            <a:r>
              <a:rPr lang="es-MX" sz="1050" dirty="0">
                <a:latin typeface="Century Gothic" panose="020B0502020202020204" pitchFamily="34" charset="0"/>
              </a:rPr>
              <a:t>En el primer gráfico se muestran las sorpresas (positivas y negativas) del trimestre actual (color fuerte) y el cuarto trimestre de 2016 (color claro) y el porcentaje agregado de la sorpresa de las 498 empresas que se incluyen en el S&amp;P 500. </a:t>
            </a:r>
            <a:endParaRPr lang="es-MX" sz="1100" dirty="0">
              <a:latin typeface="Century Gothic" panose="020B0502020202020204" pitchFamily="34" charset="0"/>
            </a:endParaRPr>
          </a:p>
          <a:p>
            <a:pPr marL="342900" indent="-342900" algn="just">
              <a:buFont typeface="+mj-lt"/>
              <a:buAutoNum type="arabicPeriod"/>
            </a:pPr>
            <a:endParaRPr lang="es-MX" sz="1100" dirty="0">
              <a:latin typeface="Century Gothic" panose="020B0502020202020204" pitchFamily="34" charset="0"/>
            </a:endParaRPr>
          </a:p>
          <a:p>
            <a:pPr marL="342900" indent="-342900" algn="just">
              <a:buFont typeface="+mj-lt"/>
              <a:buAutoNum type="arabicPeriod"/>
            </a:pPr>
            <a:r>
              <a:rPr lang="es-MX" sz="1100" dirty="0">
                <a:latin typeface="Century Gothic" panose="020B0502020202020204" pitchFamily="34" charset="0"/>
              </a:rPr>
              <a:t>En el segundo gráfico se muestran las sorpresas (positivas y negativas) del trimestre actual (color fuerte) y el cuarto trimestre de 2016 (color claro) y el porcentaje agregado de la sorpresa de las 35 empresas que se incluyen en el IPC.</a:t>
            </a:r>
          </a:p>
          <a:p>
            <a:pPr algn="just"/>
            <a:endParaRPr lang="es-MX" sz="1200" dirty="0">
              <a:latin typeface="Century Gothic" panose="020B0502020202020204" pitchFamily="34" charset="0"/>
            </a:endParaRPr>
          </a:p>
        </p:txBody>
      </p:sp>
      <p:sp>
        <p:nvSpPr>
          <p:cNvPr id="10" name="15 CuadroTexto"/>
          <p:cNvSpPr txBox="1"/>
          <p:nvPr/>
        </p:nvSpPr>
        <p:spPr>
          <a:xfrm>
            <a:off x="5644532" y="5124392"/>
            <a:ext cx="2692866" cy="246221"/>
          </a:xfrm>
          <a:prstGeom prst="rect">
            <a:avLst/>
          </a:prstGeom>
          <a:noFill/>
        </p:spPr>
        <p:txBody>
          <a:bodyPr wrap="square" rtlCol="0">
            <a:spAutoFit/>
          </a:bodyPr>
          <a:lstStyle/>
          <a:p>
            <a:r>
              <a:rPr lang="es-MX" sz="1000" dirty="0"/>
              <a:t>Fuente: Gráfico propio con datos de Bloomberg.</a:t>
            </a:r>
          </a:p>
        </p:txBody>
      </p:sp>
      <p:grpSp>
        <p:nvGrpSpPr>
          <p:cNvPr id="11" name="23 Grupo">
            <a:extLst>
              <a:ext uri="{FF2B5EF4-FFF2-40B4-BE49-F238E27FC236}">
                <a16:creationId xmlns="" xmlns:a16="http://schemas.microsoft.com/office/drawing/2014/main" id="{00000000-0008-0000-0000-000018000000}"/>
              </a:ext>
            </a:extLst>
          </p:cNvPr>
          <p:cNvGrpSpPr/>
          <p:nvPr/>
        </p:nvGrpSpPr>
        <p:grpSpPr>
          <a:xfrm>
            <a:off x="772712" y="1673029"/>
            <a:ext cx="3638129" cy="3451363"/>
            <a:chOff x="0" y="0"/>
            <a:chExt cx="3505200" cy="3209924"/>
          </a:xfrm>
        </p:grpSpPr>
        <p:graphicFrame>
          <p:nvGraphicFramePr>
            <p:cNvPr id="12" name="24 Gráfico">
              <a:extLst>
                <a:ext uri="{FF2B5EF4-FFF2-40B4-BE49-F238E27FC236}">
                  <a16:creationId xmlns="" xmlns:a16="http://schemas.microsoft.com/office/drawing/2014/main" id="{00000000-0008-0000-0000-000019000000}"/>
                </a:ext>
              </a:extLst>
            </p:cNvPr>
            <p:cNvGraphicFramePr/>
            <p:nvPr>
              <p:extLst>
                <p:ext uri="{D42A27DB-BD31-4B8C-83A1-F6EECF244321}">
                  <p14:modId xmlns:p14="http://schemas.microsoft.com/office/powerpoint/2010/main" val="162899486"/>
                </p:ext>
              </p:extLst>
            </p:nvPr>
          </p:nvGraphicFramePr>
          <p:xfrm>
            <a:off x="0" y="0"/>
            <a:ext cx="3505200" cy="3209924"/>
          </p:xfrm>
          <a:graphic>
            <a:graphicData uri="http://schemas.openxmlformats.org/drawingml/2006/chart">
              <c:chart xmlns:c="http://schemas.openxmlformats.org/drawingml/2006/chart" xmlns:r="http://schemas.openxmlformats.org/officeDocument/2006/relationships" r:id="rId2"/>
            </a:graphicData>
          </a:graphic>
        </p:graphicFrame>
        <p:sp>
          <p:nvSpPr>
            <p:cNvPr id="13" name="25 CuadroTexto">
              <a:extLst>
                <a:ext uri="{FF2B5EF4-FFF2-40B4-BE49-F238E27FC236}">
                  <a16:creationId xmlns="" xmlns:a16="http://schemas.microsoft.com/office/drawing/2014/main" id="{00000000-0008-0000-0000-00001A000000}"/>
                </a:ext>
              </a:extLst>
            </p:cNvPr>
            <p:cNvSpPr txBox="1"/>
            <p:nvPr/>
          </p:nvSpPr>
          <p:spPr>
            <a:xfrm>
              <a:off x="38100"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F8DB21F6-9FEE-4B21-BD7C-50DD3072FD93}" type="TxLink">
                <a:rPr lang="en-US" sz="900" b="0" i="0" u="none" strike="noStrike" smtClean="0">
                  <a:solidFill>
                    <a:srgbClr val="000000"/>
                  </a:solidFill>
                  <a:latin typeface="Century Gothic" panose="020B0502020202020204" pitchFamily="34" charset="0"/>
                </a:rPr>
                <a:pPr/>
                <a:t>Q2 2017</a:t>
              </a:fld>
              <a:r>
                <a:rPr lang="en-US" sz="900" b="0" i="0" u="none" strike="noStrike" dirty="0">
                  <a:solidFill>
                    <a:srgbClr val="000000"/>
                  </a:solidFill>
                  <a:latin typeface="Century Gothic" panose="020B0502020202020204" pitchFamily="34" charset="0"/>
                </a:rPr>
                <a:t> vs Current Quarter</a:t>
              </a:r>
            </a:p>
            <a:p>
              <a:endParaRPr lang="en-US" sz="200" dirty="0">
                <a:latin typeface="Century Gothic" panose="020B0502020202020204" pitchFamily="34" charset="0"/>
              </a:endParaRPr>
            </a:p>
          </p:txBody>
        </p:sp>
      </p:grpSp>
      <p:grpSp>
        <p:nvGrpSpPr>
          <p:cNvPr id="21" name="26 Grupo">
            <a:extLst>
              <a:ext uri="{FF2B5EF4-FFF2-40B4-BE49-F238E27FC236}">
                <a16:creationId xmlns="" xmlns:a16="http://schemas.microsoft.com/office/drawing/2014/main" id="{00000000-0008-0000-0000-00001B000000}"/>
              </a:ext>
            </a:extLst>
          </p:cNvPr>
          <p:cNvGrpSpPr/>
          <p:nvPr/>
        </p:nvGrpSpPr>
        <p:grpSpPr>
          <a:xfrm>
            <a:off x="4677059" y="1673029"/>
            <a:ext cx="3814473" cy="3420640"/>
            <a:chOff x="0" y="0"/>
            <a:chExt cx="3505200" cy="3209924"/>
          </a:xfrm>
        </p:grpSpPr>
        <p:graphicFrame>
          <p:nvGraphicFramePr>
            <p:cNvPr id="22" name="27 Gráfico">
              <a:extLst>
                <a:ext uri="{FF2B5EF4-FFF2-40B4-BE49-F238E27FC236}">
                  <a16:creationId xmlns="" xmlns:a16="http://schemas.microsoft.com/office/drawing/2014/main" id="{00000000-0008-0000-0000-00001C000000}"/>
                </a:ext>
              </a:extLst>
            </p:cNvPr>
            <p:cNvGraphicFramePr>
              <a:graphicFrameLocks/>
            </p:cNvGraphicFramePr>
            <p:nvPr>
              <p:extLst>
                <p:ext uri="{D42A27DB-BD31-4B8C-83A1-F6EECF244321}">
                  <p14:modId xmlns:p14="http://schemas.microsoft.com/office/powerpoint/2010/main" val="1837282457"/>
                </p:ext>
              </p:extLst>
            </p:nvPr>
          </p:nvGraphicFramePr>
          <p:xfrm>
            <a:off x="0" y="0"/>
            <a:ext cx="3505200" cy="3209924"/>
          </p:xfrm>
          <a:graphic>
            <a:graphicData uri="http://schemas.openxmlformats.org/drawingml/2006/chart">
              <c:chart xmlns:c="http://schemas.openxmlformats.org/drawingml/2006/chart" xmlns:r="http://schemas.openxmlformats.org/officeDocument/2006/relationships" r:id="rId3"/>
            </a:graphicData>
          </a:graphic>
        </p:graphicFrame>
        <p:sp>
          <p:nvSpPr>
            <p:cNvPr id="23" name="28 CuadroTexto">
              <a:extLst>
                <a:ext uri="{FF2B5EF4-FFF2-40B4-BE49-F238E27FC236}">
                  <a16:creationId xmlns="" xmlns:a16="http://schemas.microsoft.com/office/drawing/2014/main" id="{00000000-0008-0000-0000-00001D000000}"/>
                </a:ext>
              </a:extLst>
            </p:cNvPr>
            <p:cNvSpPr txBox="1"/>
            <p:nvPr/>
          </p:nvSpPr>
          <p:spPr>
            <a:xfrm>
              <a:off x="28575" y="2914650"/>
              <a:ext cx="1695450" cy="2667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fld id="{A28A519B-D432-43E8-A2E9-B8BFAFE84340}" type="TxLink">
                <a:rPr lang="en-US" sz="800" b="0" i="0" u="none" strike="noStrike" smtClean="0">
                  <a:solidFill>
                    <a:srgbClr val="000000"/>
                  </a:solidFill>
                  <a:latin typeface="Century Gothic" panose="020B0502020202020204" pitchFamily="34" charset="0"/>
                </a:rPr>
                <a:pPr/>
                <a:t>Q2 2017</a:t>
              </a:fld>
              <a:r>
                <a:rPr lang="en-US" sz="800" b="0" i="0" u="none" strike="noStrike" dirty="0">
                  <a:solidFill>
                    <a:srgbClr val="000000"/>
                  </a:solidFill>
                  <a:latin typeface="Century Gothic" panose="020B0502020202020204" pitchFamily="34" charset="0"/>
                </a:rPr>
                <a:t> vs Current Quarter</a:t>
              </a:r>
              <a:endParaRPr lang="en-US" sz="100" dirty="0">
                <a:latin typeface="Century Gothic" panose="020B0502020202020204" pitchFamily="34" charset="0"/>
              </a:endParaRPr>
            </a:p>
          </p:txBody>
        </p:sp>
      </p:grpSp>
      <p:sp>
        <p:nvSpPr>
          <p:cNvPr id="3" name="2 Marcador de número de diapositiva"/>
          <p:cNvSpPr>
            <a:spLocks noGrp="1"/>
          </p:cNvSpPr>
          <p:nvPr>
            <p:ph type="sldNum" sz="quarter" idx="12"/>
          </p:nvPr>
        </p:nvSpPr>
        <p:spPr>
          <a:xfrm>
            <a:off x="6810374" y="6400757"/>
            <a:ext cx="2133600" cy="365125"/>
          </a:xfrm>
        </p:spPr>
        <p:txBody>
          <a:bodyPr/>
          <a:lstStyle/>
          <a:p>
            <a:r>
              <a:rPr lang="es-ES" altLang="es-MX" dirty="0" smtClean="0">
                <a:latin typeface="Century Gothic" panose="020B0502020202020204" pitchFamily="34" charset="0"/>
              </a:rPr>
              <a:t>17</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8837445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pic>
        <p:nvPicPr>
          <p:cNvPr id="3" name="Imagen 2"/>
          <p:cNvPicPr>
            <a:picLocks noChangeAspect="1"/>
          </p:cNvPicPr>
          <p:nvPr/>
        </p:nvPicPr>
        <p:blipFill>
          <a:blip r:embed="rId2"/>
          <a:stretch>
            <a:fillRect/>
          </a:stretch>
        </p:blipFill>
        <p:spPr>
          <a:xfrm>
            <a:off x="319873" y="1751376"/>
            <a:ext cx="8313883" cy="4431310"/>
          </a:xfrm>
          <a:prstGeom prst="rect">
            <a:avLst/>
          </a:prstGeom>
        </p:spPr>
      </p:pic>
      <p:cxnSp>
        <p:nvCxnSpPr>
          <p:cNvPr id="7" name="Conector recto 6"/>
          <p:cNvCxnSpPr/>
          <p:nvPr/>
        </p:nvCxnSpPr>
        <p:spPr>
          <a:xfrm>
            <a:off x="796954" y="4336362"/>
            <a:ext cx="7600426" cy="0"/>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sp>
        <p:nvSpPr>
          <p:cNvPr id="8" name="CuadroTexto 7"/>
          <p:cNvSpPr txBox="1"/>
          <p:nvPr/>
        </p:nvSpPr>
        <p:spPr>
          <a:xfrm>
            <a:off x="7531003" y="4124070"/>
            <a:ext cx="984565" cy="246221"/>
          </a:xfrm>
          <a:prstGeom prst="rect">
            <a:avLst/>
          </a:prstGeom>
          <a:noFill/>
        </p:spPr>
        <p:txBody>
          <a:bodyPr wrap="none" rtlCol="0">
            <a:spAutoFit/>
          </a:bodyPr>
          <a:lstStyle/>
          <a:p>
            <a:r>
              <a:rPr lang="es-MX" sz="1000" dirty="0">
                <a:solidFill>
                  <a:schemeClr val="accent4"/>
                </a:solidFill>
              </a:rPr>
              <a:t>Promedio 2015</a:t>
            </a:r>
          </a:p>
        </p:txBody>
      </p:sp>
      <p:cxnSp>
        <p:nvCxnSpPr>
          <p:cNvPr id="9" name="Conector recto 8"/>
          <p:cNvCxnSpPr/>
          <p:nvPr/>
        </p:nvCxnSpPr>
        <p:spPr>
          <a:xfrm>
            <a:off x="796954" y="4488110"/>
            <a:ext cx="7600426"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10" name="CuadroTexto 9"/>
          <p:cNvSpPr txBox="1"/>
          <p:nvPr/>
        </p:nvSpPr>
        <p:spPr>
          <a:xfrm>
            <a:off x="7531003" y="4306090"/>
            <a:ext cx="984565" cy="246221"/>
          </a:xfrm>
          <a:prstGeom prst="rect">
            <a:avLst/>
          </a:prstGeom>
          <a:noFill/>
        </p:spPr>
        <p:txBody>
          <a:bodyPr wrap="none" rtlCol="0">
            <a:spAutoFit/>
          </a:bodyPr>
          <a:lstStyle/>
          <a:p>
            <a:r>
              <a:rPr lang="es-MX" sz="1000" dirty="0">
                <a:solidFill>
                  <a:srgbClr val="00B050"/>
                </a:solidFill>
              </a:rPr>
              <a:t>Promedio 2016</a:t>
            </a:r>
          </a:p>
        </p:txBody>
      </p:sp>
      <p:cxnSp>
        <p:nvCxnSpPr>
          <p:cNvPr id="11" name="Conector recto 10"/>
          <p:cNvCxnSpPr/>
          <p:nvPr/>
        </p:nvCxnSpPr>
        <p:spPr>
          <a:xfrm>
            <a:off x="796954" y="5016617"/>
            <a:ext cx="7600426" cy="0"/>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12" name="CuadroTexto 11"/>
          <p:cNvSpPr txBox="1"/>
          <p:nvPr/>
        </p:nvSpPr>
        <p:spPr>
          <a:xfrm>
            <a:off x="7531003" y="4788219"/>
            <a:ext cx="984565" cy="246221"/>
          </a:xfrm>
          <a:prstGeom prst="rect">
            <a:avLst/>
          </a:prstGeom>
          <a:noFill/>
        </p:spPr>
        <p:txBody>
          <a:bodyPr wrap="none" rtlCol="0">
            <a:spAutoFit/>
          </a:bodyPr>
          <a:lstStyle/>
          <a:p>
            <a:r>
              <a:rPr lang="es-MX" sz="1000" dirty="0">
                <a:solidFill>
                  <a:schemeClr val="accent5"/>
                </a:solidFill>
              </a:rPr>
              <a:t>Promedio 2017</a:t>
            </a:r>
          </a:p>
        </p:txBody>
      </p:sp>
      <p:sp>
        <p:nvSpPr>
          <p:cNvPr id="13" name="15 CuadroTexto"/>
          <p:cNvSpPr txBox="1"/>
          <p:nvPr/>
        </p:nvSpPr>
        <p:spPr>
          <a:xfrm>
            <a:off x="5773110" y="6172373"/>
            <a:ext cx="2692866" cy="246221"/>
          </a:xfrm>
          <a:prstGeom prst="rect">
            <a:avLst/>
          </a:prstGeom>
          <a:noFill/>
        </p:spPr>
        <p:txBody>
          <a:bodyPr wrap="square" rtlCol="0">
            <a:spAutoFit/>
          </a:bodyPr>
          <a:lstStyle/>
          <a:p>
            <a:r>
              <a:rPr lang="es-MX" sz="1000" dirty="0"/>
              <a:t>Fuente: Gráfico propio con datos de Bloomberg.</a:t>
            </a:r>
          </a:p>
        </p:txBody>
      </p:sp>
      <p:sp>
        <p:nvSpPr>
          <p:cNvPr id="4" name="3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18</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5682532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245295" cy="369332"/>
          </a:xfrm>
          <a:prstGeom prst="rect">
            <a:avLst/>
          </a:prstGeom>
          <a:noFill/>
        </p:spPr>
        <p:txBody>
          <a:bodyPr wrap="none" rtlCol="0">
            <a:spAutoFit/>
          </a:bodyPr>
          <a:lstStyle/>
          <a:p>
            <a:r>
              <a:rPr lang="es-MX" dirty="0"/>
              <a:t>Encuesta Citibanamex</a:t>
            </a:r>
          </a:p>
        </p:txBody>
      </p:sp>
      <p:sp>
        <p:nvSpPr>
          <p:cNvPr id="5" name="CuadroTexto 4"/>
          <p:cNvSpPr txBox="1"/>
          <p:nvPr/>
        </p:nvSpPr>
        <p:spPr>
          <a:xfrm>
            <a:off x="2993666" y="1230868"/>
            <a:ext cx="3189271" cy="369332"/>
          </a:xfrm>
          <a:prstGeom prst="rect">
            <a:avLst/>
          </a:prstGeom>
          <a:noFill/>
        </p:spPr>
        <p:txBody>
          <a:bodyPr wrap="none" rtlCol="0">
            <a:spAutoFit/>
          </a:bodyPr>
          <a:lstStyle/>
          <a:p>
            <a:r>
              <a:rPr lang="es-MX" dirty="0"/>
              <a:t>Fecha: 6 de septiembre de 2016</a:t>
            </a:r>
          </a:p>
        </p:txBody>
      </p:sp>
      <p:pic>
        <p:nvPicPr>
          <p:cNvPr id="14" name="Marcador de contenido 13" descr="Recorte de pantalla">
            <a:extLst>
              <a:ext uri="{FF2B5EF4-FFF2-40B4-BE49-F238E27FC236}">
                <a16:creationId xmlns="" xmlns:a16="http://schemas.microsoft.com/office/drawing/2014/main" id="{B39F86AD-BB13-4D3B-B06F-42E03B5BA6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8400" y="1600200"/>
            <a:ext cx="6324475" cy="5140844"/>
          </a:xfrm>
        </p:spPr>
      </p:pic>
      <p:sp>
        <p:nvSpPr>
          <p:cNvPr id="3" name="2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19</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17256088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1230868"/>
            <a:ext cx="2245295" cy="369332"/>
          </a:xfrm>
          <a:prstGeom prst="rect">
            <a:avLst/>
          </a:prstGeom>
          <a:noFill/>
        </p:spPr>
        <p:txBody>
          <a:bodyPr wrap="none" rtlCol="0">
            <a:spAutoFit/>
          </a:bodyPr>
          <a:lstStyle/>
          <a:p>
            <a:r>
              <a:rPr lang="es-MX" dirty="0"/>
              <a:t>Encuesta Citibanamex</a:t>
            </a:r>
          </a:p>
        </p:txBody>
      </p:sp>
      <p:sp>
        <p:nvSpPr>
          <p:cNvPr id="5" name="CuadroTexto 4"/>
          <p:cNvSpPr txBox="1"/>
          <p:nvPr/>
        </p:nvSpPr>
        <p:spPr>
          <a:xfrm>
            <a:off x="2993666" y="1230868"/>
            <a:ext cx="3189271" cy="369332"/>
          </a:xfrm>
          <a:prstGeom prst="rect">
            <a:avLst/>
          </a:prstGeom>
          <a:noFill/>
        </p:spPr>
        <p:txBody>
          <a:bodyPr wrap="none" rtlCol="0">
            <a:spAutoFit/>
          </a:bodyPr>
          <a:lstStyle/>
          <a:p>
            <a:r>
              <a:rPr lang="es-MX" dirty="0"/>
              <a:t>Fecha: 6 de septiembre de 2016</a:t>
            </a:r>
          </a:p>
        </p:txBody>
      </p:sp>
      <p:pic>
        <p:nvPicPr>
          <p:cNvPr id="9" name="Marcador de contenido 8" descr="Recorte de pantalla">
            <a:extLst>
              <a:ext uri="{FF2B5EF4-FFF2-40B4-BE49-F238E27FC236}">
                <a16:creationId xmlns="" xmlns:a16="http://schemas.microsoft.com/office/drawing/2014/main" id="{5036E3F8-8B10-41BA-8411-9242601D6A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1650" y="1600199"/>
            <a:ext cx="6115049" cy="5126349"/>
          </a:xfrm>
          <a:prstGeom prst="rect">
            <a:avLst/>
          </a:prstGeom>
        </p:spPr>
      </p:pic>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20</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542515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512859" y="1005857"/>
            <a:ext cx="2245295" cy="369332"/>
          </a:xfrm>
          <a:prstGeom prst="rect">
            <a:avLst/>
          </a:prstGeom>
          <a:noFill/>
        </p:spPr>
        <p:txBody>
          <a:bodyPr wrap="none" rtlCol="0">
            <a:spAutoFit/>
          </a:bodyPr>
          <a:lstStyle/>
          <a:p>
            <a:r>
              <a:rPr lang="es-MX" dirty="0"/>
              <a:t>Encuesta Citibanamex</a:t>
            </a:r>
          </a:p>
        </p:txBody>
      </p:sp>
      <p:sp>
        <p:nvSpPr>
          <p:cNvPr id="5" name="CuadroTexto 4"/>
          <p:cNvSpPr txBox="1"/>
          <p:nvPr/>
        </p:nvSpPr>
        <p:spPr>
          <a:xfrm>
            <a:off x="2922104" y="1005857"/>
            <a:ext cx="2742867" cy="369332"/>
          </a:xfrm>
          <a:prstGeom prst="rect">
            <a:avLst/>
          </a:prstGeom>
          <a:noFill/>
        </p:spPr>
        <p:txBody>
          <a:bodyPr wrap="none" rtlCol="0">
            <a:spAutoFit/>
          </a:bodyPr>
          <a:lstStyle/>
          <a:p>
            <a:r>
              <a:rPr lang="es-MX" dirty="0"/>
              <a:t>Fecha: 7 de agosto de 2017</a:t>
            </a:r>
          </a:p>
        </p:txBody>
      </p:sp>
      <p:pic>
        <p:nvPicPr>
          <p:cNvPr id="6" name="Marcador de contenido 5" descr="Recorte de pantalla">
            <a:extLst>
              <a:ext uri="{FF2B5EF4-FFF2-40B4-BE49-F238E27FC236}">
                <a16:creationId xmlns="" xmlns:a16="http://schemas.microsoft.com/office/drawing/2014/main" id="{9041531F-1CCD-44EE-A65C-2206A5FC9E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0690" y="1375189"/>
            <a:ext cx="5034550" cy="5245877"/>
          </a:xfrm>
        </p:spPr>
      </p:pic>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21</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001624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Expectativas Financieras</a:t>
            </a:r>
          </a:p>
        </p:txBody>
      </p:sp>
      <p:sp>
        <p:nvSpPr>
          <p:cNvPr id="4" name="CuadroTexto 3"/>
          <p:cNvSpPr txBox="1"/>
          <p:nvPr/>
        </p:nvSpPr>
        <p:spPr>
          <a:xfrm>
            <a:off x="457200" y="995413"/>
            <a:ext cx="2245295" cy="369332"/>
          </a:xfrm>
          <a:prstGeom prst="rect">
            <a:avLst/>
          </a:prstGeom>
          <a:noFill/>
        </p:spPr>
        <p:txBody>
          <a:bodyPr wrap="none" rtlCol="0">
            <a:spAutoFit/>
          </a:bodyPr>
          <a:lstStyle/>
          <a:p>
            <a:r>
              <a:rPr lang="es-MX" dirty="0"/>
              <a:t>Encuesta Citibanamex</a:t>
            </a:r>
          </a:p>
        </p:txBody>
      </p:sp>
      <p:sp>
        <p:nvSpPr>
          <p:cNvPr id="5" name="CuadroTexto 4"/>
          <p:cNvSpPr txBox="1"/>
          <p:nvPr/>
        </p:nvSpPr>
        <p:spPr>
          <a:xfrm>
            <a:off x="2993666" y="995413"/>
            <a:ext cx="2742867" cy="369332"/>
          </a:xfrm>
          <a:prstGeom prst="rect">
            <a:avLst/>
          </a:prstGeom>
          <a:noFill/>
        </p:spPr>
        <p:txBody>
          <a:bodyPr wrap="none" rtlCol="0">
            <a:spAutoFit/>
          </a:bodyPr>
          <a:lstStyle/>
          <a:p>
            <a:r>
              <a:rPr lang="es-MX" dirty="0"/>
              <a:t>Fecha: 7 de agosto de 2017</a:t>
            </a:r>
          </a:p>
        </p:txBody>
      </p:sp>
      <p:pic>
        <p:nvPicPr>
          <p:cNvPr id="7" name="Marcador de contenido 6" descr="Recorte de pantalla">
            <a:extLst>
              <a:ext uri="{FF2B5EF4-FFF2-40B4-BE49-F238E27FC236}">
                <a16:creationId xmlns="" xmlns:a16="http://schemas.microsoft.com/office/drawing/2014/main" id="{6A7F05CA-8E34-45AE-8F8C-0118BC6529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2268" y="1359394"/>
            <a:ext cx="4938805" cy="5341851"/>
          </a:xfrm>
        </p:spPr>
      </p:pic>
      <p:sp>
        <p:nvSpPr>
          <p:cNvPr id="3" name="2 Marcador de número de diapositiva"/>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22</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829158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a:xfrm>
            <a:off x="7010400" y="6532756"/>
            <a:ext cx="2133600" cy="365125"/>
          </a:xfrm>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23</a:t>
            </a:r>
            <a:endParaRPr lang="es-ES" altLang="es-MX" dirty="0">
              <a:latin typeface="Century Gothic" panose="020B0502020202020204" pitchFamily="34" charset="0"/>
            </a:endParaRPr>
          </a:p>
        </p:txBody>
      </p:sp>
      <p:sp>
        <p:nvSpPr>
          <p:cNvPr id="6" name="1 Título"/>
          <p:cNvSpPr txBox="1">
            <a:spLocks/>
          </p:cNvSpPr>
          <p:nvPr/>
        </p:nvSpPr>
        <p:spPr bwMode="auto">
          <a:xfrm>
            <a:off x="200164" y="656359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smtClean="0">
                <a:solidFill>
                  <a:schemeClr val="tx1"/>
                </a:solidFill>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al 31 de </a:t>
            </a:r>
            <a:r>
              <a:rPr lang="es-ES" sz="1000" dirty="0" smtClean="0">
                <a:solidFill>
                  <a:schemeClr val="tx1"/>
                </a:solidFill>
                <a:latin typeface="Century Gothic" panose="020B0502020202020204" pitchFamily="34" charset="0"/>
              </a:rPr>
              <a:t>julio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0" y="1196752"/>
            <a:ext cx="9144000" cy="2936988"/>
          </a:xfrm>
          <a:prstGeom prst="rect">
            <a:avLst/>
          </a:prstGeom>
        </p:spPr>
      </p:pic>
      <p:pic>
        <p:nvPicPr>
          <p:cNvPr id="5" name="Imagen 4"/>
          <p:cNvPicPr>
            <a:picLocks noChangeAspect="1"/>
          </p:cNvPicPr>
          <p:nvPr/>
        </p:nvPicPr>
        <p:blipFill>
          <a:blip r:embed="rId3"/>
          <a:stretch>
            <a:fillRect/>
          </a:stretch>
        </p:blipFill>
        <p:spPr>
          <a:xfrm>
            <a:off x="-1" y="4133740"/>
            <a:ext cx="9144001" cy="2437672"/>
          </a:xfrm>
          <a:prstGeom prst="rect">
            <a:avLst/>
          </a:prstGeom>
        </p:spPr>
      </p:pic>
    </p:spTree>
    <p:extLst>
      <p:ext uri="{BB962C8B-B14F-4D97-AF65-F5344CB8AC3E}">
        <p14:creationId xmlns:p14="http://schemas.microsoft.com/office/powerpoint/2010/main" val="85337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Estructura de tasas UDIBONOS</a:t>
            </a:r>
          </a:p>
        </p:txBody>
      </p:sp>
      <p:sp>
        <p:nvSpPr>
          <p:cNvPr id="2" name="1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24</a:t>
            </a:r>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smtClean="0">
                <a:solidFill>
                  <a:schemeClr val="tx1"/>
                </a:solidFill>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al 31 de </a:t>
            </a:r>
            <a:r>
              <a:rPr lang="es-ES" sz="1000" dirty="0" smtClean="0">
                <a:solidFill>
                  <a:schemeClr val="tx1"/>
                </a:solidFill>
                <a:latin typeface="Century Gothic" panose="020B0502020202020204" pitchFamily="34" charset="0"/>
              </a:rPr>
              <a:t>julio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0" y="1196752"/>
            <a:ext cx="9144000" cy="2880320"/>
          </a:xfrm>
          <a:prstGeom prst="rect">
            <a:avLst/>
          </a:prstGeom>
        </p:spPr>
      </p:pic>
      <p:pic>
        <p:nvPicPr>
          <p:cNvPr id="5" name="Imagen 4"/>
          <p:cNvPicPr>
            <a:picLocks noChangeAspect="1"/>
          </p:cNvPicPr>
          <p:nvPr/>
        </p:nvPicPr>
        <p:blipFill>
          <a:blip r:embed="rId3"/>
          <a:stretch>
            <a:fillRect/>
          </a:stretch>
        </p:blipFill>
        <p:spPr>
          <a:xfrm>
            <a:off x="1" y="4077072"/>
            <a:ext cx="9144000" cy="2294482"/>
          </a:xfrm>
          <a:prstGeom prst="rect">
            <a:avLst/>
          </a:prstGeom>
        </p:spPr>
      </p:pic>
    </p:spTree>
    <p:extLst>
      <p:ext uri="{BB962C8B-B14F-4D97-AF65-F5344CB8AC3E}">
        <p14:creationId xmlns:p14="http://schemas.microsoft.com/office/powerpoint/2010/main" val="19475185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3152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Estructura de tasas MBONOS</a:t>
            </a:r>
          </a:p>
        </p:txBody>
      </p:sp>
      <p:sp>
        <p:nvSpPr>
          <p:cNvPr id="2" name="1 Marcador de número de diapositiva"/>
          <p:cNvSpPr>
            <a:spLocks noGrp="1"/>
          </p:cNvSpPr>
          <p:nvPr>
            <p:ph type="sldNum" sz="quarter" idx="12"/>
          </p:nvPr>
        </p:nvSpPr>
        <p:spPr/>
        <p:txBody>
          <a:bodyPr/>
          <a:lstStyle/>
          <a:p>
            <a:r>
              <a:rPr lang="es-ES" altLang="es-MX" dirty="0" smtClean="0">
                <a:latin typeface="Century Gothic" panose="020B0502020202020204" pitchFamily="34" charset="0"/>
              </a:rPr>
              <a:t>25</a:t>
            </a:r>
            <a:endParaRPr lang="es-ES" altLang="es-MX" dirty="0">
              <a:latin typeface="Century Gothic" panose="020B0502020202020204" pitchFamily="34" charset="0"/>
            </a:endParaRPr>
          </a:p>
        </p:txBody>
      </p:sp>
      <p:sp>
        <p:nvSpPr>
          <p:cNvPr id="6" name="1 Título"/>
          <p:cNvSpPr txBox="1">
            <a:spLocks/>
          </p:cNvSpPr>
          <p:nvPr/>
        </p:nvSpPr>
        <p:spPr bwMode="auto">
          <a:xfrm>
            <a:off x="200164" y="637155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smtClean="0">
                <a:solidFill>
                  <a:schemeClr val="tx1"/>
                </a:solidFill>
                <a:latin typeface="Century Gothic" panose="020B0502020202020204" pitchFamily="34" charset="0"/>
              </a:rPr>
              <a:t>Coordinación de Inversiones  </a:t>
            </a:r>
            <a:r>
              <a:rPr lang="es-MX" sz="1000" dirty="0">
                <a:solidFill>
                  <a:schemeClr val="tx1"/>
                </a:solidFill>
                <a:latin typeface="Century Gothic" panose="020B0502020202020204" pitchFamily="34" charset="0"/>
              </a:rPr>
              <a:t>del Infonavit </a:t>
            </a:r>
            <a:r>
              <a:rPr lang="es-ES" sz="1000" dirty="0">
                <a:solidFill>
                  <a:schemeClr val="tx1"/>
                </a:solidFill>
                <a:latin typeface="Century Gothic" panose="020B0502020202020204" pitchFamily="34" charset="0"/>
              </a:rPr>
              <a:t> con datos al 31 de </a:t>
            </a:r>
            <a:r>
              <a:rPr lang="es-ES" sz="1000" dirty="0" smtClean="0">
                <a:solidFill>
                  <a:schemeClr val="tx1"/>
                </a:solidFill>
                <a:latin typeface="Century Gothic" panose="020B0502020202020204" pitchFamily="34" charset="0"/>
              </a:rPr>
              <a:t>julio </a:t>
            </a:r>
            <a:r>
              <a:rPr lang="es-ES" sz="1000" dirty="0">
                <a:solidFill>
                  <a:schemeClr val="tx1"/>
                </a:solidFill>
                <a:latin typeface="Century Gothic" panose="020B0502020202020204" pitchFamily="34" charset="0"/>
              </a:rPr>
              <a:t>de 2017.</a:t>
            </a:r>
            <a:endParaRPr lang="es-MX" sz="1000" dirty="0">
              <a:solidFill>
                <a:schemeClr val="tx1"/>
              </a:solidFill>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0" y="1201582"/>
            <a:ext cx="9144000" cy="2945302"/>
          </a:xfrm>
          <a:prstGeom prst="rect">
            <a:avLst/>
          </a:prstGeom>
        </p:spPr>
      </p:pic>
      <p:pic>
        <p:nvPicPr>
          <p:cNvPr id="5" name="Imagen 4"/>
          <p:cNvPicPr>
            <a:picLocks noChangeAspect="1"/>
          </p:cNvPicPr>
          <p:nvPr/>
        </p:nvPicPr>
        <p:blipFill>
          <a:blip r:embed="rId3"/>
          <a:stretch>
            <a:fillRect/>
          </a:stretch>
        </p:blipFill>
        <p:spPr>
          <a:xfrm>
            <a:off x="0" y="4146884"/>
            <a:ext cx="9144000" cy="2224670"/>
          </a:xfrm>
          <a:prstGeom prst="rect">
            <a:avLst/>
          </a:prstGeom>
        </p:spPr>
      </p:pic>
      <p:cxnSp>
        <p:nvCxnSpPr>
          <p:cNvPr id="8" name="Conector recto de flecha 7"/>
          <p:cNvCxnSpPr/>
          <p:nvPr/>
        </p:nvCxnSpPr>
        <p:spPr>
          <a:xfrm>
            <a:off x="7884368" y="2132856"/>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p:nvPr/>
        </p:nvCxnSpPr>
        <p:spPr>
          <a:xfrm>
            <a:off x="8100392" y="2132856"/>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ector recto de flecha 12"/>
          <p:cNvCxnSpPr/>
          <p:nvPr/>
        </p:nvCxnSpPr>
        <p:spPr>
          <a:xfrm>
            <a:off x="7622612" y="2132856"/>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Conector recto de flecha 13"/>
          <p:cNvCxnSpPr/>
          <p:nvPr/>
        </p:nvCxnSpPr>
        <p:spPr>
          <a:xfrm>
            <a:off x="5508104" y="2420888"/>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p:nvPr/>
        </p:nvCxnSpPr>
        <p:spPr>
          <a:xfrm>
            <a:off x="5220072" y="2420888"/>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ector recto de flecha 15"/>
          <p:cNvCxnSpPr/>
          <p:nvPr/>
        </p:nvCxnSpPr>
        <p:spPr>
          <a:xfrm flipV="1">
            <a:off x="899592" y="2852936"/>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p:cNvCxnSpPr/>
          <p:nvPr/>
        </p:nvCxnSpPr>
        <p:spPr>
          <a:xfrm flipV="1">
            <a:off x="1115616" y="2780928"/>
            <a:ext cx="0" cy="3600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p:cNvCxnSpPr/>
          <p:nvPr/>
        </p:nvCxnSpPr>
        <p:spPr>
          <a:xfrm flipH="1" flipV="1">
            <a:off x="7227022" y="2821124"/>
            <a:ext cx="351656" cy="27964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CuadroTexto 10"/>
          <p:cNvSpPr txBox="1"/>
          <p:nvPr/>
        </p:nvSpPr>
        <p:spPr>
          <a:xfrm>
            <a:off x="7551084" y="3032956"/>
            <a:ext cx="1120080" cy="430887"/>
          </a:xfrm>
          <a:prstGeom prst="rect">
            <a:avLst/>
          </a:prstGeom>
          <a:noFill/>
        </p:spPr>
        <p:txBody>
          <a:bodyPr wrap="square" rtlCol="0">
            <a:spAutoFit/>
          </a:bodyPr>
          <a:lstStyle/>
          <a:p>
            <a:r>
              <a:rPr lang="x-none" sz="1100" dirty="0" smtClean="0"/>
              <a:t>Nivel más bajo en 2017</a:t>
            </a:r>
            <a:endParaRPr lang="es-MX" sz="1100" dirty="0"/>
          </a:p>
        </p:txBody>
      </p:sp>
      <p:sp>
        <p:nvSpPr>
          <p:cNvPr id="17" name="16 Flecha izquierda">
            <a:hlinkClick r:id="rId4" action="ppaction://hlinksldjump"/>
          </p:cNvPr>
          <p:cNvSpPr/>
          <p:nvPr/>
        </p:nvSpPr>
        <p:spPr>
          <a:xfrm>
            <a:off x="8003321" y="6494726"/>
            <a:ext cx="220670" cy="1504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9261455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202019"/>
            <a:ext cx="7610321" cy="981605"/>
          </a:xfrm>
        </p:spPr>
        <p:txBody>
          <a:bodyPr>
            <a:noAutofit/>
          </a:bodyPr>
          <a:lstStyle/>
          <a:p>
            <a:r>
              <a:rPr lang="es-ES" sz="2000" b="1" dirty="0">
                <a:latin typeface="Century Gothic" panose="020B0502020202020204" pitchFamily="34" charset="0"/>
              </a:rPr>
              <a:t>Se ha incrementado la posición del FANVIT en Fibras, aprovechando los levantamientos de capital de Fibra Terra y Fibra Monterrey</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Estas compras incrementaron la exposición del FANVIT en Fibras de cerca de 1.0% a 2.4% en los últimos 30 días.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MFGI</a:t>
            </a:r>
          </a:p>
        </p:txBody>
      </p:sp>
      <p:graphicFrame>
        <p:nvGraphicFramePr>
          <p:cNvPr id="8" name="Gráfico 7">
            <a:extLst>
              <a:ext uri="{FF2B5EF4-FFF2-40B4-BE49-F238E27FC236}">
                <a16:creationId xmlns="" xmlns:a16="http://schemas.microsoft.com/office/drawing/2014/main" id="{42AD1DE5-7786-4A3D-AFF9-8CF51FA863F5}"/>
              </a:ext>
            </a:extLst>
          </p:cNvPr>
          <p:cNvGraphicFramePr>
            <a:graphicFrameLocks/>
          </p:cNvGraphicFramePr>
          <p:nvPr>
            <p:extLst>
              <p:ext uri="{D42A27DB-BD31-4B8C-83A1-F6EECF244321}">
                <p14:modId xmlns:p14="http://schemas.microsoft.com/office/powerpoint/2010/main" val="1369401974"/>
              </p:ext>
            </p:extLst>
          </p:nvPr>
        </p:nvGraphicFramePr>
        <p:xfrm>
          <a:off x="594191" y="1945683"/>
          <a:ext cx="7832633" cy="4392363"/>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a:extLst>
              <a:ext uri="{FF2B5EF4-FFF2-40B4-BE49-F238E27FC236}">
                <a16:creationId xmlns="" xmlns:a16="http://schemas.microsoft.com/office/drawing/2014/main" id="{EF4C662B-EDBF-43BA-AC84-2B12D8D97EA7}"/>
              </a:ext>
            </a:extLst>
          </p:cNvPr>
          <p:cNvSpPr txBox="1"/>
          <p:nvPr/>
        </p:nvSpPr>
        <p:spPr>
          <a:xfrm>
            <a:off x="4141694" y="4374946"/>
            <a:ext cx="1050288"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+400 </a:t>
            </a:r>
            <a:r>
              <a:rPr lang="es-MX" sz="1400" b="1" dirty="0" err="1">
                <a:solidFill>
                  <a:srgbClr val="0070C0"/>
                </a:solidFill>
                <a:latin typeface="Century Gothic" panose="020B0502020202020204" pitchFamily="34" charset="0"/>
              </a:rPr>
              <a:t>mdp</a:t>
            </a:r>
            <a:endParaRPr lang="es-MX" sz="1400" b="1" dirty="0">
              <a:solidFill>
                <a:srgbClr val="0070C0"/>
              </a:solidFill>
              <a:latin typeface="Century Gothic" panose="020B0502020202020204" pitchFamily="34" charset="0"/>
            </a:endParaRPr>
          </a:p>
        </p:txBody>
      </p:sp>
      <p:sp>
        <p:nvSpPr>
          <p:cNvPr id="9" name="CuadroTexto 8">
            <a:extLst>
              <a:ext uri="{FF2B5EF4-FFF2-40B4-BE49-F238E27FC236}">
                <a16:creationId xmlns="" xmlns:a16="http://schemas.microsoft.com/office/drawing/2014/main" id="{A68CF0D2-502D-4545-9E58-E1F0F332C83B}"/>
              </a:ext>
            </a:extLst>
          </p:cNvPr>
          <p:cNvSpPr txBox="1"/>
          <p:nvPr/>
        </p:nvSpPr>
        <p:spPr>
          <a:xfrm>
            <a:off x="7153835" y="2456499"/>
            <a:ext cx="1200970" cy="307777"/>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+1,100 </a:t>
            </a:r>
            <a:r>
              <a:rPr lang="es-MX" sz="1400" b="1" dirty="0" err="1">
                <a:solidFill>
                  <a:srgbClr val="0070C0"/>
                </a:solidFill>
                <a:latin typeface="Century Gothic" panose="020B0502020202020204" pitchFamily="34" charset="0"/>
              </a:rPr>
              <a:t>mdp</a:t>
            </a:r>
            <a:endParaRPr lang="es-MX" sz="1400" b="1" dirty="0">
              <a:solidFill>
                <a:srgbClr val="0070C0"/>
              </a:solidFill>
              <a:latin typeface="Century Gothic" panose="020B0502020202020204" pitchFamily="34" charset="0"/>
            </a:endParaRPr>
          </a:p>
        </p:txBody>
      </p:sp>
      <p:sp>
        <p:nvSpPr>
          <p:cNvPr id="4" name="Rectángulo 3">
            <a:extLst>
              <a:ext uri="{FF2B5EF4-FFF2-40B4-BE49-F238E27FC236}">
                <a16:creationId xmlns="" xmlns:a16="http://schemas.microsoft.com/office/drawing/2014/main" id="{B992966D-CB90-4240-91CC-56ADEB17FA5B}"/>
              </a:ext>
            </a:extLst>
          </p:cNvPr>
          <p:cNvSpPr/>
          <p:nvPr/>
        </p:nvSpPr>
        <p:spPr>
          <a:xfrm>
            <a:off x="7081815" y="2227899"/>
            <a:ext cx="1272989" cy="3827929"/>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0" name="Rectángulo 9">
            <a:extLst>
              <a:ext uri="{FF2B5EF4-FFF2-40B4-BE49-F238E27FC236}">
                <a16:creationId xmlns="" xmlns:a16="http://schemas.microsoft.com/office/drawing/2014/main" id="{5E6513A6-3178-4E26-9B33-75A2231742F8}"/>
              </a:ext>
            </a:extLst>
          </p:cNvPr>
          <p:cNvSpPr/>
          <p:nvPr/>
        </p:nvSpPr>
        <p:spPr>
          <a:xfrm>
            <a:off x="4030343" y="4267200"/>
            <a:ext cx="1272989" cy="1754665"/>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5" name="4 Marcador de número de diapositiva"/>
          <p:cNvSpPr>
            <a:spLocks noGrp="1"/>
          </p:cNvSpPr>
          <p:nvPr>
            <p:ph type="sldNum" sz="quarter" idx="12"/>
          </p:nvPr>
        </p:nvSpPr>
        <p:spPr>
          <a:xfrm>
            <a:off x="8134502" y="6356350"/>
            <a:ext cx="55229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26</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5423795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Rectángulo 154">
            <a:extLst>
              <a:ext uri="{FF2B5EF4-FFF2-40B4-BE49-F238E27FC236}">
                <a16:creationId xmlns="" xmlns:a16="http://schemas.microsoft.com/office/drawing/2014/main" id="{D0B91025-70EE-41B2-8781-97CD75B2C1B8}"/>
              </a:ext>
            </a:extLst>
          </p:cNvPr>
          <p:cNvSpPr/>
          <p:nvPr/>
        </p:nvSpPr>
        <p:spPr>
          <a:xfrm>
            <a:off x="358140" y="2006282"/>
            <a:ext cx="8359140" cy="4518632"/>
          </a:xfrm>
          <a:prstGeom prst="rect">
            <a:avLst/>
          </a:prstGeom>
          <a:solidFill>
            <a:srgbClr val="FF0000">
              <a:alpha val="1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54" name="Elipse 153">
            <a:extLst>
              <a:ext uri="{FF2B5EF4-FFF2-40B4-BE49-F238E27FC236}">
                <a16:creationId xmlns="" xmlns:a16="http://schemas.microsoft.com/office/drawing/2014/main" id="{B91CA05C-B0FF-4759-B2C5-849564398EF9}"/>
              </a:ext>
            </a:extLst>
          </p:cNvPr>
          <p:cNvSpPr/>
          <p:nvPr/>
        </p:nvSpPr>
        <p:spPr>
          <a:xfrm>
            <a:off x="3106538" y="3084855"/>
            <a:ext cx="2889394" cy="2960396"/>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El FANVIT ha incrementado su posición en el sector industrial y disminuido en la parte comercial</a:t>
            </a:r>
            <a:endParaRPr lang="es-MX" sz="2000" b="1" dirty="0">
              <a:latin typeface="Century Gothic" panose="020B0502020202020204" pitchFamily="34" charset="0"/>
            </a:endParaRP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MFGI y Reportes trimestrales de Fibras</a:t>
            </a:r>
          </a:p>
        </p:txBody>
      </p:sp>
      <p:sp>
        <p:nvSpPr>
          <p:cNvPr id="15" name="Freeform 6">
            <a:extLst>
              <a:ext uri="{FF2B5EF4-FFF2-40B4-BE49-F238E27FC236}">
                <a16:creationId xmlns="" xmlns:a16="http://schemas.microsoft.com/office/drawing/2014/main" id="{58FE0878-9E69-47F7-9046-77351224E7C9}"/>
              </a:ext>
            </a:extLst>
          </p:cNvPr>
          <p:cNvSpPr>
            <a:spLocks/>
          </p:cNvSpPr>
          <p:nvPr/>
        </p:nvSpPr>
        <p:spPr bwMode="auto">
          <a:xfrm>
            <a:off x="4576763" y="3019425"/>
            <a:ext cx="1166813" cy="631825"/>
          </a:xfrm>
          <a:custGeom>
            <a:avLst/>
            <a:gdLst>
              <a:gd name="T0" fmla="*/ 0 w 1957"/>
              <a:gd name="T1" fmla="*/ 0 h 1056"/>
              <a:gd name="T2" fmla="*/ 1957 w 1957"/>
              <a:gd name="T3" fmla="*/ 884 h 1056"/>
              <a:gd name="T4" fmla="*/ 1762 w 1957"/>
              <a:gd name="T5" fmla="*/ 1056 h 1056"/>
              <a:gd name="T6" fmla="*/ 0 w 1957"/>
              <a:gd name="T7" fmla="*/ 260 h 1056"/>
              <a:gd name="T8" fmla="*/ 0 w 1957"/>
              <a:gd name="T9" fmla="*/ 0 h 1056"/>
            </a:gdLst>
            <a:ahLst/>
            <a:cxnLst>
              <a:cxn ang="0">
                <a:pos x="T0" y="T1"/>
              </a:cxn>
              <a:cxn ang="0">
                <a:pos x="T2" y="T3"/>
              </a:cxn>
              <a:cxn ang="0">
                <a:pos x="T4" y="T5"/>
              </a:cxn>
              <a:cxn ang="0">
                <a:pos x="T6" y="T7"/>
              </a:cxn>
              <a:cxn ang="0">
                <a:pos x="T8" y="T9"/>
              </a:cxn>
            </a:cxnLst>
            <a:rect l="0" t="0" r="r" b="b"/>
            <a:pathLst>
              <a:path w="1957" h="1056">
                <a:moveTo>
                  <a:pt x="0" y="0"/>
                </a:moveTo>
                <a:cubicBezTo>
                  <a:pt x="749" y="0"/>
                  <a:pt x="1462" y="322"/>
                  <a:pt x="1957" y="884"/>
                </a:cubicBezTo>
                <a:lnTo>
                  <a:pt x="1762" y="1056"/>
                </a:lnTo>
                <a:cubicBezTo>
                  <a:pt x="1316" y="550"/>
                  <a:pt x="675" y="260"/>
                  <a:pt x="0" y="260"/>
                </a:cubicBezTo>
                <a:lnTo>
                  <a:pt x="0" y="0"/>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7" name="Freeform 8">
            <a:extLst>
              <a:ext uri="{FF2B5EF4-FFF2-40B4-BE49-F238E27FC236}">
                <a16:creationId xmlns="" xmlns:a16="http://schemas.microsoft.com/office/drawing/2014/main" id="{8579AB70-C01E-4456-BCFD-1DF4044C84BB}"/>
              </a:ext>
            </a:extLst>
          </p:cNvPr>
          <p:cNvSpPr>
            <a:spLocks/>
          </p:cNvSpPr>
          <p:nvPr/>
        </p:nvSpPr>
        <p:spPr bwMode="auto">
          <a:xfrm>
            <a:off x="4789488" y="3548063"/>
            <a:ext cx="1522413" cy="2568575"/>
          </a:xfrm>
          <a:custGeom>
            <a:avLst/>
            <a:gdLst>
              <a:gd name="T0" fmla="*/ 1601 w 2554"/>
              <a:gd name="T1" fmla="*/ 0 h 4301"/>
              <a:gd name="T2" fmla="*/ 1368 w 2554"/>
              <a:gd name="T3" fmla="*/ 3681 h 4301"/>
              <a:gd name="T4" fmla="*/ 40 w 2554"/>
              <a:gd name="T5" fmla="*/ 4301 h 4301"/>
              <a:gd name="T6" fmla="*/ 0 w 2554"/>
              <a:gd name="T7" fmla="*/ 4044 h 4301"/>
              <a:gd name="T8" fmla="*/ 1965 w 2554"/>
              <a:gd name="T9" fmla="*/ 1368 h 4301"/>
              <a:gd name="T10" fmla="*/ 1406 w 2554"/>
              <a:gd name="T11" fmla="*/ 172 h 4301"/>
              <a:gd name="T12" fmla="*/ 1601 w 2554"/>
              <a:gd name="T13" fmla="*/ 0 h 4301"/>
            </a:gdLst>
            <a:ahLst/>
            <a:cxnLst>
              <a:cxn ang="0">
                <a:pos x="T0" y="T1"/>
              </a:cxn>
              <a:cxn ang="0">
                <a:pos x="T2" y="T3"/>
              </a:cxn>
              <a:cxn ang="0">
                <a:pos x="T4" y="T5"/>
              </a:cxn>
              <a:cxn ang="0">
                <a:pos x="T6" y="T7"/>
              </a:cxn>
              <a:cxn ang="0">
                <a:pos x="T8" y="T9"/>
              </a:cxn>
              <a:cxn ang="0">
                <a:pos x="T10" y="T11"/>
              </a:cxn>
              <a:cxn ang="0">
                <a:pos x="T12" y="T13"/>
              </a:cxn>
            </a:cxnLst>
            <a:rect l="0" t="0" r="r" b="b"/>
            <a:pathLst>
              <a:path w="2554" h="4301">
                <a:moveTo>
                  <a:pt x="1601" y="0"/>
                </a:moveTo>
                <a:cubicBezTo>
                  <a:pt x="2554" y="1080"/>
                  <a:pt x="2449" y="2728"/>
                  <a:pt x="1368" y="3681"/>
                </a:cubicBezTo>
                <a:cubicBezTo>
                  <a:pt x="994" y="4010"/>
                  <a:pt x="533" y="4226"/>
                  <a:pt x="40" y="4301"/>
                </a:cubicBezTo>
                <a:lnTo>
                  <a:pt x="0" y="4044"/>
                </a:lnTo>
                <a:cubicBezTo>
                  <a:pt x="1282" y="3847"/>
                  <a:pt x="2161" y="2649"/>
                  <a:pt x="1965" y="1368"/>
                </a:cubicBezTo>
                <a:cubicBezTo>
                  <a:pt x="1896" y="924"/>
                  <a:pt x="1703" y="509"/>
                  <a:pt x="1406" y="172"/>
                </a:cubicBezTo>
                <a:lnTo>
                  <a:pt x="1601" y="0"/>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19" name="Freeform 10">
            <a:extLst>
              <a:ext uri="{FF2B5EF4-FFF2-40B4-BE49-F238E27FC236}">
                <a16:creationId xmlns="" xmlns:a16="http://schemas.microsoft.com/office/drawing/2014/main" id="{EB2268FB-8F85-4DA8-B1FC-7190401B4A0F}"/>
              </a:ext>
            </a:extLst>
          </p:cNvPr>
          <p:cNvSpPr>
            <a:spLocks/>
          </p:cNvSpPr>
          <p:nvPr/>
        </p:nvSpPr>
        <p:spPr bwMode="auto">
          <a:xfrm>
            <a:off x="3878263" y="5829300"/>
            <a:ext cx="935038" cy="336550"/>
          </a:xfrm>
          <a:custGeom>
            <a:avLst/>
            <a:gdLst>
              <a:gd name="T0" fmla="*/ 1569 w 1569"/>
              <a:gd name="T1" fmla="*/ 481 h 564"/>
              <a:gd name="T2" fmla="*/ 0 w 1569"/>
              <a:gd name="T3" fmla="*/ 233 h 564"/>
              <a:gd name="T4" fmla="*/ 118 w 1569"/>
              <a:gd name="T5" fmla="*/ 0 h 564"/>
              <a:gd name="T6" fmla="*/ 1529 w 1569"/>
              <a:gd name="T7" fmla="*/ 224 h 564"/>
              <a:gd name="T8" fmla="*/ 1569 w 1569"/>
              <a:gd name="T9" fmla="*/ 481 h 564"/>
            </a:gdLst>
            <a:ahLst/>
            <a:cxnLst>
              <a:cxn ang="0">
                <a:pos x="T0" y="T1"/>
              </a:cxn>
              <a:cxn ang="0">
                <a:pos x="T2" y="T3"/>
              </a:cxn>
              <a:cxn ang="0">
                <a:pos x="T4" y="T5"/>
              </a:cxn>
              <a:cxn ang="0">
                <a:pos x="T6" y="T7"/>
              </a:cxn>
              <a:cxn ang="0">
                <a:pos x="T8" y="T9"/>
              </a:cxn>
            </a:cxnLst>
            <a:rect l="0" t="0" r="r" b="b"/>
            <a:pathLst>
              <a:path w="1569" h="564">
                <a:moveTo>
                  <a:pt x="1569" y="481"/>
                </a:moveTo>
                <a:cubicBezTo>
                  <a:pt x="1033" y="564"/>
                  <a:pt x="485" y="477"/>
                  <a:pt x="0" y="233"/>
                </a:cubicBezTo>
                <a:lnTo>
                  <a:pt x="118" y="0"/>
                </a:lnTo>
                <a:cubicBezTo>
                  <a:pt x="553" y="219"/>
                  <a:pt x="1047" y="298"/>
                  <a:pt x="1529" y="224"/>
                </a:cubicBezTo>
                <a:lnTo>
                  <a:pt x="1569" y="481"/>
                </a:lnTo>
                <a:close/>
              </a:path>
            </a:pathLst>
          </a:custGeom>
          <a:solidFill>
            <a:schemeClr val="accent1">
              <a:lumMod val="60000"/>
              <a:lumOff val="4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1" name="Freeform 12">
            <a:extLst>
              <a:ext uri="{FF2B5EF4-FFF2-40B4-BE49-F238E27FC236}">
                <a16:creationId xmlns="" xmlns:a16="http://schemas.microsoft.com/office/drawing/2014/main" id="{C0C7EA84-E43C-42A8-9E7B-1B5C356B8013}"/>
              </a:ext>
            </a:extLst>
          </p:cNvPr>
          <p:cNvSpPr>
            <a:spLocks/>
          </p:cNvSpPr>
          <p:nvPr/>
        </p:nvSpPr>
        <p:spPr bwMode="auto">
          <a:xfrm>
            <a:off x="2801938" y="3662363"/>
            <a:ext cx="1146175" cy="2305050"/>
          </a:xfrm>
          <a:custGeom>
            <a:avLst/>
            <a:gdLst>
              <a:gd name="T0" fmla="*/ 1804 w 1922"/>
              <a:gd name="T1" fmla="*/ 3862 h 3862"/>
              <a:gd name="T2" fmla="*/ 648 w 1922"/>
              <a:gd name="T3" fmla="*/ 359 h 3862"/>
              <a:gd name="T4" fmla="*/ 867 w 1922"/>
              <a:gd name="T5" fmla="*/ 0 h 3862"/>
              <a:gd name="T6" fmla="*/ 1078 w 1922"/>
              <a:gd name="T7" fmla="*/ 153 h 3862"/>
              <a:gd name="T8" fmla="*/ 1598 w 1922"/>
              <a:gd name="T9" fmla="*/ 3432 h 3862"/>
              <a:gd name="T10" fmla="*/ 1922 w 1922"/>
              <a:gd name="T11" fmla="*/ 3629 h 3862"/>
              <a:gd name="T12" fmla="*/ 1804 w 1922"/>
              <a:gd name="T13" fmla="*/ 3862 h 3862"/>
            </a:gdLst>
            <a:ahLst/>
            <a:cxnLst>
              <a:cxn ang="0">
                <a:pos x="T0" y="T1"/>
              </a:cxn>
              <a:cxn ang="0">
                <a:pos x="T2" y="T3"/>
              </a:cxn>
              <a:cxn ang="0">
                <a:pos x="T4" y="T5"/>
              </a:cxn>
              <a:cxn ang="0">
                <a:pos x="T6" y="T7"/>
              </a:cxn>
              <a:cxn ang="0">
                <a:pos x="T8" y="T9"/>
              </a:cxn>
              <a:cxn ang="0">
                <a:pos x="T10" y="T11"/>
              </a:cxn>
              <a:cxn ang="0">
                <a:pos x="T12" y="T13"/>
              </a:cxn>
            </a:cxnLst>
            <a:rect l="0" t="0" r="r" b="b"/>
            <a:pathLst>
              <a:path w="1922" h="3862">
                <a:moveTo>
                  <a:pt x="1804" y="3862"/>
                </a:moveTo>
                <a:cubicBezTo>
                  <a:pt x="518" y="3214"/>
                  <a:pt x="0" y="1646"/>
                  <a:pt x="648" y="359"/>
                </a:cubicBezTo>
                <a:cubicBezTo>
                  <a:pt x="711" y="234"/>
                  <a:pt x="785" y="114"/>
                  <a:pt x="867" y="0"/>
                </a:cubicBezTo>
                <a:lnTo>
                  <a:pt x="1078" y="153"/>
                </a:lnTo>
                <a:cubicBezTo>
                  <a:pt x="316" y="1202"/>
                  <a:pt x="549" y="2670"/>
                  <a:pt x="1598" y="3432"/>
                </a:cubicBezTo>
                <a:cubicBezTo>
                  <a:pt x="1701" y="3506"/>
                  <a:pt x="1809" y="3572"/>
                  <a:pt x="1922" y="3629"/>
                </a:cubicBezTo>
                <a:lnTo>
                  <a:pt x="1804" y="3862"/>
                </a:lnTo>
                <a:close/>
              </a:path>
            </a:pathLst>
          </a:custGeom>
          <a:solidFill>
            <a:srgbClr val="00B05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3" name="Freeform 14">
            <a:extLst>
              <a:ext uri="{FF2B5EF4-FFF2-40B4-BE49-F238E27FC236}">
                <a16:creationId xmlns="" xmlns:a16="http://schemas.microsoft.com/office/drawing/2014/main" id="{8BF68FFB-A170-48CE-AF72-2EB7DB7C1637}"/>
              </a:ext>
            </a:extLst>
          </p:cNvPr>
          <p:cNvSpPr>
            <a:spLocks/>
          </p:cNvSpPr>
          <p:nvPr/>
        </p:nvSpPr>
        <p:spPr bwMode="auto">
          <a:xfrm>
            <a:off x="3319463" y="3616325"/>
            <a:ext cx="157163" cy="136525"/>
          </a:xfrm>
          <a:custGeom>
            <a:avLst/>
            <a:gdLst>
              <a:gd name="T0" fmla="*/ 0 w 263"/>
              <a:gd name="T1" fmla="*/ 77 h 230"/>
              <a:gd name="T2" fmla="*/ 58 w 263"/>
              <a:gd name="T3" fmla="*/ 0 h 230"/>
              <a:gd name="T4" fmla="*/ 263 w 263"/>
              <a:gd name="T5" fmla="*/ 161 h 230"/>
              <a:gd name="T6" fmla="*/ 211 w 263"/>
              <a:gd name="T7" fmla="*/ 230 h 230"/>
              <a:gd name="T8" fmla="*/ 0 w 263"/>
              <a:gd name="T9" fmla="*/ 77 h 230"/>
            </a:gdLst>
            <a:ahLst/>
            <a:cxnLst>
              <a:cxn ang="0">
                <a:pos x="T0" y="T1"/>
              </a:cxn>
              <a:cxn ang="0">
                <a:pos x="T2" y="T3"/>
              </a:cxn>
              <a:cxn ang="0">
                <a:pos x="T4" y="T5"/>
              </a:cxn>
              <a:cxn ang="0">
                <a:pos x="T6" y="T7"/>
              </a:cxn>
              <a:cxn ang="0">
                <a:pos x="T8" y="T9"/>
              </a:cxn>
            </a:cxnLst>
            <a:rect l="0" t="0" r="r" b="b"/>
            <a:pathLst>
              <a:path w="263" h="230">
                <a:moveTo>
                  <a:pt x="0" y="77"/>
                </a:moveTo>
                <a:cubicBezTo>
                  <a:pt x="19" y="51"/>
                  <a:pt x="38" y="25"/>
                  <a:pt x="58" y="0"/>
                </a:cubicBezTo>
                <a:lnTo>
                  <a:pt x="263" y="161"/>
                </a:lnTo>
                <a:cubicBezTo>
                  <a:pt x="246" y="184"/>
                  <a:pt x="228" y="207"/>
                  <a:pt x="211" y="230"/>
                </a:cubicBezTo>
                <a:lnTo>
                  <a:pt x="0" y="77"/>
                </a:lnTo>
                <a:close/>
              </a:path>
            </a:pathLst>
          </a:custGeom>
          <a:solidFill>
            <a:srgbClr val="5B9BD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5" name="Freeform 16">
            <a:extLst>
              <a:ext uri="{FF2B5EF4-FFF2-40B4-BE49-F238E27FC236}">
                <a16:creationId xmlns="" xmlns:a16="http://schemas.microsoft.com/office/drawing/2014/main" id="{EDD22A6B-B3B2-4632-AAF9-8E6324CBEBEC}"/>
              </a:ext>
            </a:extLst>
          </p:cNvPr>
          <p:cNvSpPr>
            <a:spLocks/>
          </p:cNvSpPr>
          <p:nvPr/>
        </p:nvSpPr>
        <p:spPr bwMode="auto">
          <a:xfrm>
            <a:off x="3354388" y="3065463"/>
            <a:ext cx="885825" cy="646112"/>
          </a:xfrm>
          <a:custGeom>
            <a:avLst/>
            <a:gdLst>
              <a:gd name="T0" fmla="*/ 0 w 1487"/>
              <a:gd name="T1" fmla="*/ 922 h 1083"/>
              <a:gd name="T2" fmla="*/ 1424 w 1487"/>
              <a:gd name="T3" fmla="*/ 0 h 1083"/>
              <a:gd name="T4" fmla="*/ 1487 w 1487"/>
              <a:gd name="T5" fmla="*/ 253 h 1083"/>
              <a:gd name="T6" fmla="*/ 205 w 1487"/>
              <a:gd name="T7" fmla="*/ 1083 h 1083"/>
              <a:gd name="T8" fmla="*/ 0 w 1487"/>
              <a:gd name="T9" fmla="*/ 922 h 1083"/>
            </a:gdLst>
            <a:ahLst/>
            <a:cxnLst>
              <a:cxn ang="0">
                <a:pos x="T0" y="T1"/>
              </a:cxn>
              <a:cxn ang="0">
                <a:pos x="T2" y="T3"/>
              </a:cxn>
              <a:cxn ang="0">
                <a:pos x="T4" y="T5"/>
              </a:cxn>
              <a:cxn ang="0">
                <a:pos x="T6" y="T7"/>
              </a:cxn>
              <a:cxn ang="0">
                <a:pos x="T8" y="T9"/>
              </a:cxn>
            </a:cxnLst>
            <a:rect l="0" t="0" r="r" b="b"/>
            <a:pathLst>
              <a:path w="1487" h="1083">
                <a:moveTo>
                  <a:pt x="0" y="922"/>
                </a:moveTo>
                <a:cubicBezTo>
                  <a:pt x="359" y="465"/>
                  <a:pt x="860" y="140"/>
                  <a:pt x="1424" y="0"/>
                </a:cubicBezTo>
                <a:lnTo>
                  <a:pt x="1487" y="253"/>
                </a:lnTo>
                <a:cubicBezTo>
                  <a:pt x="979" y="379"/>
                  <a:pt x="528" y="671"/>
                  <a:pt x="205" y="1083"/>
                </a:cubicBezTo>
                <a:lnTo>
                  <a:pt x="0" y="922"/>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28" name="Freeform 18">
            <a:extLst>
              <a:ext uri="{FF2B5EF4-FFF2-40B4-BE49-F238E27FC236}">
                <a16:creationId xmlns="" xmlns:a16="http://schemas.microsoft.com/office/drawing/2014/main" id="{AB928110-4DB9-4140-8D56-B32CF5F44AF9}"/>
              </a:ext>
            </a:extLst>
          </p:cNvPr>
          <p:cNvSpPr>
            <a:spLocks/>
          </p:cNvSpPr>
          <p:nvPr/>
        </p:nvSpPr>
        <p:spPr bwMode="auto">
          <a:xfrm>
            <a:off x="4202113" y="3054350"/>
            <a:ext cx="82550" cy="161925"/>
          </a:xfrm>
          <a:custGeom>
            <a:avLst/>
            <a:gdLst>
              <a:gd name="T0" fmla="*/ 0 w 137"/>
              <a:gd name="T1" fmla="*/ 19 h 272"/>
              <a:gd name="T2" fmla="*/ 83 w 137"/>
              <a:gd name="T3" fmla="*/ 0 h 272"/>
              <a:gd name="T4" fmla="*/ 137 w 137"/>
              <a:gd name="T5" fmla="*/ 255 h 272"/>
              <a:gd name="T6" fmla="*/ 63 w 137"/>
              <a:gd name="T7" fmla="*/ 272 h 272"/>
              <a:gd name="T8" fmla="*/ 0 w 137"/>
              <a:gd name="T9" fmla="*/ 19 h 272"/>
            </a:gdLst>
            <a:ahLst/>
            <a:cxnLst>
              <a:cxn ang="0">
                <a:pos x="T0" y="T1"/>
              </a:cxn>
              <a:cxn ang="0">
                <a:pos x="T2" y="T3"/>
              </a:cxn>
              <a:cxn ang="0">
                <a:pos x="T4" y="T5"/>
              </a:cxn>
              <a:cxn ang="0">
                <a:pos x="T6" y="T7"/>
              </a:cxn>
              <a:cxn ang="0">
                <a:pos x="T8" y="T9"/>
              </a:cxn>
            </a:cxnLst>
            <a:rect l="0" t="0" r="r" b="b"/>
            <a:pathLst>
              <a:path w="137" h="272">
                <a:moveTo>
                  <a:pt x="0" y="19"/>
                </a:moveTo>
                <a:cubicBezTo>
                  <a:pt x="28" y="13"/>
                  <a:pt x="55" y="6"/>
                  <a:pt x="83" y="0"/>
                </a:cubicBezTo>
                <a:lnTo>
                  <a:pt x="137" y="255"/>
                </a:lnTo>
                <a:cubicBezTo>
                  <a:pt x="112" y="261"/>
                  <a:pt x="88" y="266"/>
                  <a:pt x="63" y="272"/>
                </a:cubicBezTo>
                <a:lnTo>
                  <a:pt x="0" y="19"/>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2" name="Freeform 22">
            <a:extLst>
              <a:ext uri="{FF2B5EF4-FFF2-40B4-BE49-F238E27FC236}">
                <a16:creationId xmlns="" xmlns:a16="http://schemas.microsoft.com/office/drawing/2014/main" id="{D10B7E3B-18B3-46D0-A86C-C701D652A322}"/>
              </a:ext>
            </a:extLst>
          </p:cNvPr>
          <p:cNvSpPr>
            <a:spLocks/>
          </p:cNvSpPr>
          <p:nvPr/>
        </p:nvSpPr>
        <p:spPr bwMode="auto">
          <a:xfrm>
            <a:off x="4251325" y="3054350"/>
            <a:ext cx="36513" cy="152400"/>
          </a:xfrm>
          <a:custGeom>
            <a:avLst/>
            <a:gdLst>
              <a:gd name="T0" fmla="*/ 0 w 60"/>
              <a:gd name="T1" fmla="*/ 1 h 256"/>
              <a:gd name="T2" fmla="*/ 6 w 60"/>
              <a:gd name="T3" fmla="*/ 0 h 256"/>
              <a:gd name="T4" fmla="*/ 60 w 60"/>
              <a:gd name="T5" fmla="*/ 255 h 256"/>
              <a:gd name="T6" fmla="*/ 54 w 60"/>
              <a:gd name="T7" fmla="*/ 256 h 256"/>
              <a:gd name="T8" fmla="*/ 0 w 60"/>
              <a:gd name="T9" fmla="*/ 1 h 256"/>
            </a:gdLst>
            <a:ahLst/>
            <a:cxnLst>
              <a:cxn ang="0">
                <a:pos x="T0" y="T1"/>
              </a:cxn>
              <a:cxn ang="0">
                <a:pos x="T2" y="T3"/>
              </a:cxn>
              <a:cxn ang="0">
                <a:pos x="T4" y="T5"/>
              </a:cxn>
              <a:cxn ang="0">
                <a:pos x="T6" y="T7"/>
              </a:cxn>
              <a:cxn ang="0">
                <a:pos x="T8" y="T9"/>
              </a:cxn>
            </a:cxnLst>
            <a:rect l="0" t="0" r="r" b="b"/>
            <a:pathLst>
              <a:path w="60" h="256">
                <a:moveTo>
                  <a:pt x="0" y="1"/>
                </a:moveTo>
                <a:cubicBezTo>
                  <a:pt x="2" y="1"/>
                  <a:pt x="4" y="0"/>
                  <a:pt x="6" y="0"/>
                </a:cubicBezTo>
                <a:lnTo>
                  <a:pt x="60" y="255"/>
                </a:lnTo>
                <a:cubicBezTo>
                  <a:pt x="58" y="255"/>
                  <a:pt x="56" y="256"/>
                  <a:pt x="54" y="256"/>
                </a:cubicBezTo>
                <a:lnTo>
                  <a:pt x="0" y="1"/>
                </a:lnTo>
                <a:close/>
              </a:path>
            </a:pathLst>
          </a:custGeom>
          <a:solidFill>
            <a:srgbClr val="9973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4" name="Freeform 24">
            <a:extLst>
              <a:ext uri="{FF2B5EF4-FFF2-40B4-BE49-F238E27FC236}">
                <a16:creationId xmlns="" xmlns:a16="http://schemas.microsoft.com/office/drawing/2014/main" id="{8E9B5C96-822F-4FEC-BD31-725044944673}"/>
              </a:ext>
            </a:extLst>
          </p:cNvPr>
          <p:cNvSpPr>
            <a:spLocks/>
          </p:cNvSpPr>
          <p:nvPr/>
        </p:nvSpPr>
        <p:spPr bwMode="auto">
          <a:xfrm>
            <a:off x="4256088" y="3019425"/>
            <a:ext cx="296863" cy="185737"/>
          </a:xfrm>
          <a:custGeom>
            <a:avLst/>
            <a:gdLst>
              <a:gd name="T0" fmla="*/ 0 w 500"/>
              <a:gd name="T1" fmla="*/ 56 h 311"/>
              <a:gd name="T2" fmla="*/ 495 w 500"/>
              <a:gd name="T3" fmla="*/ 0 h 311"/>
              <a:gd name="T4" fmla="*/ 500 w 500"/>
              <a:gd name="T5" fmla="*/ 261 h 311"/>
              <a:gd name="T6" fmla="*/ 54 w 500"/>
              <a:gd name="T7" fmla="*/ 311 h 311"/>
              <a:gd name="T8" fmla="*/ 0 w 500"/>
              <a:gd name="T9" fmla="*/ 56 h 311"/>
            </a:gdLst>
            <a:ahLst/>
            <a:cxnLst>
              <a:cxn ang="0">
                <a:pos x="T0" y="T1"/>
              </a:cxn>
              <a:cxn ang="0">
                <a:pos x="T2" y="T3"/>
              </a:cxn>
              <a:cxn ang="0">
                <a:pos x="T4" y="T5"/>
              </a:cxn>
              <a:cxn ang="0">
                <a:pos x="T6" y="T7"/>
              </a:cxn>
              <a:cxn ang="0">
                <a:pos x="T8" y="T9"/>
              </a:cxn>
            </a:cxnLst>
            <a:rect l="0" t="0" r="r" b="b"/>
            <a:pathLst>
              <a:path w="500" h="311">
                <a:moveTo>
                  <a:pt x="0" y="56"/>
                </a:moveTo>
                <a:cubicBezTo>
                  <a:pt x="163" y="21"/>
                  <a:pt x="329" y="3"/>
                  <a:pt x="495" y="0"/>
                </a:cubicBezTo>
                <a:lnTo>
                  <a:pt x="500" y="261"/>
                </a:lnTo>
                <a:cubicBezTo>
                  <a:pt x="350" y="263"/>
                  <a:pt x="201" y="280"/>
                  <a:pt x="54" y="311"/>
                </a:cubicBezTo>
                <a:lnTo>
                  <a:pt x="0" y="56"/>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39" name="Freeform 29">
            <a:extLst>
              <a:ext uri="{FF2B5EF4-FFF2-40B4-BE49-F238E27FC236}">
                <a16:creationId xmlns="" xmlns:a16="http://schemas.microsoft.com/office/drawing/2014/main" id="{2FB214E9-1584-4976-83B9-F1461113F1D2}"/>
              </a:ext>
            </a:extLst>
          </p:cNvPr>
          <p:cNvSpPr>
            <a:spLocks/>
          </p:cNvSpPr>
          <p:nvPr/>
        </p:nvSpPr>
        <p:spPr bwMode="auto">
          <a:xfrm>
            <a:off x="4551363" y="3019425"/>
            <a:ext cx="25400" cy="157162"/>
          </a:xfrm>
          <a:custGeom>
            <a:avLst/>
            <a:gdLst>
              <a:gd name="T0" fmla="*/ 0 w 44"/>
              <a:gd name="T1" fmla="*/ 0 h 261"/>
              <a:gd name="T2" fmla="*/ 44 w 44"/>
              <a:gd name="T3" fmla="*/ 0 h 261"/>
              <a:gd name="T4" fmla="*/ 44 w 44"/>
              <a:gd name="T5" fmla="*/ 260 h 261"/>
              <a:gd name="T6" fmla="*/ 5 w 44"/>
              <a:gd name="T7" fmla="*/ 261 h 261"/>
              <a:gd name="T8" fmla="*/ 0 w 44"/>
              <a:gd name="T9" fmla="*/ 0 h 261"/>
            </a:gdLst>
            <a:ahLst/>
            <a:cxnLst>
              <a:cxn ang="0">
                <a:pos x="T0" y="T1"/>
              </a:cxn>
              <a:cxn ang="0">
                <a:pos x="T2" y="T3"/>
              </a:cxn>
              <a:cxn ang="0">
                <a:pos x="T4" y="T5"/>
              </a:cxn>
              <a:cxn ang="0">
                <a:pos x="T6" y="T7"/>
              </a:cxn>
              <a:cxn ang="0">
                <a:pos x="T8" y="T9"/>
              </a:cxn>
            </a:cxnLst>
            <a:rect l="0" t="0" r="r" b="b"/>
            <a:pathLst>
              <a:path w="44" h="261">
                <a:moveTo>
                  <a:pt x="0" y="0"/>
                </a:moveTo>
                <a:cubicBezTo>
                  <a:pt x="15" y="0"/>
                  <a:pt x="30" y="0"/>
                  <a:pt x="44" y="0"/>
                </a:cubicBezTo>
                <a:lnTo>
                  <a:pt x="44" y="260"/>
                </a:lnTo>
                <a:cubicBezTo>
                  <a:pt x="31" y="260"/>
                  <a:pt x="18" y="260"/>
                  <a:pt x="5" y="261"/>
                </a:cubicBezTo>
                <a:lnTo>
                  <a:pt x="0" y="0"/>
                </a:lnTo>
                <a:close/>
              </a:path>
            </a:pathLst>
          </a:custGeom>
          <a:solidFill>
            <a:srgbClr val="B7B7B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6" name="Freeform 56">
            <a:extLst>
              <a:ext uri="{FF2B5EF4-FFF2-40B4-BE49-F238E27FC236}">
                <a16:creationId xmlns="" xmlns:a16="http://schemas.microsoft.com/office/drawing/2014/main" id="{BB19684E-8079-4B1C-B22A-53994D0C1908}"/>
              </a:ext>
            </a:extLst>
          </p:cNvPr>
          <p:cNvSpPr>
            <a:spLocks/>
          </p:cNvSpPr>
          <p:nvPr/>
        </p:nvSpPr>
        <p:spPr bwMode="auto">
          <a:xfrm>
            <a:off x="4576763" y="2708275"/>
            <a:ext cx="712788" cy="285750"/>
          </a:xfrm>
          <a:custGeom>
            <a:avLst/>
            <a:gdLst>
              <a:gd name="T0" fmla="*/ 0 w 1196"/>
              <a:gd name="T1" fmla="*/ 0 h 478"/>
              <a:gd name="T2" fmla="*/ 1196 w 1196"/>
              <a:gd name="T3" fmla="*/ 237 h 478"/>
              <a:gd name="T4" fmla="*/ 1097 w 1196"/>
              <a:gd name="T5" fmla="*/ 478 h 478"/>
              <a:gd name="T6" fmla="*/ 0 w 1196"/>
              <a:gd name="T7" fmla="*/ 261 h 478"/>
              <a:gd name="T8" fmla="*/ 0 w 1196"/>
              <a:gd name="T9" fmla="*/ 0 h 478"/>
            </a:gdLst>
            <a:ahLst/>
            <a:cxnLst>
              <a:cxn ang="0">
                <a:pos x="T0" y="T1"/>
              </a:cxn>
              <a:cxn ang="0">
                <a:pos x="T2" y="T3"/>
              </a:cxn>
              <a:cxn ang="0">
                <a:pos x="T4" y="T5"/>
              </a:cxn>
              <a:cxn ang="0">
                <a:pos x="T6" y="T7"/>
              </a:cxn>
              <a:cxn ang="0">
                <a:pos x="T8" y="T9"/>
              </a:cxn>
            </a:cxnLst>
            <a:rect l="0" t="0" r="r" b="b"/>
            <a:pathLst>
              <a:path w="1196" h="478">
                <a:moveTo>
                  <a:pt x="0" y="0"/>
                </a:moveTo>
                <a:cubicBezTo>
                  <a:pt x="411" y="0"/>
                  <a:pt x="817" y="81"/>
                  <a:pt x="1196" y="237"/>
                </a:cubicBezTo>
                <a:lnTo>
                  <a:pt x="1097" y="478"/>
                </a:lnTo>
                <a:cubicBezTo>
                  <a:pt x="749" y="335"/>
                  <a:pt x="377" y="261"/>
                  <a:pt x="0" y="261"/>
                </a:cubicBezTo>
                <a:lnTo>
                  <a:pt x="0" y="0"/>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68" name="Freeform 58">
            <a:extLst>
              <a:ext uri="{FF2B5EF4-FFF2-40B4-BE49-F238E27FC236}">
                <a16:creationId xmlns="" xmlns:a16="http://schemas.microsoft.com/office/drawing/2014/main" id="{5ED2B549-EDD2-424E-929F-6DB4326F9FA1}"/>
              </a:ext>
            </a:extLst>
          </p:cNvPr>
          <p:cNvSpPr>
            <a:spLocks/>
          </p:cNvSpPr>
          <p:nvPr/>
        </p:nvSpPr>
        <p:spPr bwMode="auto">
          <a:xfrm>
            <a:off x="5230813" y="2849563"/>
            <a:ext cx="1257300" cy="1841500"/>
          </a:xfrm>
          <a:custGeom>
            <a:avLst/>
            <a:gdLst>
              <a:gd name="T0" fmla="*/ 99 w 2109"/>
              <a:gd name="T1" fmla="*/ 0 h 3084"/>
              <a:gd name="T2" fmla="*/ 2027 w 2109"/>
              <a:gd name="T3" fmla="*/ 3084 h 3084"/>
              <a:gd name="T4" fmla="*/ 1767 w 2109"/>
              <a:gd name="T5" fmla="*/ 3068 h 3084"/>
              <a:gd name="T6" fmla="*/ 0 w 2109"/>
              <a:gd name="T7" fmla="*/ 241 h 3084"/>
              <a:gd name="T8" fmla="*/ 99 w 2109"/>
              <a:gd name="T9" fmla="*/ 0 h 3084"/>
            </a:gdLst>
            <a:ahLst/>
            <a:cxnLst>
              <a:cxn ang="0">
                <a:pos x="T0" y="T1"/>
              </a:cxn>
              <a:cxn ang="0">
                <a:pos x="T2" y="T3"/>
              </a:cxn>
              <a:cxn ang="0">
                <a:pos x="T4" y="T5"/>
              </a:cxn>
              <a:cxn ang="0">
                <a:pos x="T6" y="T7"/>
              </a:cxn>
              <a:cxn ang="0">
                <a:pos x="T8" y="T9"/>
              </a:cxn>
            </a:cxnLst>
            <a:rect l="0" t="0" r="r" b="b"/>
            <a:pathLst>
              <a:path w="2109" h="3084">
                <a:moveTo>
                  <a:pt x="99" y="0"/>
                </a:moveTo>
                <a:cubicBezTo>
                  <a:pt x="1335" y="511"/>
                  <a:pt x="2109" y="1750"/>
                  <a:pt x="2027" y="3084"/>
                </a:cubicBezTo>
                <a:lnTo>
                  <a:pt x="1767" y="3068"/>
                </a:lnTo>
                <a:cubicBezTo>
                  <a:pt x="1842" y="1845"/>
                  <a:pt x="1132" y="710"/>
                  <a:pt x="0" y="241"/>
                </a:cubicBezTo>
                <a:lnTo>
                  <a:pt x="99" y="0"/>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0" name="Freeform 60">
            <a:extLst>
              <a:ext uri="{FF2B5EF4-FFF2-40B4-BE49-F238E27FC236}">
                <a16:creationId xmlns="" xmlns:a16="http://schemas.microsoft.com/office/drawing/2014/main" id="{BF8462BD-E9E8-42C6-A640-BD5A72CD342C}"/>
              </a:ext>
            </a:extLst>
          </p:cNvPr>
          <p:cNvSpPr>
            <a:spLocks/>
          </p:cNvSpPr>
          <p:nvPr/>
        </p:nvSpPr>
        <p:spPr bwMode="auto">
          <a:xfrm>
            <a:off x="2965450" y="4681538"/>
            <a:ext cx="3473450" cy="1851025"/>
          </a:xfrm>
          <a:custGeom>
            <a:avLst/>
            <a:gdLst>
              <a:gd name="T0" fmla="*/ 5828 w 5828"/>
              <a:gd name="T1" fmla="*/ 16 h 3101"/>
              <a:gd name="T2" fmla="*/ 2513 w 5828"/>
              <a:gd name="T3" fmla="*/ 2948 h 3101"/>
              <a:gd name="T4" fmla="*/ 0 w 5828"/>
              <a:gd name="T5" fmla="*/ 1399 h 3101"/>
              <a:gd name="T6" fmla="*/ 225 w 5828"/>
              <a:gd name="T7" fmla="*/ 1268 h 3101"/>
              <a:gd name="T8" fmla="*/ 4148 w 5828"/>
              <a:gd name="T9" fmla="*/ 2304 h 3101"/>
              <a:gd name="T10" fmla="*/ 5568 w 5828"/>
              <a:gd name="T11" fmla="*/ 0 h 3101"/>
              <a:gd name="T12" fmla="*/ 5828 w 5828"/>
              <a:gd name="T13" fmla="*/ 16 h 3101"/>
            </a:gdLst>
            <a:ahLst/>
            <a:cxnLst>
              <a:cxn ang="0">
                <a:pos x="T0" y="T1"/>
              </a:cxn>
              <a:cxn ang="0">
                <a:pos x="T2" y="T3"/>
              </a:cxn>
              <a:cxn ang="0">
                <a:pos x="T4" y="T5"/>
              </a:cxn>
              <a:cxn ang="0">
                <a:pos x="T6" y="T7"/>
              </a:cxn>
              <a:cxn ang="0">
                <a:pos x="T8" y="T9"/>
              </a:cxn>
              <a:cxn ang="0">
                <a:pos x="T10" y="T11"/>
              </a:cxn>
              <a:cxn ang="0">
                <a:pos x="T12" y="T13"/>
              </a:cxn>
            </a:cxnLst>
            <a:rect l="0" t="0" r="r" b="b"/>
            <a:pathLst>
              <a:path w="5828" h="3101">
                <a:moveTo>
                  <a:pt x="5828" y="16"/>
                </a:moveTo>
                <a:cubicBezTo>
                  <a:pt x="5722" y="1742"/>
                  <a:pt x="4238" y="3054"/>
                  <a:pt x="2513" y="2948"/>
                </a:cubicBezTo>
                <a:cubicBezTo>
                  <a:pt x="1469" y="2884"/>
                  <a:pt x="526" y="2303"/>
                  <a:pt x="0" y="1399"/>
                </a:cubicBezTo>
                <a:lnTo>
                  <a:pt x="225" y="1268"/>
                </a:lnTo>
                <a:cubicBezTo>
                  <a:pt x="1022" y="2637"/>
                  <a:pt x="2779" y="3101"/>
                  <a:pt x="4148" y="2304"/>
                </a:cubicBezTo>
                <a:cubicBezTo>
                  <a:pt x="4976" y="1821"/>
                  <a:pt x="5509" y="957"/>
                  <a:pt x="5568" y="0"/>
                </a:cubicBezTo>
                <a:lnTo>
                  <a:pt x="5828" y="16"/>
                </a:lnTo>
                <a:close/>
              </a:path>
            </a:pathLst>
          </a:custGeom>
          <a:solidFill>
            <a:schemeClr val="accent1">
              <a:lumMod val="60000"/>
              <a:lumOff val="4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2" name="Freeform 62">
            <a:extLst>
              <a:ext uri="{FF2B5EF4-FFF2-40B4-BE49-F238E27FC236}">
                <a16:creationId xmlns="" xmlns:a16="http://schemas.microsoft.com/office/drawing/2014/main" id="{8FD3C13E-09F8-4421-B1D9-221A97C47101}"/>
              </a:ext>
            </a:extLst>
          </p:cNvPr>
          <p:cNvSpPr>
            <a:spLocks/>
          </p:cNvSpPr>
          <p:nvPr/>
        </p:nvSpPr>
        <p:spPr bwMode="auto">
          <a:xfrm>
            <a:off x="2638425" y="4002088"/>
            <a:ext cx="460375" cy="1514475"/>
          </a:xfrm>
          <a:custGeom>
            <a:avLst/>
            <a:gdLst>
              <a:gd name="T0" fmla="*/ 547 w 772"/>
              <a:gd name="T1" fmla="*/ 2538 h 2538"/>
              <a:gd name="T2" fmla="*/ 274 w 772"/>
              <a:gd name="T3" fmla="*/ 0 h 2538"/>
              <a:gd name="T4" fmla="*/ 522 w 772"/>
              <a:gd name="T5" fmla="*/ 80 h 2538"/>
              <a:gd name="T6" fmla="*/ 772 w 772"/>
              <a:gd name="T7" fmla="*/ 2407 h 2538"/>
              <a:gd name="T8" fmla="*/ 547 w 772"/>
              <a:gd name="T9" fmla="*/ 2538 h 2538"/>
            </a:gdLst>
            <a:ahLst/>
            <a:cxnLst>
              <a:cxn ang="0">
                <a:pos x="T0" y="T1"/>
              </a:cxn>
              <a:cxn ang="0">
                <a:pos x="T2" y="T3"/>
              </a:cxn>
              <a:cxn ang="0">
                <a:pos x="T4" y="T5"/>
              </a:cxn>
              <a:cxn ang="0">
                <a:pos x="T6" y="T7"/>
              </a:cxn>
              <a:cxn ang="0">
                <a:pos x="T8" y="T9"/>
              </a:cxn>
            </a:cxnLst>
            <a:rect l="0" t="0" r="r" b="b"/>
            <a:pathLst>
              <a:path w="772" h="2538">
                <a:moveTo>
                  <a:pt x="547" y="2538"/>
                </a:moveTo>
                <a:cubicBezTo>
                  <a:pt x="99" y="1769"/>
                  <a:pt x="0" y="846"/>
                  <a:pt x="274" y="0"/>
                </a:cubicBezTo>
                <a:lnTo>
                  <a:pt x="522" y="80"/>
                </a:lnTo>
                <a:cubicBezTo>
                  <a:pt x="271" y="856"/>
                  <a:pt x="362" y="1702"/>
                  <a:pt x="772" y="2407"/>
                </a:cubicBezTo>
                <a:lnTo>
                  <a:pt x="547" y="2538"/>
                </a:lnTo>
                <a:close/>
              </a:path>
            </a:pathLst>
          </a:custGeom>
          <a:solidFill>
            <a:srgbClr val="00B05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4" name="Freeform 64">
            <a:extLst>
              <a:ext uri="{FF2B5EF4-FFF2-40B4-BE49-F238E27FC236}">
                <a16:creationId xmlns="" xmlns:a16="http://schemas.microsoft.com/office/drawing/2014/main" id="{DD4A73BB-D6FF-4CE3-8A7E-E303D0D99A26}"/>
              </a:ext>
            </a:extLst>
          </p:cNvPr>
          <p:cNvSpPr>
            <a:spLocks/>
          </p:cNvSpPr>
          <p:nvPr/>
        </p:nvSpPr>
        <p:spPr bwMode="auto">
          <a:xfrm>
            <a:off x="2801938" y="3152775"/>
            <a:ext cx="668338" cy="896937"/>
          </a:xfrm>
          <a:custGeom>
            <a:avLst/>
            <a:gdLst>
              <a:gd name="T0" fmla="*/ 0 w 1120"/>
              <a:gd name="T1" fmla="*/ 1421 h 1501"/>
              <a:gd name="T2" fmla="*/ 951 w 1120"/>
              <a:gd name="T3" fmla="*/ 0 h 1501"/>
              <a:gd name="T4" fmla="*/ 1120 w 1120"/>
              <a:gd name="T5" fmla="*/ 198 h 1501"/>
              <a:gd name="T6" fmla="*/ 248 w 1120"/>
              <a:gd name="T7" fmla="*/ 1501 h 1501"/>
              <a:gd name="T8" fmla="*/ 0 w 1120"/>
              <a:gd name="T9" fmla="*/ 1421 h 1501"/>
            </a:gdLst>
            <a:ahLst/>
            <a:cxnLst>
              <a:cxn ang="0">
                <a:pos x="T0" y="T1"/>
              </a:cxn>
              <a:cxn ang="0">
                <a:pos x="T2" y="T3"/>
              </a:cxn>
              <a:cxn ang="0">
                <a:pos x="T4" y="T5"/>
              </a:cxn>
              <a:cxn ang="0">
                <a:pos x="T6" y="T7"/>
              </a:cxn>
              <a:cxn ang="0">
                <a:pos x="T8" y="T9"/>
              </a:cxn>
            </a:cxnLst>
            <a:rect l="0" t="0" r="r" b="b"/>
            <a:pathLst>
              <a:path w="1120" h="1501">
                <a:moveTo>
                  <a:pt x="0" y="1421"/>
                </a:moveTo>
                <a:cubicBezTo>
                  <a:pt x="179" y="868"/>
                  <a:pt x="508" y="376"/>
                  <a:pt x="951" y="0"/>
                </a:cubicBezTo>
                <a:lnTo>
                  <a:pt x="1120" y="198"/>
                </a:lnTo>
                <a:cubicBezTo>
                  <a:pt x="714" y="543"/>
                  <a:pt x="412" y="994"/>
                  <a:pt x="248" y="1501"/>
                </a:cubicBezTo>
                <a:lnTo>
                  <a:pt x="0" y="1421"/>
                </a:lnTo>
                <a:close/>
              </a:path>
            </a:pathLst>
          </a:custGeom>
          <a:solidFill>
            <a:srgbClr val="5B9BD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6" name="Freeform 66">
            <a:extLst>
              <a:ext uri="{FF2B5EF4-FFF2-40B4-BE49-F238E27FC236}">
                <a16:creationId xmlns="" xmlns:a16="http://schemas.microsoft.com/office/drawing/2014/main" id="{8F76B91B-488B-4F46-8E06-E5595BEBDE2A}"/>
              </a:ext>
            </a:extLst>
          </p:cNvPr>
          <p:cNvSpPr>
            <a:spLocks/>
          </p:cNvSpPr>
          <p:nvPr/>
        </p:nvSpPr>
        <p:spPr bwMode="auto">
          <a:xfrm>
            <a:off x="3368675" y="2854325"/>
            <a:ext cx="544513" cy="417512"/>
          </a:xfrm>
          <a:custGeom>
            <a:avLst/>
            <a:gdLst>
              <a:gd name="T0" fmla="*/ 0 w 914"/>
              <a:gd name="T1" fmla="*/ 500 h 698"/>
              <a:gd name="T2" fmla="*/ 813 w 914"/>
              <a:gd name="T3" fmla="*/ 0 h 698"/>
              <a:gd name="T4" fmla="*/ 914 w 914"/>
              <a:gd name="T5" fmla="*/ 240 h 698"/>
              <a:gd name="T6" fmla="*/ 169 w 914"/>
              <a:gd name="T7" fmla="*/ 698 h 698"/>
              <a:gd name="T8" fmla="*/ 0 w 914"/>
              <a:gd name="T9" fmla="*/ 500 h 698"/>
            </a:gdLst>
            <a:ahLst/>
            <a:cxnLst>
              <a:cxn ang="0">
                <a:pos x="T0" y="T1"/>
              </a:cxn>
              <a:cxn ang="0">
                <a:pos x="T2" y="T3"/>
              </a:cxn>
              <a:cxn ang="0">
                <a:pos x="T4" y="T5"/>
              </a:cxn>
              <a:cxn ang="0">
                <a:pos x="T6" y="T7"/>
              </a:cxn>
              <a:cxn ang="0">
                <a:pos x="T8" y="T9"/>
              </a:cxn>
            </a:cxnLst>
            <a:rect l="0" t="0" r="r" b="b"/>
            <a:pathLst>
              <a:path w="914" h="698">
                <a:moveTo>
                  <a:pt x="0" y="500"/>
                </a:moveTo>
                <a:cubicBezTo>
                  <a:pt x="244" y="292"/>
                  <a:pt x="518" y="124"/>
                  <a:pt x="813" y="0"/>
                </a:cubicBezTo>
                <a:lnTo>
                  <a:pt x="914" y="240"/>
                </a:lnTo>
                <a:cubicBezTo>
                  <a:pt x="644" y="354"/>
                  <a:pt x="392" y="508"/>
                  <a:pt x="169" y="698"/>
                </a:cubicBezTo>
                <a:lnTo>
                  <a:pt x="0" y="500"/>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78" name="Freeform 68">
            <a:extLst>
              <a:ext uri="{FF2B5EF4-FFF2-40B4-BE49-F238E27FC236}">
                <a16:creationId xmlns="" xmlns:a16="http://schemas.microsoft.com/office/drawing/2014/main" id="{FB988C5B-1904-4D66-9B5D-5ED5D1939BEF}"/>
              </a:ext>
            </a:extLst>
          </p:cNvPr>
          <p:cNvSpPr>
            <a:spLocks/>
          </p:cNvSpPr>
          <p:nvPr/>
        </p:nvSpPr>
        <p:spPr bwMode="auto">
          <a:xfrm>
            <a:off x="3854450" y="2841625"/>
            <a:ext cx="88900" cy="157162"/>
          </a:xfrm>
          <a:custGeom>
            <a:avLst/>
            <a:gdLst>
              <a:gd name="T0" fmla="*/ 0 w 151"/>
              <a:gd name="T1" fmla="*/ 22 h 262"/>
              <a:gd name="T2" fmla="*/ 54 w 151"/>
              <a:gd name="T3" fmla="*/ 0 h 262"/>
              <a:gd name="T4" fmla="*/ 151 w 151"/>
              <a:gd name="T5" fmla="*/ 242 h 262"/>
              <a:gd name="T6" fmla="*/ 101 w 151"/>
              <a:gd name="T7" fmla="*/ 262 h 262"/>
              <a:gd name="T8" fmla="*/ 0 w 151"/>
              <a:gd name="T9" fmla="*/ 22 h 262"/>
            </a:gdLst>
            <a:ahLst/>
            <a:cxnLst>
              <a:cxn ang="0">
                <a:pos x="T0" y="T1"/>
              </a:cxn>
              <a:cxn ang="0">
                <a:pos x="T2" y="T3"/>
              </a:cxn>
              <a:cxn ang="0">
                <a:pos x="T4" y="T5"/>
              </a:cxn>
              <a:cxn ang="0">
                <a:pos x="T6" y="T7"/>
              </a:cxn>
              <a:cxn ang="0">
                <a:pos x="T8" y="T9"/>
              </a:cxn>
            </a:cxnLst>
            <a:rect l="0" t="0" r="r" b="b"/>
            <a:pathLst>
              <a:path w="151" h="262">
                <a:moveTo>
                  <a:pt x="0" y="22"/>
                </a:moveTo>
                <a:cubicBezTo>
                  <a:pt x="18" y="14"/>
                  <a:pt x="36" y="7"/>
                  <a:pt x="54" y="0"/>
                </a:cubicBezTo>
                <a:lnTo>
                  <a:pt x="151" y="242"/>
                </a:lnTo>
                <a:cubicBezTo>
                  <a:pt x="134" y="248"/>
                  <a:pt x="118" y="255"/>
                  <a:pt x="101" y="262"/>
                </a:cubicBezTo>
                <a:lnTo>
                  <a:pt x="0" y="22"/>
                </a:lnTo>
                <a:close/>
              </a:path>
            </a:pathLst>
          </a:custGeom>
          <a:solidFill>
            <a:srgbClr val="7030A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2" name="Freeform 72">
            <a:extLst>
              <a:ext uri="{FF2B5EF4-FFF2-40B4-BE49-F238E27FC236}">
                <a16:creationId xmlns="" xmlns:a16="http://schemas.microsoft.com/office/drawing/2014/main" id="{49397987-19F9-41BA-BB56-006A7CA68552}"/>
              </a:ext>
            </a:extLst>
          </p:cNvPr>
          <p:cNvSpPr>
            <a:spLocks/>
          </p:cNvSpPr>
          <p:nvPr/>
        </p:nvSpPr>
        <p:spPr bwMode="auto">
          <a:xfrm>
            <a:off x="3886200" y="2816225"/>
            <a:ext cx="119063" cy="169862"/>
          </a:xfrm>
          <a:custGeom>
            <a:avLst/>
            <a:gdLst>
              <a:gd name="T0" fmla="*/ 0 w 199"/>
              <a:gd name="T1" fmla="*/ 43 h 285"/>
              <a:gd name="T2" fmla="*/ 112 w 199"/>
              <a:gd name="T3" fmla="*/ 0 h 285"/>
              <a:gd name="T4" fmla="*/ 199 w 199"/>
              <a:gd name="T5" fmla="*/ 246 h 285"/>
              <a:gd name="T6" fmla="*/ 97 w 199"/>
              <a:gd name="T7" fmla="*/ 285 h 285"/>
              <a:gd name="T8" fmla="*/ 0 w 199"/>
              <a:gd name="T9" fmla="*/ 43 h 285"/>
            </a:gdLst>
            <a:ahLst/>
            <a:cxnLst>
              <a:cxn ang="0">
                <a:pos x="T0" y="T1"/>
              </a:cxn>
              <a:cxn ang="0">
                <a:pos x="T2" y="T3"/>
              </a:cxn>
              <a:cxn ang="0">
                <a:pos x="T4" y="T5"/>
              </a:cxn>
              <a:cxn ang="0">
                <a:pos x="T6" y="T7"/>
              </a:cxn>
              <a:cxn ang="0">
                <a:pos x="T8" y="T9"/>
              </a:cxn>
            </a:cxnLst>
            <a:rect l="0" t="0" r="r" b="b"/>
            <a:pathLst>
              <a:path w="199" h="285">
                <a:moveTo>
                  <a:pt x="0" y="43"/>
                </a:moveTo>
                <a:cubicBezTo>
                  <a:pt x="37" y="28"/>
                  <a:pt x="75" y="14"/>
                  <a:pt x="112" y="0"/>
                </a:cubicBezTo>
                <a:lnTo>
                  <a:pt x="199" y="246"/>
                </a:lnTo>
                <a:cubicBezTo>
                  <a:pt x="165" y="258"/>
                  <a:pt x="131" y="271"/>
                  <a:pt x="97" y="285"/>
                </a:cubicBezTo>
                <a:lnTo>
                  <a:pt x="0" y="43"/>
                </a:lnTo>
                <a:close/>
              </a:path>
            </a:pathLst>
          </a:custGeom>
          <a:solidFill>
            <a:srgbClr val="5B9BD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4" name="Freeform 74">
            <a:extLst>
              <a:ext uri="{FF2B5EF4-FFF2-40B4-BE49-F238E27FC236}">
                <a16:creationId xmlns="" xmlns:a16="http://schemas.microsoft.com/office/drawing/2014/main" id="{84FBDF55-FA3F-4269-96C7-8A46BDE1972B}"/>
              </a:ext>
            </a:extLst>
          </p:cNvPr>
          <p:cNvSpPr>
            <a:spLocks/>
          </p:cNvSpPr>
          <p:nvPr/>
        </p:nvSpPr>
        <p:spPr bwMode="auto">
          <a:xfrm>
            <a:off x="3952875" y="2767013"/>
            <a:ext cx="196850" cy="195262"/>
          </a:xfrm>
          <a:custGeom>
            <a:avLst/>
            <a:gdLst>
              <a:gd name="T0" fmla="*/ 0 w 330"/>
              <a:gd name="T1" fmla="*/ 81 h 327"/>
              <a:gd name="T2" fmla="*/ 265 w 330"/>
              <a:gd name="T3" fmla="*/ 0 h 327"/>
              <a:gd name="T4" fmla="*/ 330 w 330"/>
              <a:gd name="T5" fmla="*/ 253 h 327"/>
              <a:gd name="T6" fmla="*/ 87 w 330"/>
              <a:gd name="T7" fmla="*/ 327 h 327"/>
              <a:gd name="T8" fmla="*/ 0 w 330"/>
              <a:gd name="T9" fmla="*/ 81 h 327"/>
            </a:gdLst>
            <a:ahLst/>
            <a:cxnLst>
              <a:cxn ang="0">
                <a:pos x="T0" y="T1"/>
              </a:cxn>
              <a:cxn ang="0">
                <a:pos x="T2" y="T3"/>
              </a:cxn>
              <a:cxn ang="0">
                <a:pos x="T4" y="T5"/>
              </a:cxn>
              <a:cxn ang="0">
                <a:pos x="T6" y="T7"/>
              </a:cxn>
              <a:cxn ang="0">
                <a:pos x="T8" y="T9"/>
              </a:cxn>
            </a:cxnLst>
            <a:rect l="0" t="0" r="r" b="b"/>
            <a:pathLst>
              <a:path w="330" h="327">
                <a:moveTo>
                  <a:pt x="0" y="81"/>
                </a:moveTo>
                <a:cubicBezTo>
                  <a:pt x="87" y="51"/>
                  <a:pt x="175" y="23"/>
                  <a:pt x="265" y="0"/>
                </a:cubicBezTo>
                <a:lnTo>
                  <a:pt x="330" y="253"/>
                </a:lnTo>
                <a:cubicBezTo>
                  <a:pt x="248" y="274"/>
                  <a:pt x="167" y="299"/>
                  <a:pt x="87" y="327"/>
                </a:cubicBezTo>
                <a:lnTo>
                  <a:pt x="0" y="81"/>
                </a:lnTo>
                <a:close/>
              </a:path>
            </a:pathLst>
          </a:custGeom>
          <a:solidFill>
            <a:srgbClr val="EE9D3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89" name="Freeform 79">
            <a:extLst>
              <a:ext uri="{FF2B5EF4-FFF2-40B4-BE49-F238E27FC236}">
                <a16:creationId xmlns="" xmlns:a16="http://schemas.microsoft.com/office/drawing/2014/main" id="{C4127536-E7F2-4721-96D4-A9A0B25DFD44}"/>
              </a:ext>
            </a:extLst>
          </p:cNvPr>
          <p:cNvSpPr>
            <a:spLocks/>
          </p:cNvSpPr>
          <p:nvPr/>
        </p:nvSpPr>
        <p:spPr bwMode="auto">
          <a:xfrm>
            <a:off x="4110038" y="2708275"/>
            <a:ext cx="466725" cy="211137"/>
          </a:xfrm>
          <a:custGeom>
            <a:avLst/>
            <a:gdLst>
              <a:gd name="T0" fmla="*/ 0 w 782"/>
              <a:gd name="T1" fmla="*/ 99 h 352"/>
              <a:gd name="T2" fmla="*/ 782 w 782"/>
              <a:gd name="T3" fmla="*/ 0 h 352"/>
              <a:gd name="T4" fmla="*/ 782 w 782"/>
              <a:gd name="T5" fmla="*/ 261 h 352"/>
              <a:gd name="T6" fmla="*/ 65 w 782"/>
              <a:gd name="T7" fmla="*/ 352 h 352"/>
              <a:gd name="T8" fmla="*/ 0 w 782"/>
              <a:gd name="T9" fmla="*/ 99 h 352"/>
            </a:gdLst>
            <a:ahLst/>
            <a:cxnLst>
              <a:cxn ang="0">
                <a:pos x="T0" y="T1"/>
              </a:cxn>
              <a:cxn ang="0">
                <a:pos x="T2" y="T3"/>
              </a:cxn>
              <a:cxn ang="0">
                <a:pos x="T4" y="T5"/>
              </a:cxn>
              <a:cxn ang="0">
                <a:pos x="T6" y="T7"/>
              </a:cxn>
              <a:cxn ang="0">
                <a:pos x="T8" y="T9"/>
              </a:cxn>
            </a:cxnLst>
            <a:rect l="0" t="0" r="r" b="b"/>
            <a:pathLst>
              <a:path w="782" h="352">
                <a:moveTo>
                  <a:pt x="0" y="99"/>
                </a:moveTo>
                <a:cubicBezTo>
                  <a:pt x="255" y="33"/>
                  <a:pt x="518" y="0"/>
                  <a:pt x="782" y="0"/>
                </a:cubicBezTo>
                <a:lnTo>
                  <a:pt x="782" y="261"/>
                </a:lnTo>
                <a:cubicBezTo>
                  <a:pt x="540" y="261"/>
                  <a:pt x="299" y="291"/>
                  <a:pt x="65" y="352"/>
                </a:cubicBezTo>
                <a:lnTo>
                  <a:pt x="0" y="99"/>
                </a:lnTo>
                <a:close/>
              </a:path>
            </a:pathLst>
          </a:custGeom>
          <a:solidFill>
            <a:srgbClr val="5B9BD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MX"/>
          </a:p>
        </p:txBody>
      </p:sp>
      <p:sp>
        <p:nvSpPr>
          <p:cNvPr id="91" name="Rectangle 81">
            <a:extLst>
              <a:ext uri="{FF2B5EF4-FFF2-40B4-BE49-F238E27FC236}">
                <a16:creationId xmlns="" xmlns:a16="http://schemas.microsoft.com/office/drawing/2014/main" id="{21A696B4-A879-4657-B6AE-FB2288386DA0}"/>
              </a:ext>
            </a:extLst>
          </p:cNvPr>
          <p:cNvSpPr>
            <a:spLocks noChangeArrowheads="1"/>
          </p:cNvSpPr>
          <p:nvPr/>
        </p:nvSpPr>
        <p:spPr bwMode="auto">
          <a:xfrm>
            <a:off x="4953000" y="3360757"/>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Uno</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2" name="Rectangle 82">
            <a:extLst>
              <a:ext uri="{FF2B5EF4-FFF2-40B4-BE49-F238E27FC236}">
                <a16:creationId xmlns="" xmlns:a16="http://schemas.microsoft.com/office/drawing/2014/main" id="{E0207239-ABDF-4FFF-A31A-0D49826C091A}"/>
              </a:ext>
            </a:extLst>
          </p:cNvPr>
          <p:cNvSpPr>
            <a:spLocks noChangeArrowheads="1"/>
          </p:cNvSpPr>
          <p:nvPr/>
        </p:nvSpPr>
        <p:spPr bwMode="auto">
          <a:xfrm>
            <a:off x="5212556" y="4832350"/>
            <a:ext cx="6203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err="1">
                <a:ln>
                  <a:noFill/>
                </a:ln>
                <a:solidFill>
                  <a:srgbClr val="000000"/>
                </a:solidFill>
                <a:effectLst/>
                <a:latin typeface="Century Gothic" panose="020B0502020202020204" pitchFamily="34" charset="0"/>
              </a:rPr>
              <a:t>Macquarie</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3" name="Rectangle 83">
            <a:extLst>
              <a:ext uri="{FF2B5EF4-FFF2-40B4-BE49-F238E27FC236}">
                <a16:creationId xmlns="" xmlns:a16="http://schemas.microsoft.com/office/drawing/2014/main" id="{2D5F594B-EA1F-4F94-9AFE-261D039630A4}"/>
              </a:ext>
            </a:extLst>
          </p:cNvPr>
          <p:cNvSpPr>
            <a:spLocks noChangeArrowheads="1"/>
          </p:cNvSpPr>
          <p:nvPr/>
        </p:nvSpPr>
        <p:spPr bwMode="auto">
          <a:xfrm>
            <a:off x="4252596" y="5607050"/>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Terra</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4" name="Rectangle 84">
            <a:extLst>
              <a:ext uri="{FF2B5EF4-FFF2-40B4-BE49-F238E27FC236}">
                <a16:creationId xmlns="" xmlns:a16="http://schemas.microsoft.com/office/drawing/2014/main" id="{121410DD-3413-4E59-9A4B-81BA154F5123}"/>
              </a:ext>
            </a:extLst>
          </p:cNvPr>
          <p:cNvSpPr>
            <a:spLocks noChangeArrowheads="1"/>
          </p:cNvSpPr>
          <p:nvPr/>
        </p:nvSpPr>
        <p:spPr bwMode="auto">
          <a:xfrm>
            <a:off x="3281045" y="4729162"/>
            <a:ext cx="4215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err="1">
                <a:ln>
                  <a:noFill/>
                </a:ln>
                <a:solidFill>
                  <a:srgbClr val="000000"/>
                </a:solidFill>
                <a:effectLst/>
                <a:latin typeface="Century Gothic" panose="020B0502020202020204" pitchFamily="34" charset="0"/>
              </a:rPr>
              <a:t>Prologis</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5" name="Rectangle 85">
            <a:extLst>
              <a:ext uri="{FF2B5EF4-FFF2-40B4-BE49-F238E27FC236}">
                <a16:creationId xmlns="" xmlns:a16="http://schemas.microsoft.com/office/drawing/2014/main" id="{FD8C9E60-E5A8-4672-847E-07D6FAB10C82}"/>
              </a:ext>
            </a:extLst>
          </p:cNvPr>
          <p:cNvSpPr>
            <a:spLocks noChangeArrowheads="1"/>
          </p:cNvSpPr>
          <p:nvPr/>
        </p:nvSpPr>
        <p:spPr bwMode="auto">
          <a:xfrm>
            <a:off x="3379000" y="3871663"/>
            <a:ext cx="573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Monterrey</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96" name="Rectangle 86">
            <a:extLst>
              <a:ext uri="{FF2B5EF4-FFF2-40B4-BE49-F238E27FC236}">
                <a16:creationId xmlns="" xmlns:a16="http://schemas.microsoft.com/office/drawing/2014/main" id="{2D900B0C-009D-4644-999A-3C0EB5DF5677}"/>
              </a:ext>
            </a:extLst>
          </p:cNvPr>
          <p:cNvSpPr>
            <a:spLocks noChangeArrowheads="1"/>
          </p:cNvSpPr>
          <p:nvPr/>
        </p:nvSpPr>
        <p:spPr bwMode="auto">
          <a:xfrm>
            <a:off x="3797300" y="3406573"/>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Uno</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sp>
        <p:nvSpPr>
          <p:cNvPr id="106" name="Rectangle 96">
            <a:extLst>
              <a:ext uri="{FF2B5EF4-FFF2-40B4-BE49-F238E27FC236}">
                <a16:creationId xmlns="" xmlns:a16="http://schemas.microsoft.com/office/drawing/2014/main" id="{5B476613-4ECC-415D-844B-41B2AE005E5F}"/>
              </a:ext>
            </a:extLst>
          </p:cNvPr>
          <p:cNvSpPr>
            <a:spLocks noChangeArrowheads="1"/>
          </p:cNvSpPr>
          <p:nvPr/>
        </p:nvSpPr>
        <p:spPr bwMode="auto">
          <a:xfrm>
            <a:off x="4863861" y="2427820"/>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Uno</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07" name="Rectangle 97">
            <a:extLst>
              <a:ext uri="{FF2B5EF4-FFF2-40B4-BE49-F238E27FC236}">
                <a16:creationId xmlns="" xmlns:a16="http://schemas.microsoft.com/office/drawing/2014/main" id="{C234F075-B039-435F-9B53-B5150BC453F2}"/>
              </a:ext>
            </a:extLst>
          </p:cNvPr>
          <p:cNvSpPr>
            <a:spLocks noChangeArrowheads="1"/>
          </p:cNvSpPr>
          <p:nvPr/>
        </p:nvSpPr>
        <p:spPr bwMode="auto">
          <a:xfrm>
            <a:off x="6397626" y="3878242"/>
            <a:ext cx="6203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err="1">
                <a:ln>
                  <a:noFill/>
                </a:ln>
                <a:solidFill>
                  <a:srgbClr val="000000"/>
                </a:solidFill>
                <a:effectLst/>
                <a:latin typeface="Century Gothic" panose="020B0502020202020204" pitchFamily="34" charset="0"/>
              </a:rPr>
              <a:t>Macquarie</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08" name="Rectangle 98">
            <a:extLst>
              <a:ext uri="{FF2B5EF4-FFF2-40B4-BE49-F238E27FC236}">
                <a16:creationId xmlns="" xmlns:a16="http://schemas.microsoft.com/office/drawing/2014/main" id="{ABF39A95-837C-4CB2-8244-40C5D04DEAA9}"/>
              </a:ext>
            </a:extLst>
          </p:cNvPr>
          <p:cNvSpPr>
            <a:spLocks noChangeArrowheads="1"/>
          </p:cNvSpPr>
          <p:nvPr/>
        </p:nvSpPr>
        <p:spPr bwMode="auto">
          <a:xfrm>
            <a:off x="6160611" y="5657375"/>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Terra</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09" name="Rectangle 99">
            <a:extLst>
              <a:ext uri="{FF2B5EF4-FFF2-40B4-BE49-F238E27FC236}">
                <a16:creationId xmlns="" xmlns:a16="http://schemas.microsoft.com/office/drawing/2014/main" id="{1A7A265C-4EEE-4C3D-AC2F-130E1CEC7A31}"/>
              </a:ext>
            </a:extLst>
          </p:cNvPr>
          <p:cNvSpPr>
            <a:spLocks noChangeArrowheads="1"/>
          </p:cNvSpPr>
          <p:nvPr/>
        </p:nvSpPr>
        <p:spPr bwMode="auto">
          <a:xfrm>
            <a:off x="2135531" y="4601772"/>
            <a:ext cx="4215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err="1">
                <a:ln>
                  <a:noFill/>
                </a:ln>
                <a:solidFill>
                  <a:srgbClr val="000000"/>
                </a:solidFill>
                <a:effectLst/>
                <a:latin typeface="Century Gothic" panose="020B0502020202020204" pitchFamily="34" charset="0"/>
              </a:rPr>
              <a:t>Prologis</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10" name="Rectangle 100">
            <a:extLst>
              <a:ext uri="{FF2B5EF4-FFF2-40B4-BE49-F238E27FC236}">
                <a16:creationId xmlns="" xmlns:a16="http://schemas.microsoft.com/office/drawing/2014/main" id="{15D00872-8B72-41A5-9FAB-565A4627F0FE}"/>
              </a:ext>
            </a:extLst>
          </p:cNvPr>
          <p:cNvSpPr>
            <a:spLocks noChangeArrowheads="1"/>
          </p:cNvSpPr>
          <p:nvPr/>
        </p:nvSpPr>
        <p:spPr bwMode="auto">
          <a:xfrm>
            <a:off x="2302676" y="3275504"/>
            <a:ext cx="573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Monterrey</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21" name="Rectangle 111">
            <a:extLst>
              <a:ext uri="{FF2B5EF4-FFF2-40B4-BE49-F238E27FC236}">
                <a16:creationId xmlns="" xmlns:a16="http://schemas.microsoft.com/office/drawing/2014/main" id="{401AB153-800C-4938-9A6E-BB39EB035797}"/>
              </a:ext>
            </a:extLst>
          </p:cNvPr>
          <p:cNvSpPr>
            <a:spLocks noChangeArrowheads="1"/>
          </p:cNvSpPr>
          <p:nvPr/>
        </p:nvSpPr>
        <p:spPr bwMode="auto">
          <a:xfrm>
            <a:off x="2737643" y="1787503"/>
            <a:ext cx="392906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1" i="0" u="none" strike="noStrike" cap="none" normalizeH="0" baseline="0" dirty="0">
                <a:ln>
                  <a:noFill/>
                </a:ln>
                <a:solidFill>
                  <a:srgbClr val="000000"/>
                </a:solidFill>
                <a:effectLst/>
                <a:latin typeface="Century Gothic" panose="020B0502020202020204" pitchFamily="34" charset="0"/>
              </a:rPr>
              <a:t>Exposición del FANVIT a Fibras, por sector</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23" name="Rectangle 96">
            <a:extLst>
              <a:ext uri="{FF2B5EF4-FFF2-40B4-BE49-F238E27FC236}">
                <a16:creationId xmlns="" xmlns:a16="http://schemas.microsoft.com/office/drawing/2014/main" id="{FD28F7B0-FD9F-49E1-BB95-AFF17BD29D0D}"/>
              </a:ext>
            </a:extLst>
          </p:cNvPr>
          <p:cNvSpPr>
            <a:spLocks noChangeArrowheads="1"/>
          </p:cNvSpPr>
          <p:nvPr/>
        </p:nvSpPr>
        <p:spPr bwMode="auto">
          <a:xfrm>
            <a:off x="3241249" y="2709089"/>
            <a:ext cx="302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0" i="0" u="none" strike="noStrike" cap="none" normalizeH="0" baseline="0" dirty="0">
                <a:ln>
                  <a:noFill/>
                </a:ln>
                <a:solidFill>
                  <a:srgbClr val="000000"/>
                </a:solidFill>
                <a:effectLst/>
                <a:latin typeface="Century Gothic" panose="020B0502020202020204" pitchFamily="34" charset="0"/>
              </a:rPr>
              <a:t>Uno</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
        <p:nvSpPr>
          <p:cNvPr id="124" name="Rectangle 96">
            <a:extLst>
              <a:ext uri="{FF2B5EF4-FFF2-40B4-BE49-F238E27FC236}">
                <a16:creationId xmlns="" xmlns:a16="http://schemas.microsoft.com/office/drawing/2014/main" id="{99AC23B6-4B6C-43DC-91DD-8BCFC5D24D16}"/>
              </a:ext>
            </a:extLst>
          </p:cNvPr>
          <p:cNvSpPr>
            <a:spLocks noChangeArrowheads="1"/>
          </p:cNvSpPr>
          <p:nvPr/>
        </p:nvSpPr>
        <p:spPr bwMode="auto">
          <a:xfrm>
            <a:off x="3922676" y="2382610"/>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Uno</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sp>
        <p:nvSpPr>
          <p:cNvPr id="125" name="Rectangle 85">
            <a:extLst>
              <a:ext uri="{FF2B5EF4-FFF2-40B4-BE49-F238E27FC236}">
                <a16:creationId xmlns="" xmlns:a16="http://schemas.microsoft.com/office/drawing/2014/main" id="{E22CC732-8D1B-4A6B-903D-EE165B531813}"/>
              </a:ext>
            </a:extLst>
          </p:cNvPr>
          <p:cNvSpPr>
            <a:spLocks noChangeArrowheads="1"/>
          </p:cNvSpPr>
          <p:nvPr/>
        </p:nvSpPr>
        <p:spPr bwMode="auto">
          <a:xfrm>
            <a:off x="4228025" y="2375713"/>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err="1">
                <a:ln>
                  <a:noFill/>
                </a:ln>
                <a:solidFill>
                  <a:srgbClr val="000000"/>
                </a:solidFill>
                <a:effectLst/>
                <a:latin typeface="Century Gothic" panose="020B0502020202020204" pitchFamily="34" charset="0"/>
              </a:rPr>
              <a:t>Mty</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cxnSp>
        <p:nvCxnSpPr>
          <p:cNvPr id="128" name="Conector recto 127">
            <a:extLst>
              <a:ext uri="{FF2B5EF4-FFF2-40B4-BE49-F238E27FC236}">
                <a16:creationId xmlns="" xmlns:a16="http://schemas.microsoft.com/office/drawing/2014/main" id="{F9BBB7EB-0BD3-469D-89BF-FCEC1A368F5E}"/>
              </a:ext>
            </a:extLst>
          </p:cNvPr>
          <p:cNvCxnSpPr>
            <a:cxnSpLocks/>
            <a:endCxn id="15" idx="0"/>
          </p:cNvCxnSpPr>
          <p:nvPr/>
        </p:nvCxnSpPr>
        <p:spPr>
          <a:xfrm flipH="1" flipV="1">
            <a:off x="4576763" y="3019425"/>
            <a:ext cx="873" cy="1472978"/>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0" name="Conector recto 129">
            <a:extLst>
              <a:ext uri="{FF2B5EF4-FFF2-40B4-BE49-F238E27FC236}">
                <a16:creationId xmlns="" xmlns:a16="http://schemas.microsoft.com/office/drawing/2014/main" id="{B9D7BB24-BCC6-4CC8-8088-AA318992C6E0}"/>
              </a:ext>
            </a:extLst>
          </p:cNvPr>
          <p:cNvCxnSpPr>
            <a:cxnSpLocks/>
          </p:cNvCxnSpPr>
          <p:nvPr/>
        </p:nvCxnSpPr>
        <p:spPr>
          <a:xfrm flipH="1" flipV="1">
            <a:off x="3345284" y="3605798"/>
            <a:ext cx="1240766" cy="931933"/>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2" name="Conector recto 131">
            <a:extLst>
              <a:ext uri="{FF2B5EF4-FFF2-40B4-BE49-F238E27FC236}">
                <a16:creationId xmlns="" xmlns:a16="http://schemas.microsoft.com/office/drawing/2014/main" id="{91ABF4FC-F644-4C64-BED2-A9C50C0A4660}"/>
              </a:ext>
            </a:extLst>
          </p:cNvPr>
          <p:cNvCxnSpPr>
            <a:cxnSpLocks/>
          </p:cNvCxnSpPr>
          <p:nvPr/>
        </p:nvCxnSpPr>
        <p:spPr>
          <a:xfrm flipH="1" flipV="1">
            <a:off x="4236330" y="3049555"/>
            <a:ext cx="349720" cy="1488176"/>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5" name="Conector recto 134">
            <a:extLst>
              <a:ext uri="{FF2B5EF4-FFF2-40B4-BE49-F238E27FC236}">
                <a16:creationId xmlns="" xmlns:a16="http://schemas.microsoft.com/office/drawing/2014/main" id="{69D0A9C5-13D2-4FC5-A63A-06144E7E6756}"/>
              </a:ext>
            </a:extLst>
          </p:cNvPr>
          <p:cNvCxnSpPr>
            <a:cxnSpLocks/>
          </p:cNvCxnSpPr>
          <p:nvPr/>
        </p:nvCxnSpPr>
        <p:spPr>
          <a:xfrm flipH="1" flipV="1">
            <a:off x="4566109" y="2267871"/>
            <a:ext cx="874" cy="580417"/>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7" name="Conector recto 136">
            <a:extLst>
              <a:ext uri="{FF2B5EF4-FFF2-40B4-BE49-F238E27FC236}">
                <a16:creationId xmlns="" xmlns:a16="http://schemas.microsoft.com/office/drawing/2014/main" id="{118FA0AC-2F90-4014-BA94-640F679D7C23}"/>
              </a:ext>
            </a:extLst>
          </p:cNvPr>
          <p:cNvCxnSpPr>
            <a:cxnSpLocks/>
          </p:cNvCxnSpPr>
          <p:nvPr/>
        </p:nvCxnSpPr>
        <p:spPr>
          <a:xfrm flipH="1" flipV="1">
            <a:off x="3003471" y="2743030"/>
            <a:ext cx="478711" cy="526054"/>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9" name="Conector recto 138">
            <a:extLst>
              <a:ext uri="{FF2B5EF4-FFF2-40B4-BE49-F238E27FC236}">
                <a16:creationId xmlns="" xmlns:a16="http://schemas.microsoft.com/office/drawing/2014/main" id="{3004F973-A5A7-4376-8BB6-B205066EF58E}"/>
              </a:ext>
            </a:extLst>
          </p:cNvPr>
          <p:cNvCxnSpPr>
            <a:cxnSpLocks/>
            <a:stCxn id="84" idx="3"/>
          </p:cNvCxnSpPr>
          <p:nvPr/>
        </p:nvCxnSpPr>
        <p:spPr>
          <a:xfrm flipH="1" flipV="1">
            <a:off x="3819248" y="2349183"/>
            <a:ext cx="185524" cy="613092"/>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142" name="Rectangle 85">
            <a:extLst>
              <a:ext uri="{FF2B5EF4-FFF2-40B4-BE49-F238E27FC236}">
                <a16:creationId xmlns="" xmlns:a16="http://schemas.microsoft.com/office/drawing/2014/main" id="{A0548878-346B-427E-8FFB-BFE8D1D6D368}"/>
              </a:ext>
            </a:extLst>
          </p:cNvPr>
          <p:cNvSpPr>
            <a:spLocks noChangeArrowheads="1"/>
          </p:cNvSpPr>
          <p:nvPr/>
        </p:nvSpPr>
        <p:spPr bwMode="auto">
          <a:xfrm>
            <a:off x="3627767" y="2451665"/>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err="1">
                <a:ln>
                  <a:noFill/>
                </a:ln>
                <a:solidFill>
                  <a:srgbClr val="000000"/>
                </a:solidFill>
                <a:effectLst/>
                <a:latin typeface="Century Gothic" panose="020B0502020202020204" pitchFamily="34" charset="0"/>
              </a:rPr>
              <a:t>Mty</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sp>
        <p:nvSpPr>
          <p:cNvPr id="143" name="Rectangle 97">
            <a:extLst>
              <a:ext uri="{FF2B5EF4-FFF2-40B4-BE49-F238E27FC236}">
                <a16:creationId xmlns="" xmlns:a16="http://schemas.microsoft.com/office/drawing/2014/main" id="{D3D6B268-0952-455B-86AB-EB9AE7F86B13}"/>
              </a:ext>
            </a:extLst>
          </p:cNvPr>
          <p:cNvSpPr>
            <a:spLocks noChangeArrowheads="1"/>
          </p:cNvSpPr>
          <p:nvPr/>
        </p:nvSpPr>
        <p:spPr bwMode="auto">
          <a:xfrm>
            <a:off x="3717240" y="4535259"/>
            <a:ext cx="1628651" cy="215444"/>
          </a:xfrm>
          <a:prstGeom prst="rect">
            <a:avLst/>
          </a:prstGeom>
          <a:solidFill>
            <a:schemeClr val="bg1">
              <a:lumMod val="85000"/>
            </a:schemeClr>
          </a:solidFill>
          <a:ln>
            <a:noFill/>
          </a:ln>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1" i="0" u="none" strike="noStrike" cap="none" normalizeH="0" baseline="0" dirty="0">
                <a:ln>
                  <a:noFill/>
                </a:ln>
                <a:solidFill>
                  <a:srgbClr val="000000"/>
                </a:solidFill>
                <a:effectLst/>
                <a:latin typeface="Century Gothic" panose="020B0502020202020204" pitchFamily="34" charset="0"/>
              </a:rPr>
              <a:t>14 de julio de 2017</a:t>
            </a:r>
            <a:endParaRPr kumimoji="0" lang="es-MX" altLang="es-MX" sz="3600" b="1" i="0" u="none" strike="noStrike" cap="none" normalizeH="0" baseline="0" dirty="0">
              <a:ln>
                <a:noFill/>
              </a:ln>
              <a:solidFill>
                <a:schemeClr val="tx1"/>
              </a:solidFill>
              <a:effectLst/>
              <a:latin typeface="Arial" panose="020B0604020202020204" pitchFamily="34" charset="0"/>
            </a:endParaRPr>
          </a:p>
        </p:txBody>
      </p:sp>
      <p:sp>
        <p:nvSpPr>
          <p:cNvPr id="144" name="Rectangle 97">
            <a:extLst>
              <a:ext uri="{FF2B5EF4-FFF2-40B4-BE49-F238E27FC236}">
                <a16:creationId xmlns="" xmlns:a16="http://schemas.microsoft.com/office/drawing/2014/main" id="{2BFE8205-08D6-414A-B3E6-556E586C9E27}"/>
              </a:ext>
            </a:extLst>
          </p:cNvPr>
          <p:cNvSpPr>
            <a:spLocks noChangeArrowheads="1"/>
          </p:cNvSpPr>
          <p:nvPr/>
        </p:nvSpPr>
        <p:spPr bwMode="auto">
          <a:xfrm>
            <a:off x="4691578" y="4320866"/>
            <a:ext cx="84157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1" i="0" u="none" strike="noStrike" cap="none" normalizeH="0" baseline="0" dirty="0">
                <a:ln>
                  <a:noFill/>
                </a:ln>
                <a:solidFill>
                  <a:srgbClr val="000000"/>
                </a:solidFill>
                <a:effectLst/>
                <a:latin typeface="Century Gothic" panose="020B0502020202020204" pitchFamily="34" charset="0"/>
              </a:rPr>
              <a:t>86% industrial</a:t>
            </a:r>
            <a:endParaRPr kumimoji="0" lang="es-MX" altLang="es-MX" sz="2000" b="1" i="0" u="none" strike="noStrike" cap="none" normalizeH="0" baseline="0" dirty="0">
              <a:ln>
                <a:noFill/>
              </a:ln>
              <a:solidFill>
                <a:schemeClr val="tx1"/>
              </a:solidFill>
              <a:effectLst/>
              <a:latin typeface="Arial" panose="020B0604020202020204" pitchFamily="34" charset="0"/>
            </a:endParaRPr>
          </a:p>
        </p:txBody>
      </p:sp>
      <p:sp>
        <p:nvSpPr>
          <p:cNvPr id="145" name="Rectangle 97">
            <a:extLst>
              <a:ext uri="{FF2B5EF4-FFF2-40B4-BE49-F238E27FC236}">
                <a16:creationId xmlns="" xmlns:a16="http://schemas.microsoft.com/office/drawing/2014/main" id="{8E2B96F2-A3BB-4943-B2C8-4DDAF8D9F4DE}"/>
              </a:ext>
            </a:extLst>
          </p:cNvPr>
          <p:cNvSpPr>
            <a:spLocks noChangeArrowheads="1"/>
          </p:cNvSpPr>
          <p:nvPr/>
        </p:nvSpPr>
        <p:spPr bwMode="auto">
          <a:xfrm>
            <a:off x="3830743" y="3726072"/>
            <a:ext cx="5722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dirty="0">
                <a:ln>
                  <a:noFill/>
                </a:ln>
                <a:solidFill>
                  <a:srgbClr val="000000"/>
                </a:solidFill>
                <a:effectLst/>
                <a:latin typeface="Century Gothic" panose="020B0502020202020204" pitchFamily="34" charset="0"/>
              </a:rPr>
              <a:t>11%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dirty="0">
                <a:ln>
                  <a:noFill/>
                </a:ln>
                <a:solidFill>
                  <a:srgbClr val="000000"/>
                </a:solidFill>
                <a:effectLst/>
                <a:latin typeface="Century Gothic" panose="020B0502020202020204" pitchFamily="34" charset="0"/>
              </a:rPr>
              <a:t>comercial</a:t>
            </a:r>
            <a:endParaRPr kumimoji="0" lang="es-MX" altLang="es-MX" b="1" i="0" u="none" strike="noStrike" cap="none" normalizeH="0" baseline="0" dirty="0">
              <a:ln>
                <a:noFill/>
              </a:ln>
              <a:solidFill>
                <a:schemeClr val="tx1"/>
              </a:solidFill>
              <a:effectLst/>
              <a:latin typeface="Arial" panose="020B0604020202020204" pitchFamily="34" charset="0"/>
            </a:endParaRPr>
          </a:p>
        </p:txBody>
      </p:sp>
      <p:sp>
        <p:nvSpPr>
          <p:cNvPr id="146" name="Rectangle 97">
            <a:extLst>
              <a:ext uri="{FF2B5EF4-FFF2-40B4-BE49-F238E27FC236}">
                <a16:creationId xmlns="" xmlns:a16="http://schemas.microsoft.com/office/drawing/2014/main" id="{A86A1894-B1BA-4871-A470-F5A1EECB1A80}"/>
              </a:ext>
            </a:extLst>
          </p:cNvPr>
          <p:cNvSpPr>
            <a:spLocks noChangeArrowheads="1"/>
          </p:cNvSpPr>
          <p:nvPr/>
        </p:nvSpPr>
        <p:spPr bwMode="auto">
          <a:xfrm>
            <a:off x="4383723" y="3350941"/>
            <a:ext cx="431208" cy="276999"/>
          </a:xfrm>
          <a:prstGeom prst="rect">
            <a:avLst/>
          </a:prstGeom>
          <a:solidFill>
            <a:schemeClr val="bg1">
              <a:alpha val="0"/>
            </a:schemeClr>
          </a:solidFill>
          <a:ln>
            <a:noFill/>
          </a:ln>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900" b="1" i="0" u="none" strike="noStrike" cap="none" normalizeH="0" baseline="0" dirty="0">
                <a:ln>
                  <a:noFill/>
                </a:ln>
                <a:solidFill>
                  <a:srgbClr val="000000"/>
                </a:solidFill>
                <a:effectLst/>
                <a:latin typeface="Century Gothic" panose="020B0502020202020204" pitchFamily="34" charset="0"/>
              </a:rPr>
              <a:t>3%</a:t>
            </a:r>
          </a:p>
          <a:p>
            <a:pPr marL="0" marR="0" lvl="0" indent="0" algn="l" defTabSz="914400" rtl="0" eaLnBrk="0" fontAlgn="base" latinLnBrk="0" hangingPunct="0">
              <a:lnSpc>
                <a:spcPct val="100000"/>
              </a:lnSpc>
              <a:spcBef>
                <a:spcPct val="0"/>
              </a:spcBef>
              <a:spcAft>
                <a:spcPct val="0"/>
              </a:spcAft>
              <a:buClrTx/>
              <a:buSzTx/>
              <a:buFontTx/>
              <a:buNone/>
              <a:tabLst/>
            </a:pPr>
            <a:r>
              <a:rPr lang="es-MX" altLang="es-MX" sz="900" b="1" dirty="0">
                <a:solidFill>
                  <a:srgbClr val="000000"/>
                </a:solidFill>
                <a:latin typeface="Century Gothic" panose="020B0502020202020204" pitchFamily="34" charset="0"/>
              </a:rPr>
              <a:t>oficinas</a:t>
            </a:r>
            <a:endParaRPr kumimoji="0" lang="es-MX" altLang="es-MX" b="1" i="0" u="none" strike="noStrike" cap="none" normalizeH="0" baseline="0" dirty="0">
              <a:ln>
                <a:noFill/>
              </a:ln>
              <a:solidFill>
                <a:schemeClr val="tx1"/>
              </a:solidFill>
              <a:effectLst/>
              <a:latin typeface="Arial" panose="020B0604020202020204" pitchFamily="34" charset="0"/>
            </a:endParaRPr>
          </a:p>
        </p:txBody>
      </p:sp>
      <p:sp>
        <p:nvSpPr>
          <p:cNvPr id="147" name="Rectangle 97">
            <a:extLst>
              <a:ext uri="{FF2B5EF4-FFF2-40B4-BE49-F238E27FC236}">
                <a16:creationId xmlns="" xmlns:a16="http://schemas.microsoft.com/office/drawing/2014/main" id="{487D8ECB-FC99-49A2-AF71-5903F9CCF385}"/>
              </a:ext>
            </a:extLst>
          </p:cNvPr>
          <p:cNvSpPr>
            <a:spLocks noChangeArrowheads="1"/>
          </p:cNvSpPr>
          <p:nvPr/>
        </p:nvSpPr>
        <p:spPr bwMode="auto">
          <a:xfrm>
            <a:off x="7352872" y="4261896"/>
            <a:ext cx="548227" cy="307777"/>
          </a:xfrm>
          <a:prstGeom prst="rect">
            <a:avLst/>
          </a:prstGeom>
          <a:noFill/>
          <a:ln>
            <a:noFill/>
          </a:ln>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000" b="1" dirty="0">
                <a:solidFill>
                  <a:srgbClr val="FF0000"/>
                </a:solidFill>
                <a:latin typeface="Century Gothic" panose="020B0502020202020204" pitchFamily="34" charset="0"/>
              </a:rPr>
              <a:t> 89% </a:t>
            </a:r>
          </a:p>
          <a:p>
            <a:pPr defTabSz="914400"/>
            <a:r>
              <a:rPr lang="es-MX" altLang="es-MX" sz="1000" b="1" dirty="0">
                <a:solidFill>
                  <a:srgbClr val="FF0000"/>
                </a:solidFill>
                <a:latin typeface="Century Gothic" panose="020B0502020202020204" pitchFamily="34" charset="0"/>
              </a:rPr>
              <a:t>industrial</a:t>
            </a:r>
          </a:p>
        </p:txBody>
      </p:sp>
      <p:sp>
        <p:nvSpPr>
          <p:cNvPr id="148" name="Rectangle 86">
            <a:extLst>
              <a:ext uri="{FF2B5EF4-FFF2-40B4-BE49-F238E27FC236}">
                <a16:creationId xmlns="" xmlns:a16="http://schemas.microsoft.com/office/drawing/2014/main" id="{1DFAD101-8577-49E8-A814-6974295297A6}"/>
              </a:ext>
            </a:extLst>
          </p:cNvPr>
          <p:cNvSpPr>
            <a:spLocks noChangeArrowheads="1"/>
          </p:cNvSpPr>
          <p:nvPr/>
        </p:nvSpPr>
        <p:spPr bwMode="auto">
          <a:xfrm>
            <a:off x="4306728" y="3078876"/>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Fibra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800" b="0" i="0" u="none" strike="noStrike" cap="none" normalizeH="0" baseline="0" dirty="0">
                <a:ln>
                  <a:noFill/>
                </a:ln>
                <a:solidFill>
                  <a:srgbClr val="000000"/>
                </a:solidFill>
                <a:effectLst/>
                <a:latin typeface="Century Gothic" panose="020B0502020202020204" pitchFamily="34" charset="0"/>
              </a:rPr>
              <a:t>Uno</a:t>
            </a:r>
            <a:endParaRPr kumimoji="0" lang="es-MX" altLang="es-MX" sz="1600" b="0" i="0" u="none" strike="noStrike" cap="none" normalizeH="0" baseline="0" dirty="0">
              <a:ln>
                <a:noFill/>
              </a:ln>
              <a:solidFill>
                <a:schemeClr val="tx1"/>
              </a:solidFill>
              <a:effectLst/>
              <a:latin typeface="Arial" panose="020B0604020202020204" pitchFamily="34" charset="0"/>
            </a:endParaRPr>
          </a:p>
        </p:txBody>
      </p:sp>
      <p:sp>
        <p:nvSpPr>
          <p:cNvPr id="149" name="Rectangle 97">
            <a:extLst>
              <a:ext uri="{FF2B5EF4-FFF2-40B4-BE49-F238E27FC236}">
                <a16:creationId xmlns="" xmlns:a16="http://schemas.microsoft.com/office/drawing/2014/main" id="{14404564-CC62-45E5-9A22-02D5A4295C33}"/>
              </a:ext>
            </a:extLst>
          </p:cNvPr>
          <p:cNvSpPr>
            <a:spLocks noChangeArrowheads="1"/>
          </p:cNvSpPr>
          <p:nvPr/>
        </p:nvSpPr>
        <p:spPr bwMode="auto">
          <a:xfrm>
            <a:off x="2811934" y="2271751"/>
            <a:ext cx="634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000" b="1" dirty="0">
                <a:solidFill>
                  <a:srgbClr val="FF0000"/>
                </a:solidFill>
                <a:latin typeface="Century Gothic" panose="020B0502020202020204" pitchFamily="34" charset="0"/>
              </a:rPr>
              <a:t>6% </a:t>
            </a:r>
          </a:p>
          <a:p>
            <a:pPr defTabSz="914400"/>
            <a:r>
              <a:rPr lang="es-MX" altLang="es-MX" sz="1000" b="1" dirty="0">
                <a:solidFill>
                  <a:srgbClr val="FF0000"/>
                </a:solidFill>
                <a:latin typeface="Century Gothic" panose="020B0502020202020204" pitchFamily="34" charset="0"/>
              </a:rPr>
              <a:t>comercial</a:t>
            </a:r>
          </a:p>
        </p:txBody>
      </p:sp>
      <p:sp>
        <p:nvSpPr>
          <p:cNvPr id="150" name="Rectangle 97">
            <a:extLst>
              <a:ext uri="{FF2B5EF4-FFF2-40B4-BE49-F238E27FC236}">
                <a16:creationId xmlns="" xmlns:a16="http://schemas.microsoft.com/office/drawing/2014/main" id="{2A634522-ACCD-42E9-9E84-A02BFE24C1E7}"/>
              </a:ext>
            </a:extLst>
          </p:cNvPr>
          <p:cNvSpPr>
            <a:spLocks noChangeArrowheads="1"/>
          </p:cNvSpPr>
          <p:nvPr/>
        </p:nvSpPr>
        <p:spPr bwMode="auto">
          <a:xfrm>
            <a:off x="3886200" y="2006282"/>
            <a:ext cx="477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000" b="1" dirty="0">
                <a:solidFill>
                  <a:srgbClr val="FF0000"/>
                </a:solidFill>
                <a:latin typeface="Century Gothic" panose="020B0502020202020204" pitchFamily="34" charset="0"/>
              </a:rPr>
              <a:t> 5% </a:t>
            </a:r>
          </a:p>
          <a:p>
            <a:pPr defTabSz="914400"/>
            <a:r>
              <a:rPr lang="es-MX" altLang="es-MX" sz="1000" b="1" dirty="0">
                <a:solidFill>
                  <a:srgbClr val="FF0000"/>
                </a:solidFill>
                <a:latin typeface="Century Gothic" panose="020B0502020202020204" pitchFamily="34" charset="0"/>
              </a:rPr>
              <a:t>oficinas</a:t>
            </a:r>
          </a:p>
        </p:txBody>
      </p:sp>
      <p:sp>
        <p:nvSpPr>
          <p:cNvPr id="151" name="Rectangle 97">
            <a:extLst>
              <a:ext uri="{FF2B5EF4-FFF2-40B4-BE49-F238E27FC236}">
                <a16:creationId xmlns="" xmlns:a16="http://schemas.microsoft.com/office/drawing/2014/main" id="{39E58921-CAE0-467B-AF11-F88D4B1D766F}"/>
              </a:ext>
            </a:extLst>
          </p:cNvPr>
          <p:cNvSpPr>
            <a:spLocks noChangeArrowheads="1"/>
          </p:cNvSpPr>
          <p:nvPr/>
        </p:nvSpPr>
        <p:spPr bwMode="auto">
          <a:xfrm>
            <a:off x="6346849" y="2924651"/>
            <a:ext cx="22025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1600" b="1" dirty="0">
                <a:solidFill>
                  <a:srgbClr val="FF0000"/>
                </a:solidFill>
                <a:latin typeface="Century Gothic" panose="020B0502020202020204" pitchFamily="34" charset="0"/>
              </a:rPr>
              <a:t> 11 de agosto de 2017</a:t>
            </a:r>
          </a:p>
        </p:txBody>
      </p:sp>
      <p:sp>
        <p:nvSpPr>
          <p:cNvPr id="156" name="2 Marcador de contenido">
            <a:extLst>
              <a:ext uri="{FF2B5EF4-FFF2-40B4-BE49-F238E27FC236}">
                <a16:creationId xmlns="" xmlns:a16="http://schemas.microsoft.com/office/drawing/2014/main" id="{AAC67EB6-04C4-4C03-A834-97C2996DA310}"/>
              </a:ext>
            </a:extLst>
          </p:cNvPr>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Al adquirir más acciones de Terra, el portafolio de Fibras pasó de una exposición de 86% a 89% en la parte industrial en el último mes. </a:t>
            </a:r>
          </a:p>
        </p:txBody>
      </p:sp>
      <p:sp>
        <p:nvSpPr>
          <p:cNvPr id="3" name="2 Marcador de número de diapositiva"/>
          <p:cNvSpPr>
            <a:spLocks noGrp="1"/>
          </p:cNvSpPr>
          <p:nvPr>
            <p:ph type="sldNum" sz="quarter" idx="12"/>
          </p:nvPr>
        </p:nvSpPr>
        <p:spPr>
          <a:xfrm>
            <a:off x="8674488" y="6492875"/>
            <a:ext cx="469512" cy="365125"/>
          </a:xfrm>
        </p:spPr>
        <p:txBody>
          <a:bodyPr/>
          <a:lstStyle/>
          <a:p>
            <a:pPr algn="ctr"/>
            <a:r>
              <a:rPr lang="es-ES" altLang="es-MX" dirty="0" smtClean="0">
                <a:latin typeface="Century Gothic" panose="020B0502020202020204" pitchFamily="34" charset="0"/>
              </a:rPr>
              <a:t>27</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539801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Además, se ha buscado invertir en Fibras que paguen altos dividendos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Fibra Monterrey y Fibra Terra pagan dividendos que se encuentran entre 120 y 180pb por encima de la tasa de un bono M a 10 años.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BTG </a:t>
            </a:r>
            <a:r>
              <a:rPr lang="es-MX" sz="900" dirty="0" err="1">
                <a:latin typeface="Century Gothic" panose="020B0502020202020204" pitchFamily="34" charset="0"/>
              </a:rPr>
              <a:t>Pactual</a:t>
            </a:r>
            <a:r>
              <a:rPr lang="es-MX" sz="900" dirty="0">
                <a:latin typeface="Century Gothic" panose="020B0502020202020204" pitchFamily="34" charset="0"/>
              </a:rPr>
              <a:t>, Bloomberg </a:t>
            </a:r>
          </a:p>
        </p:txBody>
      </p:sp>
      <p:graphicFrame>
        <p:nvGraphicFramePr>
          <p:cNvPr id="11" name="Gráfico 10">
            <a:extLst>
              <a:ext uri="{FF2B5EF4-FFF2-40B4-BE49-F238E27FC236}">
                <a16:creationId xmlns="" xmlns:a16="http://schemas.microsoft.com/office/drawing/2014/main" id="{A7BD0D56-2FBC-4857-A830-562E988A2CD3}"/>
              </a:ext>
            </a:extLst>
          </p:cNvPr>
          <p:cNvGraphicFramePr>
            <a:graphicFrameLocks/>
          </p:cNvGraphicFramePr>
          <p:nvPr>
            <p:extLst>
              <p:ext uri="{D42A27DB-BD31-4B8C-83A1-F6EECF244321}">
                <p14:modId xmlns:p14="http://schemas.microsoft.com/office/powerpoint/2010/main" val="2056298451"/>
              </p:ext>
            </p:extLst>
          </p:nvPr>
        </p:nvGraphicFramePr>
        <p:xfrm>
          <a:off x="13917" y="1795751"/>
          <a:ext cx="7667626" cy="4729163"/>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 xmlns:a16="http://schemas.microsoft.com/office/drawing/2014/main" id="{FC3F58CC-1D34-4CAF-A300-662771978633}"/>
              </a:ext>
            </a:extLst>
          </p:cNvPr>
          <p:cNvSpPr txBox="1"/>
          <p:nvPr/>
        </p:nvSpPr>
        <p:spPr>
          <a:xfrm>
            <a:off x="7542496" y="2949387"/>
            <a:ext cx="1670650" cy="738664"/>
          </a:xfrm>
          <a:prstGeom prst="rect">
            <a:avLst/>
          </a:prstGeom>
          <a:noFill/>
        </p:spPr>
        <p:txBody>
          <a:bodyPr wrap="none" rtlCol="0">
            <a:spAutoFit/>
          </a:bodyPr>
          <a:lstStyle/>
          <a:p>
            <a:r>
              <a:rPr lang="es-MX" sz="1400" b="1" dirty="0">
                <a:solidFill>
                  <a:srgbClr val="0070C0"/>
                </a:solidFill>
                <a:latin typeface="Century Gothic" panose="020B0502020202020204" pitchFamily="34" charset="0"/>
              </a:rPr>
              <a:t>Tasa del bono M </a:t>
            </a:r>
          </a:p>
          <a:p>
            <a:r>
              <a:rPr lang="es-MX" sz="1400" b="1" dirty="0">
                <a:solidFill>
                  <a:srgbClr val="0070C0"/>
                </a:solidFill>
                <a:latin typeface="Century Gothic" panose="020B0502020202020204" pitchFamily="34" charset="0"/>
              </a:rPr>
              <a:t>a 10 años</a:t>
            </a:r>
          </a:p>
          <a:p>
            <a:r>
              <a:rPr lang="es-MX" sz="1400" b="1" dirty="0">
                <a:solidFill>
                  <a:srgbClr val="0070C0"/>
                </a:solidFill>
                <a:latin typeface="Century Gothic" panose="020B0502020202020204" pitchFamily="34" charset="0"/>
              </a:rPr>
              <a:t>6.85%</a:t>
            </a:r>
          </a:p>
        </p:txBody>
      </p:sp>
      <p:cxnSp>
        <p:nvCxnSpPr>
          <p:cNvPr id="12" name="Conector recto de flecha 11">
            <a:extLst>
              <a:ext uri="{FF2B5EF4-FFF2-40B4-BE49-F238E27FC236}">
                <a16:creationId xmlns="" xmlns:a16="http://schemas.microsoft.com/office/drawing/2014/main" id="{F87618E0-B74D-447D-B194-34124E6E3D6C}"/>
              </a:ext>
            </a:extLst>
          </p:cNvPr>
          <p:cNvCxnSpPr>
            <a:cxnSpLocks/>
          </p:cNvCxnSpPr>
          <p:nvPr/>
        </p:nvCxnSpPr>
        <p:spPr>
          <a:xfrm>
            <a:off x="6822141" y="3202032"/>
            <a:ext cx="729320" cy="0"/>
          </a:xfrm>
          <a:prstGeom prst="straightConnector1">
            <a:avLst/>
          </a:prstGeom>
          <a:ln w="41275">
            <a:solidFill>
              <a:srgbClr val="0070C0"/>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8" name="7 Flecha izquierda">
            <a:hlinkClick r:id="rId3" action="ppaction://hlinksldjump"/>
          </p:cNvPr>
          <p:cNvSpPr/>
          <p:nvPr/>
        </p:nvSpPr>
        <p:spPr>
          <a:xfrm>
            <a:off x="8398049" y="6554469"/>
            <a:ext cx="220670" cy="1504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3" name="2 Marcador de número de diapositiva"/>
          <p:cNvSpPr>
            <a:spLocks noGrp="1"/>
          </p:cNvSpPr>
          <p:nvPr>
            <p:ph type="sldNum" sz="quarter" idx="12"/>
          </p:nvPr>
        </p:nvSpPr>
        <p:spPr>
          <a:xfrm>
            <a:off x="6883867" y="6447124"/>
            <a:ext cx="2133600" cy="365125"/>
          </a:xfrm>
        </p:spPr>
        <p:txBody>
          <a:bodyPr/>
          <a:lstStyle/>
          <a:p>
            <a:r>
              <a:rPr lang="es-ES" altLang="es-MX" dirty="0" smtClean="0"/>
              <a:t>28</a:t>
            </a:r>
            <a:endParaRPr lang="es-ES" altLang="es-MX" dirty="0"/>
          </a:p>
        </p:txBody>
      </p:sp>
    </p:spTree>
    <p:extLst>
      <p:ext uri="{BB962C8B-B14F-4D97-AF65-F5344CB8AC3E}">
        <p14:creationId xmlns:p14="http://schemas.microsoft.com/office/powerpoint/2010/main" val="19156962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Agosto2017</a:t>
            </a:r>
            <a:endParaRPr lang="es-ES" dirty="0">
              <a:latin typeface="Century Gothic" pitchFamily="34" charset="0"/>
            </a:endParaRPr>
          </a:p>
        </p:txBody>
      </p:sp>
    </p:spTree>
    <p:extLst>
      <p:ext uri="{BB962C8B-B14F-4D97-AF65-F5344CB8AC3E}">
        <p14:creationId xmlns:p14="http://schemas.microsoft.com/office/powerpoint/2010/main" val="39842542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3.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59662</TotalTime>
  <Words>3422</Words>
  <Application>Microsoft Office PowerPoint</Application>
  <PresentationFormat>Carta (216 x 279 mm)</PresentationFormat>
  <Paragraphs>741</Paragraphs>
  <Slides>43</Slides>
  <Notes>0</Notes>
  <HiddenSlides>0</HiddenSlides>
  <MMClips>0</MMClips>
  <ScaleCrop>false</ScaleCrop>
  <HeadingPairs>
    <vt:vector size="4" baseType="variant">
      <vt:variant>
        <vt:lpstr>Tema</vt:lpstr>
      </vt:variant>
      <vt:variant>
        <vt:i4>13</vt:i4>
      </vt:variant>
      <vt:variant>
        <vt:lpstr>Títulos de diapositiva</vt:lpstr>
      </vt:variant>
      <vt:variant>
        <vt:i4>43</vt:i4>
      </vt:variant>
    </vt:vector>
  </HeadingPairs>
  <TitlesOfParts>
    <vt:vector size="56" baseType="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Comité de Inversiones Sesión Número 037</vt:lpstr>
      <vt:lpstr>Tasas de interés </vt:lpstr>
      <vt:lpstr>El movimiento en tasas se dio a la par de un aumento en el nivel de activos del FANVIT</vt:lpstr>
      <vt:lpstr>El escenario de tasas en la vida del FANVIT:  el momento actual favorece las inversiones de corto plazo</vt:lpstr>
      <vt:lpstr>Atribución del rendimiento (Del cierre del 31-dic-2016 al cierre del 31-jul-2017)</vt:lpstr>
      <vt:lpstr>Resultado y rendimiento de instrumentos del FANVIT: 2017</vt:lpstr>
      <vt:lpstr>Radiografía de instrumentos con el mayor resultado generado en 2017: Renta fija predomina</vt:lpstr>
      <vt:lpstr>Toma de utilidades</vt:lpstr>
      <vt:lpstr>Estrategia de compra y venta en bonos</vt:lpstr>
      <vt:lpstr>Exposición del FANVIT a bonos y Udibonos</vt:lpstr>
      <vt:lpstr>Como parte de una estrategia de construcción de portafolio de largo plazo, el FANVIT ha invertido a lo largo de la curva de bonos M </vt:lpstr>
      <vt:lpstr>En Udibonos, el FANVIT mantiene posiciones a lo largo de la curva como parte de la construcción del portafolio</vt:lpstr>
      <vt:lpstr>Expectativas por clases de activo</vt:lpstr>
      <vt:lpstr>Resumen expectativas</vt:lpstr>
      <vt:lpstr>Estrategia FANVIT</vt:lpstr>
      <vt:lpstr>ANEXOS</vt:lpstr>
      <vt:lpstr>Expectativas Económicas</vt:lpstr>
      <vt:lpstr>Expectativas Económicas</vt:lpstr>
      <vt:lpstr>Expectativas Económicas</vt:lpstr>
      <vt:lpstr>Expectativas de Mercado</vt:lpstr>
      <vt:lpstr>Movimiento del Dólar frente a monedas principales</vt:lpstr>
      <vt:lpstr>Información Banxico: EXTRANJEROS</vt:lpstr>
      <vt:lpstr>Información Banxico: SIEFORES</vt:lpstr>
      <vt:lpstr>Información Banxico: Sociedades de Inversión</vt:lpstr>
      <vt:lpstr>Flujos a México, mercado renta variable</vt:lpstr>
      <vt:lpstr>Expectativas Económicas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Expectativas Financieras</vt:lpstr>
      <vt:lpstr>Estructura de tasas MBONOS</vt:lpstr>
      <vt:lpstr>Estructura de tasas UDIBONOS</vt:lpstr>
      <vt:lpstr>Estructura de tasas MBONOS</vt:lpstr>
      <vt:lpstr>Se ha incrementado la posición del FANVIT en Fibras, aprovechando los levantamientos de capital de Fibra Terra y Fibra Monterrey</vt:lpstr>
      <vt:lpstr>El FANVIT ha incrementado su posición en el sector industrial y disminuido en la parte comercial</vt:lpstr>
      <vt:lpstr>Además, se ha buscado invertir en Fibras que paguen altos dividendos</vt:lpstr>
      <vt:lpstr>Comité de Inversiones Sesión Número 037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1566</cp:revision>
  <cp:lastPrinted>2017-08-16T20:27:31Z</cp:lastPrinted>
  <dcterms:created xsi:type="dcterms:W3CDTF">2015-01-27T17:54:18Z</dcterms:created>
  <dcterms:modified xsi:type="dcterms:W3CDTF">2017-08-22T21:04:13Z</dcterms:modified>
</cp:coreProperties>
</file>