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7.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10.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1.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2.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3.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4.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682" r:id="rId3"/>
    <p:sldMasterId id="2147483695" r:id="rId4"/>
    <p:sldMasterId id="2147483716" r:id="rId5"/>
    <p:sldMasterId id="2147483725" r:id="rId6"/>
    <p:sldMasterId id="2147483735" r:id="rId7"/>
    <p:sldMasterId id="2147483750" r:id="rId8"/>
    <p:sldMasterId id="2147483755" r:id="rId9"/>
    <p:sldMasterId id="2147483770" r:id="rId10"/>
    <p:sldMasterId id="2147483785" r:id="rId11"/>
    <p:sldMasterId id="2147483806" r:id="rId12"/>
    <p:sldMasterId id="2147483821" r:id="rId13"/>
  </p:sldMasterIdLst>
  <p:notesMasterIdLst>
    <p:notesMasterId r:id="rId50"/>
  </p:notesMasterIdLst>
  <p:handoutMasterIdLst>
    <p:handoutMasterId r:id="rId51"/>
  </p:handoutMasterIdLst>
  <p:sldIdLst>
    <p:sldId id="1094" r:id="rId14"/>
    <p:sldId id="1614" r:id="rId15"/>
    <p:sldId id="1616" r:id="rId16"/>
    <p:sldId id="1601" r:id="rId17"/>
    <p:sldId id="1602" r:id="rId18"/>
    <p:sldId id="1767" r:id="rId19"/>
    <p:sldId id="1628" r:id="rId20"/>
    <p:sldId id="1768" r:id="rId21"/>
    <p:sldId id="1630" r:id="rId22"/>
    <p:sldId id="1631" r:id="rId23"/>
    <p:sldId id="1772" r:id="rId24"/>
    <p:sldId id="1773" r:id="rId25"/>
    <p:sldId id="1774" r:id="rId26"/>
    <p:sldId id="1775" r:id="rId27"/>
    <p:sldId id="1776" r:id="rId28"/>
    <p:sldId id="1777" r:id="rId29"/>
    <p:sldId id="1778" r:id="rId30"/>
    <p:sldId id="1779" r:id="rId31"/>
    <p:sldId id="1780" r:id="rId32"/>
    <p:sldId id="1781" r:id="rId33"/>
    <p:sldId id="1782" r:id="rId34"/>
    <p:sldId id="1783" r:id="rId35"/>
    <p:sldId id="1784" r:id="rId36"/>
    <p:sldId id="1547" r:id="rId37"/>
    <p:sldId id="1574" r:id="rId38"/>
    <p:sldId id="1575" r:id="rId39"/>
    <p:sldId id="1576" r:id="rId40"/>
    <p:sldId id="1646" r:id="rId41"/>
    <p:sldId id="1647" r:id="rId42"/>
    <p:sldId id="1648" r:id="rId43"/>
    <p:sldId id="1649" r:id="rId44"/>
    <p:sldId id="1650" r:id="rId45"/>
    <p:sldId id="1651" r:id="rId46"/>
    <p:sldId id="1652" r:id="rId47"/>
    <p:sldId id="1771" r:id="rId48"/>
    <p:sldId id="1441" r:id="rId49"/>
  </p:sldIdLst>
  <p:sldSz cx="9144000" cy="6858000" type="letter"/>
  <p:notesSz cx="6797675" cy="9928225"/>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422" userDrawn="1">
          <p15:clr>
            <a:srgbClr val="A4A3A4"/>
          </p15:clr>
        </p15:guide>
        <p15:guide id="2" pos="2168" userDrawn="1">
          <p15:clr>
            <a:srgbClr val="A4A3A4"/>
          </p15:clr>
        </p15:guide>
        <p15:guide id="3" orient="horz" pos="3203" userDrawn="1">
          <p15:clr>
            <a:srgbClr val="A4A3A4"/>
          </p15:clr>
        </p15:guide>
        <p15:guide id="4" pos="2217" userDrawn="1">
          <p15:clr>
            <a:srgbClr val="A4A3A4"/>
          </p15:clr>
        </p15:guide>
        <p15:guide id="5" orient="horz" pos="3446" userDrawn="1">
          <p15:clr>
            <a:srgbClr val="A4A3A4"/>
          </p15:clr>
        </p15:guide>
        <p15:guide id="6" orient="horz" pos="3224" userDrawn="1">
          <p15:clr>
            <a:srgbClr val="A4A3A4"/>
          </p15:clr>
        </p15:guide>
        <p15:guide id="7" pos="2187" userDrawn="1">
          <p15:clr>
            <a:srgbClr val="A4A3A4"/>
          </p15:clr>
        </p15:guide>
        <p15:guide id="8" pos="2236" userDrawn="1">
          <p15:clr>
            <a:srgbClr val="A4A3A4"/>
          </p15:clr>
        </p15:guide>
        <p15:guide id="9" orient="horz" pos="3108">
          <p15:clr>
            <a:srgbClr val="A4A3A4"/>
          </p15:clr>
        </p15:guide>
        <p15:guide id="10" orient="horz" pos="2909">
          <p15:clr>
            <a:srgbClr val="A4A3A4"/>
          </p15:clr>
        </p15:guide>
        <p15:guide id="11" orient="horz" pos="3130">
          <p15:clr>
            <a:srgbClr val="A4A3A4"/>
          </p15:clr>
        </p15:guide>
        <p15:guide id="12" orient="horz" pos="2928">
          <p15:clr>
            <a:srgbClr val="A4A3A4"/>
          </p15:clr>
        </p15:guide>
        <p15:guide id="13" pos="2141">
          <p15:clr>
            <a:srgbClr val="A4A3A4"/>
          </p15:clr>
        </p15:guide>
        <p15:guide id="14" pos="2189">
          <p15:clr>
            <a:srgbClr val="A4A3A4"/>
          </p15:clr>
        </p15:guide>
        <p15:guide id="15" pos="2160">
          <p15:clr>
            <a:srgbClr val="A4A3A4"/>
          </p15:clr>
        </p15:guide>
        <p15:guide id="16" pos="2208">
          <p15:clr>
            <a:srgbClr val="A4A3A4"/>
          </p15:clr>
        </p15:guide>
        <p15:guide id="17" orient="horz" pos="3655">
          <p15:clr>
            <a:srgbClr val="A4A3A4"/>
          </p15:clr>
        </p15:guide>
        <p15:guide id="18" orient="horz" pos="3421">
          <p15:clr>
            <a:srgbClr val="A4A3A4"/>
          </p15:clr>
        </p15:guide>
        <p15:guide id="19" orient="horz" pos="3680">
          <p15:clr>
            <a:srgbClr val="A4A3A4"/>
          </p15:clr>
        </p15:guide>
        <p15:guide id="20" orient="horz" pos="3443">
          <p15:clr>
            <a:srgbClr val="A4A3A4"/>
          </p15:clr>
        </p15:guide>
        <p15:guide id="21" orient="horz" pos="3319">
          <p15:clr>
            <a:srgbClr val="A4A3A4"/>
          </p15:clr>
        </p15:guide>
        <p15:guide id="22" orient="horz" pos="3107">
          <p15:clr>
            <a:srgbClr val="A4A3A4"/>
          </p15:clr>
        </p15:guide>
        <p15:guide id="23" orient="horz" pos="3343">
          <p15:clr>
            <a:srgbClr val="A4A3A4"/>
          </p15:clr>
        </p15:guide>
        <p15:guide id="24" orient="horz" pos="3127">
          <p15:clr>
            <a:srgbClr val="A4A3A4"/>
          </p15:clr>
        </p15:guide>
        <p15:guide id="25" pos="2102">
          <p15:clr>
            <a:srgbClr val="A4A3A4"/>
          </p15:clr>
        </p15:guide>
        <p15:guide id="26" pos="2150">
          <p15:clr>
            <a:srgbClr val="A4A3A4"/>
          </p15:clr>
        </p15:guide>
        <p15:guide id="27" pos="2121">
          <p15:clr>
            <a:srgbClr val="A4A3A4"/>
          </p15:clr>
        </p15:guide>
        <p15:guide id="28" pos="2076">
          <p15:clr>
            <a:srgbClr val="A4A3A4"/>
          </p15:clr>
        </p15:guide>
        <p15:guide id="29" pos="2123">
          <p15:clr>
            <a:srgbClr val="A4A3A4"/>
          </p15:clr>
        </p15:guide>
        <p15:guide id="30" pos="209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3689" autoAdjust="0"/>
    <p:restoredTop sz="98906" autoAdjust="0"/>
  </p:normalViewPr>
  <p:slideViewPr>
    <p:cSldViewPr snapToGrid="0" snapToObjects="1">
      <p:cViewPr>
        <p:scale>
          <a:sx n="100" d="100"/>
          <a:sy n="100" d="100"/>
        </p:scale>
        <p:origin x="-1944" y="-582"/>
      </p:cViewPr>
      <p:guideLst>
        <p:guide orient="horz" pos="2160"/>
        <p:guide pos="2880"/>
      </p:guideLst>
    </p:cSldViewPr>
  </p:slideViewPr>
  <p:outlineViewPr>
    <p:cViewPr>
      <p:scale>
        <a:sx n="33" d="100"/>
        <a:sy n="33" d="100"/>
      </p:scale>
      <p:origin x="0" y="35946"/>
    </p:cViewPr>
    <p:sldLst>
      <p:sld r:id="rId1" collapse="1"/>
    </p:sldLst>
  </p:outlineViewPr>
  <p:notesTextViewPr>
    <p:cViewPr>
      <p:scale>
        <a:sx n="100" d="100"/>
        <a:sy n="100" d="100"/>
      </p:scale>
      <p:origin x="0" y="0"/>
    </p:cViewPr>
  </p:notesTextViewPr>
  <p:sorterViewPr>
    <p:cViewPr>
      <p:scale>
        <a:sx n="140" d="100"/>
        <a:sy n="140" d="100"/>
      </p:scale>
      <p:origin x="0" y="0"/>
    </p:cViewPr>
  </p:sorterViewPr>
  <p:notesViewPr>
    <p:cSldViewPr snapToGrid="0" snapToObjects="1">
      <p:cViewPr varScale="1">
        <p:scale>
          <a:sx n="52" d="100"/>
          <a:sy n="52" d="100"/>
        </p:scale>
        <p:origin x="-2970" y="-84"/>
      </p:cViewPr>
      <p:guideLst>
        <p:guide orient="horz" pos="3422"/>
        <p:guide orient="horz" pos="3203"/>
        <p:guide orient="horz" pos="3446"/>
        <p:guide orient="horz" pos="3224"/>
        <p:guide orient="horz" pos="3108"/>
        <p:guide orient="horz" pos="2909"/>
        <p:guide orient="horz" pos="3130"/>
        <p:guide orient="horz" pos="2928"/>
        <p:guide orient="horz" pos="3655"/>
        <p:guide orient="horz" pos="3421"/>
        <p:guide orient="horz" pos="3680"/>
        <p:guide orient="horz" pos="3443"/>
        <p:guide orient="horz" pos="3319"/>
        <p:guide orient="horz" pos="3107"/>
        <p:guide orient="horz" pos="3343"/>
        <p:guide orient="horz" pos="3127"/>
        <p:guide pos="2168"/>
        <p:guide pos="2217"/>
        <p:guide pos="2187"/>
        <p:guide pos="2236"/>
        <p:guide pos="2141"/>
        <p:guide pos="2189"/>
        <p:guide pos="2160"/>
        <p:guide pos="2208"/>
        <p:guide pos="2102"/>
        <p:guide pos="2150"/>
        <p:guide pos="2121"/>
        <p:guide pos="2076"/>
        <p:guide pos="2123"/>
        <p:guide pos="209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slide" Target="slides/slide2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8" Type="http://schemas.openxmlformats.org/officeDocument/2006/relationships/slideMaster" Target="slideMasters/slideMaster8.xml"/><Relationship Id="rId51" Type="http://schemas.openxmlformats.org/officeDocument/2006/relationships/handoutMaster" Target="handoutMasters/handoutMaster1.xml"/><Relationship Id="rId206" Type="http://schemas.microsoft.com/office/2015/10/relationships/revisionInfo" Target="revisionInfo.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IN333522\Documents\01.Infonavit\01.OrganosColegiados\01.ComitedeRiesgos\SO.128_JUL-2017_@25.08.2017\2017.07.31.InformeCR_RM%20R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IN333522\Documents\01.Infonavit\01.OrganosColegiados\01.ComitedeRiesgos\SO.128_JUL-2017_@25.08.2017\2017.07.EvolucionVF_V4.xlsx" TargetMode="Externa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Evolución del</a:t>
            </a:r>
            <a:r>
              <a:rPr lang="en-US" baseline="0"/>
              <a:t> VaR - </a:t>
            </a:r>
            <a:r>
              <a:rPr lang="en-US"/>
              <a:t>Fanvit</a:t>
            </a:r>
          </a:p>
        </c:rich>
      </c:tx>
      <c:layout/>
      <c:overlay val="0"/>
    </c:title>
    <c:autoTitleDeleted val="0"/>
    <c:plotArea>
      <c:layout>
        <c:manualLayout>
          <c:layoutTarget val="inner"/>
          <c:xMode val="edge"/>
          <c:yMode val="edge"/>
          <c:x val="0.10185095104939562"/>
          <c:y val="0.14335825561512799"/>
          <c:w val="0.78009553357882966"/>
          <c:h val="0.69264438505092407"/>
        </c:manualLayout>
      </c:layout>
      <c:barChart>
        <c:barDir val="col"/>
        <c:grouping val="clustered"/>
        <c:varyColors val="0"/>
        <c:ser>
          <c:idx val="0"/>
          <c:order val="0"/>
          <c:tx>
            <c:strRef>
              <c:f>'01'!$D$2</c:f>
              <c:strCache>
                <c:ptCount val="1"/>
                <c:pt idx="0">
                  <c:v>Valor de Mercado (VM)</c:v>
                </c:pt>
              </c:strCache>
            </c:strRef>
          </c:tx>
          <c:invertIfNegative val="0"/>
          <c:dPt>
            <c:idx val="3"/>
            <c:invertIfNegative val="0"/>
            <c:bubble3D val="0"/>
            <c:spPr>
              <a:solidFill>
                <a:srgbClr val="4F81BD"/>
              </a:solidFill>
            </c:spPr>
            <c:extLst xmlns:c16r2="http://schemas.microsoft.com/office/drawing/2015/06/chart">
              <c:ext xmlns:c16="http://schemas.microsoft.com/office/drawing/2014/chart" uri="{C3380CC4-5D6E-409C-BE32-E72D297353CC}">
                <c16:uniqueId val="{00000001-6DEB-40BF-AA69-6636C20FCC6F}"/>
              </c:ext>
            </c:extLst>
          </c:dPt>
          <c:dPt>
            <c:idx val="4"/>
            <c:invertIfNegative val="0"/>
            <c:bubble3D val="0"/>
            <c:spPr>
              <a:solidFill>
                <a:srgbClr val="002060"/>
              </a:solidFill>
            </c:spPr>
            <c:extLst xmlns:c16r2="http://schemas.microsoft.com/office/drawing/2015/06/chart">
              <c:ext xmlns:c16="http://schemas.microsoft.com/office/drawing/2014/chart" uri="{C3380CC4-5D6E-409C-BE32-E72D297353CC}">
                <c16:uniqueId val="{00000003-6DEB-40BF-AA69-6636C20FCC6F}"/>
              </c:ext>
            </c:extLst>
          </c:dPt>
          <c:dPt>
            <c:idx val="5"/>
            <c:invertIfNegative val="0"/>
            <c:bubble3D val="0"/>
            <c:spPr>
              <a:solidFill>
                <a:srgbClr val="4F81BD"/>
              </a:solidFill>
            </c:spPr>
            <c:extLst xmlns:c16r2="http://schemas.microsoft.com/office/drawing/2015/06/chart">
              <c:ext xmlns:c16="http://schemas.microsoft.com/office/drawing/2014/chart" uri="{C3380CC4-5D6E-409C-BE32-E72D297353CC}">
                <c16:uniqueId val="{00000005-6DEB-40BF-AA69-6636C20FCC6F}"/>
              </c:ext>
            </c:extLst>
          </c:dPt>
          <c:dPt>
            <c:idx val="15"/>
            <c:invertIfNegative val="0"/>
            <c:bubble3D val="0"/>
            <c:spPr>
              <a:solidFill>
                <a:srgbClr val="4F81BD"/>
              </a:solidFill>
            </c:spPr>
            <c:extLst xmlns:c16r2="http://schemas.microsoft.com/office/drawing/2015/06/chart">
              <c:ext xmlns:c16="http://schemas.microsoft.com/office/drawing/2014/chart" uri="{C3380CC4-5D6E-409C-BE32-E72D297353CC}">
                <c16:uniqueId val="{00000007-6DEB-40BF-AA69-6636C20FCC6F}"/>
              </c:ext>
            </c:extLst>
          </c:dPt>
          <c:dPt>
            <c:idx val="16"/>
            <c:invertIfNegative val="0"/>
            <c:bubble3D val="0"/>
            <c:spPr>
              <a:solidFill>
                <a:srgbClr val="002060"/>
              </a:solidFill>
            </c:spPr>
            <c:extLst xmlns:c16r2="http://schemas.microsoft.com/office/drawing/2015/06/chart">
              <c:ext xmlns:c16="http://schemas.microsoft.com/office/drawing/2014/chart" uri="{C3380CC4-5D6E-409C-BE32-E72D297353CC}">
                <c16:uniqueId val="{00000009-6DEB-40BF-AA69-6636C20FCC6F}"/>
              </c:ext>
            </c:extLst>
          </c:dPt>
          <c:dPt>
            <c:idx val="17"/>
            <c:invertIfNegative val="0"/>
            <c:bubble3D val="0"/>
            <c:spPr>
              <a:solidFill>
                <a:srgbClr val="4F81BD"/>
              </a:solidFill>
            </c:spPr>
            <c:extLst xmlns:c16r2="http://schemas.microsoft.com/office/drawing/2015/06/chart">
              <c:ext xmlns:c16="http://schemas.microsoft.com/office/drawing/2014/chart" uri="{C3380CC4-5D6E-409C-BE32-E72D297353CC}">
                <c16:uniqueId val="{0000000B-6DEB-40BF-AA69-6636C20FCC6F}"/>
              </c:ext>
            </c:extLst>
          </c:dPt>
          <c:dPt>
            <c:idx val="21"/>
            <c:invertIfNegative val="0"/>
            <c:bubble3D val="0"/>
            <c:spPr>
              <a:solidFill>
                <a:srgbClr val="4F81BD"/>
              </a:solidFill>
            </c:spPr>
            <c:extLst xmlns:c16r2="http://schemas.microsoft.com/office/drawing/2015/06/chart">
              <c:ext xmlns:c16="http://schemas.microsoft.com/office/drawing/2014/chart" uri="{C3380CC4-5D6E-409C-BE32-E72D297353CC}">
                <c16:uniqueId val="{0000000D-6DEB-40BF-AA69-6636C20FCC6F}"/>
              </c:ext>
            </c:extLst>
          </c:dPt>
          <c:dPt>
            <c:idx val="23"/>
            <c:invertIfNegative val="0"/>
            <c:bubble3D val="0"/>
            <c:spPr>
              <a:solidFill>
                <a:srgbClr val="4F81BD"/>
              </a:solidFill>
            </c:spPr>
            <c:extLst xmlns:c16r2="http://schemas.microsoft.com/office/drawing/2015/06/chart">
              <c:ext xmlns:c16="http://schemas.microsoft.com/office/drawing/2014/chart" uri="{C3380CC4-5D6E-409C-BE32-E72D297353CC}">
                <c16:uniqueId val="{0000000F-6DEB-40BF-AA69-6636C20FCC6F}"/>
              </c:ext>
            </c:extLst>
          </c:dPt>
          <c:dPt>
            <c:idx val="24"/>
            <c:invertIfNegative val="0"/>
            <c:bubble3D val="0"/>
            <c:spPr>
              <a:solidFill>
                <a:srgbClr val="4F81BD"/>
              </a:solidFill>
            </c:spPr>
            <c:extLst xmlns:c16r2="http://schemas.microsoft.com/office/drawing/2015/06/chart">
              <c:ext xmlns:c16="http://schemas.microsoft.com/office/drawing/2014/chart" uri="{C3380CC4-5D6E-409C-BE32-E72D297353CC}">
                <c16:uniqueId val="{00000011-6DEB-40BF-AA69-6636C20FCC6F}"/>
              </c:ext>
            </c:extLst>
          </c:dPt>
          <c:dPt>
            <c:idx val="25"/>
            <c:invertIfNegative val="0"/>
            <c:bubble3D val="0"/>
            <c:spPr>
              <a:solidFill>
                <a:srgbClr val="4F81BD"/>
              </a:solidFill>
            </c:spPr>
            <c:extLst xmlns:c16r2="http://schemas.microsoft.com/office/drawing/2015/06/chart">
              <c:ext xmlns:c16="http://schemas.microsoft.com/office/drawing/2014/chart" uri="{C3380CC4-5D6E-409C-BE32-E72D297353CC}">
                <c16:uniqueId val="{00000013-6DEB-40BF-AA69-6636C20FCC6F}"/>
              </c:ext>
            </c:extLst>
          </c:dPt>
          <c:dPt>
            <c:idx val="26"/>
            <c:invertIfNegative val="0"/>
            <c:bubble3D val="0"/>
            <c:spPr>
              <a:solidFill>
                <a:srgbClr val="4F81BD"/>
              </a:solidFill>
            </c:spPr>
            <c:extLst xmlns:c16r2="http://schemas.microsoft.com/office/drawing/2015/06/chart">
              <c:ext xmlns:c16="http://schemas.microsoft.com/office/drawing/2014/chart" uri="{C3380CC4-5D6E-409C-BE32-E72D297353CC}">
                <c16:uniqueId val="{00000015-6DEB-40BF-AA69-6636C20FCC6F}"/>
              </c:ext>
            </c:extLst>
          </c:dPt>
          <c:dPt>
            <c:idx val="27"/>
            <c:invertIfNegative val="0"/>
            <c:bubble3D val="0"/>
            <c:spPr>
              <a:solidFill>
                <a:srgbClr val="4F81BD"/>
              </a:solidFill>
            </c:spPr>
            <c:extLst xmlns:c16r2="http://schemas.microsoft.com/office/drawing/2015/06/chart">
              <c:ext xmlns:c16="http://schemas.microsoft.com/office/drawing/2014/chart" uri="{C3380CC4-5D6E-409C-BE32-E72D297353CC}">
                <c16:uniqueId val="{00000017-6DEB-40BF-AA69-6636C20FCC6F}"/>
              </c:ext>
            </c:extLst>
          </c:dPt>
          <c:dPt>
            <c:idx val="28"/>
            <c:invertIfNegative val="0"/>
            <c:bubble3D val="0"/>
            <c:spPr>
              <a:solidFill>
                <a:srgbClr val="002060"/>
              </a:solidFill>
            </c:spPr>
            <c:extLst xmlns:c16r2="http://schemas.microsoft.com/office/drawing/2015/06/chart">
              <c:ext xmlns:c16="http://schemas.microsoft.com/office/drawing/2014/chart" uri="{C3380CC4-5D6E-409C-BE32-E72D297353CC}">
                <c16:uniqueId val="{00000019-6DEB-40BF-AA69-6636C20FCC6F}"/>
              </c:ext>
            </c:extLst>
          </c:dPt>
          <c:dPt>
            <c:idx val="29"/>
            <c:invertIfNegative val="0"/>
            <c:bubble3D val="0"/>
            <c:spPr>
              <a:solidFill>
                <a:srgbClr val="4F81BD"/>
              </a:solidFill>
            </c:spPr>
            <c:extLst xmlns:c16r2="http://schemas.microsoft.com/office/drawing/2015/06/chart">
              <c:ext xmlns:c16="http://schemas.microsoft.com/office/drawing/2014/chart" uri="{C3380CC4-5D6E-409C-BE32-E72D297353CC}">
                <c16:uniqueId val="{0000001B-6DEB-40BF-AA69-6636C20FCC6F}"/>
              </c:ext>
            </c:extLst>
          </c:dPt>
          <c:dPt>
            <c:idx val="30"/>
            <c:invertIfNegative val="0"/>
            <c:bubble3D val="0"/>
            <c:spPr>
              <a:solidFill>
                <a:srgbClr val="4F81BD"/>
              </a:solidFill>
            </c:spPr>
            <c:extLst xmlns:c16r2="http://schemas.microsoft.com/office/drawing/2015/06/chart">
              <c:ext xmlns:c16="http://schemas.microsoft.com/office/drawing/2014/chart" uri="{C3380CC4-5D6E-409C-BE32-E72D297353CC}">
                <c16:uniqueId val="{0000001D-6DEB-40BF-AA69-6636C20FCC6F}"/>
              </c:ext>
            </c:extLst>
          </c:dPt>
          <c:dPt>
            <c:idx val="32"/>
            <c:invertIfNegative val="0"/>
            <c:bubble3D val="0"/>
            <c:spPr>
              <a:solidFill>
                <a:srgbClr val="4F81BD"/>
              </a:solidFill>
            </c:spPr>
            <c:extLst xmlns:c16r2="http://schemas.microsoft.com/office/drawing/2015/06/chart">
              <c:ext xmlns:c16="http://schemas.microsoft.com/office/drawing/2014/chart" uri="{C3380CC4-5D6E-409C-BE32-E72D297353CC}">
                <c16:uniqueId val="{0000001F-6DEB-40BF-AA69-6636C20FCC6F}"/>
              </c:ext>
            </c:extLst>
          </c:dPt>
          <c:dPt>
            <c:idx val="33"/>
            <c:invertIfNegative val="0"/>
            <c:bubble3D val="0"/>
            <c:spPr>
              <a:solidFill>
                <a:srgbClr val="4F81BD"/>
              </a:solidFill>
            </c:spPr>
            <c:extLst xmlns:c16r2="http://schemas.microsoft.com/office/drawing/2015/06/chart">
              <c:ext xmlns:c16="http://schemas.microsoft.com/office/drawing/2014/chart" uri="{C3380CC4-5D6E-409C-BE32-E72D297353CC}">
                <c16:uniqueId val="{00000021-6DEB-40BF-AA69-6636C20FCC6F}"/>
              </c:ext>
            </c:extLst>
          </c:dPt>
          <c:dPt>
            <c:idx val="35"/>
            <c:invertIfNegative val="0"/>
            <c:bubble3D val="0"/>
            <c:spPr>
              <a:solidFill>
                <a:srgbClr val="002060"/>
              </a:solidFill>
            </c:spPr>
            <c:extLst xmlns:c16r2="http://schemas.microsoft.com/office/drawing/2015/06/chart">
              <c:ext xmlns:c16="http://schemas.microsoft.com/office/drawing/2014/chart" uri="{C3380CC4-5D6E-409C-BE32-E72D297353CC}">
                <c16:uniqueId val="{00000023-6DEB-40BF-AA69-6636C20FCC6F}"/>
              </c:ext>
            </c:extLst>
          </c:dPt>
          <c:cat>
            <c:strRef>
              <c:f>'01'!$A$4:$A$39</c:f>
              <c:strCache>
                <c:ptCount val="36"/>
                <c:pt idx="0">
                  <c:v>AGO-14</c:v>
                </c:pt>
                <c:pt idx="1">
                  <c:v>SEP-14</c:v>
                </c:pt>
                <c:pt idx="2">
                  <c:v>OCT-14</c:v>
                </c:pt>
                <c:pt idx="3">
                  <c:v>NOV-14</c:v>
                </c:pt>
                <c:pt idx="4">
                  <c:v>DIC-14</c:v>
                </c:pt>
                <c:pt idx="5">
                  <c:v>ENE-15</c:v>
                </c:pt>
                <c:pt idx="6">
                  <c:v>FEB-15</c:v>
                </c:pt>
                <c:pt idx="7">
                  <c:v>MAR-15</c:v>
                </c:pt>
                <c:pt idx="8">
                  <c:v>ABR-15</c:v>
                </c:pt>
                <c:pt idx="9">
                  <c:v>MAY-15</c:v>
                </c:pt>
                <c:pt idx="10">
                  <c:v>JUN-15</c:v>
                </c:pt>
                <c:pt idx="11">
                  <c:v>JUL-15</c:v>
                </c:pt>
                <c:pt idx="12">
                  <c:v>AGO-15</c:v>
                </c:pt>
                <c:pt idx="13">
                  <c:v>SEP-15</c:v>
                </c:pt>
                <c:pt idx="14">
                  <c:v>OCT-15</c:v>
                </c:pt>
                <c:pt idx="15">
                  <c:v>NOV-15</c:v>
                </c:pt>
                <c:pt idx="16">
                  <c:v>DIC-15</c:v>
                </c:pt>
                <c:pt idx="17">
                  <c:v>ENE-16</c:v>
                </c:pt>
                <c:pt idx="18">
                  <c:v>FEB-16</c:v>
                </c:pt>
                <c:pt idx="19">
                  <c:v>MAR-16</c:v>
                </c:pt>
                <c:pt idx="20">
                  <c:v>ABR-16</c:v>
                </c:pt>
                <c:pt idx="21">
                  <c:v>MAY-16</c:v>
                </c:pt>
                <c:pt idx="22">
                  <c:v>JUN-16</c:v>
                </c:pt>
                <c:pt idx="23">
                  <c:v>JUL-16</c:v>
                </c:pt>
                <c:pt idx="24">
                  <c:v>AGO-16</c:v>
                </c:pt>
                <c:pt idx="25">
                  <c:v>SEP-16</c:v>
                </c:pt>
                <c:pt idx="26">
                  <c:v>OCT-16</c:v>
                </c:pt>
                <c:pt idx="27">
                  <c:v>NOV-16</c:v>
                </c:pt>
                <c:pt idx="28">
                  <c:v>DIC-16</c:v>
                </c:pt>
                <c:pt idx="29">
                  <c:v>ENE-17</c:v>
                </c:pt>
                <c:pt idx="30">
                  <c:v>FEB-17</c:v>
                </c:pt>
                <c:pt idx="31">
                  <c:v>MAR-17</c:v>
                </c:pt>
                <c:pt idx="32">
                  <c:v>ABR-17</c:v>
                </c:pt>
                <c:pt idx="33">
                  <c:v>MAY-17</c:v>
                </c:pt>
                <c:pt idx="34">
                  <c:v>JUN-17</c:v>
                </c:pt>
                <c:pt idx="35">
                  <c:v>JUL 17</c:v>
                </c:pt>
              </c:strCache>
            </c:strRef>
          </c:cat>
          <c:val>
            <c:numRef>
              <c:f>'01'!$D$4:$D$39</c:f>
              <c:numCache>
                <c:formatCode>#,##0.00_ ;[Red]\-#,##0.00\ </c:formatCode>
                <c:ptCount val="36"/>
                <c:pt idx="0">
                  <c:v>13470.520092999999</c:v>
                </c:pt>
                <c:pt idx="1">
                  <c:v>25606.667365000001</c:v>
                </c:pt>
                <c:pt idx="2">
                  <c:v>30462.310116000001</c:v>
                </c:pt>
                <c:pt idx="3">
                  <c:v>30400.828399000002</c:v>
                </c:pt>
                <c:pt idx="4">
                  <c:v>41952.106701999997</c:v>
                </c:pt>
                <c:pt idx="5">
                  <c:v>39318.932248999998</c:v>
                </c:pt>
                <c:pt idx="6">
                  <c:v>40613.417542000003</c:v>
                </c:pt>
                <c:pt idx="7">
                  <c:v>45115.765736000001</c:v>
                </c:pt>
                <c:pt idx="8">
                  <c:v>44997.382869000001</c:v>
                </c:pt>
                <c:pt idx="9">
                  <c:v>44952.330793000001</c:v>
                </c:pt>
                <c:pt idx="10">
                  <c:v>44823.558439052802</c:v>
                </c:pt>
                <c:pt idx="11">
                  <c:v>44793.926887707203</c:v>
                </c:pt>
                <c:pt idx="12">
                  <c:v>45505.394130824898</c:v>
                </c:pt>
                <c:pt idx="13">
                  <c:v>51693.088642809198</c:v>
                </c:pt>
                <c:pt idx="14">
                  <c:v>51980.720913712095</c:v>
                </c:pt>
                <c:pt idx="15">
                  <c:v>50857.773393772106</c:v>
                </c:pt>
                <c:pt idx="16">
                  <c:v>50040.925827927844</c:v>
                </c:pt>
                <c:pt idx="17">
                  <c:v>50389.360801165298</c:v>
                </c:pt>
                <c:pt idx="18">
                  <c:v>50833.053418314768</c:v>
                </c:pt>
                <c:pt idx="19">
                  <c:v>51498.707937868203</c:v>
                </c:pt>
                <c:pt idx="20">
                  <c:v>51604.369660584896</c:v>
                </c:pt>
                <c:pt idx="21">
                  <c:v>51487.7083299281</c:v>
                </c:pt>
                <c:pt idx="22">
                  <c:v>52293.408993583602</c:v>
                </c:pt>
                <c:pt idx="23">
                  <c:v>52440.256781490498</c:v>
                </c:pt>
                <c:pt idx="24">
                  <c:v>53007.431212528703</c:v>
                </c:pt>
                <c:pt idx="25">
                  <c:v>52821.154642205001</c:v>
                </c:pt>
                <c:pt idx="26">
                  <c:v>81745.777753711707</c:v>
                </c:pt>
                <c:pt idx="27">
                  <c:v>89755.725635774899</c:v>
                </c:pt>
                <c:pt idx="28">
                  <c:v>90113.653111442894</c:v>
                </c:pt>
                <c:pt idx="29">
                  <c:v>96554.981204418102</c:v>
                </c:pt>
                <c:pt idx="30">
                  <c:v>97324.643288833598</c:v>
                </c:pt>
                <c:pt idx="31">
                  <c:v>99438.400775192596</c:v>
                </c:pt>
                <c:pt idx="32">
                  <c:v>104376.81316823899</c:v>
                </c:pt>
                <c:pt idx="33">
                  <c:v>104694.62616104401</c:v>
                </c:pt>
                <c:pt idx="34">
                  <c:v>125095.183200321</c:v>
                </c:pt>
                <c:pt idx="35">
                  <c:v>125770.781962897</c:v>
                </c:pt>
              </c:numCache>
            </c:numRef>
          </c:val>
          <c:extLst xmlns:c16r2="http://schemas.microsoft.com/office/drawing/2015/06/chart">
            <c:ext xmlns:c16="http://schemas.microsoft.com/office/drawing/2014/chart" uri="{C3380CC4-5D6E-409C-BE32-E72D297353CC}">
              <c16:uniqueId val="{00000024-6DEB-40BF-AA69-6636C20FCC6F}"/>
            </c:ext>
          </c:extLst>
        </c:ser>
        <c:dLbls>
          <c:showLegendKey val="0"/>
          <c:showVal val="0"/>
          <c:showCatName val="0"/>
          <c:showSerName val="0"/>
          <c:showPercent val="0"/>
          <c:showBubbleSize val="0"/>
        </c:dLbls>
        <c:gapWidth val="90"/>
        <c:axId val="154619264"/>
        <c:axId val="154621056"/>
      </c:barChart>
      <c:lineChart>
        <c:grouping val="standard"/>
        <c:varyColors val="0"/>
        <c:ser>
          <c:idx val="1"/>
          <c:order val="1"/>
          <c:tx>
            <c:strRef>
              <c:f>'01'!$E$2</c:f>
              <c:strCache>
                <c:ptCount val="1"/>
                <c:pt idx="0">
                  <c:v>VaR / VM (%)</c:v>
                </c:pt>
              </c:strCache>
            </c:strRef>
          </c:tx>
          <c:spPr>
            <a:ln w="25400" cmpd="sng">
              <a:solidFill>
                <a:srgbClr val="FF0000"/>
              </a:solidFill>
              <a:prstDash val="solid"/>
            </a:ln>
          </c:spPr>
          <c:marker>
            <c:symbol val="none"/>
          </c:marker>
          <c:cat>
            <c:strRef>
              <c:f>'01'!$A$4:$A$39</c:f>
              <c:strCache>
                <c:ptCount val="36"/>
                <c:pt idx="0">
                  <c:v>AGO-14</c:v>
                </c:pt>
                <c:pt idx="1">
                  <c:v>SEP-14</c:v>
                </c:pt>
                <c:pt idx="2">
                  <c:v>OCT-14</c:v>
                </c:pt>
                <c:pt idx="3">
                  <c:v>NOV-14</c:v>
                </c:pt>
                <c:pt idx="4">
                  <c:v>DIC-14</c:v>
                </c:pt>
                <c:pt idx="5">
                  <c:v>ENE-15</c:v>
                </c:pt>
                <c:pt idx="6">
                  <c:v>FEB-15</c:v>
                </c:pt>
                <c:pt idx="7">
                  <c:v>MAR-15</c:v>
                </c:pt>
                <c:pt idx="8">
                  <c:v>ABR-15</c:v>
                </c:pt>
                <c:pt idx="9">
                  <c:v>MAY-15</c:v>
                </c:pt>
                <c:pt idx="10">
                  <c:v>JUN-15</c:v>
                </c:pt>
                <c:pt idx="11">
                  <c:v>JUL-15</c:v>
                </c:pt>
                <c:pt idx="12">
                  <c:v>AGO-15</c:v>
                </c:pt>
                <c:pt idx="13">
                  <c:v>SEP-15</c:v>
                </c:pt>
                <c:pt idx="14">
                  <c:v>OCT-15</c:v>
                </c:pt>
                <c:pt idx="15">
                  <c:v>NOV-15</c:v>
                </c:pt>
                <c:pt idx="16">
                  <c:v>DIC-15</c:v>
                </c:pt>
                <c:pt idx="17">
                  <c:v>ENE-16</c:v>
                </c:pt>
                <c:pt idx="18">
                  <c:v>FEB-16</c:v>
                </c:pt>
                <c:pt idx="19">
                  <c:v>MAR-16</c:v>
                </c:pt>
                <c:pt idx="20">
                  <c:v>ABR-16</c:v>
                </c:pt>
                <c:pt idx="21">
                  <c:v>MAY-16</c:v>
                </c:pt>
                <c:pt idx="22">
                  <c:v>JUN-16</c:v>
                </c:pt>
                <c:pt idx="23">
                  <c:v>JUL-16</c:v>
                </c:pt>
                <c:pt idx="24">
                  <c:v>AGO-16</c:v>
                </c:pt>
                <c:pt idx="25">
                  <c:v>SEP-16</c:v>
                </c:pt>
                <c:pt idx="26">
                  <c:v>OCT-16</c:v>
                </c:pt>
                <c:pt idx="27">
                  <c:v>NOV-16</c:v>
                </c:pt>
                <c:pt idx="28">
                  <c:v>DIC-16</c:v>
                </c:pt>
                <c:pt idx="29">
                  <c:v>ENE-17</c:v>
                </c:pt>
                <c:pt idx="30">
                  <c:v>FEB-17</c:v>
                </c:pt>
                <c:pt idx="31">
                  <c:v>MAR-17</c:v>
                </c:pt>
                <c:pt idx="32">
                  <c:v>ABR-17</c:v>
                </c:pt>
                <c:pt idx="33">
                  <c:v>MAY-17</c:v>
                </c:pt>
                <c:pt idx="34">
                  <c:v>JUN-17</c:v>
                </c:pt>
                <c:pt idx="35">
                  <c:v>JUL 17</c:v>
                </c:pt>
              </c:strCache>
            </c:strRef>
          </c:cat>
          <c:val>
            <c:numRef>
              <c:f>'01'!$E$4:$E$39</c:f>
              <c:numCache>
                <c:formatCode>0.00%</c:formatCode>
                <c:ptCount val="36"/>
                <c:pt idx="0">
                  <c:v>2.0421547743842304E-3</c:v>
                </c:pt>
                <c:pt idx="1">
                  <c:v>3.4747111086537658E-3</c:v>
                </c:pt>
                <c:pt idx="2">
                  <c:v>2.7962015405261034E-3</c:v>
                </c:pt>
                <c:pt idx="3">
                  <c:v>2.4927275344690052E-3</c:v>
                </c:pt>
                <c:pt idx="4">
                  <c:v>2.2740672244278642E-3</c:v>
                </c:pt>
                <c:pt idx="5">
                  <c:v>2.2104569524158957E-3</c:v>
                </c:pt>
                <c:pt idx="6">
                  <c:v>3.2189448066056417E-3</c:v>
                </c:pt>
                <c:pt idx="7">
                  <c:v>3.0532930565744742E-3</c:v>
                </c:pt>
                <c:pt idx="8">
                  <c:v>3.9676907167465175E-3</c:v>
                </c:pt>
                <c:pt idx="9">
                  <c:v>5.3724175570108159E-3</c:v>
                </c:pt>
                <c:pt idx="10">
                  <c:v>6.3013925711856017E-3</c:v>
                </c:pt>
                <c:pt idx="11">
                  <c:v>5.8734697821771296E-3</c:v>
                </c:pt>
                <c:pt idx="12">
                  <c:v>6.2642658841823903E-3</c:v>
                </c:pt>
                <c:pt idx="13">
                  <c:v>6.3292348085591203E-3</c:v>
                </c:pt>
                <c:pt idx="14">
                  <c:v>6.6463792330526197E-3</c:v>
                </c:pt>
                <c:pt idx="15">
                  <c:v>6.8836995534466497E-3</c:v>
                </c:pt>
                <c:pt idx="16">
                  <c:v>6.7744637197443862E-3</c:v>
                </c:pt>
                <c:pt idx="17">
                  <c:v>6.6456028707941915E-3</c:v>
                </c:pt>
                <c:pt idx="18">
                  <c:v>5.2467556716148831E-3</c:v>
                </c:pt>
                <c:pt idx="19">
                  <c:v>4.0802896840372218E-3</c:v>
                </c:pt>
                <c:pt idx="20">
                  <c:v>3.7940165343751044E-3</c:v>
                </c:pt>
                <c:pt idx="21">
                  <c:v>3.2685178028267628E-3</c:v>
                </c:pt>
                <c:pt idx="22">
                  <c:v>3.2578876304679774E-3</c:v>
                </c:pt>
                <c:pt idx="23">
                  <c:v>3.61603446737757E-3</c:v>
                </c:pt>
                <c:pt idx="24">
                  <c:v>3.6757212117516256E-3</c:v>
                </c:pt>
                <c:pt idx="25">
                  <c:v>4.0585520981532806E-3</c:v>
                </c:pt>
                <c:pt idx="26">
                  <c:v>4.1169376724747003E-3</c:v>
                </c:pt>
                <c:pt idx="27">
                  <c:v>8.2785382518687604E-3</c:v>
                </c:pt>
                <c:pt idx="28">
                  <c:v>8.0275615405956888E-3</c:v>
                </c:pt>
                <c:pt idx="29">
                  <c:v>7.4635223062632155E-3</c:v>
                </c:pt>
                <c:pt idx="30">
                  <c:v>7.4657028214699349E-3</c:v>
                </c:pt>
                <c:pt idx="31">
                  <c:v>7.6868969134778354E-3</c:v>
                </c:pt>
                <c:pt idx="32">
                  <c:v>7.3582258040591781E-3</c:v>
                </c:pt>
                <c:pt idx="33">
                  <c:v>7.3510437803789696E-3</c:v>
                </c:pt>
                <c:pt idx="34">
                  <c:v>6.9202697739334301E-3</c:v>
                </c:pt>
                <c:pt idx="35">
                  <c:v>7.0323453901965675E-3</c:v>
                </c:pt>
              </c:numCache>
            </c:numRef>
          </c:val>
          <c:smooth val="0"/>
          <c:extLst xmlns:c16r2="http://schemas.microsoft.com/office/drawing/2015/06/chart">
            <c:ext xmlns:c16="http://schemas.microsoft.com/office/drawing/2014/chart" uri="{C3380CC4-5D6E-409C-BE32-E72D297353CC}">
              <c16:uniqueId val="{00000025-6DEB-40BF-AA69-6636C20FCC6F}"/>
            </c:ext>
          </c:extLst>
        </c:ser>
        <c:dLbls>
          <c:showLegendKey val="0"/>
          <c:showVal val="0"/>
          <c:showCatName val="0"/>
          <c:showSerName val="0"/>
          <c:showPercent val="0"/>
          <c:showBubbleSize val="0"/>
        </c:dLbls>
        <c:marker val="1"/>
        <c:smooth val="0"/>
        <c:axId val="154633344"/>
        <c:axId val="154622976"/>
      </c:lineChart>
      <c:catAx>
        <c:axId val="154619264"/>
        <c:scaling>
          <c:orientation val="minMax"/>
        </c:scaling>
        <c:delete val="0"/>
        <c:axPos val="b"/>
        <c:numFmt formatCode="General" sourceLinked="1"/>
        <c:majorTickMark val="none"/>
        <c:minorTickMark val="none"/>
        <c:tickLblPos val="nextTo"/>
        <c:txPr>
          <a:bodyPr/>
          <a:lstStyle/>
          <a:p>
            <a:pPr>
              <a:defRPr sz="700"/>
            </a:pPr>
            <a:endParaRPr lang="es-MX"/>
          </a:p>
        </c:txPr>
        <c:crossAx val="154621056"/>
        <c:crosses val="autoZero"/>
        <c:auto val="1"/>
        <c:lblAlgn val="ctr"/>
        <c:lblOffset val="100"/>
        <c:noMultiLvlLbl val="0"/>
      </c:catAx>
      <c:valAx>
        <c:axId val="154621056"/>
        <c:scaling>
          <c:orientation val="minMax"/>
        </c:scaling>
        <c:delete val="0"/>
        <c:axPos val="l"/>
        <c:majorGridlines>
          <c:spPr>
            <a:ln>
              <a:prstDash val="sysDash"/>
            </a:ln>
          </c:spPr>
        </c:majorGridlines>
        <c:title>
          <c:tx>
            <c:rich>
              <a:bodyPr rot="-5400000" vert="horz"/>
              <a:lstStyle/>
              <a:p>
                <a:pPr>
                  <a:defRPr/>
                </a:pPr>
                <a:r>
                  <a:rPr lang="es-MX"/>
                  <a:t>millones de pesos</a:t>
                </a:r>
              </a:p>
            </c:rich>
          </c:tx>
          <c:layout>
            <c:manualLayout>
              <c:xMode val="edge"/>
              <c:yMode val="edge"/>
              <c:x val="1.6141784237441108E-2"/>
              <c:y val="0.29590654725766707"/>
            </c:manualLayout>
          </c:layout>
          <c:overlay val="0"/>
        </c:title>
        <c:numFmt formatCode="#,##0_ ;[Red]\-#,##0\ " sourceLinked="0"/>
        <c:majorTickMark val="out"/>
        <c:minorTickMark val="none"/>
        <c:tickLblPos val="nextTo"/>
        <c:spPr>
          <a:ln>
            <a:noFill/>
          </a:ln>
        </c:spPr>
        <c:txPr>
          <a:bodyPr/>
          <a:lstStyle/>
          <a:p>
            <a:pPr>
              <a:defRPr sz="1050"/>
            </a:pPr>
            <a:endParaRPr lang="es-MX"/>
          </a:p>
        </c:txPr>
        <c:crossAx val="154619264"/>
        <c:crosses val="autoZero"/>
        <c:crossBetween val="between"/>
      </c:valAx>
      <c:valAx>
        <c:axId val="154622976"/>
        <c:scaling>
          <c:orientation val="minMax"/>
          <c:max val="1.0000000000000002E-2"/>
          <c:min val="0"/>
        </c:scaling>
        <c:delete val="0"/>
        <c:axPos val="r"/>
        <c:title>
          <c:tx>
            <c:rich>
              <a:bodyPr rot="0" vert="horz"/>
              <a:lstStyle/>
              <a:p>
                <a:pPr>
                  <a:defRPr/>
                </a:pPr>
                <a:r>
                  <a:rPr lang="es-MX"/>
                  <a:t>VaR</a:t>
                </a:r>
              </a:p>
            </c:rich>
          </c:tx>
          <c:layout/>
          <c:overlay val="0"/>
        </c:title>
        <c:numFmt formatCode="0.00%" sourceLinked="1"/>
        <c:majorTickMark val="out"/>
        <c:minorTickMark val="none"/>
        <c:tickLblPos val="nextTo"/>
        <c:spPr>
          <a:ln>
            <a:noFill/>
          </a:ln>
        </c:spPr>
        <c:txPr>
          <a:bodyPr/>
          <a:lstStyle/>
          <a:p>
            <a:pPr>
              <a:defRPr sz="1050"/>
            </a:pPr>
            <a:endParaRPr lang="es-MX"/>
          </a:p>
        </c:txPr>
        <c:crossAx val="154633344"/>
        <c:crosses val="max"/>
        <c:crossBetween val="between"/>
      </c:valAx>
      <c:catAx>
        <c:axId val="154633344"/>
        <c:scaling>
          <c:orientation val="minMax"/>
        </c:scaling>
        <c:delete val="1"/>
        <c:axPos val="b"/>
        <c:numFmt formatCode="General" sourceLinked="1"/>
        <c:majorTickMark val="out"/>
        <c:minorTickMark val="none"/>
        <c:tickLblPos val="nextTo"/>
        <c:crossAx val="154622976"/>
        <c:crosses val="autoZero"/>
        <c:auto val="1"/>
        <c:lblAlgn val="ctr"/>
        <c:lblOffset val="100"/>
        <c:noMultiLvlLbl val="0"/>
      </c:catAx>
    </c:plotArea>
    <c:legend>
      <c:legendPos val="r"/>
      <c:layout>
        <c:manualLayout>
          <c:xMode val="edge"/>
          <c:yMode val="edge"/>
          <c:x val="0.22800324556844093"/>
          <c:y val="0.1167855812317761"/>
          <c:w val="0.5605174791873998"/>
          <c:h val="0.13553091395271499"/>
        </c:manualLayout>
      </c:layout>
      <c:overlay val="0"/>
    </c:legend>
    <c:plotVisOnly val="1"/>
    <c:dispBlanksAs val="gap"/>
    <c:showDLblsOverMax val="0"/>
  </c:chart>
  <c:spPr>
    <a:ln>
      <a:noFill/>
    </a:ln>
  </c:spPr>
  <c:txPr>
    <a:bodyPr/>
    <a:lstStyle/>
    <a:p>
      <a:pPr>
        <a:defRPr>
          <a:latin typeface="Arial" panose="020B0604020202020204" pitchFamily="34" charset="0"/>
          <a:cs typeface="Arial" panose="020B0604020202020204" pitchFamily="34" charset="0"/>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19214948877659"/>
          <c:y val="8.0818650727425598E-2"/>
          <c:w val="0.88755021293980052"/>
          <c:h val="0.75301146838753474"/>
        </c:manualLayout>
      </c:layout>
      <c:barChart>
        <c:barDir val="col"/>
        <c:grouping val="stacked"/>
        <c:varyColors val="0"/>
        <c:ser>
          <c:idx val="0"/>
          <c:order val="0"/>
          <c:spPr>
            <a:noFill/>
            <a:ln>
              <a:noFill/>
            </a:ln>
          </c:spPr>
          <c:invertIfNegative val="0"/>
          <c:dPt>
            <c:idx val="0"/>
            <c:invertIfNegative val="0"/>
            <c:bubble3D val="0"/>
            <c:spPr>
              <a:solidFill>
                <a:schemeClr val="tx2">
                  <a:lumMod val="75000"/>
                </a:schemeClr>
              </a:solidFill>
              <a:ln>
                <a:noFill/>
              </a:ln>
            </c:spPr>
            <c:extLst xmlns:c16r2="http://schemas.microsoft.com/office/drawing/2015/06/chart">
              <c:ext xmlns:c16="http://schemas.microsoft.com/office/drawing/2014/chart" uri="{C3380CC4-5D6E-409C-BE32-E72D297353CC}">
                <c16:uniqueId val="{00000001-4C60-4EB3-8355-70084F5B621A}"/>
              </c:ext>
            </c:extLst>
          </c:dPt>
          <c:dPt>
            <c:idx val="3"/>
            <c:invertIfNegative val="0"/>
            <c:bubble3D val="0"/>
            <c:spPr>
              <a:solidFill>
                <a:schemeClr val="bg1"/>
              </a:solidFill>
              <a:ln>
                <a:noFill/>
              </a:ln>
            </c:spPr>
            <c:extLst xmlns:c16r2="http://schemas.microsoft.com/office/drawing/2015/06/chart">
              <c:ext xmlns:c16="http://schemas.microsoft.com/office/drawing/2014/chart" uri="{C3380CC4-5D6E-409C-BE32-E72D297353CC}">
                <c16:uniqueId val="{00000003-4C60-4EB3-8355-70084F5B621A}"/>
              </c:ext>
            </c:extLst>
          </c:dPt>
          <c:dPt>
            <c:idx val="5"/>
            <c:invertIfNegative val="0"/>
            <c:bubble3D val="0"/>
            <c:spPr>
              <a:noFill/>
              <a:ln>
                <a:noFill/>
              </a:ln>
              <a:effectLst>
                <a:softEdge rad="0"/>
              </a:effectLst>
            </c:spPr>
            <c:extLst xmlns:c16r2="http://schemas.microsoft.com/office/drawing/2015/06/chart">
              <c:ext xmlns:c16="http://schemas.microsoft.com/office/drawing/2014/chart" uri="{C3380CC4-5D6E-409C-BE32-E72D297353CC}">
                <c16:uniqueId val="{00000005-4C60-4EB3-8355-70084F5B621A}"/>
              </c:ext>
            </c:extLst>
          </c:dPt>
          <c:dPt>
            <c:idx val="6"/>
            <c:invertIfNegative val="0"/>
            <c:bubble3D val="0"/>
            <c:spPr>
              <a:solidFill>
                <a:schemeClr val="accent1"/>
              </a:solidFill>
              <a:ln>
                <a:noFill/>
              </a:ln>
            </c:spPr>
            <c:extLst xmlns:c16r2="http://schemas.microsoft.com/office/drawing/2015/06/chart">
              <c:ext xmlns:c16="http://schemas.microsoft.com/office/drawing/2014/chart" uri="{C3380CC4-5D6E-409C-BE32-E72D297353CC}">
                <c16:uniqueId val="{00000007-4C60-4EB3-8355-70084F5B621A}"/>
              </c:ext>
            </c:extLst>
          </c:dPt>
          <c:dPt>
            <c:idx val="7"/>
            <c:invertIfNegative val="0"/>
            <c:bubble3D val="0"/>
            <c:spPr>
              <a:solidFill>
                <a:schemeClr val="accent1"/>
              </a:solidFill>
              <a:ln>
                <a:solidFill>
                  <a:schemeClr val="accent1"/>
                </a:solidFill>
              </a:ln>
            </c:spPr>
            <c:extLst xmlns:c16r2="http://schemas.microsoft.com/office/drawing/2015/06/chart">
              <c:ext xmlns:c16="http://schemas.microsoft.com/office/drawing/2014/chart" uri="{C3380CC4-5D6E-409C-BE32-E72D297353CC}">
                <c16:uniqueId val="{00000009-4C60-4EB3-8355-70084F5B621A}"/>
              </c:ext>
            </c:extLst>
          </c:dPt>
          <c:dPt>
            <c:idx val="8"/>
            <c:invertIfNegative val="0"/>
            <c:bubble3D val="0"/>
            <c:spPr>
              <a:solidFill>
                <a:srgbClr val="17375E"/>
              </a:solidFill>
              <a:ln>
                <a:solidFill>
                  <a:schemeClr val="accent1">
                    <a:lumMod val="75000"/>
                  </a:schemeClr>
                </a:solidFill>
              </a:ln>
            </c:spPr>
            <c:extLst xmlns:c16r2="http://schemas.microsoft.com/office/drawing/2015/06/chart">
              <c:ext xmlns:c16="http://schemas.microsoft.com/office/drawing/2014/chart" uri="{C3380CC4-5D6E-409C-BE32-E72D297353CC}">
                <c16:uniqueId val="{0000000B-4C60-4EB3-8355-70084F5B621A}"/>
              </c:ext>
            </c:extLst>
          </c:dPt>
          <c:dLbls>
            <c:dLbl>
              <c:idx val="0"/>
              <c:layout>
                <c:manualLayout>
                  <c:x val="0"/>
                  <c:y val="-0.28306666653891438"/>
                </c:manualLayout>
              </c:layout>
              <c:numFmt formatCode="#,##0" sourceLinked="0"/>
              <c:spPr>
                <a:noFill/>
                <a:ln>
                  <a:noFill/>
                </a:ln>
                <a:effectLst/>
              </c:spPr>
              <c:txPr>
                <a:bodyPr/>
                <a:lstStyle/>
                <a:p>
                  <a:pPr>
                    <a:defRPr sz="1400"/>
                  </a:pPr>
                  <a:endParaRPr lang="es-MX"/>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4C60-4EB3-8355-70084F5B621A}"/>
                </c:ext>
              </c:extLst>
            </c:dLbl>
            <c:dLbl>
              <c:idx val="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4C60-4EB3-8355-70084F5B621A}"/>
                </c:ext>
              </c:extLst>
            </c:dLbl>
            <c:dLbl>
              <c:idx val="2"/>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4C60-4EB3-8355-70084F5B621A}"/>
                </c:ext>
              </c:extLst>
            </c:dLbl>
            <c:dLbl>
              <c:idx val="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4C60-4EB3-8355-70084F5B621A}"/>
                </c:ext>
              </c:extLst>
            </c:dLbl>
            <c:dLbl>
              <c:idx val="4"/>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4C60-4EB3-8355-70084F5B621A}"/>
                </c:ext>
              </c:extLst>
            </c:dLbl>
            <c:dLbl>
              <c:idx val="5"/>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4C60-4EB3-8355-70084F5B621A}"/>
                </c:ext>
              </c:extLst>
            </c:dLbl>
            <c:dLbl>
              <c:idx val="6"/>
              <c:layout>
                <c:manualLayout>
                  <c:x val="-1.4214641080312722E-3"/>
                  <c:y val="-0.38364471340545586"/>
                </c:manualLayout>
              </c:layout>
              <c:numFmt formatCode="#,##0" sourceLinked="0"/>
              <c:spPr>
                <a:noFill/>
                <a:ln>
                  <a:noFill/>
                </a:ln>
                <a:effectLst/>
              </c:spPr>
              <c:txPr>
                <a:bodyPr/>
                <a:lstStyle/>
                <a:p>
                  <a:pPr>
                    <a:defRPr sz="1400"/>
                  </a:pPr>
                  <a:endParaRPr lang="es-MX"/>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4C60-4EB3-8355-70084F5B621A}"/>
                </c:ext>
              </c:extLst>
            </c:dLbl>
            <c:dLbl>
              <c:idx val="7"/>
              <c:layout>
                <c:manualLayout>
                  <c:x val="-1.4214641080312722E-3"/>
                  <c:y val="-0.41396836977538071"/>
                </c:manualLayout>
              </c:layout>
              <c:numFmt formatCode="#,##0" sourceLinked="0"/>
              <c:spPr>
                <a:noFill/>
                <a:ln>
                  <a:noFill/>
                </a:ln>
                <a:effectLst/>
              </c:spPr>
              <c:txPr>
                <a:bodyPr/>
                <a:lstStyle/>
                <a:p>
                  <a:pPr>
                    <a:defRPr/>
                  </a:pPr>
                  <a:endParaRPr lang="es-MX"/>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4C60-4EB3-8355-70084F5B621A}"/>
                </c:ext>
              </c:extLst>
            </c:dLbl>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'jun-jul 2017'!$B$5:$H$5</c:f>
              <c:strCache>
                <c:ptCount val="7"/>
                <c:pt idx="0">
                  <c:v>Valor de Mercado junio 2017</c:v>
                </c:pt>
                <c:pt idx="1">
                  <c:v>Intermediación</c:v>
                </c:pt>
                <c:pt idx="2">
                  <c:v>Cupones</c:v>
                </c:pt>
                <c:pt idx="3">
                  <c:v>Dividendos</c:v>
                </c:pt>
                <c:pt idx="4">
                  <c:v>Amortizaciones</c:v>
                </c:pt>
                <c:pt idx="5">
                  <c:v>Premios</c:v>
                </c:pt>
                <c:pt idx="6">
                  <c:v>Valor de Mercado
julio 2017</c:v>
                </c:pt>
              </c:strCache>
            </c:strRef>
          </c:cat>
          <c:val>
            <c:numRef>
              <c:f>'jun-jul 2017'!$B$6:$H$6</c:f>
              <c:numCache>
                <c:formatCode>#,##0.00</c:formatCode>
                <c:ptCount val="7"/>
                <c:pt idx="0">
                  <c:v>124892.37649172836</c:v>
                </c:pt>
                <c:pt idx="1">
                  <c:v>124892.37649172836</c:v>
                </c:pt>
                <c:pt idx="2">
                  <c:v>125136.37649172836</c:v>
                </c:pt>
                <c:pt idx="3">
                  <c:v>125376.85573109446</c:v>
                </c:pt>
                <c:pt idx="4">
                  <c:v>125425.21583946446</c:v>
                </c:pt>
                <c:pt idx="5">
                  <c:v>125476.55224173446</c:v>
                </c:pt>
                <c:pt idx="6">
                  <c:v>125534.2617166736</c:v>
                </c:pt>
              </c:numCache>
            </c:numRef>
          </c:val>
          <c:extLst xmlns:c16r2="http://schemas.microsoft.com/office/drawing/2015/06/chart">
            <c:ext xmlns:c16="http://schemas.microsoft.com/office/drawing/2014/chart" uri="{C3380CC4-5D6E-409C-BE32-E72D297353CC}">
              <c16:uniqueId val="{0000000F-4C60-4EB3-8355-70084F5B621A}"/>
            </c:ext>
          </c:extLst>
        </c:ser>
        <c:ser>
          <c:idx val="1"/>
          <c:order val="1"/>
          <c:spPr>
            <a:solidFill>
              <a:schemeClr val="accent1">
                <a:lumMod val="60000"/>
                <a:lumOff val="40000"/>
              </a:schemeClr>
            </a:solidFill>
          </c:spPr>
          <c:invertIfNegative val="0"/>
          <c:dPt>
            <c:idx val="0"/>
            <c:invertIfNegative val="0"/>
            <c:bubble3D val="0"/>
            <c:extLst xmlns:c16r2="http://schemas.microsoft.com/office/drawing/2015/06/chart">
              <c:ext xmlns:c16="http://schemas.microsoft.com/office/drawing/2014/chart" uri="{C3380CC4-5D6E-409C-BE32-E72D297353CC}">
                <c16:uniqueId val="{00000010-4C60-4EB3-8355-70084F5B621A}"/>
              </c:ext>
            </c:extLst>
          </c:dPt>
          <c:dPt>
            <c:idx val="1"/>
            <c:invertIfNegative val="0"/>
            <c:bubble3D val="0"/>
            <c:spPr>
              <a:solidFill>
                <a:schemeClr val="accent1">
                  <a:lumMod val="60000"/>
                  <a:lumOff val="40000"/>
                </a:schemeClr>
              </a:solidFill>
              <a:ln>
                <a:noFill/>
              </a:ln>
            </c:spPr>
            <c:extLst xmlns:c16r2="http://schemas.microsoft.com/office/drawing/2015/06/chart">
              <c:ext xmlns:c16="http://schemas.microsoft.com/office/drawing/2014/chart" uri="{C3380CC4-5D6E-409C-BE32-E72D297353CC}">
                <c16:uniqueId val="{00000012-4C60-4EB3-8355-70084F5B621A}"/>
              </c:ext>
            </c:extLst>
          </c:dPt>
          <c:dPt>
            <c:idx val="2"/>
            <c:invertIfNegative val="0"/>
            <c:bubble3D val="0"/>
            <c:extLst xmlns:c16r2="http://schemas.microsoft.com/office/drawing/2015/06/chart">
              <c:ext xmlns:c16="http://schemas.microsoft.com/office/drawing/2014/chart" uri="{C3380CC4-5D6E-409C-BE32-E72D297353CC}">
                <c16:uniqueId val="{00000013-4C60-4EB3-8355-70084F5B621A}"/>
              </c:ext>
            </c:extLst>
          </c:dPt>
          <c:dPt>
            <c:idx val="3"/>
            <c:invertIfNegative val="0"/>
            <c:bubble3D val="0"/>
            <c:extLst xmlns:c16r2="http://schemas.microsoft.com/office/drawing/2015/06/chart">
              <c:ext xmlns:c16="http://schemas.microsoft.com/office/drawing/2014/chart" uri="{C3380CC4-5D6E-409C-BE32-E72D297353CC}">
                <c16:uniqueId val="{00000014-4C60-4EB3-8355-70084F5B621A}"/>
              </c:ext>
            </c:extLst>
          </c:dPt>
          <c:dPt>
            <c:idx val="4"/>
            <c:invertIfNegative val="0"/>
            <c:bubble3D val="0"/>
            <c:extLst xmlns:c16r2="http://schemas.microsoft.com/office/drawing/2015/06/chart">
              <c:ext xmlns:c16="http://schemas.microsoft.com/office/drawing/2014/chart" uri="{C3380CC4-5D6E-409C-BE32-E72D297353CC}">
                <c16:uniqueId val="{00000015-4C60-4EB3-8355-70084F5B621A}"/>
              </c:ext>
            </c:extLst>
          </c:dPt>
          <c:dPt>
            <c:idx val="5"/>
            <c:invertIfNegative val="0"/>
            <c:bubble3D val="0"/>
            <c:spPr>
              <a:solidFill>
                <a:schemeClr val="accent1">
                  <a:lumMod val="60000"/>
                  <a:lumOff val="40000"/>
                </a:schemeClr>
              </a:solidFill>
              <a:ln>
                <a:noFill/>
              </a:ln>
            </c:spPr>
            <c:extLst xmlns:c16r2="http://schemas.microsoft.com/office/drawing/2015/06/chart">
              <c:ext xmlns:c16="http://schemas.microsoft.com/office/drawing/2014/chart" uri="{C3380CC4-5D6E-409C-BE32-E72D297353CC}">
                <c16:uniqueId val="{00000017-4C60-4EB3-8355-70084F5B621A}"/>
              </c:ext>
            </c:extLst>
          </c:dPt>
          <c:dLbls>
            <c:dLbl>
              <c:idx val="1"/>
              <c:layout>
                <c:manualLayout>
                  <c:x val="-1.3139527990212722E-4"/>
                  <c:y val="-0.10248305621668036"/>
                </c:manualLayout>
              </c:layout>
              <c:tx>
                <c:rich>
                  <a:bodyPr/>
                  <a:lstStyle/>
                  <a:p>
                    <a:pPr>
                      <a:defRPr/>
                    </a:pPr>
                    <a:r>
                      <a:rPr lang="en-US" dirty="0"/>
                      <a:t>245</a:t>
                    </a:r>
                  </a:p>
                </c:rich>
              </c:tx>
              <c:numFmt formatCode="#,##0" sourceLinked="0"/>
              <c:sp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4C60-4EB3-8355-70084F5B621A}"/>
                </c:ext>
              </c:extLst>
            </c:dLbl>
            <c:dLbl>
              <c:idx val="2"/>
              <c:layout>
                <c:manualLayout>
                  <c:x val="-5.5891521022559268E-3"/>
                  <c:y val="-7.8605739608954728E-2"/>
                </c:manualLayout>
              </c:layout>
              <c:numFmt formatCode="#,##0" sourceLinked="0"/>
              <c:spPr/>
              <c:txPr>
                <a:bodyPr/>
                <a:lstStyle/>
                <a:p>
                  <a:pPr>
                    <a:defRPr/>
                  </a:pPr>
                  <a:endParaRPr lang="es-MX"/>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4C60-4EB3-8355-70084F5B621A}"/>
                </c:ext>
              </c:extLst>
            </c:dLbl>
            <c:dLbl>
              <c:idx val="3"/>
              <c:layout>
                <c:manualLayout>
                  <c:x val="-2.5185657762929409E-3"/>
                  <c:y val="-6.9026224318066334E-2"/>
                </c:manualLayout>
              </c:layout>
              <c:numFmt formatCode="#,##0" sourceLinked="0"/>
              <c:spPr/>
              <c:txPr>
                <a:bodyPr/>
                <a:lstStyle/>
                <a:p>
                  <a:pPr>
                    <a:defRPr/>
                  </a:pPr>
                  <a:endParaRPr lang="es-MX"/>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4C60-4EB3-8355-70084F5B621A}"/>
                </c:ext>
              </c:extLst>
            </c:dLbl>
            <c:dLbl>
              <c:idx val="4"/>
              <c:layout>
                <c:manualLayout>
                  <c:x val="-2.5047988404435562E-3"/>
                  <c:y val="-5.9075879814568161E-2"/>
                </c:manualLayout>
              </c:layout>
              <c:numFmt formatCode="#,##0" sourceLinked="0"/>
              <c:spPr/>
              <c:txPr>
                <a:bodyPr/>
                <a:lstStyle/>
                <a:p>
                  <a:pPr>
                    <a:defRPr/>
                  </a:pPr>
                  <a:endParaRPr lang="es-MX"/>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4C60-4EB3-8355-70084F5B621A}"/>
                </c:ext>
              </c:extLst>
            </c:dLbl>
            <c:dLbl>
              <c:idx val="5"/>
              <c:layout>
                <c:manualLayout>
                  <c:x val="-4.1880585822295646E-3"/>
                  <c:y val="-6.2725861847591227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4C60-4EB3-8355-70084F5B621A}"/>
                </c:ext>
              </c:extLst>
            </c:dLbl>
            <c:dLbl>
              <c:idx val="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4C60-4EB3-8355-70084F5B621A}"/>
                </c:ext>
              </c:extLst>
            </c:dLbl>
            <c:dLbl>
              <c:idx val="7"/>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4C60-4EB3-8355-70084F5B621A}"/>
                </c:ext>
              </c:extLst>
            </c:dLbl>
            <c:dLbl>
              <c:idx val="8"/>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A-4C60-4EB3-8355-70084F5B621A}"/>
                </c:ext>
              </c:extLst>
            </c:dLbl>
            <c:numFmt formatCode="#,##0" sourceLinked="0"/>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'jun-jul 2017'!$B$5:$H$5</c:f>
              <c:strCache>
                <c:ptCount val="7"/>
                <c:pt idx="0">
                  <c:v>Valor de Mercado junio 2017</c:v>
                </c:pt>
                <c:pt idx="1">
                  <c:v>Intermediación</c:v>
                </c:pt>
                <c:pt idx="2">
                  <c:v>Cupones</c:v>
                </c:pt>
                <c:pt idx="3">
                  <c:v>Dividendos</c:v>
                </c:pt>
                <c:pt idx="4">
                  <c:v>Amortizaciones</c:v>
                </c:pt>
                <c:pt idx="5">
                  <c:v>Premios</c:v>
                </c:pt>
                <c:pt idx="6">
                  <c:v>Valor de Mercado
julio 2017</c:v>
                </c:pt>
              </c:strCache>
            </c:strRef>
          </c:cat>
          <c:val>
            <c:numRef>
              <c:f>'jun-jul 2017'!$B$7:$H$7</c:f>
              <c:numCache>
                <c:formatCode>#,##0.00</c:formatCode>
                <c:ptCount val="7"/>
                <c:pt idx="1">
                  <c:v>244</c:v>
                </c:pt>
                <c:pt idx="2">
                  <c:v>240.47923936609737</c:v>
                </c:pt>
                <c:pt idx="3">
                  <c:v>48.360108370000006</c:v>
                </c:pt>
                <c:pt idx="4">
                  <c:v>51.336402270000001</c:v>
                </c:pt>
                <c:pt idx="5">
                  <c:v>57.709474939143398</c:v>
                </c:pt>
                <c:pt idx="6">
                  <c:v>0</c:v>
                </c:pt>
              </c:numCache>
            </c:numRef>
          </c:val>
          <c:extLst xmlns:c16r2="http://schemas.microsoft.com/office/drawing/2015/06/chart">
            <c:ext xmlns:c16="http://schemas.microsoft.com/office/drawing/2014/chart" uri="{C3380CC4-5D6E-409C-BE32-E72D297353CC}">
              <c16:uniqueId val="{0000001B-4C60-4EB3-8355-70084F5B621A}"/>
            </c:ext>
          </c:extLst>
        </c:ser>
        <c:dLbls>
          <c:dLblPos val="ctr"/>
          <c:showLegendKey val="0"/>
          <c:showVal val="1"/>
          <c:showCatName val="0"/>
          <c:showSerName val="0"/>
          <c:showPercent val="0"/>
          <c:showBubbleSize val="0"/>
        </c:dLbls>
        <c:gapWidth val="30"/>
        <c:overlap val="100"/>
        <c:axId val="157222400"/>
        <c:axId val="157223936"/>
      </c:barChart>
      <c:catAx>
        <c:axId val="157222400"/>
        <c:scaling>
          <c:orientation val="minMax"/>
        </c:scaling>
        <c:delete val="0"/>
        <c:axPos val="b"/>
        <c:numFmt formatCode="General" sourceLinked="0"/>
        <c:majorTickMark val="out"/>
        <c:minorTickMark val="none"/>
        <c:tickLblPos val="nextTo"/>
        <c:txPr>
          <a:bodyPr/>
          <a:lstStyle/>
          <a:p>
            <a:pPr>
              <a:defRPr sz="1050"/>
            </a:pPr>
            <a:endParaRPr lang="es-MX"/>
          </a:p>
        </c:txPr>
        <c:crossAx val="157223936"/>
        <c:crosses val="autoZero"/>
        <c:auto val="1"/>
        <c:lblAlgn val="ctr"/>
        <c:lblOffset val="100"/>
        <c:noMultiLvlLbl val="0"/>
      </c:catAx>
      <c:valAx>
        <c:axId val="157223936"/>
        <c:scaling>
          <c:orientation val="minMax"/>
          <c:max val="126000"/>
          <c:min val="123000"/>
        </c:scaling>
        <c:delete val="0"/>
        <c:axPos val="l"/>
        <c:title>
          <c:tx>
            <c:rich>
              <a:bodyPr/>
              <a:lstStyle/>
              <a:p>
                <a:pPr>
                  <a:defRPr b="0"/>
                </a:pPr>
                <a:r>
                  <a:rPr lang="es-MX" b="0"/>
                  <a:t>mdp</a:t>
                </a:r>
              </a:p>
            </c:rich>
          </c:tx>
          <c:layout>
            <c:manualLayout>
              <c:xMode val="edge"/>
              <c:yMode val="edge"/>
              <c:x val="6.0330518386694197E-3"/>
              <c:y val="0.76122374833168771"/>
            </c:manualLayout>
          </c:layout>
          <c:overlay val="0"/>
        </c:title>
        <c:numFmt formatCode="#,##0" sourceLinked="0"/>
        <c:majorTickMark val="out"/>
        <c:minorTickMark val="none"/>
        <c:tickLblPos val="nextTo"/>
        <c:txPr>
          <a:bodyPr/>
          <a:lstStyle/>
          <a:p>
            <a:pPr>
              <a:defRPr sz="1050"/>
            </a:pPr>
            <a:endParaRPr lang="es-MX"/>
          </a:p>
        </c:txPr>
        <c:crossAx val="157222400"/>
        <c:crosses val="autoZero"/>
        <c:crossBetween val="between"/>
      </c:valAx>
    </c:plotArea>
    <c:plotVisOnly val="1"/>
    <c:dispBlanksAs val="gap"/>
    <c:showDLblsOverMax val="0"/>
  </c:chart>
  <c:spPr>
    <a:noFill/>
    <a:ln>
      <a:noFill/>
    </a:ln>
  </c:spPr>
  <c:txPr>
    <a:bodyPr/>
    <a:lstStyle/>
    <a:p>
      <a:pPr>
        <a:defRPr sz="1200">
          <a:solidFill>
            <a:schemeClr val="tx1"/>
          </a:solidFill>
          <a:latin typeface="+mn-lt"/>
          <a:cs typeface="Arial"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341506932963261"/>
          <c:y val="5.3184032782589014E-2"/>
          <c:w val="0.82839115820486942"/>
          <c:h val="0.81038673338257039"/>
        </c:manualLayout>
      </c:layout>
      <c:lineChart>
        <c:grouping val="standard"/>
        <c:varyColors val="0"/>
        <c:ser>
          <c:idx val="0"/>
          <c:order val="0"/>
          <c:tx>
            <c:strRef>
              <c:f>'Utilidad '!$C$2</c:f>
              <c:strCache>
                <c:ptCount val="1"/>
                <c:pt idx="0">
                  <c:v>FANVIT</c:v>
                </c:pt>
              </c:strCache>
            </c:strRef>
          </c:tx>
          <c:spPr>
            <a:ln>
              <a:solidFill>
                <a:srgbClr val="C00000"/>
              </a:solidFill>
            </a:ln>
          </c:spPr>
          <c:marker>
            <c:symbol val="none"/>
          </c:marker>
          <c:cat>
            <c:numRef>
              <c:f>'Utilidad '!$B$3:$B$772</c:f>
              <c:numCache>
                <c:formatCode>d\-mmm</c:formatCode>
                <c:ptCount val="77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42438</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c:v>42711</c:v>
                </c:pt>
                <c:pt idx="607">
                  <c:v>42712</c:v>
                </c:pt>
                <c:pt idx="608">
                  <c:v>42713</c:v>
                </c:pt>
                <c:pt idx="609">
                  <c:v>42717</c:v>
                </c:pt>
                <c:pt idx="610">
                  <c:v>42718</c:v>
                </c:pt>
                <c:pt idx="611">
                  <c:v>42719</c:v>
                </c:pt>
                <c:pt idx="612">
                  <c:v>42720</c:v>
                </c:pt>
                <c:pt idx="613">
                  <c:v>42723</c:v>
                </c:pt>
                <c:pt idx="614">
                  <c:v>42724</c:v>
                </c:pt>
                <c:pt idx="615">
                  <c:v>42725</c:v>
                </c:pt>
                <c:pt idx="616">
                  <c:v>42726</c:v>
                </c:pt>
                <c:pt idx="617">
                  <c:v>42730</c:v>
                </c:pt>
                <c:pt idx="618">
                  <c:v>42731</c:v>
                </c:pt>
                <c:pt idx="619">
                  <c:v>42732</c:v>
                </c:pt>
                <c:pt idx="620">
                  <c:v>42733</c:v>
                </c:pt>
                <c:pt idx="621">
                  <c:v>42734</c:v>
                </c:pt>
                <c:pt idx="622">
                  <c:v>42735</c:v>
                </c:pt>
                <c:pt idx="623">
                  <c:v>42737</c:v>
                </c:pt>
                <c:pt idx="624">
                  <c:v>42738</c:v>
                </c:pt>
                <c:pt idx="625">
                  <c:v>42739</c:v>
                </c:pt>
                <c:pt idx="626">
                  <c:v>42740</c:v>
                </c:pt>
                <c:pt idx="627">
                  <c:v>42741</c:v>
                </c:pt>
                <c:pt idx="628">
                  <c:v>42744</c:v>
                </c:pt>
                <c:pt idx="629">
                  <c:v>42745</c:v>
                </c:pt>
                <c:pt idx="630">
                  <c:v>42746</c:v>
                </c:pt>
                <c:pt idx="631">
                  <c:v>42747</c:v>
                </c:pt>
                <c:pt idx="632">
                  <c:v>42748</c:v>
                </c:pt>
                <c:pt idx="633">
                  <c:v>42751</c:v>
                </c:pt>
                <c:pt idx="634">
                  <c:v>42752</c:v>
                </c:pt>
                <c:pt idx="635">
                  <c:v>42753</c:v>
                </c:pt>
                <c:pt idx="636">
                  <c:v>42754</c:v>
                </c:pt>
                <c:pt idx="637">
                  <c:v>42755</c:v>
                </c:pt>
                <c:pt idx="638">
                  <c:v>42758</c:v>
                </c:pt>
                <c:pt idx="639">
                  <c:v>42759</c:v>
                </c:pt>
                <c:pt idx="640">
                  <c:v>42760</c:v>
                </c:pt>
                <c:pt idx="641">
                  <c:v>42761</c:v>
                </c:pt>
                <c:pt idx="642">
                  <c:v>42762</c:v>
                </c:pt>
                <c:pt idx="643">
                  <c:v>42765</c:v>
                </c:pt>
                <c:pt idx="644">
                  <c:v>42766</c:v>
                </c:pt>
                <c:pt idx="645">
                  <c:v>42767</c:v>
                </c:pt>
                <c:pt idx="646">
                  <c:v>42768</c:v>
                </c:pt>
                <c:pt idx="647">
                  <c:v>42769</c:v>
                </c:pt>
                <c:pt idx="648">
                  <c:v>42773</c:v>
                </c:pt>
                <c:pt idx="649">
                  <c:v>42774</c:v>
                </c:pt>
                <c:pt idx="650">
                  <c:v>42775</c:v>
                </c:pt>
                <c:pt idx="651">
                  <c:v>42776</c:v>
                </c:pt>
                <c:pt idx="652">
                  <c:v>42779</c:v>
                </c:pt>
                <c:pt idx="653">
                  <c:v>42780</c:v>
                </c:pt>
                <c:pt idx="654">
                  <c:v>42781</c:v>
                </c:pt>
                <c:pt idx="655">
                  <c:v>42782</c:v>
                </c:pt>
                <c:pt idx="656">
                  <c:v>42783</c:v>
                </c:pt>
                <c:pt idx="657">
                  <c:v>42786</c:v>
                </c:pt>
                <c:pt idx="658">
                  <c:v>42787</c:v>
                </c:pt>
                <c:pt idx="659">
                  <c:v>42788</c:v>
                </c:pt>
                <c:pt idx="660">
                  <c:v>42789</c:v>
                </c:pt>
                <c:pt idx="661">
                  <c:v>42790</c:v>
                </c:pt>
                <c:pt idx="662">
                  <c:v>42793</c:v>
                </c:pt>
                <c:pt idx="663">
                  <c:v>42794</c:v>
                </c:pt>
                <c:pt idx="664">
                  <c:v>42795</c:v>
                </c:pt>
                <c:pt idx="665">
                  <c:v>42796</c:v>
                </c:pt>
                <c:pt idx="666">
                  <c:v>42797</c:v>
                </c:pt>
                <c:pt idx="667">
                  <c:v>42800</c:v>
                </c:pt>
                <c:pt idx="668">
                  <c:v>42801</c:v>
                </c:pt>
                <c:pt idx="669">
                  <c:v>42802</c:v>
                </c:pt>
                <c:pt idx="670">
                  <c:v>42803</c:v>
                </c:pt>
                <c:pt idx="671">
                  <c:v>42804</c:v>
                </c:pt>
                <c:pt idx="672">
                  <c:v>42807</c:v>
                </c:pt>
                <c:pt idx="673">
                  <c:v>42808</c:v>
                </c:pt>
                <c:pt idx="674">
                  <c:v>42809</c:v>
                </c:pt>
                <c:pt idx="675">
                  <c:v>42810</c:v>
                </c:pt>
                <c:pt idx="676">
                  <c:v>42811</c:v>
                </c:pt>
                <c:pt idx="677">
                  <c:v>42815</c:v>
                </c:pt>
                <c:pt idx="678">
                  <c:v>42816</c:v>
                </c:pt>
                <c:pt idx="679">
                  <c:v>42817</c:v>
                </c:pt>
                <c:pt idx="680">
                  <c:v>42818</c:v>
                </c:pt>
                <c:pt idx="681">
                  <c:v>42821</c:v>
                </c:pt>
                <c:pt idx="682">
                  <c:v>42822</c:v>
                </c:pt>
                <c:pt idx="683">
                  <c:v>42823</c:v>
                </c:pt>
                <c:pt idx="684">
                  <c:v>42824</c:v>
                </c:pt>
                <c:pt idx="685">
                  <c:v>42825</c:v>
                </c:pt>
                <c:pt idx="686">
                  <c:v>42828</c:v>
                </c:pt>
                <c:pt idx="687">
                  <c:v>42829</c:v>
                </c:pt>
                <c:pt idx="688">
                  <c:v>42830</c:v>
                </c:pt>
                <c:pt idx="689">
                  <c:v>42831</c:v>
                </c:pt>
                <c:pt idx="690">
                  <c:v>42832</c:v>
                </c:pt>
                <c:pt idx="691">
                  <c:v>42835</c:v>
                </c:pt>
                <c:pt idx="692">
                  <c:v>42836</c:v>
                </c:pt>
                <c:pt idx="693">
                  <c:v>42837</c:v>
                </c:pt>
                <c:pt idx="694">
                  <c:v>42842</c:v>
                </c:pt>
                <c:pt idx="695">
                  <c:v>42843</c:v>
                </c:pt>
                <c:pt idx="696">
                  <c:v>42844</c:v>
                </c:pt>
                <c:pt idx="697">
                  <c:v>42845</c:v>
                </c:pt>
                <c:pt idx="698">
                  <c:v>42846</c:v>
                </c:pt>
                <c:pt idx="699">
                  <c:v>42849</c:v>
                </c:pt>
                <c:pt idx="700">
                  <c:v>42850</c:v>
                </c:pt>
                <c:pt idx="701">
                  <c:v>42851</c:v>
                </c:pt>
                <c:pt idx="702">
                  <c:v>42852</c:v>
                </c:pt>
                <c:pt idx="703">
                  <c:v>42853</c:v>
                </c:pt>
                <c:pt idx="704">
                  <c:v>42855</c:v>
                </c:pt>
                <c:pt idx="705">
                  <c:v>42857</c:v>
                </c:pt>
                <c:pt idx="706">
                  <c:v>42858</c:v>
                </c:pt>
                <c:pt idx="707">
                  <c:v>42859</c:v>
                </c:pt>
                <c:pt idx="708">
                  <c:v>42860</c:v>
                </c:pt>
                <c:pt idx="709">
                  <c:v>42863</c:v>
                </c:pt>
                <c:pt idx="710">
                  <c:v>42864</c:v>
                </c:pt>
                <c:pt idx="711">
                  <c:v>42865</c:v>
                </c:pt>
                <c:pt idx="712">
                  <c:v>42866</c:v>
                </c:pt>
                <c:pt idx="713">
                  <c:v>42867</c:v>
                </c:pt>
                <c:pt idx="714">
                  <c:v>42870</c:v>
                </c:pt>
                <c:pt idx="715">
                  <c:v>42871</c:v>
                </c:pt>
                <c:pt idx="716">
                  <c:v>42872</c:v>
                </c:pt>
                <c:pt idx="717">
                  <c:v>42873</c:v>
                </c:pt>
                <c:pt idx="718">
                  <c:v>42874</c:v>
                </c:pt>
                <c:pt idx="719">
                  <c:v>42877</c:v>
                </c:pt>
                <c:pt idx="720">
                  <c:v>42878</c:v>
                </c:pt>
                <c:pt idx="721">
                  <c:v>42879</c:v>
                </c:pt>
                <c:pt idx="722">
                  <c:v>42880</c:v>
                </c:pt>
                <c:pt idx="723">
                  <c:v>42881</c:v>
                </c:pt>
                <c:pt idx="724">
                  <c:v>42884</c:v>
                </c:pt>
                <c:pt idx="725">
                  <c:v>42885</c:v>
                </c:pt>
                <c:pt idx="726">
                  <c:v>42886</c:v>
                </c:pt>
                <c:pt idx="727">
                  <c:v>42887</c:v>
                </c:pt>
                <c:pt idx="728">
                  <c:v>42888</c:v>
                </c:pt>
                <c:pt idx="729">
                  <c:v>42891</c:v>
                </c:pt>
                <c:pt idx="730">
                  <c:v>42892</c:v>
                </c:pt>
                <c:pt idx="731">
                  <c:v>42893</c:v>
                </c:pt>
                <c:pt idx="732">
                  <c:v>42894</c:v>
                </c:pt>
                <c:pt idx="733">
                  <c:v>42895</c:v>
                </c:pt>
                <c:pt idx="734">
                  <c:v>42898</c:v>
                </c:pt>
                <c:pt idx="735">
                  <c:v>42899</c:v>
                </c:pt>
                <c:pt idx="736">
                  <c:v>42900</c:v>
                </c:pt>
                <c:pt idx="737">
                  <c:v>42901</c:v>
                </c:pt>
                <c:pt idx="738">
                  <c:v>42902</c:v>
                </c:pt>
                <c:pt idx="739">
                  <c:v>42905</c:v>
                </c:pt>
                <c:pt idx="740">
                  <c:v>42906</c:v>
                </c:pt>
                <c:pt idx="741">
                  <c:v>42907</c:v>
                </c:pt>
                <c:pt idx="742">
                  <c:v>42908</c:v>
                </c:pt>
                <c:pt idx="743">
                  <c:v>42909</c:v>
                </c:pt>
                <c:pt idx="744">
                  <c:v>42912</c:v>
                </c:pt>
                <c:pt idx="745">
                  <c:v>42913</c:v>
                </c:pt>
                <c:pt idx="746">
                  <c:v>42914</c:v>
                </c:pt>
                <c:pt idx="747">
                  <c:v>42915</c:v>
                </c:pt>
                <c:pt idx="748">
                  <c:v>42916</c:v>
                </c:pt>
                <c:pt idx="749">
                  <c:v>42919</c:v>
                </c:pt>
                <c:pt idx="750">
                  <c:v>42920</c:v>
                </c:pt>
                <c:pt idx="751">
                  <c:v>42921</c:v>
                </c:pt>
                <c:pt idx="752">
                  <c:v>42922</c:v>
                </c:pt>
                <c:pt idx="753">
                  <c:v>42923</c:v>
                </c:pt>
                <c:pt idx="754">
                  <c:v>42926</c:v>
                </c:pt>
                <c:pt idx="755">
                  <c:v>42927</c:v>
                </c:pt>
                <c:pt idx="756">
                  <c:v>42928</c:v>
                </c:pt>
                <c:pt idx="757">
                  <c:v>42929</c:v>
                </c:pt>
                <c:pt idx="758">
                  <c:v>42930</c:v>
                </c:pt>
                <c:pt idx="759">
                  <c:v>42933</c:v>
                </c:pt>
                <c:pt idx="760">
                  <c:v>42934</c:v>
                </c:pt>
                <c:pt idx="761">
                  <c:v>42935</c:v>
                </c:pt>
                <c:pt idx="762">
                  <c:v>42936</c:v>
                </c:pt>
                <c:pt idx="763">
                  <c:v>42937</c:v>
                </c:pt>
                <c:pt idx="764">
                  <c:v>42940</c:v>
                </c:pt>
                <c:pt idx="765">
                  <c:v>42941</c:v>
                </c:pt>
                <c:pt idx="766">
                  <c:v>42942</c:v>
                </c:pt>
                <c:pt idx="767">
                  <c:v>42943</c:v>
                </c:pt>
                <c:pt idx="768">
                  <c:v>42944</c:v>
                </c:pt>
                <c:pt idx="769">
                  <c:v>42947</c:v>
                </c:pt>
              </c:numCache>
            </c:numRef>
          </c:cat>
          <c:val>
            <c:numRef>
              <c:f>'Utilidad '!$C$3:$C$772</c:f>
              <c:numCache>
                <c:formatCode>#,##0.00</c:formatCode>
                <c:ptCount val="770"/>
                <c:pt idx="0">
                  <c:v>49271.76999999769</c:v>
                </c:pt>
                <c:pt idx="1">
                  <c:v>3279.6899999994785</c:v>
                </c:pt>
                <c:pt idx="2">
                  <c:v>-4110.2799999937415</c:v>
                </c:pt>
                <c:pt idx="3">
                  <c:v>-4685.320000000298</c:v>
                </c:pt>
                <c:pt idx="4">
                  <c:v>16295.030000001192</c:v>
                </c:pt>
                <c:pt idx="5">
                  <c:v>30236.30000000447</c:v>
                </c:pt>
                <c:pt idx="6">
                  <c:v>51027.55000000447</c:v>
                </c:pt>
                <c:pt idx="7">
                  <c:v>80415.060000002384</c:v>
                </c:pt>
                <c:pt idx="8">
                  <c:v>35441.610000006855</c:v>
                </c:pt>
                <c:pt idx="9">
                  <c:v>-127737.48999977112</c:v>
                </c:pt>
                <c:pt idx="10">
                  <c:v>1414584.7500002384</c:v>
                </c:pt>
                <c:pt idx="11">
                  <c:v>593735.94000005722</c:v>
                </c:pt>
                <c:pt idx="12">
                  <c:v>524835.90000009537</c:v>
                </c:pt>
                <c:pt idx="13">
                  <c:v>-1745838.0399999619</c:v>
                </c:pt>
                <c:pt idx="14">
                  <c:v>-4680939.9600000381</c:v>
                </c:pt>
                <c:pt idx="15">
                  <c:v>-2155552.3599991798</c:v>
                </c:pt>
                <c:pt idx="16">
                  <c:v>-2329024.0399999619</c:v>
                </c:pt>
                <c:pt idx="17">
                  <c:v>-6929003.0500001907</c:v>
                </c:pt>
                <c:pt idx="18">
                  <c:v>-3617354.0200004578</c:v>
                </c:pt>
                <c:pt idx="19">
                  <c:v>822853.67000007629</c:v>
                </c:pt>
                <c:pt idx="20">
                  <c:v>5179870.2800006866</c:v>
                </c:pt>
                <c:pt idx="21">
                  <c:v>9949074.1399993896</c:v>
                </c:pt>
                <c:pt idx="22">
                  <c:v>11510013.550000191</c:v>
                </c:pt>
                <c:pt idx="23">
                  <c:v>8920104.2399997711</c:v>
                </c:pt>
                <c:pt idx="24">
                  <c:v>10728931.899999619</c:v>
                </c:pt>
                <c:pt idx="25">
                  <c:v>18291278.009999275</c:v>
                </c:pt>
                <c:pt idx="26">
                  <c:v>19972619.409998894</c:v>
                </c:pt>
                <c:pt idx="27">
                  <c:v>21379895.32999897</c:v>
                </c:pt>
                <c:pt idx="28">
                  <c:v>18676820.469999313</c:v>
                </c:pt>
                <c:pt idx="29">
                  <c:v>20422598.479999542</c:v>
                </c:pt>
                <c:pt idx="30">
                  <c:v>27532361.450000763</c:v>
                </c:pt>
                <c:pt idx="31">
                  <c:v>25325197.13999939</c:v>
                </c:pt>
                <c:pt idx="32">
                  <c:v>18234436.629999161</c:v>
                </c:pt>
                <c:pt idx="33">
                  <c:v>23145915.479999542</c:v>
                </c:pt>
                <c:pt idx="34">
                  <c:v>25298884.180000305</c:v>
                </c:pt>
                <c:pt idx="35">
                  <c:v>27573166.489999771</c:v>
                </c:pt>
                <c:pt idx="36">
                  <c:v>31478397.809999466</c:v>
                </c:pt>
                <c:pt idx="37">
                  <c:v>30422546.139997482</c:v>
                </c:pt>
                <c:pt idx="38">
                  <c:v>51626302.839998245</c:v>
                </c:pt>
                <c:pt idx="39">
                  <c:v>60478310.850000381</c:v>
                </c:pt>
                <c:pt idx="40">
                  <c:v>73895504.430000305</c:v>
                </c:pt>
                <c:pt idx="41">
                  <c:v>74255203.13999939</c:v>
                </c:pt>
                <c:pt idx="42">
                  <c:v>77393198.809999466</c:v>
                </c:pt>
                <c:pt idx="43">
                  <c:v>80903188.119998932</c:v>
                </c:pt>
                <c:pt idx="44">
                  <c:v>90604346.779998779</c:v>
                </c:pt>
                <c:pt idx="45">
                  <c:v>77969292.63999939</c:v>
                </c:pt>
                <c:pt idx="46">
                  <c:v>43957996.530000687</c:v>
                </c:pt>
                <c:pt idx="47">
                  <c:v>55854902.799999237</c:v>
                </c:pt>
                <c:pt idx="48">
                  <c:v>48879132.159996033</c:v>
                </c:pt>
                <c:pt idx="49">
                  <c:v>60308129.449996948</c:v>
                </c:pt>
                <c:pt idx="50">
                  <c:v>34543309.419998169</c:v>
                </c:pt>
                <c:pt idx="51">
                  <c:v>39256654.830001831</c:v>
                </c:pt>
                <c:pt idx="52">
                  <c:v>40045100.940002441</c:v>
                </c:pt>
                <c:pt idx="53">
                  <c:v>23103822.950000763</c:v>
                </c:pt>
                <c:pt idx="54">
                  <c:v>-29905611.13999939</c:v>
                </c:pt>
                <c:pt idx="55">
                  <c:v>-98198016.990001678</c:v>
                </c:pt>
                <c:pt idx="56">
                  <c:v>-50778505.520000458</c:v>
                </c:pt>
                <c:pt idx="57">
                  <c:v>-16762241.800003052</c:v>
                </c:pt>
                <c:pt idx="58">
                  <c:v>27902606.459999084</c:v>
                </c:pt>
                <c:pt idx="59">
                  <c:v>18189155.090000153</c:v>
                </c:pt>
                <c:pt idx="60">
                  <c:v>48255882.090000153</c:v>
                </c:pt>
                <c:pt idx="61">
                  <c:v>49763684.150001526</c:v>
                </c:pt>
                <c:pt idx="62">
                  <c:v>92540303.799999237</c:v>
                </c:pt>
                <c:pt idx="63">
                  <c:v>62713589.869998932</c:v>
                </c:pt>
                <c:pt idx="64">
                  <c:v>42631412.299999237</c:v>
                </c:pt>
                <c:pt idx="65">
                  <c:v>64129747.169998169</c:v>
                </c:pt>
                <c:pt idx="66">
                  <c:v>69275876.780002594</c:v>
                </c:pt>
                <c:pt idx="67">
                  <c:v>59057868.680000305</c:v>
                </c:pt>
                <c:pt idx="68">
                  <c:v>8261196.2300033569</c:v>
                </c:pt>
                <c:pt idx="69">
                  <c:v>29609469.289997101</c:v>
                </c:pt>
                <c:pt idx="70">
                  <c:v>78020437.880001068</c:v>
                </c:pt>
                <c:pt idx="71">
                  <c:v>95118573.689998627</c:v>
                </c:pt>
                <c:pt idx="72">
                  <c:v>114189150.27999878</c:v>
                </c:pt>
                <c:pt idx="73">
                  <c:v>123844386.23999786</c:v>
                </c:pt>
                <c:pt idx="74">
                  <c:v>189168725.97999573</c:v>
                </c:pt>
                <c:pt idx="75">
                  <c:v>221507061.14999771</c:v>
                </c:pt>
                <c:pt idx="76">
                  <c:v>227701641.58000183</c:v>
                </c:pt>
                <c:pt idx="77">
                  <c:v>226367251.45999908</c:v>
                </c:pt>
                <c:pt idx="78">
                  <c:v>159170900.22000122</c:v>
                </c:pt>
                <c:pt idx="79">
                  <c:v>159569458.77999496</c:v>
                </c:pt>
                <c:pt idx="80">
                  <c:v>113073539.81000137</c:v>
                </c:pt>
                <c:pt idx="81">
                  <c:v>133991439.9600029</c:v>
                </c:pt>
                <c:pt idx="82">
                  <c:v>130282457.02000046</c:v>
                </c:pt>
                <c:pt idx="83">
                  <c:v>110867145.86999893</c:v>
                </c:pt>
                <c:pt idx="84">
                  <c:v>162448363.29000092</c:v>
                </c:pt>
                <c:pt idx="85">
                  <c:v>141271261.65999985</c:v>
                </c:pt>
                <c:pt idx="86">
                  <c:v>156187965.30999756</c:v>
                </c:pt>
                <c:pt idx="87">
                  <c:v>168828794.88999939</c:v>
                </c:pt>
                <c:pt idx="88">
                  <c:v>174087453.18000031</c:v>
                </c:pt>
                <c:pt idx="89">
                  <c:v>210262110.36000061</c:v>
                </c:pt>
                <c:pt idx="90">
                  <c:v>239343598.2899971</c:v>
                </c:pt>
                <c:pt idx="91">
                  <c:v>219997004.86000061</c:v>
                </c:pt>
                <c:pt idx="92">
                  <c:v>216752255.95999527</c:v>
                </c:pt>
                <c:pt idx="93">
                  <c:v>275396866.8599968</c:v>
                </c:pt>
                <c:pt idx="94">
                  <c:v>325970657.85000229</c:v>
                </c:pt>
                <c:pt idx="95">
                  <c:v>356212801.07999802</c:v>
                </c:pt>
                <c:pt idx="96">
                  <c:v>372455388.38999939</c:v>
                </c:pt>
                <c:pt idx="97">
                  <c:v>352186286.84000015</c:v>
                </c:pt>
                <c:pt idx="98">
                  <c:v>361408404.70999908</c:v>
                </c:pt>
                <c:pt idx="99">
                  <c:v>343267758.92000198</c:v>
                </c:pt>
                <c:pt idx="100">
                  <c:v>251004888.25999832</c:v>
                </c:pt>
                <c:pt idx="101">
                  <c:v>256278809.52000046</c:v>
                </c:pt>
                <c:pt idx="102">
                  <c:v>247571283.70999527</c:v>
                </c:pt>
                <c:pt idx="103">
                  <c:v>219299963.88999939</c:v>
                </c:pt>
                <c:pt idx="104">
                  <c:v>210345620.88999557</c:v>
                </c:pt>
                <c:pt idx="105">
                  <c:v>241787395.6400032</c:v>
                </c:pt>
                <c:pt idx="106">
                  <c:v>213938639.32000351</c:v>
                </c:pt>
                <c:pt idx="107">
                  <c:v>229443393.65000153</c:v>
                </c:pt>
                <c:pt idx="108">
                  <c:v>190289871.35000229</c:v>
                </c:pt>
                <c:pt idx="109">
                  <c:v>123604726.9200058</c:v>
                </c:pt>
                <c:pt idx="110">
                  <c:v>224419258.76000214</c:v>
                </c:pt>
                <c:pt idx="111">
                  <c:v>314269211.83000183</c:v>
                </c:pt>
                <c:pt idx="112">
                  <c:v>414247195.33000183</c:v>
                </c:pt>
                <c:pt idx="113">
                  <c:v>429688614.38999939</c:v>
                </c:pt>
                <c:pt idx="114">
                  <c:v>449548422.94000244</c:v>
                </c:pt>
                <c:pt idx="115">
                  <c:v>438094371.30000305</c:v>
                </c:pt>
                <c:pt idx="116">
                  <c:v>497886137.25</c:v>
                </c:pt>
                <c:pt idx="117">
                  <c:v>467995019.51000214</c:v>
                </c:pt>
                <c:pt idx="118">
                  <c:v>465829549.04000854</c:v>
                </c:pt>
                <c:pt idx="119">
                  <c:v>484528140.74000549</c:v>
                </c:pt>
                <c:pt idx="120">
                  <c:v>513680291.98999786</c:v>
                </c:pt>
                <c:pt idx="121">
                  <c:v>466135734.63999939</c:v>
                </c:pt>
                <c:pt idx="122">
                  <c:v>416456107.18000793</c:v>
                </c:pt>
                <c:pt idx="123">
                  <c:v>453657230.00000763</c:v>
                </c:pt>
                <c:pt idx="124">
                  <c:v>508967237.8500061</c:v>
                </c:pt>
                <c:pt idx="125">
                  <c:v>503125168.48000336</c:v>
                </c:pt>
                <c:pt idx="126">
                  <c:v>513048388.18000031</c:v>
                </c:pt>
                <c:pt idx="127">
                  <c:v>528237846.48999786</c:v>
                </c:pt>
                <c:pt idx="128">
                  <c:v>582632123.91000366</c:v>
                </c:pt>
                <c:pt idx="129">
                  <c:v>624419516.40000153</c:v>
                </c:pt>
                <c:pt idx="130">
                  <c:v>725300754.34999847</c:v>
                </c:pt>
                <c:pt idx="131">
                  <c:v>741933091.22000122</c:v>
                </c:pt>
                <c:pt idx="132">
                  <c:v>741397262.12999725</c:v>
                </c:pt>
                <c:pt idx="133">
                  <c:v>735821047.74999237</c:v>
                </c:pt>
                <c:pt idx="134">
                  <c:v>668796111.20000458</c:v>
                </c:pt>
                <c:pt idx="135">
                  <c:v>725537567.05000305</c:v>
                </c:pt>
                <c:pt idx="136">
                  <c:v>804100006.96000671</c:v>
                </c:pt>
                <c:pt idx="137">
                  <c:v>780653827.80999756</c:v>
                </c:pt>
                <c:pt idx="138">
                  <c:v>809918671.01000214</c:v>
                </c:pt>
                <c:pt idx="139">
                  <c:v>809238020.02000427</c:v>
                </c:pt>
                <c:pt idx="140">
                  <c:v>752847836.18000031</c:v>
                </c:pt>
                <c:pt idx="141">
                  <c:v>636973151.65999603</c:v>
                </c:pt>
                <c:pt idx="142">
                  <c:v>647085697.81999969</c:v>
                </c:pt>
                <c:pt idx="143">
                  <c:v>652765341.81999969</c:v>
                </c:pt>
                <c:pt idx="144">
                  <c:v>524906539.91000366</c:v>
                </c:pt>
                <c:pt idx="145">
                  <c:v>499554568.11999512</c:v>
                </c:pt>
                <c:pt idx="146">
                  <c:v>477453789.86000824</c:v>
                </c:pt>
                <c:pt idx="147">
                  <c:v>456201616.29000092</c:v>
                </c:pt>
                <c:pt idx="148">
                  <c:v>552689489.31999207</c:v>
                </c:pt>
                <c:pt idx="149">
                  <c:v>587203303.15000153</c:v>
                </c:pt>
                <c:pt idx="150">
                  <c:v>554344980.06000519</c:v>
                </c:pt>
                <c:pt idx="151">
                  <c:v>503881840.19999695</c:v>
                </c:pt>
                <c:pt idx="152">
                  <c:v>589109361.76000214</c:v>
                </c:pt>
                <c:pt idx="153">
                  <c:v>553922029.06999969</c:v>
                </c:pt>
                <c:pt idx="154">
                  <c:v>611001006.81999969</c:v>
                </c:pt>
                <c:pt idx="155">
                  <c:v>648050924.69999695</c:v>
                </c:pt>
                <c:pt idx="156">
                  <c:v>674674084.6499939</c:v>
                </c:pt>
                <c:pt idx="157">
                  <c:v>661474722.52999878</c:v>
                </c:pt>
                <c:pt idx="158">
                  <c:v>668728165.04000092</c:v>
                </c:pt>
                <c:pt idx="159">
                  <c:v>655245289.20000458</c:v>
                </c:pt>
                <c:pt idx="160">
                  <c:v>589101660.63999939</c:v>
                </c:pt>
                <c:pt idx="161">
                  <c:v>483578935.37999725</c:v>
                </c:pt>
                <c:pt idx="162">
                  <c:v>480755463.85999298</c:v>
                </c:pt>
                <c:pt idx="163">
                  <c:v>447966992.81999969</c:v>
                </c:pt>
                <c:pt idx="164">
                  <c:v>280656966.70999908</c:v>
                </c:pt>
                <c:pt idx="165">
                  <c:v>188146375.62999725</c:v>
                </c:pt>
                <c:pt idx="166">
                  <c:v>207234249.13999939</c:v>
                </c:pt>
                <c:pt idx="167">
                  <c:v>322721683.87999725</c:v>
                </c:pt>
                <c:pt idx="168">
                  <c:v>265432957.09000397</c:v>
                </c:pt>
                <c:pt idx="169">
                  <c:v>216191791.01000214</c:v>
                </c:pt>
                <c:pt idx="170">
                  <c:v>310438187.86000061</c:v>
                </c:pt>
                <c:pt idx="171">
                  <c:v>525483680.77000427</c:v>
                </c:pt>
                <c:pt idx="172">
                  <c:v>461704995.40000916</c:v>
                </c:pt>
                <c:pt idx="173">
                  <c:v>610957758.72000885</c:v>
                </c:pt>
                <c:pt idx="174">
                  <c:v>649791729.91999817</c:v>
                </c:pt>
                <c:pt idx="175">
                  <c:v>622847411.98000336</c:v>
                </c:pt>
                <c:pt idx="176">
                  <c:v>535238953.59000397</c:v>
                </c:pt>
                <c:pt idx="177">
                  <c:v>492926414.62000275</c:v>
                </c:pt>
                <c:pt idx="178">
                  <c:v>468552659.30001068</c:v>
                </c:pt>
                <c:pt idx="179">
                  <c:v>437097011.91000366</c:v>
                </c:pt>
                <c:pt idx="180">
                  <c:v>466880008.26000214</c:v>
                </c:pt>
                <c:pt idx="181">
                  <c:v>527989000.20000458</c:v>
                </c:pt>
                <c:pt idx="182">
                  <c:v>615833932.69000244</c:v>
                </c:pt>
                <c:pt idx="183">
                  <c:v>650623574.72000122</c:v>
                </c:pt>
                <c:pt idx="184">
                  <c:v>671926922.93999481</c:v>
                </c:pt>
                <c:pt idx="185">
                  <c:v>692021240.25</c:v>
                </c:pt>
                <c:pt idx="186">
                  <c:v>697286014.05999756</c:v>
                </c:pt>
                <c:pt idx="187">
                  <c:v>704335797.70000458</c:v>
                </c:pt>
                <c:pt idx="188">
                  <c:v>737582394.55998993</c:v>
                </c:pt>
                <c:pt idx="189">
                  <c:v>819498503.4190979</c:v>
                </c:pt>
                <c:pt idx="190">
                  <c:v>811385388.48908997</c:v>
                </c:pt>
                <c:pt idx="191">
                  <c:v>806653558.55908966</c:v>
                </c:pt>
                <c:pt idx="192">
                  <c:v>757082996.32909393</c:v>
                </c:pt>
                <c:pt idx="193">
                  <c:v>717359841.54909515</c:v>
                </c:pt>
                <c:pt idx="194">
                  <c:v>708432306.28910065</c:v>
                </c:pt>
                <c:pt idx="195">
                  <c:v>721893478.60910034</c:v>
                </c:pt>
                <c:pt idx="196">
                  <c:v>758041438.79910278</c:v>
                </c:pt>
                <c:pt idx="197">
                  <c:v>713551301.61909485</c:v>
                </c:pt>
                <c:pt idx="198">
                  <c:v>661528189.5690918</c:v>
                </c:pt>
                <c:pt idx="199">
                  <c:v>653008634.50909424</c:v>
                </c:pt>
                <c:pt idx="200">
                  <c:v>633470050.64910126</c:v>
                </c:pt>
                <c:pt idx="201">
                  <c:v>558485525.86909485</c:v>
                </c:pt>
                <c:pt idx="202">
                  <c:v>432844899.50909424</c:v>
                </c:pt>
                <c:pt idx="203">
                  <c:v>386935129.53910065</c:v>
                </c:pt>
                <c:pt idx="204">
                  <c:v>501306970.22909546</c:v>
                </c:pt>
                <c:pt idx="205">
                  <c:v>680566549.28909302</c:v>
                </c:pt>
                <c:pt idx="206">
                  <c:v>575557025.85909271</c:v>
                </c:pt>
                <c:pt idx="207">
                  <c:v>567864201.26000214</c:v>
                </c:pt>
                <c:pt idx="208">
                  <c:v>533394985.26000214</c:v>
                </c:pt>
                <c:pt idx="209">
                  <c:v>609642662.91999817</c:v>
                </c:pt>
                <c:pt idx="210">
                  <c:v>765527023.16999817</c:v>
                </c:pt>
                <c:pt idx="211">
                  <c:v>716511934.11000061</c:v>
                </c:pt>
                <c:pt idx="212">
                  <c:v>700086587.54000092</c:v>
                </c:pt>
                <c:pt idx="213">
                  <c:v>758703031.28000641</c:v>
                </c:pt>
                <c:pt idx="214">
                  <c:v>752613378.06999207</c:v>
                </c:pt>
                <c:pt idx="215">
                  <c:v>716374596.51999664</c:v>
                </c:pt>
                <c:pt idx="216">
                  <c:v>701238763.10999298</c:v>
                </c:pt>
                <c:pt idx="217">
                  <c:v>784676850.69000244</c:v>
                </c:pt>
                <c:pt idx="218">
                  <c:v>806907696.31999969</c:v>
                </c:pt>
                <c:pt idx="219">
                  <c:v>848767483.15999603</c:v>
                </c:pt>
                <c:pt idx="220">
                  <c:v>783742536.89000702</c:v>
                </c:pt>
                <c:pt idx="221">
                  <c:v>643290539.13000488</c:v>
                </c:pt>
                <c:pt idx="222">
                  <c:v>599587988.91001129</c:v>
                </c:pt>
                <c:pt idx="223">
                  <c:v>572789983.08001709</c:v>
                </c:pt>
                <c:pt idx="224">
                  <c:v>560577231.54000854</c:v>
                </c:pt>
                <c:pt idx="225">
                  <c:v>332947591.8500061</c:v>
                </c:pt>
                <c:pt idx="226">
                  <c:v>369570962.86000061</c:v>
                </c:pt>
                <c:pt idx="227">
                  <c:v>390237997.7700119</c:v>
                </c:pt>
                <c:pt idx="228">
                  <c:v>431524222.82000732</c:v>
                </c:pt>
                <c:pt idx="229">
                  <c:v>601796834.30000305</c:v>
                </c:pt>
                <c:pt idx="230">
                  <c:v>595497278.07000732</c:v>
                </c:pt>
                <c:pt idx="231">
                  <c:v>574202332.08000946</c:v>
                </c:pt>
                <c:pt idx="232">
                  <c:v>543228394.49000549</c:v>
                </c:pt>
                <c:pt idx="233">
                  <c:v>560130373.76000214</c:v>
                </c:pt>
                <c:pt idx="234">
                  <c:v>669167774.33000946</c:v>
                </c:pt>
                <c:pt idx="235">
                  <c:v>765112890.89000702</c:v>
                </c:pt>
                <c:pt idx="236">
                  <c:v>713371383.50000763</c:v>
                </c:pt>
                <c:pt idx="237">
                  <c:v>724202714.81000519</c:v>
                </c:pt>
                <c:pt idx="238">
                  <c:v>794493125.98999786</c:v>
                </c:pt>
                <c:pt idx="239">
                  <c:v>759460592.21000671</c:v>
                </c:pt>
                <c:pt idx="240">
                  <c:v>703784293.23000336</c:v>
                </c:pt>
                <c:pt idx="241">
                  <c:v>780058654.55999756</c:v>
                </c:pt>
                <c:pt idx="242">
                  <c:v>820907014.15000916</c:v>
                </c:pt>
                <c:pt idx="243">
                  <c:v>768419021.71001434</c:v>
                </c:pt>
                <c:pt idx="244">
                  <c:v>850214669.61000824</c:v>
                </c:pt>
                <c:pt idx="245">
                  <c:v>921577761.90000916</c:v>
                </c:pt>
                <c:pt idx="246">
                  <c:v>959976678.19000244</c:v>
                </c:pt>
                <c:pt idx="247">
                  <c:v>993801568.54000092</c:v>
                </c:pt>
                <c:pt idx="248">
                  <c:v>1004526779.4400101</c:v>
                </c:pt>
                <c:pt idx="249">
                  <c:v>902797254.34000397</c:v>
                </c:pt>
                <c:pt idx="250">
                  <c:v>925344062.89000702</c:v>
                </c:pt>
                <c:pt idx="251">
                  <c:v>952670911.1000061</c:v>
                </c:pt>
                <c:pt idx="252">
                  <c:v>989357817.54000854</c:v>
                </c:pt>
                <c:pt idx="253">
                  <c:v>1017581683.9199982</c:v>
                </c:pt>
                <c:pt idx="254">
                  <c:v>1022851560.7099991</c:v>
                </c:pt>
                <c:pt idx="255">
                  <c:v>1051066258.1699982</c:v>
                </c:pt>
                <c:pt idx="256">
                  <c:v>1013035181.9599991</c:v>
                </c:pt>
                <c:pt idx="257">
                  <c:v>977272537.15000153</c:v>
                </c:pt>
                <c:pt idx="258">
                  <c:v>938431104.87999725</c:v>
                </c:pt>
                <c:pt idx="259">
                  <c:v>948682057</c:v>
                </c:pt>
                <c:pt idx="260">
                  <c:v>886084148.95999908</c:v>
                </c:pt>
                <c:pt idx="261">
                  <c:v>909113786.19999695</c:v>
                </c:pt>
                <c:pt idx="262">
                  <c:v>932127284.19000244</c:v>
                </c:pt>
                <c:pt idx="263">
                  <c:v>946221334.45999908</c:v>
                </c:pt>
                <c:pt idx="264">
                  <c:v>961629864.51000214</c:v>
                </c:pt>
                <c:pt idx="265">
                  <c:v>1039869974.6999969</c:v>
                </c:pt>
                <c:pt idx="266">
                  <c:v>1040458835.7399979</c:v>
                </c:pt>
                <c:pt idx="267">
                  <c:v>950249580.51000214</c:v>
                </c:pt>
                <c:pt idx="268">
                  <c:v>877494627.18000031</c:v>
                </c:pt>
                <c:pt idx="269">
                  <c:v>894297826.51000214</c:v>
                </c:pt>
                <c:pt idx="270">
                  <c:v>995122687.23999786</c:v>
                </c:pt>
                <c:pt idx="271">
                  <c:v>928100675.91999817</c:v>
                </c:pt>
                <c:pt idx="272">
                  <c:v>971892794.13999939</c:v>
                </c:pt>
                <c:pt idx="273">
                  <c:v>1018759211.3000031</c:v>
                </c:pt>
                <c:pt idx="274">
                  <c:v>985707547.93000031</c:v>
                </c:pt>
                <c:pt idx="275">
                  <c:v>1030007295.7500076</c:v>
                </c:pt>
                <c:pt idx="276">
                  <c:v>1030055486.0099945</c:v>
                </c:pt>
                <c:pt idx="277">
                  <c:v>995333949.3299942</c:v>
                </c:pt>
                <c:pt idx="278">
                  <c:v>1010814431.2799988</c:v>
                </c:pt>
                <c:pt idx="279">
                  <c:v>1037637551.8399887</c:v>
                </c:pt>
                <c:pt idx="280">
                  <c:v>997395176.13999176</c:v>
                </c:pt>
                <c:pt idx="281">
                  <c:v>884763424.66999817</c:v>
                </c:pt>
                <c:pt idx="282">
                  <c:v>853563089.61999512</c:v>
                </c:pt>
                <c:pt idx="283">
                  <c:v>878429257.59999847</c:v>
                </c:pt>
                <c:pt idx="284">
                  <c:v>999835741.45999908</c:v>
                </c:pt>
                <c:pt idx="285">
                  <c:v>1029379911.6999969</c:v>
                </c:pt>
                <c:pt idx="286">
                  <c:v>1017565036.0999985</c:v>
                </c:pt>
                <c:pt idx="287">
                  <c:v>954575768.94999695</c:v>
                </c:pt>
                <c:pt idx="288">
                  <c:v>960398431.5799942</c:v>
                </c:pt>
                <c:pt idx="289">
                  <c:v>1041825660.3499985</c:v>
                </c:pt>
                <c:pt idx="290">
                  <c:v>1067947346.2999954</c:v>
                </c:pt>
                <c:pt idx="291">
                  <c:v>1053658261.7099991</c:v>
                </c:pt>
                <c:pt idx="292">
                  <c:v>1026050831.9999924</c:v>
                </c:pt>
                <c:pt idx="293">
                  <c:v>1068620190.6999969</c:v>
                </c:pt>
                <c:pt idx="294">
                  <c:v>1096058342.0039978</c:v>
                </c:pt>
                <c:pt idx="295">
                  <c:v>1143498313.1940002</c:v>
                </c:pt>
                <c:pt idx="296">
                  <c:v>1090329289.0739975</c:v>
                </c:pt>
                <c:pt idx="297">
                  <c:v>1044288269.973999</c:v>
                </c:pt>
                <c:pt idx="298">
                  <c:v>1246443987.7939987</c:v>
                </c:pt>
                <c:pt idx="299">
                  <c:v>1320157285.8240051</c:v>
                </c:pt>
                <c:pt idx="300">
                  <c:v>1268760316.3339996</c:v>
                </c:pt>
                <c:pt idx="301">
                  <c:v>1294422120.9840012</c:v>
                </c:pt>
                <c:pt idx="302">
                  <c:v>1219062228.3339996</c:v>
                </c:pt>
                <c:pt idx="303">
                  <c:v>1188947059.6440048</c:v>
                </c:pt>
                <c:pt idx="304">
                  <c:v>1101405307.8540039</c:v>
                </c:pt>
                <c:pt idx="305">
                  <c:v>1090158282.4640045</c:v>
                </c:pt>
                <c:pt idx="306">
                  <c:v>1131653263.5440063</c:v>
                </c:pt>
                <c:pt idx="307">
                  <c:v>1170714457.3440018</c:v>
                </c:pt>
                <c:pt idx="308">
                  <c:v>1195752310.0539932</c:v>
                </c:pt>
                <c:pt idx="309">
                  <c:v>1308177406.9540024</c:v>
                </c:pt>
                <c:pt idx="310">
                  <c:v>1320983299.5440063</c:v>
                </c:pt>
                <c:pt idx="311">
                  <c:v>1416811041.5039978</c:v>
                </c:pt>
                <c:pt idx="312">
                  <c:v>1468644466.5340042</c:v>
                </c:pt>
                <c:pt idx="313">
                  <c:v>1481181900.1039963</c:v>
                </c:pt>
                <c:pt idx="314">
                  <c:v>1451556045.4440002</c:v>
                </c:pt>
                <c:pt idx="315">
                  <c:v>1383054129.2939987</c:v>
                </c:pt>
                <c:pt idx="316">
                  <c:v>1375910696.9240036</c:v>
                </c:pt>
                <c:pt idx="317">
                  <c:v>1467487617.5240021</c:v>
                </c:pt>
                <c:pt idx="318">
                  <c:v>1565795818.3240051</c:v>
                </c:pt>
                <c:pt idx="319">
                  <c:v>1663776921.45401</c:v>
                </c:pt>
                <c:pt idx="320">
                  <c:v>1682953283.564003</c:v>
                </c:pt>
                <c:pt idx="321">
                  <c:v>1663985542.064003</c:v>
                </c:pt>
                <c:pt idx="322">
                  <c:v>1685459196.064003</c:v>
                </c:pt>
                <c:pt idx="323">
                  <c:v>1734056230.5140076</c:v>
                </c:pt>
                <c:pt idx="324">
                  <c:v>1705216787.8540039</c:v>
                </c:pt>
                <c:pt idx="325">
                  <c:v>1705964736.3840027</c:v>
                </c:pt>
                <c:pt idx="326">
                  <c:v>1739750235.7161865</c:v>
                </c:pt>
                <c:pt idx="327">
                  <c:v>1692362780.2861786</c:v>
                </c:pt>
                <c:pt idx="328">
                  <c:v>1539075606.2761841</c:v>
                </c:pt>
                <c:pt idx="329">
                  <c:v>1579909479.6461868</c:v>
                </c:pt>
                <c:pt idx="330">
                  <c:v>1505148149.4961777</c:v>
                </c:pt>
                <c:pt idx="331">
                  <c:v>1485414213.4161835</c:v>
                </c:pt>
                <c:pt idx="332">
                  <c:v>1466190126.9261856</c:v>
                </c:pt>
                <c:pt idx="333">
                  <c:v>1381009240.1161804</c:v>
                </c:pt>
                <c:pt idx="334">
                  <c:v>1257412740.9361801</c:v>
                </c:pt>
                <c:pt idx="335">
                  <c:v>1306438461.7461777</c:v>
                </c:pt>
                <c:pt idx="336">
                  <c:v>1257160924.5761795</c:v>
                </c:pt>
                <c:pt idx="337">
                  <c:v>1264248395.1061783</c:v>
                </c:pt>
                <c:pt idx="338">
                  <c:v>1304951667.8461838</c:v>
                </c:pt>
                <c:pt idx="339">
                  <c:v>1362350307.0489578</c:v>
                </c:pt>
                <c:pt idx="340">
                  <c:v>1422094541.718956</c:v>
                </c:pt>
                <c:pt idx="341">
                  <c:v>1493279026.468956</c:v>
                </c:pt>
                <c:pt idx="342">
                  <c:v>1526459482.9789581</c:v>
                </c:pt>
                <c:pt idx="343">
                  <c:v>1526899258.0389633</c:v>
                </c:pt>
                <c:pt idx="344">
                  <c:v>1427785422.0411835</c:v>
                </c:pt>
                <c:pt idx="345">
                  <c:v>1340112471.8911819</c:v>
                </c:pt>
                <c:pt idx="346">
                  <c:v>1246712983.5411835</c:v>
                </c:pt>
                <c:pt idx="347">
                  <c:v>834362519.76118469</c:v>
                </c:pt>
                <c:pt idx="348">
                  <c:v>816673700.48118591</c:v>
                </c:pt>
                <c:pt idx="349">
                  <c:v>850647226.76118469</c:v>
                </c:pt>
                <c:pt idx="350">
                  <c:v>723899373.90118408</c:v>
                </c:pt>
                <c:pt idx="351">
                  <c:v>655533530.33118439</c:v>
                </c:pt>
                <c:pt idx="352">
                  <c:v>797697041.66118622</c:v>
                </c:pt>
                <c:pt idx="353">
                  <c:v>767519227.80117798</c:v>
                </c:pt>
                <c:pt idx="354">
                  <c:v>603495325.1211853</c:v>
                </c:pt>
                <c:pt idx="355">
                  <c:v>561092905.08118439</c:v>
                </c:pt>
                <c:pt idx="356">
                  <c:v>452306462.58117676</c:v>
                </c:pt>
                <c:pt idx="357">
                  <c:v>381346938.79117584</c:v>
                </c:pt>
                <c:pt idx="358">
                  <c:v>382918068.34117889</c:v>
                </c:pt>
                <c:pt idx="359">
                  <c:v>571549008.10317993</c:v>
                </c:pt>
                <c:pt idx="360">
                  <c:v>671531025.05317688</c:v>
                </c:pt>
                <c:pt idx="361">
                  <c:v>826935499.923172</c:v>
                </c:pt>
                <c:pt idx="362">
                  <c:v>857598852.30318451</c:v>
                </c:pt>
                <c:pt idx="363">
                  <c:v>866967777.16317749</c:v>
                </c:pt>
                <c:pt idx="364">
                  <c:v>783266564.15318298</c:v>
                </c:pt>
                <c:pt idx="365">
                  <c:v>817536669.34845734</c:v>
                </c:pt>
                <c:pt idx="366">
                  <c:v>842753519.26846313</c:v>
                </c:pt>
                <c:pt idx="367">
                  <c:v>844905377.42845917</c:v>
                </c:pt>
                <c:pt idx="368">
                  <c:v>698794059.83846283</c:v>
                </c:pt>
                <c:pt idx="369">
                  <c:v>682133301.84118652</c:v>
                </c:pt>
                <c:pt idx="370">
                  <c:v>733040750.97118378</c:v>
                </c:pt>
                <c:pt idx="371">
                  <c:v>806894603.28118896</c:v>
                </c:pt>
                <c:pt idx="372">
                  <c:v>830179194.05118561</c:v>
                </c:pt>
                <c:pt idx="373">
                  <c:v>871872908.82119751</c:v>
                </c:pt>
                <c:pt idx="374">
                  <c:v>832195239.09119415</c:v>
                </c:pt>
                <c:pt idx="375">
                  <c:v>931460398.01119232</c:v>
                </c:pt>
                <c:pt idx="376">
                  <c:v>936696151.06118774</c:v>
                </c:pt>
                <c:pt idx="377">
                  <c:v>943707813.36118317</c:v>
                </c:pt>
                <c:pt idx="378">
                  <c:v>940671513.86118317</c:v>
                </c:pt>
                <c:pt idx="379">
                  <c:v>922231540.46118927</c:v>
                </c:pt>
                <c:pt idx="380">
                  <c:v>709558073.40119171</c:v>
                </c:pt>
                <c:pt idx="381">
                  <c:v>695498082.98119354</c:v>
                </c:pt>
                <c:pt idx="382">
                  <c:v>748282822.76118469</c:v>
                </c:pt>
                <c:pt idx="383">
                  <c:v>628884426.85119629</c:v>
                </c:pt>
                <c:pt idx="384">
                  <c:v>704694268.24118805</c:v>
                </c:pt>
                <c:pt idx="385">
                  <c:v>800066640.47119141</c:v>
                </c:pt>
                <c:pt idx="386">
                  <c:v>817560317.84119415</c:v>
                </c:pt>
                <c:pt idx="387">
                  <c:v>877823811.07118988</c:v>
                </c:pt>
                <c:pt idx="388">
                  <c:v>924442446.39118958</c:v>
                </c:pt>
                <c:pt idx="389">
                  <c:v>964197735.86118317</c:v>
                </c:pt>
                <c:pt idx="390">
                  <c:v>1196453894.491188</c:v>
                </c:pt>
                <c:pt idx="391">
                  <c:v>1074823268.6511841</c:v>
                </c:pt>
                <c:pt idx="392">
                  <c:v>1199349677.3911896</c:v>
                </c:pt>
                <c:pt idx="393">
                  <c:v>1227506233.7011871</c:v>
                </c:pt>
                <c:pt idx="394">
                  <c:v>1161181410.0411835</c:v>
                </c:pt>
                <c:pt idx="395">
                  <c:v>1081178876.941185</c:v>
                </c:pt>
                <c:pt idx="396">
                  <c:v>1069779558.5211868</c:v>
                </c:pt>
                <c:pt idx="397">
                  <c:v>1131605724.0611877</c:v>
                </c:pt>
                <c:pt idx="398">
                  <c:v>1048055128.8511887</c:v>
                </c:pt>
                <c:pt idx="399">
                  <c:v>1125289083.2811813</c:v>
                </c:pt>
                <c:pt idx="400">
                  <c:v>1228407507.9411926</c:v>
                </c:pt>
                <c:pt idx="401">
                  <c:v>1195833321.7011948</c:v>
                </c:pt>
                <c:pt idx="402">
                  <c:v>1187066224.5511932</c:v>
                </c:pt>
                <c:pt idx="403">
                  <c:v>1177183120.531189</c:v>
                </c:pt>
                <c:pt idx="404">
                  <c:v>1090927126.421196</c:v>
                </c:pt>
                <c:pt idx="405">
                  <c:v>1102195270.8111877</c:v>
                </c:pt>
                <c:pt idx="406">
                  <c:v>967555212.90119171</c:v>
                </c:pt>
                <c:pt idx="407">
                  <c:v>1048582669.9811935</c:v>
                </c:pt>
                <c:pt idx="408">
                  <c:v>1086568898.1111908</c:v>
                </c:pt>
                <c:pt idx="409">
                  <c:v>1072022457.6311951</c:v>
                </c:pt>
                <c:pt idx="410">
                  <c:v>1117147502.2011871</c:v>
                </c:pt>
                <c:pt idx="411">
                  <c:v>1075772569.2911911</c:v>
                </c:pt>
                <c:pt idx="412">
                  <c:v>1067544266.9311905</c:v>
                </c:pt>
                <c:pt idx="413">
                  <c:v>1041647367.0911942</c:v>
                </c:pt>
                <c:pt idx="414">
                  <c:v>1178231011.6011887</c:v>
                </c:pt>
                <c:pt idx="415">
                  <c:v>1190167776.3811951</c:v>
                </c:pt>
                <c:pt idx="416">
                  <c:v>1186968956.5611954</c:v>
                </c:pt>
                <c:pt idx="417">
                  <c:v>1181347397.6611938</c:v>
                </c:pt>
                <c:pt idx="418">
                  <c:v>1179402641.7511826</c:v>
                </c:pt>
                <c:pt idx="419">
                  <c:v>1208563645.3011856</c:v>
                </c:pt>
                <c:pt idx="420">
                  <c:v>1180383739.0611877</c:v>
                </c:pt>
                <c:pt idx="421">
                  <c:v>1155694358.7711945</c:v>
                </c:pt>
                <c:pt idx="422">
                  <c:v>1267328166.0708084</c:v>
                </c:pt>
                <c:pt idx="423">
                  <c:v>1500969447.8312759</c:v>
                </c:pt>
                <c:pt idx="424">
                  <c:v>1560795048.131279</c:v>
                </c:pt>
                <c:pt idx="425">
                  <c:v>1513912954.741272</c:v>
                </c:pt>
                <c:pt idx="426">
                  <c:v>1496965550.1612778</c:v>
                </c:pt>
                <c:pt idx="427">
                  <c:v>1518950083.6312714</c:v>
                </c:pt>
                <c:pt idx="428">
                  <c:v>1606924493.0712738</c:v>
                </c:pt>
                <c:pt idx="429">
                  <c:v>1758058485.6912766</c:v>
                </c:pt>
                <c:pt idx="430">
                  <c:v>1721782674.8112793</c:v>
                </c:pt>
                <c:pt idx="431">
                  <c:v>1734785087.6712646</c:v>
                </c:pt>
                <c:pt idx="432">
                  <c:v>1854558035.5512695</c:v>
                </c:pt>
                <c:pt idx="433">
                  <c:v>1814003724.4712753</c:v>
                </c:pt>
                <c:pt idx="434">
                  <c:v>1802691569.8312683</c:v>
                </c:pt>
                <c:pt idx="435">
                  <c:v>1712398521.0212708</c:v>
                </c:pt>
                <c:pt idx="436">
                  <c:v>1754540804.3212738</c:v>
                </c:pt>
                <c:pt idx="437">
                  <c:v>1755345979.351265</c:v>
                </c:pt>
                <c:pt idx="438">
                  <c:v>1881562984.5012741</c:v>
                </c:pt>
                <c:pt idx="439">
                  <c:v>1862676252.4812698</c:v>
                </c:pt>
                <c:pt idx="440">
                  <c:v>1918958672.8912735</c:v>
                </c:pt>
                <c:pt idx="441">
                  <c:v>2068109179.5912704</c:v>
                </c:pt>
                <c:pt idx="442">
                  <c:v>2094041753.5112686</c:v>
                </c:pt>
                <c:pt idx="443">
                  <c:v>2040584641.8439026</c:v>
                </c:pt>
                <c:pt idx="444">
                  <c:v>2016555473.7538986</c:v>
                </c:pt>
                <c:pt idx="445">
                  <c:v>1940531440.9638977</c:v>
                </c:pt>
                <c:pt idx="446">
                  <c:v>2007033441.7238998</c:v>
                </c:pt>
                <c:pt idx="447">
                  <c:v>2023853470.6038971</c:v>
                </c:pt>
                <c:pt idx="448">
                  <c:v>2035431907.9638977</c:v>
                </c:pt>
                <c:pt idx="449">
                  <c:v>2032650608.7538986</c:v>
                </c:pt>
                <c:pt idx="450">
                  <c:v>2102413408.9639053</c:v>
                </c:pt>
                <c:pt idx="451">
                  <c:v>2095790295.5639038</c:v>
                </c:pt>
                <c:pt idx="452">
                  <c:v>2101484385.0739059</c:v>
                </c:pt>
                <c:pt idx="453">
                  <c:v>2072276321.0639038</c:v>
                </c:pt>
                <c:pt idx="454">
                  <c:v>2046974831.233902</c:v>
                </c:pt>
                <c:pt idx="455">
                  <c:v>2023950062.9338989</c:v>
                </c:pt>
                <c:pt idx="456">
                  <c:v>2074809229.1139069</c:v>
                </c:pt>
                <c:pt idx="457">
                  <c:v>2058725290.4139023</c:v>
                </c:pt>
                <c:pt idx="458">
                  <c:v>2040046361.4639053</c:v>
                </c:pt>
                <c:pt idx="459">
                  <c:v>2036076031.1539001</c:v>
                </c:pt>
                <c:pt idx="460">
                  <c:v>2094337507.6539001</c:v>
                </c:pt>
                <c:pt idx="461">
                  <c:v>2090131399.7138977</c:v>
                </c:pt>
                <c:pt idx="462">
                  <c:v>1976742488.7239075</c:v>
                </c:pt>
                <c:pt idx="463">
                  <c:v>1922988190.2939072</c:v>
                </c:pt>
                <c:pt idx="464">
                  <c:v>1846308149.3638992</c:v>
                </c:pt>
                <c:pt idx="465">
                  <c:v>1752812109.9639053</c:v>
                </c:pt>
                <c:pt idx="466">
                  <c:v>1776319370.8939056</c:v>
                </c:pt>
                <c:pt idx="467">
                  <c:v>1647741069.803894</c:v>
                </c:pt>
                <c:pt idx="468">
                  <c:v>1692220694.6838989</c:v>
                </c:pt>
                <c:pt idx="469">
                  <c:v>1733939982.1238937</c:v>
                </c:pt>
                <c:pt idx="470">
                  <c:v>1856300812.7938995</c:v>
                </c:pt>
                <c:pt idx="471">
                  <c:v>1861385857.2138901</c:v>
                </c:pt>
                <c:pt idx="472">
                  <c:v>1836189798.8538971</c:v>
                </c:pt>
                <c:pt idx="473">
                  <c:v>1803658223.0939026</c:v>
                </c:pt>
                <c:pt idx="474">
                  <c:v>1836428804.4838943</c:v>
                </c:pt>
                <c:pt idx="475">
                  <c:v>1796915718.6638947</c:v>
                </c:pt>
                <c:pt idx="476">
                  <c:v>1929438345.8138962</c:v>
                </c:pt>
                <c:pt idx="477">
                  <c:v>1901723528.0638962</c:v>
                </c:pt>
                <c:pt idx="478">
                  <c:v>1988803155.2138977</c:v>
                </c:pt>
                <c:pt idx="479">
                  <c:v>2151455364.4039001</c:v>
                </c:pt>
                <c:pt idx="480">
                  <c:v>2185766792.8238983</c:v>
                </c:pt>
                <c:pt idx="481">
                  <c:v>2039219607.4038925</c:v>
                </c:pt>
                <c:pt idx="482">
                  <c:v>1923985863.9638977</c:v>
                </c:pt>
                <c:pt idx="483">
                  <c:v>1890843578.4039001</c:v>
                </c:pt>
                <c:pt idx="484">
                  <c:v>2068233028.5338974</c:v>
                </c:pt>
                <c:pt idx="485">
                  <c:v>2036305348.9338989</c:v>
                </c:pt>
                <c:pt idx="486">
                  <c:v>2114068387.1038971</c:v>
                </c:pt>
                <c:pt idx="487">
                  <c:v>2219953093.233902</c:v>
                </c:pt>
                <c:pt idx="488">
                  <c:v>2193820788.6539001</c:v>
                </c:pt>
                <c:pt idx="489">
                  <c:v>2158107342.6195221</c:v>
                </c:pt>
                <c:pt idx="490">
                  <c:v>2249157910.2395248</c:v>
                </c:pt>
                <c:pt idx="491">
                  <c:v>2223703358.0895233</c:v>
                </c:pt>
                <c:pt idx="492">
                  <c:v>2191437168.0695267</c:v>
                </c:pt>
                <c:pt idx="493">
                  <c:v>2312318058.6695251</c:v>
                </c:pt>
                <c:pt idx="494">
                  <c:v>2462444229.3895187</c:v>
                </c:pt>
                <c:pt idx="495">
                  <c:v>2525519712.1295242</c:v>
                </c:pt>
                <c:pt idx="496">
                  <c:v>2533879674.6695175</c:v>
                </c:pt>
                <c:pt idx="497">
                  <c:v>2509433913.5595245</c:v>
                </c:pt>
                <c:pt idx="498">
                  <c:v>2533120881.3295288</c:v>
                </c:pt>
                <c:pt idx="499">
                  <c:v>2583976742.9095306</c:v>
                </c:pt>
                <c:pt idx="500">
                  <c:v>2546264636.3162842</c:v>
                </c:pt>
                <c:pt idx="501">
                  <c:v>2775391326.2462769</c:v>
                </c:pt>
                <c:pt idx="502">
                  <c:v>2780270402.7462845</c:v>
                </c:pt>
                <c:pt idx="503">
                  <c:v>2791177550.1562881</c:v>
                </c:pt>
                <c:pt idx="504">
                  <c:v>2771479345.8962784</c:v>
                </c:pt>
                <c:pt idx="505">
                  <c:v>2744401461.1262817</c:v>
                </c:pt>
                <c:pt idx="506">
                  <c:v>2610886477.8662872</c:v>
                </c:pt>
                <c:pt idx="507">
                  <c:v>2643276530.2262878</c:v>
                </c:pt>
                <c:pt idx="508">
                  <c:v>2712037917.4162827</c:v>
                </c:pt>
                <c:pt idx="509">
                  <c:v>2703718407.7762833</c:v>
                </c:pt>
                <c:pt idx="510">
                  <c:v>2748113425.0462875</c:v>
                </c:pt>
                <c:pt idx="511">
                  <c:v>2862120086.5762863</c:v>
                </c:pt>
                <c:pt idx="512">
                  <c:v>2844774633.9462891</c:v>
                </c:pt>
                <c:pt idx="513">
                  <c:v>2878565326.8162918</c:v>
                </c:pt>
                <c:pt idx="514">
                  <c:v>2890269204.5062866</c:v>
                </c:pt>
                <c:pt idx="515">
                  <c:v>2900959462.1862793</c:v>
                </c:pt>
                <c:pt idx="516">
                  <c:v>2944386712.0762787</c:v>
                </c:pt>
                <c:pt idx="517">
                  <c:v>2903105842.4962921</c:v>
                </c:pt>
                <c:pt idx="518">
                  <c:v>2852517148.4062881</c:v>
                </c:pt>
                <c:pt idx="519">
                  <c:v>2816555205.2962875</c:v>
                </c:pt>
                <c:pt idx="520">
                  <c:v>2855671546.1162872</c:v>
                </c:pt>
                <c:pt idx="521">
                  <c:v>2992791240.1862793</c:v>
                </c:pt>
                <c:pt idx="522">
                  <c:v>3049272067.8062897</c:v>
                </c:pt>
                <c:pt idx="523">
                  <c:v>3023007620.6662827</c:v>
                </c:pt>
                <c:pt idx="524">
                  <c:v>3045546803.6562881</c:v>
                </c:pt>
                <c:pt idx="525">
                  <c:v>3173673999.3062897</c:v>
                </c:pt>
                <c:pt idx="526">
                  <c:v>3229772584.2062912</c:v>
                </c:pt>
                <c:pt idx="527">
                  <c:v>3223197112.1962891</c:v>
                </c:pt>
                <c:pt idx="528">
                  <c:v>3190127594.8762817</c:v>
                </c:pt>
                <c:pt idx="529">
                  <c:v>3193160373.3962936</c:v>
                </c:pt>
                <c:pt idx="530">
                  <c:v>3259740372.646286</c:v>
                </c:pt>
                <c:pt idx="531">
                  <c:v>3220141410.73629</c:v>
                </c:pt>
                <c:pt idx="532">
                  <c:v>3202109539.0062866</c:v>
                </c:pt>
                <c:pt idx="533">
                  <c:v>3175682174.4362869</c:v>
                </c:pt>
                <c:pt idx="534">
                  <c:v>3217661714.626297</c:v>
                </c:pt>
                <c:pt idx="535">
                  <c:v>3248712311.3862915</c:v>
                </c:pt>
                <c:pt idx="536">
                  <c:v>3292139464.0262909</c:v>
                </c:pt>
                <c:pt idx="537">
                  <c:v>3291941907.7162857</c:v>
                </c:pt>
                <c:pt idx="538">
                  <c:v>3227057254.4262924</c:v>
                </c:pt>
                <c:pt idx="539">
                  <c:v>3231809117.9662857</c:v>
                </c:pt>
                <c:pt idx="540">
                  <c:v>3242408782.3162918</c:v>
                </c:pt>
                <c:pt idx="541">
                  <c:v>3305594204.5462952</c:v>
                </c:pt>
                <c:pt idx="542">
                  <c:v>3320822708.9162903</c:v>
                </c:pt>
                <c:pt idx="543">
                  <c:v>3406289020.8562927</c:v>
                </c:pt>
                <c:pt idx="544">
                  <c:v>3428983462.0562897</c:v>
                </c:pt>
                <c:pt idx="545">
                  <c:v>3392843248.4262924</c:v>
                </c:pt>
                <c:pt idx="546">
                  <c:v>3123196958.2951355</c:v>
                </c:pt>
                <c:pt idx="547">
                  <c:v>3131476286.6651459</c:v>
                </c:pt>
                <c:pt idx="548">
                  <c:v>3024222365.8151321</c:v>
                </c:pt>
                <c:pt idx="549">
                  <c:v>3016096001.5951385</c:v>
                </c:pt>
                <c:pt idx="550">
                  <c:v>3005142953.8151398</c:v>
                </c:pt>
                <c:pt idx="551">
                  <c:v>2807367240.9451447</c:v>
                </c:pt>
                <c:pt idx="552">
                  <c:v>2830108674.4651413</c:v>
                </c:pt>
                <c:pt idx="553">
                  <c:v>3009512545.5151443</c:v>
                </c:pt>
                <c:pt idx="554">
                  <c:v>3153727676.6651459</c:v>
                </c:pt>
                <c:pt idx="555">
                  <c:v>3013972790.7351456</c:v>
                </c:pt>
                <c:pt idx="556">
                  <c:v>2943362800.1951447</c:v>
                </c:pt>
                <c:pt idx="557">
                  <c:v>3168528489.9551392</c:v>
                </c:pt>
                <c:pt idx="558">
                  <c:v>3238267282.9851379</c:v>
                </c:pt>
                <c:pt idx="559">
                  <c:v>3238048015.8651428</c:v>
                </c:pt>
                <c:pt idx="560">
                  <c:v>3240701188.1051483</c:v>
                </c:pt>
                <c:pt idx="561">
                  <c:v>3263506350.9151459</c:v>
                </c:pt>
                <c:pt idx="562">
                  <c:v>3188473431.8051376</c:v>
                </c:pt>
                <c:pt idx="563">
                  <c:v>3138172869.6151428</c:v>
                </c:pt>
                <c:pt idx="564">
                  <c:v>3196156188.4151382</c:v>
                </c:pt>
                <c:pt idx="565">
                  <c:v>3246336070.0951462</c:v>
                </c:pt>
                <c:pt idx="566">
                  <c:v>3408918880.8051453</c:v>
                </c:pt>
                <c:pt idx="567">
                  <c:v>3322678907.9551468</c:v>
                </c:pt>
                <c:pt idx="568">
                  <c:v>3274796933.9651413</c:v>
                </c:pt>
                <c:pt idx="569">
                  <c:v>3333994999.1951447</c:v>
                </c:pt>
                <c:pt idx="570">
                  <c:v>3376258205.0551376</c:v>
                </c:pt>
                <c:pt idx="571">
                  <c:v>3409954292.0951385</c:v>
                </c:pt>
                <c:pt idx="572">
                  <c:v>3466365302.7567596</c:v>
                </c:pt>
                <c:pt idx="573">
                  <c:v>3465724208.7267685</c:v>
                </c:pt>
                <c:pt idx="574">
                  <c:v>3414518188.3567657</c:v>
                </c:pt>
                <c:pt idx="575">
                  <c:v>3487125266.6667633</c:v>
                </c:pt>
                <c:pt idx="576">
                  <c:v>3506348350.106781</c:v>
                </c:pt>
                <c:pt idx="577">
                  <c:v>3393202674.2967682</c:v>
                </c:pt>
                <c:pt idx="578">
                  <c:v>3318784517.606781</c:v>
                </c:pt>
                <c:pt idx="579">
                  <c:v>3169796729.6967773</c:v>
                </c:pt>
                <c:pt idx="580">
                  <c:v>3048749830.076767</c:v>
                </c:pt>
                <c:pt idx="581">
                  <c:v>3054945365.5267639</c:v>
                </c:pt>
                <c:pt idx="582">
                  <c:v>2537419979.4267578</c:v>
                </c:pt>
                <c:pt idx="583">
                  <c:v>2715905429.7967682</c:v>
                </c:pt>
                <c:pt idx="584">
                  <c:v>2891913250.0967712</c:v>
                </c:pt>
                <c:pt idx="585">
                  <c:v>3108891352.5967865</c:v>
                </c:pt>
                <c:pt idx="586">
                  <c:v>3405012230.9567566</c:v>
                </c:pt>
                <c:pt idx="587">
                  <c:v>1928664416.4367676</c:v>
                </c:pt>
                <c:pt idx="588">
                  <c:v>503428649.19676208</c:v>
                </c:pt>
                <c:pt idx="589">
                  <c:v>-30066037.093231201</c:v>
                </c:pt>
                <c:pt idx="590">
                  <c:v>-69049069.973236084</c:v>
                </c:pt>
                <c:pt idx="591">
                  <c:v>651368010.81677246</c:v>
                </c:pt>
                <c:pt idx="592">
                  <c:v>766987785.69677734</c:v>
                </c:pt>
                <c:pt idx="593">
                  <c:v>990230079.60678101</c:v>
                </c:pt>
                <c:pt idx="594">
                  <c:v>175476838.34677124</c:v>
                </c:pt>
                <c:pt idx="595">
                  <c:v>21965102.996765137</c:v>
                </c:pt>
                <c:pt idx="596">
                  <c:v>40126620.296768188</c:v>
                </c:pt>
                <c:pt idx="597">
                  <c:v>73860578.526779175</c:v>
                </c:pt>
                <c:pt idx="598">
                  <c:v>314391531.71676636</c:v>
                </c:pt>
                <c:pt idx="599">
                  <c:v>414839959.80677795</c:v>
                </c:pt>
                <c:pt idx="600">
                  <c:v>524480925.59677124</c:v>
                </c:pt>
                <c:pt idx="601">
                  <c:v>596479915.41676331</c:v>
                </c:pt>
                <c:pt idx="602">
                  <c:v>446766127.75675964</c:v>
                </c:pt>
                <c:pt idx="603">
                  <c:v>466083785.74676514</c:v>
                </c:pt>
                <c:pt idx="604">
                  <c:v>587708454.51676941</c:v>
                </c:pt>
                <c:pt idx="605">
                  <c:v>784749540.83676147</c:v>
                </c:pt>
                <c:pt idx="606">
                  <c:v>1033578044.8367615</c:v>
                </c:pt>
                <c:pt idx="607">
                  <c:v>1059816698.0167389</c:v>
                </c:pt>
                <c:pt idx="608">
                  <c:v>861405281.91676331</c:v>
                </c:pt>
                <c:pt idx="609">
                  <c:v>988155437.73677063</c:v>
                </c:pt>
                <c:pt idx="610">
                  <c:v>1031664616.2404785</c:v>
                </c:pt>
                <c:pt idx="611">
                  <c:v>1016616675.9204712</c:v>
                </c:pt>
                <c:pt idx="612">
                  <c:v>849472419.64048767</c:v>
                </c:pt>
                <c:pt idx="613">
                  <c:v>1127836341.1204834</c:v>
                </c:pt>
                <c:pt idx="614">
                  <c:v>1151310166.1605072</c:v>
                </c:pt>
                <c:pt idx="615">
                  <c:v>1133751755.760498</c:v>
                </c:pt>
                <c:pt idx="616">
                  <c:v>784938090.37866211</c:v>
                </c:pt>
                <c:pt idx="617">
                  <c:v>820337242.74865723</c:v>
                </c:pt>
                <c:pt idx="618">
                  <c:v>702577762.32865906</c:v>
                </c:pt>
                <c:pt idx="619">
                  <c:v>633044404.52865601</c:v>
                </c:pt>
                <c:pt idx="620">
                  <c:v>929583162.79866028</c:v>
                </c:pt>
                <c:pt idx="621">
                  <c:v>1021412991.0086517</c:v>
                </c:pt>
                <c:pt idx="622">
                  <c:v>1041899755.9286652</c:v>
                </c:pt>
                <c:pt idx="623">
                  <c:v>1074860009.2386475</c:v>
                </c:pt>
                <c:pt idx="624">
                  <c:v>802418484.15866089</c:v>
                </c:pt>
                <c:pt idx="625">
                  <c:v>695444620.50865173</c:v>
                </c:pt>
                <c:pt idx="626">
                  <c:v>422207764.32865906</c:v>
                </c:pt>
                <c:pt idx="627">
                  <c:v>782554922.85865784</c:v>
                </c:pt>
                <c:pt idx="628">
                  <c:v>663160317.74865723</c:v>
                </c:pt>
                <c:pt idx="629">
                  <c:v>430842561.99865723</c:v>
                </c:pt>
                <c:pt idx="630">
                  <c:v>645881737.71865845</c:v>
                </c:pt>
                <c:pt idx="631">
                  <c:v>985513535.87435913</c:v>
                </c:pt>
                <c:pt idx="632">
                  <c:v>928045103.40437317</c:v>
                </c:pt>
                <c:pt idx="633">
                  <c:v>800610574.8943634</c:v>
                </c:pt>
                <c:pt idx="634">
                  <c:v>781564124.31434631</c:v>
                </c:pt>
                <c:pt idx="635">
                  <c:v>850037596.99436951</c:v>
                </c:pt>
                <c:pt idx="636">
                  <c:v>932716175.71437073</c:v>
                </c:pt>
                <c:pt idx="637">
                  <c:v>1190282186.4743652</c:v>
                </c:pt>
                <c:pt idx="638">
                  <c:v>1340369242.4843597</c:v>
                </c:pt>
                <c:pt idx="639">
                  <c:v>1402227913.2143707</c:v>
                </c:pt>
                <c:pt idx="640">
                  <c:v>1281718106.734375</c:v>
                </c:pt>
                <c:pt idx="641">
                  <c:v>1281524274.254364</c:v>
                </c:pt>
                <c:pt idx="642">
                  <c:v>1391182521.5843811</c:v>
                </c:pt>
                <c:pt idx="643">
                  <c:v>1406171355.8543701</c:v>
                </c:pt>
                <c:pt idx="644">
                  <c:v>1518707781.5343628</c:v>
                </c:pt>
                <c:pt idx="645">
                  <c:v>1467305725.6843567</c:v>
                </c:pt>
                <c:pt idx="646">
                  <c:v>1447396144.9043579</c:v>
                </c:pt>
                <c:pt idx="647">
                  <c:v>1410240648.6251221</c:v>
                </c:pt>
                <c:pt idx="648">
                  <c:v>1674301001.1851196</c:v>
                </c:pt>
                <c:pt idx="649">
                  <c:v>1940063074.6551361</c:v>
                </c:pt>
                <c:pt idx="650">
                  <c:v>1963290575.0651398</c:v>
                </c:pt>
                <c:pt idx="651">
                  <c:v>2134308261.4951324</c:v>
                </c:pt>
                <c:pt idx="652">
                  <c:v>2304980632.1651306</c:v>
                </c:pt>
                <c:pt idx="653">
                  <c:v>2124098756.0451202</c:v>
                </c:pt>
                <c:pt idx="654">
                  <c:v>1979827228.8751373</c:v>
                </c:pt>
                <c:pt idx="655">
                  <c:v>2017926153.0451355</c:v>
                </c:pt>
                <c:pt idx="656">
                  <c:v>2063839652.9551239</c:v>
                </c:pt>
                <c:pt idx="657">
                  <c:v>2137969208.7851257</c:v>
                </c:pt>
                <c:pt idx="658">
                  <c:v>2256603363.9551239</c:v>
                </c:pt>
                <c:pt idx="659">
                  <c:v>2233247987.585144</c:v>
                </c:pt>
                <c:pt idx="660">
                  <c:v>2418022964.3551178</c:v>
                </c:pt>
                <c:pt idx="661">
                  <c:v>2387995623.7651215</c:v>
                </c:pt>
                <c:pt idx="662">
                  <c:v>2295879097.6051178</c:v>
                </c:pt>
                <c:pt idx="663">
                  <c:v>2107226558.1351166</c:v>
                </c:pt>
                <c:pt idx="664">
                  <c:v>2263921320.0651245</c:v>
                </c:pt>
                <c:pt idx="665">
                  <c:v>2117675533.5351257</c:v>
                </c:pt>
                <c:pt idx="666">
                  <c:v>2447180612.505127</c:v>
                </c:pt>
                <c:pt idx="667">
                  <c:v>2455878922.6951141</c:v>
                </c:pt>
                <c:pt idx="668">
                  <c:v>2472640165.6551208</c:v>
                </c:pt>
                <c:pt idx="669">
                  <c:v>2439684305.5851288</c:v>
                </c:pt>
                <c:pt idx="670">
                  <c:v>2312731177.6951294</c:v>
                </c:pt>
                <c:pt idx="671">
                  <c:v>2423599011.1651154</c:v>
                </c:pt>
                <c:pt idx="672">
                  <c:v>2544698218.5651245</c:v>
                </c:pt>
                <c:pt idx="673">
                  <c:v>2439821446.6151123</c:v>
                </c:pt>
                <c:pt idx="674">
                  <c:v>2758454504.2651215</c:v>
                </c:pt>
                <c:pt idx="675">
                  <c:v>2682996230.2851257</c:v>
                </c:pt>
                <c:pt idx="676">
                  <c:v>2878176879.3451233</c:v>
                </c:pt>
                <c:pt idx="677">
                  <c:v>2933615291.4451141</c:v>
                </c:pt>
                <c:pt idx="678">
                  <c:v>3136738746.4451141</c:v>
                </c:pt>
                <c:pt idx="679">
                  <c:v>3336687885.5651245</c:v>
                </c:pt>
                <c:pt idx="680">
                  <c:v>3424814665.5151215</c:v>
                </c:pt>
                <c:pt idx="681">
                  <c:v>3452197920.0951233</c:v>
                </c:pt>
                <c:pt idx="682">
                  <c:v>3307801127.3551331</c:v>
                </c:pt>
                <c:pt idx="683">
                  <c:v>3540312885.2851257</c:v>
                </c:pt>
                <c:pt idx="684">
                  <c:v>3709425158.0751343</c:v>
                </c:pt>
                <c:pt idx="685">
                  <c:v>3694577069.0051117</c:v>
                </c:pt>
                <c:pt idx="686">
                  <c:v>3620486785.2851257</c:v>
                </c:pt>
                <c:pt idx="687">
                  <c:v>3555352204.8151245</c:v>
                </c:pt>
                <c:pt idx="688">
                  <c:v>3705236880.0727234</c:v>
                </c:pt>
                <c:pt idx="689">
                  <c:v>3651975653.7527313</c:v>
                </c:pt>
                <c:pt idx="690">
                  <c:v>3726768951.3527222</c:v>
                </c:pt>
                <c:pt idx="691">
                  <c:v>3622953335.0627136</c:v>
                </c:pt>
                <c:pt idx="692">
                  <c:v>3563374189.6327362</c:v>
                </c:pt>
                <c:pt idx="693">
                  <c:v>3622355323.1027374</c:v>
                </c:pt>
                <c:pt idx="694">
                  <c:v>3730476287.0527191</c:v>
                </c:pt>
                <c:pt idx="695">
                  <c:v>3790979956.162735</c:v>
                </c:pt>
                <c:pt idx="696">
                  <c:v>3703828096.3827209</c:v>
                </c:pt>
                <c:pt idx="697">
                  <c:v>3603045518.5627289</c:v>
                </c:pt>
                <c:pt idx="698">
                  <c:v>3567061962.6327209</c:v>
                </c:pt>
                <c:pt idx="699">
                  <c:v>3717499523.7427216</c:v>
                </c:pt>
                <c:pt idx="700">
                  <c:v>3792371609.3027344</c:v>
                </c:pt>
                <c:pt idx="701">
                  <c:v>3844468333.7627258</c:v>
                </c:pt>
                <c:pt idx="702">
                  <c:v>4025396385.4827271</c:v>
                </c:pt>
                <c:pt idx="703">
                  <c:v>4115608307.7427216</c:v>
                </c:pt>
                <c:pt idx="704">
                  <c:v>4145562280.3527222</c:v>
                </c:pt>
                <c:pt idx="705">
                  <c:v>4403798348.432724</c:v>
                </c:pt>
                <c:pt idx="706">
                  <c:v>4411888875.8427277</c:v>
                </c:pt>
                <c:pt idx="707">
                  <c:v>4269614650.2227173</c:v>
                </c:pt>
                <c:pt idx="708">
                  <c:v>4424779348.7127228</c:v>
                </c:pt>
                <c:pt idx="709">
                  <c:v>4415532927.4627228</c:v>
                </c:pt>
                <c:pt idx="710">
                  <c:v>4378822176.182724</c:v>
                </c:pt>
                <c:pt idx="711">
                  <c:v>4398813339.0227203</c:v>
                </c:pt>
                <c:pt idx="712">
                  <c:v>4411418046.9227295</c:v>
                </c:pt>
                <c:pt idx="713">
                  <c:v>4499681080.9627228</c:v>
                </c:pt>
                <c:pt idx="714">
                  <c:v>4559345155.0827332</c:v>
                </c:pt>
                <c:pt idx="715">
                  <c:v>4647755390.4927216</c:v>
                </c:pt>
                <c:pt idx="716">
                  <c:v>4708891802.7927094</c:v>
                </c:pt>
                <c:pt idx="717">
                  <c:v>4482186737.7027283</c:v>
                </c:pt>
                <c:pt idx="718">
                  <c:v>4349305111.7227325</c:v>
                </c:pt>
                <c:pt idx="719">
                  <c:v>4247571764.7427368</c:v>
                </c:pt>
                <c:pt idx="720">
                  <c:v>4229300065.5027161</c:v>
                </c:pt>
                <c:pt idx="721">
                  <c:v>4412757814.3427277</c:v>
                </c:pt>
                <c:pt idx="722">
                  <c:v>4397133141.9927216</c:v>
                </c:pt>
                <c:pt idx="723">
                  <c:v>4517268586.3927155</c:v>
                </c:pt>
                <c:pt idx="724">
                  <c:v>4533448801.5927277</c:v>
                </c:pt>
                <c:pt idx="725">
                  <c:v>4392366599.5727234</c:v>
                </c:pt>
                <c:pt idx="726">
                  <c:v>4439250374.6927185</c:v>
                </c:pt>
                <c:pt idx="727">
                  <c:v>4680085821.5827179</c:v>
                </c:pt>
                <c:pt idx="728">
                  <c:v>4876276622.3327179</c:v>
                </c:pt>
                <c:pt idx="729">
                  <c:v>5134089250.8627167</c:v>
                </c:pt>
                <c:pt idx="730">
                  <c:v>5478646305.3627167</c:v>
                </c:pt>
                <c:pt idx="731">
                  <c:v>5395757531.162735</c:v>
                </c:pt>
                <c:pt idx="732">
                  <c:v>5596308652.3827209</c:v>
                </c:pt>
                <c:pt idx="733">
                  <c:v>5587651671.5327148</c:v>
                </c:pt>
                <c:pt idx="734">
                  <c:v>5524175727.0727386</c:v>
                </c:pt>
                <c:pt idx="735">
                  <c:v>5475673115.0727234</c:v>
                </c:pt>
                <c:pt idx="736">
                  <c:v>5736678850.0227203</c:v>
                </c:pt>
                <c:pt idx="737">
                  <c:v>5842564509.9527283</c:v>
                </c:pt>
                <c:pt idx="738">
                  <c:v>6200081480.7227325</c:v>
                </c:pt>
                <c:pt idx="739">
                  <c:v>6195729944.952713</c:v>
                </c:pt>
                <c:pt idx="740">
                  <c:v>6033895573.2927246</c:v>
                </c:pt>
                <c:pt idx="741">
                  <c:v>5986925301.1927185</c:v>
                </c:pt>
                <c:pt idx="742">
                  <c:v>6431319079.2227325</c:v>
                </c:pt>
                <c:pt idx="743">
                  <c:v>6730961787.8227386</c:v>
                </c:pt>
                <c:pt idx="744">
                  <c:v>6840372495.5227356</c:v>
                </c:pt>
                <c:pt idx="745">
                  <c:v>6520546919.1727295</c:v>
                </c:pt>
                <c:pt idx="746">
                  <c:v>6768716005.4827423</c:v>
                </c:pt>
                <c:pt idx="747">
                  <c:v>6575443285.4327393</c:v>
                </c:pt>
                <c:pt idx="748">
                  <c:v>6496673041.2827301</c:v>
                </c:pt>
                <c:pt idx="749">
                  <c:v>6413459578.8227386</c:v>
                </c:pt>
                <c:pt idx="750">
                  <c:v>6573497070.6227417</c:v>
                </c:pt>
                <c:pt idx="751">
                  <c:v>6622250438.9527435</c:v>
                </c:pt>
                <c:pt idx="752">
                  <c:v>6442144104.1427307</c:v>
                </c:pt>
                <c:pt idx="753">
                  <c:v>6490778281.4227295</c:v>
                </c:pt>
                <c:pt idx="754">
                  <c:v>6587442512.5827484</c:v>
                </c:pt>
                <c:pt idx="755">
                  <c:v>6498457377.5427399</c:v>
                </c:pt>
                <c:pt idx="756">
                  <c:v>6618997894.7927399</c:v>
                </c:pt>
                <c:pt idx="757">
                  <c:v>6580355944.0449219</c:v>
                </c:pt>
                <c:pt idx="758">
                  <c:v>6784128593.1249237</c:v>
                </c:pt>
                <c:pt idx="759">
                  <c:v>6841202633.6249237</c:v>
                </c:pt>
                <c:pt idx="760">
                  <c:v>6758626381.8449402</c:v>
                </c:pt>
                <c:pt idx="761">
                  <c:v>6749796888.6749268</c:v>
                </c:pt>
                <c:pt idx="762">
                  <c:v>6831678824.5249329</c:v>
                </c:pt>
                <c:pt idx="763">
                  <c:v>6796867758.4549408</c:v>
                </c:pt>
                <c:pt idx="764">
                  <c:v>6925634191.71492</c:v>
                </c:pt>
                <c:pt idx="765">
                  <c:v>6910315069.9249268</c:v>
                </c:pt>
                <c:pt idx="766">
                  <c:v>7113350632.5249329</c:v>
                </c:pt>
                <c:pt idx="767">
                  <c:v>7080082124.9349365</c:v>
                </c:pt>
                <c:pt idx="768">
                  <c:v>6998039494.0249329</c:v>
                </c:pt>
                <c:pt idx="769">
                  <c:v>7108575281.4549255</c:v>
                </c:pt>
              </c:numCache>
            </c:numRef>
          </c:val>
          <c:smooth val="0"/>
        </c:ser>
        <c:ser>
          <c:idx val="1"/>
          <c:order val="1"/>
          <c:tx>
            <c:strRef>
              <c:f>'Utilidad '!$D$2</c:f>
              <c:strCache>
                <c:ptCount val="1"/>
                <c:pt idx="0">
                  <c:v>Fondeo</c:v>
                </c:pt>
              </c:strCache>
            </c:strRef>
          </c:tx>
          <c:spPr>
            <a:ln>
              <a:solidFill>
                <a:schemeClr val="accent1"/>
              </a:solidFill>
            </a:ln>
          </c:spPr>
          <c:marker>
            <c:symbol val="none"/>
          </c:marker>
          <c:cat>
            <c:numRef>
              <c:f>'Utilidad '!$B$3:$B$772</c:f>
              <c:numCache>
                <c:formatCode>d\-mmm</c:formatCode>
                <c:ptCount val="77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42438</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c:v>42711</c:v>
                </c:pt>
                <c:pt idx="607">
                  <c:v>42712</c:v>
                </c:pt>
                <c:pt idx="608">
                  <c:v>42713</c:v>
                </c:pt>
                <c:pt idx="609">
                  <c:v>42717</c:v>
                </c:pt>
                <c:pt idx="610">
                  <c:v>42718</c:v>
                </c:pt>
                <c:pt idx="611">
                  <c:v>42719</c:v>
                </c:pt>
                <c:pt idx="612">
                  <c:v>42720</c:v>
                </c:pt>
                <c:pt idx="613">
                  <c:v>42723</c:v>
                </c:pt>
                <c:pt idx="614">
                  <c:v>42724</c:v>
                </c:pt>
                <c:pt idx="615">
                  <c:v>42725</c:v>
                </c:pt>
                <c:pt idx="616">
                  <c:v>42726</c:v>
                </c:pt>
                <c:pt idx="617">
                  <c:v>42730</c:v>
                </c:pt>
                <c:pt idx="618">
                  <c:v>42731</c:v>
                </c:pt>
                <c:pt idx="619">
                  <c:v>42732</c:v>
                </c:pt>
                <c:pt idx="620">
                  <c:v>42733</c:v>
                </c:pt>
                <c:pt idx="621">
                  <c:v>42734</c:v>
                </c:pt>
                <c:pt idx="622">
                  <c:v>42735</c:v>
                </c:pt>
                <c:pt idx="623">
                  <c:v>42737</c:v>
                </c:pt>
                <c:pt idx="624">
                  <c:v>42738</c:v>
                </c:pt>
                <c:pt idx="625">
                  <c:v>42739</c:v>
                </c:pt>
                <c:pt idx="626">
                  <c:v>42740</c:v>
                </c:pt>
                <c:pt idx="627">
                  <c:v>42741</c:v>
                </c:pt>
                <c:pt idx="628">
                  <c:v>42744</c:v>
                </c:pt>
                <c:pt idx="629">
                  <c:v>42745</c:v>
                </c:pt>
                <c:pt idx="630">
                  <c:v>42746</c:v>
                </c:pt>
                <c:pt idx="631">
                  <c:v>42747</c:v>
                </c:pt>
                <c:pt idx="632">
                  <c:v>42748</c:v>
                </c:pt>
                <c:pt idx="633">
                  <c:v>42751</c:v>
                </c:pt>
                <c:pt idx="634">
                  <c:v>42752</c:v>
                </c:pt>
                <c:pt idx="635">
                  <c:v>42753</c:v>
                </c:pt>
                <c:pt idx="636">
                  <c:v>42754</c:v>
                </c:pt>
                <c:pt idx="637">
                  <c:v>42755</c:v>
                </c:pt>
                <c:pt idx="638">
                  <c:v>42758</c:v>
                </c:pt>
                <c:pt idx="639">
                  <c:v>42759</c:v>
                </c:pt>
                <c:pt idx="640">
                  <c:v>42760</c:v>
                </c:pt>
                <c:pt idx="641">
                  <c:v>42761</c:v>
                </c:pt>
                <c:pt idx="642">
                  <c:v>42762</c:v>
                </c:pt>
                <c:pt idx="643">
                  <c:v>42765</c:v>
                </c:pt>
                <c:pt idx="644">
                  <c:v>42766</c:v>
                </c:pt>
                <c:pt idx="645">
                  <c:v>42767</c:v>
                </c:pt>
                <c:pt idx="646">
                  <c:v>42768</c:v>
                </c:pt>
                <c:pt idx="647">
                  <c:v>42769</c:v>
                </c:pt>
                <c:pt idx="648">
                  <c:v>42773</c:v>
                </c:pt>
                <c:pt idx="649">
                  <c:v>42774</c:v>
                </c:pt>
                <c:pt idx="650">
                  <c:v>42775</c:v>
                </c:pt>
                <c:pt idx="651">
                  <c:v>42776</c:v>
                </c:pt>
                <c:pt idx="652">
                  <c:v>42779</c:v>
                </c:pt>
                <c:pt idx="653">
                  <c:v>42780</c:v>
                </c:pt>
                <c:pt idx="654">
                  <c:v>42781</c:v>
                </c:pt>
                <c:pt idx="655">
                  <c:v>42782</c:v>
                </c:pt>
                <c:pt idx="656">
                  <c:v>42783</c:v>
                </c:pt>
                <c:pt idx="657">
                  <c:v>42786</c:v>
                </c:pt>
                <c:pt idx="658">
                  <c:v>42787</c:v>
                </c:pt>
                <c:pt idx="659">
                  <c:v>42788</c:v>
                </c:pt>
                <c:pt idx="660">
                  <c:v>42789</c:v>
                </c:pt>
                <c:pt idx="661">
                  <c:v>42790</c:v>
                </c:pt>
                <c:pt idx="662">
                  <c:v>42793</c:v>
                </c:pt>
                <c:pt idx="663">
                  <c:v>42794</c:v>
                </c:pt>
                <c:pt idx="664">
                  <c:v>42795</c:v>
                </c:pt>
                <c:pt idx="665">
                  <c:v>42796</c:v>
                </c:pt>
                <c:pt idx="666">
                  <c:v>42797</c:v>
                </c:pt>
                <c:pt idx="667">
                  <c:v>42800</c:v>
                </c:pt>
                <c:pt idx="668">
                  <c:v>42801</c:v>
                </c:pt>
                <c:pt idx="669">
                  <c:v>42802</c:v>
                </c:pt>
                <c:pt idx="670">
                  <c:v>42803</c:v>
                </c:pt>
                <c:pt idx="671">
                  <c:v>42804</c:v>
                </c:pt>
                <c:pt idx="672">
                  <c:v>42807</c:v>
                </c:pt>
                <c:pt idx="673">
                  <c:v>42808</c:v>
                </c:pt>
                <c:pt idx="674">
                  <c:v>42809</c:v>
                </c:pt>
                <c:pt idx="675">
                  <c:v>42810</c:v>
                </c:pt>
                <c:pt idx="676">
                  <c:v>42811</c:v>
                </c:pt>
                <c:pt idx="677">
                  <c:v>42815</c:v>
                </c:pt>
                <c:pt idx="678">
                  <c:v>42816</c:v>
                </c:pt>
                <c:pt idx="679">
                  <c:v>42817</c:v>
                </c:pt>
                <c:pt idx="680">
                  <c:v>42818</c:v>
                </c:pt>
                <c:pt idx="681">
                  <c:v>42821</c:v>
                </c:pt>
                <c:pt idx="682">
                  <c:v>42822</c:v>
                </c:pt>
                <c:pt idx="683">
                  <c:v>42823</c:v>
                </c:pt>
                <c:pt idx="684">
                  <c:v>42824</c:v>
                </c:pt>
                <c:pt idx="685">
                  <c:v>42825</c:v>
                </c:pt>
                <c:pt idx="686">
                  <c:v>42828</c:v>
                </c:pt>
                <c:pt idx="687">
                  <c:v>42829</c:v>
                </c:pt>
                <c:pt idx="688">
                  <c:v>42830</c:v>
                </c:pt>
                <c:pt idx="689">
                  <c:v>42831</c:v>
                </c:pt>
                <c:pt idx="690">
                  <c:v>42832</c:v>
                </c:pt>
                <c:pt idx="691">
                  <c:v>42835</c:v>
                </c:pt>
                <c:pt idx="692">
                  <c:v>42836</c:v>
                </c:pt>
                <c:pt idx="693">
                  <c:v>42837</c:v>
                </c:pt>
                <c:pt idx="694">
                  <c:v>42842</c:v>
                </c:pt>
                <c:pt idx="695">
                  <c:v>42843</c:v>
                </c:pt>
                <c:pt idx="696">
                  <c:v>42844</c:v>
                </c:pt>
                <c:pt idx="697">
                  <c:v>42845</c:v>
                </c:pt>
                <c:pt idx="698">
                  <c:v>42846</c:v>
                </c:pt>
                <c:pt idx="699">
                  <c:v>42849</c:v>
                </c:pt>
                <c:pt idx="700">
                  <c:v>42850</c:v>
                </c:pt>
                <c:pt idx="701">
                  <c:v>42851</c:v>
                </c:pt>
                <c:pt idx="702">
                  <c:v>42852</c:v>
                </c:pt>
                <c:pt idx="703">
                  <c:v>42853</c:v>
                </c:pt>
                <c:pt idx="704">
                  <c:v>42855</c:v>
                </c:pt>
                <c:pt idx="705">
                  <c:v>42857</c:v>
                </c:pt>
                <c:pt idx="706">
                  <c:v>42858</c:v>
                </c:pt>
                <c:pt idx="707">
                  <c:v>42859</c:v>
                </c:pt>
                <c:pt idx="708">
                  <c:v>42860</c:v>
                </c:pt>
                <c:pt idx="709">
                  <c:v>42863</c:v>
                </c:pt>
                <c:pt idx="710">
                  <c:v>42864</c:v>
                </c:pt>
                <c:pt idx="711">
                  <c:v>42865</c:v>
                </c:pt>
                <c:pt idx="712">
                  <c:v>42866</c:v>
                </c:pt>
                <c:pt idx="713">
                  <c:v>42867</c:v>
                </c:pt>
                <c:pt idx="714">
                  <c:v>42870</c:v>
                </c:pt>
                <c:pt idx="715">
                  <c:v>42871</c:v>
                </c:pt>
                <c:pt idx="716">
                  <c:v>42872</c:v>
                </c:pt>
                <c:pt idx="717">
                  <c:v>42873</c:v>
                </c:pt>
                <c:pt idx="718">
                  <c:v>42874</c:v>
                </c:pt>
                <c:pt idx="719">
                  <c:v>42877</c:v>
                </c:pt>
                <c:pt idx="720">
                  <c:v>42878</c:v>
                </c:pt>
                <c:pt idx="721">
                  <c:v>42879</c:v>
                </c:pt>
                <c:pt idx="722">
                  <c:v>42880</c:v>
                </c:pt>
                <c:pt idx="723">
                  <c:v>42881</c:v>
                </c:pt>
                <c:pt idx="724">
                  <c:v>42884</c:v>
                </c:pt>
                <c:pt idx="725">
                  <c:v>42885</c:v>
                </c:pt>
                <c:pt idx="726">
                  <c:v>42886</c:v>
                </c:pt>
                <c:pt idx="727">
                  <c:v>42887</c:v>
                </c:pt>
                <c:pt idx="728">
                  <c:v>42888</c:v>
                </c:pt>
                <c:pt idx="729">
                  <c:v>42891</c:v>
                </c:pt>
                <c:pt idx="730">
                  <c:v>42892</c:v>
                </c:pt>
                <c:pt idx="731">
                  <c:v>42893</c:v>
                </c:pt>
                <c:pt idx="732">
                  <c:v>42894</c:v>
                </c:pt>
                <c:pt idx="733">
                  <c:v>42895</c:v>
                </c:pt>
                <c:pt idx="734">
                  <c:v>42898</c:v>
                </c:pt>
                <c:pt idx="735">
                  <c:v>42899</c:v>
                </c:pt>
                <c:pt idx="736">
                  <c:v>42900</c:v>
                </c:pt>
                <c:pt idx="737">
                  <c:v>42901</c:v>
                </c:pt>
                <c:pt idx="738">
                  <c:v>42902</c:v>
                </c:pt>
                <c:pt idx="739">
                  <c:v>42905</c:v>
                </c:pt>
                <c:pt idx="740">
                  <c:v>42906</c:v>
                </c:pt>
                <c:pt idx="741">
                  <c:v>42907</c:v>
                </c:pt>
                <c:pt idx="742">
                  <c:v>42908</c:v>
                </c:pt>
                <c:pt idx="743">
                  <c:v>42909</c:v>
                </c:pt>
                <c:pt idx="744">
                  <c:v>42912</c:v>
                </c:pt>
                <c:pt idx="745">
                  <c:v>42913</c:v>
                </c:pt>
                <c:pt idx="746">
                  <c:v>42914</c:v>
                </c:pt>
                <c:pt idx="747">
                  <c:v>42915</c:v>
                </c:pt>
                <c:pt idx="748">
                  <c:v>42916</c:v>
                </c:pt>
                <c:pt idx="749">
                  <c:v>42919</c:v>
                </c:pt>
                <c:pt idx="750">
                  <c:v>42920</c:v>
                </c:pt>
                <c:pt idx="751">
                  <c:v>42921</c:v>
                </c:pt>
                <c:pt idx="752">
                  <c:v>42922</c:v>
                </c:pt>
                <c:pt idx="753">
                  <c:v>42923</c:v>
                </c:pt>
                <c:pt idx="754">
                  <c:v>42926</c:v>
                </c:pt>
                <c:pt idx="755">
                  <c:v>42927</c:v>
                </c:pt>
                <c:pt idx="756">
                  <c:v>42928</c:v>
                </c:pt>
                <c:pt idx="757">
                  <c:v>42929</c:v>
                </c:pt>
                <c:pt idx="758">
                  <c:v>42930</c:v>
                </c:pt>
                <c:pt idx="759">
                  <c:v>42933</c:v>
                </c:pt>
                <c:pt idx="760">
                  <c:v>42934</c:v>
                </c:pt>
                <c:pt idx="761">
                  <c:v>42935</c:v>
                </c:pt>
                <c:pt idx="762">
                  <c:v>42936</c:v>
                </c:pt>
                <c:pt idx="763">
                  <c:v>42937</c:v>
                </c:pt>
                <c:pt idx="764">
                  <c:v>42940</c:v>
                </c:pt>
                <c:pt idx="765">
                  <c:v>42941</c:v>
                </c:pt>
                <c:pt idx="766">
                  <c:v>42942</c:v>
                </c:pt>
                <c:pt idx="767">
                  <c:v>42943</c:v>
                </c:pt>
                <c:pt idx="768">
                  <c:v>42944</c:v>
                </c:pt>
                <c:pt idx="769">
                  <c:v>42947</c:v>
                </c:pt>
              </c:numCache>
            </c:numRef>
          </c:cat>
          <c:val>
            <c:numRef>
              <c:f>'Utilidad '!$D$3:$D$772</c:f>
              <c:numCache>
                <c:formatCode>#,##0.00</c:formatCode>
                <c:ptCount val="770"/>
                <c:pt idx="0">
                  <c:v>2516.6666666679084</c:v>
                </c:pt>
                <c:pt idx="1">
                  <c:v>3347.4312453716993</c:v>
                </c:pt>
                <c:pt idx="2">
                  <c:v>8314.3750049620867</c:v>
                </c:pt>
                <c:pt idx="3">
                  <c:v>13231.722988471389</c:v>
                </c:pt>
                <c:pt idx="4">
                  <c:v>18066.122210606933</c:v>
                </c:pt>
                <c:pt idx="5">
                  <c:v>33070.6387411654</c:v>
                </c:pt>
                <c:pt idx="6">
                  <c:v>38040.042921826243</c:v>
                </c:pt>
                <c:pt idx="7">
                  <c:v>42959.826758675277</c:v>
                </c:pt>
                <c:pt idx="8">
                  <c:v>47963.406744249165</c:v>
                </c:pt>
                <c:pt idx="9">
                  <c:v>219634.07036161423</c:v>
                </c:pt>
                <c:pt idx="10">
                  <c:v>729538.42979383469</c:v>
                </c:pt>
                <c:pt idx="11">
                  <c:v>902410.74107336998</c:v>
                </c:pt>
                <c:pt idx="12">
                  <c:v>1074725.0815272331</c:v>
                </c:pt>
                <c:pt idx="13">
                  <c:v>1248771.3916454315</c:v>
                </c:pt>
                <c:pt idx="14">
                  <c:v>1575927.5426745415</c:v>
                </c:pt>
                <c:pt idx="15">
                  <c:v>2604860.1109862328</c:v>
                </c:pt>
                <c:pt idx="16">
                  <c:v>2943410.5159964561</c:v>
                </c:pt>
                <c:pt idx="17">
                  <c:v>3281989.1335401535</c:v>
                </c:pt>
                <c:pt idx="18">
                  <c:v>3620595.965968132</c:v>
                </c:pt>
                <c:pt idx="19">
                  <c:v>4124213.3432455063</c:v>
                </c:pt>
                <c:pt idx="20">
                  <c:v>5675618.4544935226</c:v>
                </c:pt>
                <c:pt idx="21">
                  <c:v>6184461.2424879074</c:v>
                </c:pt>
                <c:pt idx="22">
                  <c:v>6700086.9216938019</c:v>
                </c:pt>
                <c:pt idx="23">
                  <c:v>7215756.4290819168</c:v>
                </c:pt>
                <c:pt idx="24">
                  <c:v>7885783.5155172348</c:v>
                </c:pt>
                <c:pt idx="25">
                  <c:v>9902754.9613981247</c:v>
                </c:pt>
                <c:pt idx="26">
                  <c:v>10557313.740413666</c:v>
                </c:pt>
                <c:pt idx="27">
                  <c:v>11238827.469130516</c:v>
                </c:pt>
                <c:pt idx="28">
                  <c:v>11909188.693968773</c:v>
                </c:pt>
                <c:pt idx="29">
                  <c:v>12790480.747980118</c:v>
                </c:pt>
                <c:pt idx="30">
                  <c:v>15308678.36816597</c:v>
                </c:pt>
                <c:pt idx="31">
                  <c:v>16148287.424695969</c:v>
                </c:pt>
                <c:pt idx="32">
                  <c:v>16987966.44865036</c:v>
                </c:pt>
                <c:pt idx="33">
                  <c:v>17830514.609178543</c:v>
                </c:pt>
                <c:pt idx="34">
                  <c:v>18837000.485395432</c:v>
                </c:pt>
                <c:pt idx="35">
                  <c:v>21856709.735519409</c:v>
                </c:pt>
                <c:pt idx="36">
                  <c:v>22846750.771455765</c:v>
                </c:pt>
                <c:pt idx="37">
                  <c:v>23853654.667352676</c:v>
                </c:pt>
                <c:pt idx="38">
                  <c:v>24857285.845891953</c:v>
                </c:pt>
                <c:pt idx="39">
                  <c:v>26027111.49269104</c:v>
                </c:pt>
                <c:pt idx="40">
                  <c:v>29548618.270565033</c:v>
                </c:pt>
                <c:pt idx="41">
                  <c:v>30722747.322088242</c:v>
                </c:pt>
                <c:pt idx="42">
                  <c:v>31896974.217700958</c:v>
                </c:pt>
                <c:pt idx="43">
                  <c:v>33067384.549726486</c:v>
                </c:pt>
                <c:pt idx="44">
                  <c:v>34320947.646389008</c:v>
                </c:pt>
                <c:pt idx="45">
                  <c:v>38094527.883302689</c:v>
                </c:pt>
                <c:pt idx="46">
                  <c:v>40669591.783334732</c:v>
                </c:pt>
                <c:pt idx="47">
                  <c:v>42177424.430435181</c:v>
                </c:pt>
                <c:pt idx="48">
                  <c:v>43700715.783905029</c:v>
                </c:pt>
                <c:pt idx="49">
                  <c:v>48148276.790218353</c:v>
                </c:pt>
                <c:pt idx="50">
                  <c:v>49813354.989528656</c:v>
                </c:pt>
                <c:pt idx="51">
                  <c:v>51567770.250564575</c:v>
                </c:pt>
                <c:pt idx="52">
                  <c:v>53322329.276180267</c:v>
                </c:pt>
                <c:pt idx="53">
                  <c:v>55094876.513442993</c:v>
                </c:pt>
                <c:pt idx="54">
                  <c:v>60270191.108600616</c:v>
                </c:pt>
                <c:pt idx="55">
                  <c:v>62373047.708385468</c:v>
                </c:pt>
                <c:pt idx="56">
                  <c:v>64401461.469852448</c:v>
                </c:pt>
                <c:pt idx="57">
                  <c:v>66463966.482154846</c:v>
                </c:pt>
                <c:pt idx="58">
                  <c:v>68499505.146030426</c:v>
                </c:pt>
                <c:pt idx="59">
                  <c:v>74586272.93939209</c:v>
                </c:pt>
                <c:pt idx="60">
                  <c:v>76864867.743728638</c:v>
                </c:pt>
                <c:pt idx="61">
                  <c:v>79151273.149375916</c:v>
                </c:pt>
                <c:pt idx="62">
                  <c:v>81445491.075267792</c:v>
                </c:pt>
                <c:pt idx="63">
                  <c:v>83732278.199531555</c:v>
                </c:pt>
                <c:pt idx="64">
                  <c:v>90570341.492183685</c:v>
                </c:pt>
                <c:pt idx="65">
                  <c:v>93099430.528884888</c:v>
                </c:pt>
                <c:pt idx="66">
                  <c:v>95679484.786193848</c:v>
                </c:pt>
                <c:pt idx="67">
                  <c:v>98208998.165622711</c:v>
                </c:pt>
                <c:pt idx="68">
                  <c:v>100730261.02157974</c:v>
                </c:pt>
                <c:pt idx="69">
                  <c:v>108345443.58683395</c:v>
                </c:pt>
                <c:pt idx="70">
                  <c:v>110884472.373806</c:v>
                </c:pt>
                <c:pt idx="71">
                  <c:v>113432176.88108444</c:v>
                </c:pt>
                <c:pt idx="72">
                  <c:v>115886981.13978577</c:v>
                </c:pt>
                <c:pt idx="73">
                  <c:v>118384310.76740646</c:v>
                </c:pt>
                <c:pt idx="74">
                  <c:v>126003906.84510422</c:v>
                </c:pt>
                <c:pt idx="75">
                  <c:v>128629090.51486206</c:v>
                </c:pt>
                <c:pt idx="76">
                  <c:v>131135933.35119629</c:v>
                </c:pt>
                <c:pt idx="77">
                  <c:v>133676861.3456459</c:v>
                </c:pt>
                <c:pt idx="78">
                  <c:v>136251882.94726944</c:v>
                </c:pt>
                <c:pt idx="79">
                  <c:v>144003013.63418198</c:v>
                </c:pt>
                <c:pt idx="80">
                  <c:v>146629747.22702408</c:v>
                </c:pt>
                <c:pt idx="81">
                  <c:v>149155018.24498749</c:v>
                </c:pt>
                <c:pt idx="82">
                  <c:v>151697447.82984543</c:v>
                </c:pt>
                <c:pt idx="83">
                  <c:v>154240089.28383636</c:v>
                </c:pt>
                <c:pt idx="84">
                  <c:v>161868649.30615997</c:v>
                </c:pt>
                <c:pt idx="85">
                  <c:v>164412138.36027145</c:v>
                </c:pt>
                <c:pt idx="86">
                  <c:v>166913444.35494614</c:v>
                </c:pt>
                <c:pt idx="87">
                  <c:v>169457353.80865097</c:v>
                </c:pt>
                <c:pt idx="88">
                  <c:v>172018436.06444931</c:v>
                </c:pt>
                <c:pt idx="89">
                  <c:v>182195775.54314041</c:v>
                </c:pt>
                <c:pt idx="90">
                  <c:v>184834281.90041351</c:v>
                </c:pt>
                <c:pt idx="91">
                  <c:v>187405138.78580856</c:v>
                </c:pt>
                <c:pt idx="92">
                  <c:v>189882872.75818253</c:v>
                </c:pt>
                <c:pt idx="93">
                  <c:v>197622176.41928101</c:v>
                </c:pt>
                <c:pt idx="94">
                  <c:v>200168644.93398666</c:v>
                </c:pt>
                <c:pt idx="95">
                  <c:v>202732303.52587509</c:v>
                </c:pt>
                <c:pt idx="96">
                  <c:v>205279197.88451004</c:v>
                </c:pt>
                <c:pt idx="97">
                  <c:v>207843285.19499969</c:v>
                </c:pt>
                <c:pt idx="98">
                  <c:v>215357880.00260925</c:v>
                </c:pt>
                <c:pt idx="99">
                  <c:v>217922812.80254745</c:v>
                </c:pt>
                <c:pt idx="100">
                  <c:v>220445491.43460846</c:v>
                </c:pt>
                <c:pt idx="101">
                  <c:v>222968378.18765259</c:v>
                </c:pt>
                <c:pt idx="102">
                  <c:v>225516958.88583755</c:v>
                </c:pt>
                <c:pt idx="103">
                  <c:v>233086874.33315659</c:v>
                </c:pt>
                <c:pt idx="104">
                  <c:v>235636298.23935699</c:v>
                </c:pt>
                <c:pt idx="105">
                  <c:v>238211430.96112442</c:v>
                </c:pt>
                <c:pt idx="106">
                  <c:v>240761281.91370392</c:v>
                </c:pt>
                <c:pt idx="107">
                  <c:v>250961535.67433929</c:v>
                </c:pt>
                <c:pt idx="108">
                  <c:v>253512449.13564682</c:v>
                </c:pt>
                <c:pt idx="109">
                  <c:v>256490134.48209381</c:v>
                </c:pt>
                <c:pt idx="110">
                  <c:v>259468068.79610443</c:v>
                </c:pt>
                <c:pt idx="111">
                  <c:v>262485829.28527069</c:v>
                </c:pt>
                <c:pt idx="112">
                  <c:v>271094596.69402313</c:v>
                </c:pt>
                <c:pt idx="113">
                  <c:v>274469234.82859039</c:v>
                </c:pt>
                <c:pt idx="114">
                  <c:v>277968314.12380219</c:v>
                </c:pt>
                <c:pt idx="115">
                  <c:v>284696155.54470062</c:v>
                </c:pt>
                <c:pt idx="116">
                  <c:v>294518623.78230286</c:v>
                </c:pt>
                <c:pt idx="117">
                  <c:v>297883914.49060822</c:v>
                </c:pt>
                <c:pt idx="118">
                  <c:v>301339834.62332916</c:v>
                </c:pt>
                <c:pt idx="119">
                  <c:v>308116724.59575653</c:v>
                </c:pt>
                <c:pt idx="120">
                  <c:v>318419314.16600037</c:v>
                </c:pt>
                <c:pt idx="121">
                  <c:v>321786583.32034302</c:v>
                </c:pt>
                <c:pt idx="122">
                  <c:v>325165431.70601654</c:v>
                </c:pt>
                <c:pt idx="123">
                  <c:v>328555862.15866852</c:v>
                </c:pt>
                <c:pt idx="124">
                  <c:v>331980482.27706146</c:v>
                </c:pt>
                <c:pt idx="125">
                  <c:v>342255207.34884644</c:v>
                </c:pt>
                <c:pt idx="126">
                  <c:v>345590531.0394516</c:v>
                </c:pt>
                <c:pt idx="127">
                  <c:v>349005277.80068207</c:v>
                </c:pt>
                <c:pt idx="128">
                  <c:v>352397694.90718079</c:v>
                </c:pt>
                <c:pt idx="129">
                  <c:v>355790394.71509552</c:v>
                </c:pt>
                <c:pt idx="130">
                  <c:v>365901482.66310883</c:v>
                </c:pt>
                <c:pt idx="131">
                  <c:v>369272682.28585052</c:v>
                </c:pt>
                <c:pt idx="132">
                  <c:v>372610219.90843201</c:v>
                </c:pt>
                <c:pt idx="133">
                  <c:v>375778311.81443024</c:v>
                </c:pt>
                <c:pt idx="134">
                  <c:v>378946650.12756348</c:v>
                </c:pt>
                <c:pt idx="135">
                  <c:v>389233234.15672302</c:v>
                </c:pt>
                <c:pt idx="136">
                  <c:v>392572407.4356308</c:v>
                </c:pt>
                <c:pt idx="137">
                  <c:v>395911854.34124756</c:v>
                </c:pt>
                <c:pt idx="138">
                  <c:v>399342143.58898926</c:v>
                </c:pt>
                <c:pt idx="139">
                  <c:v>402625535.0394516</c:v>
                </c:pt>
                <c:pt idx="140">
                  <c:v>416213076.88446808</c:v>
                </c:pt>
                <c:pt idx="141">
                  <c:v>419656401.54428864</c:v>
                </c:pt>
                <c:pt idx="142">
                  <c:v>422998067.83274078</c:v>
                </c:pt>
                <c:pt idx="143">
                  <c:v>426396651.00505829</c:v>
                </c:pt>
                <c:pt idx="144">
                  <c:v>436593250.16782379</c:v>
                </c:pt>
                <c:pt idx="145">
                  <c:v>439992966.27200317</c:v>
                </c:pt>
                <c:pt idx="146">
                  <c:v>443392965.68585968</c:v>
                </c:pt>
                <c:pt idx="147">
                  <c:v>446895256.91540527</c:v>
                </c:pt>
                <c:pt idx="148">
                  <c:v>450182479.0333252</c:v>
                </c:pt>
                <c:pt idx="149">
                  <c:v>460419033.13848114</c:v>
                </c:pt>
                <c:pt idx="150">
                  <c:v>463820734.72458649</c:v>
                </c:pt>
                <c:pt idx="151">
                  <c:v>467290759.4870224</c:v>
                </c:pt>
                <c:pt idx="152">
                  <c:v>470715715.5451889</c:v>
                </c:pt>
                <c:pt idx="153">
                  <c:v>474152300.78459167</c:v>
                </c:pt>
                <c:pt idx="154">
                  <c:v>484020554.25728607</c:v>
                </c:pt>
                <c:pt idx="155">
                  <c:v>487446913.75934601</c:v>
                </c:pt>
                <c:pt idx="156">
                  <c:v>490884907.20791626</c:v>
                </c:pt>
                <c:pt idx="157">
                  <c:v>494311842.55291748</c:v>
                </c:pt>
                <c:pt idx="158">
                  <c:v>497750413.79966736</c:v>
                </c:pt>
                <c:pt idx="159">
                  <c:v>507964851.40312195</c:v>
                </c:pt>
                <c:pt idx="160">
                  <c:v>511427276.20303345</c:v>
                </c:pt>
                <c:pt idx="161">
                  <c:v>514810522.12757111</c:v>
                </c:pt>
                <c:pt idx="162">
                  <c:v>518159985.7675705</c:v>
                </c:pt>
                <c:pt idx="163">
                  <c:v>521566499.09973145</c:v>
                </c:pt>
                <c:pt idx="164">
                  <c:v>531616550.86408997</c:v>
                </c:pt>
                <c:pt idx="165">
                  <c:v>535024185.57666779</c:v>
                </c:pt>
                <c:pt idx="166">
                  <c:v>538534341.81925201</c:v>
                </c:pt>
                <c:pt idx="167">
                  <c:v>542056160.05422974</c:v>
                </c:pt>
                <c:pt idx="168">
                  <c:v>545476026.41650391</c:v>
                </c:pt>
                <c:pt idx="169">
                  <c:v>558656679.80278778</c:v>
                </c:pt>
                <c:pt idx="170">
                  <c:v>562191597.08818817</c:v>
                </c:pt>
                <c:pt idx="171">
                  <c:v>565635881.54761505</c:v>
                </c:pt>
                <c:pt idx="172">
                  <c:v>569023614.74002838</c:v>
                </c:pt>
                <c:pt idx="173">
                  <c:v>579255870.64370728</c:v>
                </c:pt>
                <c:pt idx="174">
                  <c:v>582747079.40823364</c:v>
                </c:pt>
                <c:pt idx="175">
                  <c:v>586102110.07168579</c:v>
                </c:pt>
                <c:pt idx="176">
                  <c:v>589559780.91654205</c:v>
                </c:pt>
                <c:pt idx="177">
                  <c:v>592972244.23161316</c:v>
                </c:pt>
                <c:pt idx="178">
                  <c:v>604537075.57975006</c:v>
                </c:pt>
                <c:pt idx="179">
                  <c:v>608367453.66938019</c:v>
                </c:pt>
                <c:pt idx="180">
                  <c:v>612261995.91197205</c:v>
                </c:pt>
                <c:pt idx="181">
                  <c:v>632183309.44353485</c:v>
                </c:pt>
                <c:pt idx="182">
                  <c:v>636015991.38600159</c:v>
                </c:pt>
                <c:pt idx="183">
                  <c:v>639848992.7186203</c:v>
                </c:pt>
                <c:pt idx="184">
                  <c:v>643618424.78886414</c:v>
                </c:pt>
                <c:pt idx="185">
                  <c:v>647452059.6576004</c:v>
                </c:pt>
                <c:pt idx="186">
                  <c:v>658877243.58574677</c:v>
                </c:pt>
                <c:pt idx="187">
                  <c:v>662737716.06563568</c:v>
                </c:pt>
                <c:pt idx="188">
                  <c:v>666572944.20865631</c:v>
                </c:pt>
                <c:pt idx="189">
                  <c:v>670344566.15824127</c:v>
                </c:pt>
                <c:pt idx="190">
                  <c:v>674116497.17129517</c:v>
                </c:pt>
                <c:pt idx="191">
                  <c:v>685701749.8230896</c:v>
                </c:pt>
                <c:pt idx="192">
                  <c:v>689538891.63558197</c:v>
                </c:pt>
                <c:pt idx="193">
                  <c:v>693376353.2098999</c:v>
                </c:pt>
                <c:pt idx="194">
                  <c:v>697022245.50452423</c:v>
                </c:pt>
                <c:pt idx="195">
                  <c:v>700847537.07434845</c:v>
                </c:pt>
                <c:pt idx="196">
                  <c:v>712170828.76053619</c:v>
                </c:pt>
                <c:pt idx="197">
                  <c:v>715984580.67913818</c:v>
                </c:pt>
                <c:pt idx="198">
                  <c:v>719824246.06086731</c:v>
                </c:pt>
                <c:pt idx="199">
                  <c:v>723664231.414711</c:v>
                </c:pt>
                <c:pt idx="200">
                  <c:v>739537493.53885651</c:v>
                </c:pt>
                <c:pt idx="201">
                  <c:v>743379121.66331482</c:v>
                </c:pt>
                <c:pt idx="202">
                  <c:v>746772842.62643433</c:v>
                </c:pt>
                <c:pt idx="203">
                  <c:v>750563843.9490509</c:v>
                </c:pt>
                <c:pt idx="204">
                  <c:v>754342348.48625946</c:v>
                </c:pt>
                <c:pt idx="205">
                  <c:v>765794076.83614349</c:v>
                </c:pt>
                <c:pt idx="206">
                  <c:v>769599454.8474884</c:v>
                </c:pt>
                <c:pt idx="207">
                  <c:v>773443588.13539886</c:v>
                </c:pt>
                <c:pt idx="208">
                  <c:v>777288041.7677536</c:v>
                </c:pt>
                <c:pt idx="209">
                  <c:v>781145631.68458557</c:v>
                </c:pt>
                <c:pt idx="210">
                  <c:v>792296408.545578</c:v>
                </c:pt>
                <c:pt idx="211">
                  <c:v>796103972.99928284</c:v>
                </c:pt>
                <c:pt idx="212">
                  <c:v>799899030.43706512</c:v>
                </c:pt>
                <c:pt idx="213">
                  <c:v>803745688.68961334</c:v>
                </c:pt>
                <c:pt idx="214">
                  <c:v>807400318.55662537</c:v>
                </c:pt>
                <c:pt idx="215">
                  <c:v>818980641.46986389</c:v>
                </c:pt>
                <c:pt idx="216">
                  <c:v>822816062.36203003</c:v>
                </c:pt>
                <c:pt idx="217">
                  <c:v>826651801.80721283</c:v>
                </c:pt>
                <c:pt idx="218">
                  <c:v>830500689.45737457</c:v>
                </c:pt>
                <c:pt idx="219">
                  <c:v>834388389.93206024</c:v>
                </c:pt>
                <c:pt idx="220">
                  <c:v>846321940.26612854</c:v>
                </c:pt>
                <c:pt idx="221">
                  <c:v>850198137.27334595</c:v>
                </c:pt>
                <c:pt idx="222">
                  <c:v>854048987.11812592</c:v>
                </c:pt>
                <c:pt idx="223">
                  <c:v>857938669.57454681</c:v>
                </c:pt>
                <c:pt idx="224">
                  <c:v>861880032.67776489</c:v>
                </c:pt>
                <c:pt idx="225">
                  <c:v>873936239.71962738</c:v>
                </c:pt>
                <c:pt idx="226">
                  <c:v>877853281.53994751</c:v>
                </c:pt>
                <c:pt idx="227">
                  <c:v>881706435.98007965</c:v>
                </c:pt>
                <c:pt idx="228">
                  <c:v>885559911.51641083</c:v>
                </c:pt>
                <c:pt idx="229">
                  <c:v>889413708.17571259</c:v>
                </c:pt>
                <c:pt idx="230">
                  <c:v>901284391.02748108</c:v>
                </c:pt>
                <c:pt idx="231">
                  <c:v>905139498.06007385</c:v>
                </c:pt>
                <c:pt idx="232">
                  <c:v>909084886.345047</c:v>
                </c:pt>
                <c:pt idx="233">
                  <c:v>912966348.46607208</c:v>
                </c:pt>
                <c:pt idx="234">
                  <c:v>916886697.00392151</c:v>
                </c:pt>
                <c:pt idx="235">
                  <c:v>928648739.03941345</c:v>
                </c:pt>
                <c:pt idx="236">
                  <c:v>932506126.43434143</c:v>
                </c:pt>
                <c:pt idx="237">
                  <c:v>936363835.2782135</c:v>
                </c:pt>
                <c:pt idx="238">
                  <c:v>940196145.39569092</c:v>
                </c:pt>
                <c:pt idx="239">
                  <c:v>944183106.7304306</c:v>
                </c:pt>
                <c:pt idx="240">
                  <c:v>956337954.79595947</c:v>
                </c:pt>
                <c:pt idx="241">
                  <c:v>960506425.21189117</c:v>
                </c:pt>
                <c:pt idx="242">
                  <c:v>964559469.52409363</c:v>
                </c:pt>
                <c:pt idx="243">
                  <c:v>968419849.47988892</c:v>
                </c:pt>
                <c:pt idx="244">
                  <c:v>972241944.11746979</c:v>
                </c:pt>
                <c:pt idx="245">
                  <c:v>984790259.64399719</c:v>
                </c:pt>
                <c:pt idx="246">
                  <c:v>988793934.58031464</c:v>
                </c:pt>
                <c:pt idx="247">
                  <c:v>992682083.40483856</c:v>
                </c:pt>
                <c:pt idx="248">
                  <c:v>996519055.42175293</c:v>
                </c:pt>
                <c:pt idx="249">
                  <c:v>1000330591.4329834</c:v>
                </c:pt>
                <c:pt idx="250">
                  <c:v>1011727506.036705</c:v>
                </c:pt>
                <c:pt idx="251">
                  <c:v>1015591816.6622238</c:v>
                </c:pt>
                <c:pt idx="252">
                  <c:v>1019392038.7694321</c:v>
                </c:pt>
                <c:pt idx="253">
                  <c:v>1023192572.2837296</c:v>
                </c:pt>
                <c:pt idx="254">
                  <c:v>1027315522.7345886</c:v>
                </c:pt>
                <c:pt idx="255">
                  <c:v>1038835039.4227371</c:v>
                </c:pt>
                <c:pt idx="256">
                  <c:v>1042727386.1399307</c:v>
                </c:pt>
                <c:pt idx="257">
                  <c:v>1046671617.9677429</c:v>
                </c:pt>
                <c:pt idx="258">
                  <c:v>1050409933.1814194</c:v>
                </c:pt>
                <c:pt idx="259">
                  <c:v>1054213008.4398422</c:v>
                </c:pt>
                <c:pt idx="260">
                  <c:v>1065700526.1594391</c:v>
                </c:pt>
                <c:pt idx="261">
                  <c:v>1069633814.676239</c:v>
                </c:pt>
                <c:pt idx="262">
                  <c:v>1073438465.2249374</c:v>
                </c:pt>
                <c:pt idx="263">
                  <c:v>1077359511.1397934</c:v>
                </c:pt>
                <c:pt idx="264">
                  <c:v>1081358283.7643661</c:v>
                </c:pt>
                <c:pt idx="265">
                  <c:v>1093162128.9948273</c:v>
                </c:pt>
                <c:pt idx="266">
                  <c:v>1097123551.4319382</c:v>
                </c:pt>
                <c:pt idx="267">
                  <c:v>1100969168.881485</c:v>
                </c:pt>
                <c:pt idx="268">
                  <c:v>1104840916.312233</c:v>
                </c:pt>
                <c:pt idx="269">
                  <c:v>1108867869.1916351</c:v>
                </c:pt>
                <c:pt idx="270">
                  <c:v>1120601258.3286057</c:v>
                </c:pt>
                <c:pt idx="271">
                  <c:v>1124603754.5480728</c:v>
                </c:pt>
                <c:pt idx="272">
                  <c:v>1128800281.2759094</c:v>
                </c:pt>
                <c:pt idx="273">
                  <c:v>1132803483.5223465</c:v>
                </c:pt>
                <c:pt idx="274">
                  <c:v>1136652054.4773712</c:v>
                </c:pt>
                <c:pt idx="275">
                  <c:v>1148276217.4909973</c:v>
                </c:pt>
                <c:pt idx="276">
                  <c:v>1152151907.1757965</c:v>
                </c:pt>
                <c:pt idx="277">
                  <c:v>1156027919.8347321</c:v>
                </c:pt>
                <c:pt idx="278">
                  <c:v>1159904255.4947205</c:v>
                </c:pt>
                <c:pt idx="279">
                  <c:v>1163845525.1608124</c:v>
                </c:pt>
                <c:pt idx="280">
                  <c:v>1175592796.1559143</c:v>
                </c:pt>
                <c:pt idx="281">
                  <c:v>1179406129.4544907</c:v>
                </c:pt>
                <c:pt idx="282">
                  <c:v>1183284413.2986221</c:v>
                </c:pt>
                <c:pt idx="283">
                  <c:v>1187175949.0231705</c:v>
                </c:pt>
                <c:pt idx="284">
                  <c:v>1191029020.8100586</c:v>
                </c:pt>
                <c:pt idx="285">
                  <c:v>1202977118.258728</c:v>
                </c:pt>
                <c:pt idx="286">
                  <c:v>1206986707.9550171</c:v>
                </c:pt>
                <c:pt idx="287">
                  <c:v>1210867290.180687</c:v>
                </c:pt>
                <c:pt idx="288">
                  <c:v>1214748195.7882156</c:v>
                </c:pt>
                <c:pt idx="289">
                  <c:v>1218809584.4568024</c:v>
                </c:pt>
                <c:pt idx="290">
                  <c:v>1231704286.8529205</c:v>
                </c:pt>
                <c:pt idx="291">
                  <c:v>1235931940.3986511</c:v>
                </c:pt>
                <c:pt idx="292">
                  <c:v>1240231601.393692</c:v>
                </c:pt>
                <c:pt idx="293">
                  <c:v>1244531620.6938171</c:v>
                </c:pt>
                <c:pt idx="294">
                  <c:v>1248831998.3288803</c:v>
                </c:pt>
                <c:pt idx="295">
                  <c:v>1261863228.4084625</c:v>
                </c:pt>
                <c:pt idx="296">
                  <c:v>1266222407.9699783</c:v>
                </c:pt>
                <c:pt idx="297">
                  <c:v>1274769415.9019547</c:v>
                </c:pt>
                <c:pt idx="298">
                  <c:v>1278957569.4212418</c:v>
                </c:pt>
                <c:pt idx="299">
                  <c:v>1291652146.4903793</c:v>
                </c:pt>
                <c:pt idx="300">
                  <c:v>1295741235.6186523</c:v>
                </c:pt>
                <c:pt idx="301">
                  <c:v>1299974136.6365738</c:v>
                </c:pt>
                <c:pt idx="302">
                  <c:v>1304178684.5315781</c:v>
                </c:pt>
                <c:pt idx="303">
                  <c:v>1308426628.1123199</c:v>
                </c:pt>
                <c:pt idx="304">
                  <c:v>1321559019.8802948</c:v>
                </c:pt>
                <c:pt idx="305">
                  <c:v>1325794036.5222015</c:v>
                </c:pt>
                <c:pt idx="306">
                  <c:v>1330029400.2001953</c:v>
                </c:pt>
                <c:pt idx="307">
                  <c:v>1334193319.2352142</c:v>
                </c:pt>
                <c:pt idx="308">
                  <c:v>1339003751.113533</c:v>
                </c:pt>
                <c:pt idx="309">
                  <c:v>1351928502.0513077</c:v>
                </c:pt>
                <c:pt idx="310">
                  <c:v>1356223465.0018845</c:v>
                </c:pt>
                <c:pt idx="311">
                  <c:v>1360533150.2906494</c:v>
                </c:pt>
                <c:pt idx="312">
                  <c:v>1364785727.4607925</c:v>
                </c:pt>
                <c:pt idx="313">
                  <c:v>1369096126.2714157</c:v>
                </c:pt>
                <c:pt idx="314">
                  <c:v>1381812862.4024658</c:v>
                </c:pt>
                <c:pt idx="315">
                  <c:v>1386124680.1410065</c:v>
                </c:pt>
                <c:pt idx="316">
                  <c:v>1390436857.1976929</c:v>
                </c:pt>
                <c:pt idx="317">
                  <c:v>1394749393.6024628</c:v>
                </c:pt>
                <c:pt idx="318">
                  <c:v>1399047913.0659866</c:v>
                </c:pt>
                <c:pt idx="319">
                  <c:v>1412073940.1241074</c:v>
                </c:pt>
                <c:pt idx="320">
                  <c:v>1416388279.619133</c:v>
                </c:pt>
                <c:pt idx="321">
                  <c:v>1420846801.9432144</c:v>
                </c:pt>
                <c:pt idx="322">
                  <c:v>1425089954.6672516</c:v>
                </c:pt>
                <c:pt idx="323">
                  <c:v>1429419763.5773468</c:v>
                </c:pt>
                <c:pt idx="324">
                  <c:v>1442151329.2692261</c:v>
                </c:pt>
                <c:pt idx="325">
                  <c:v>1446612070.0781326</c:v>
                </c:pt>
                <c:pt idx="326">
                  <c:v>1450958069.2017899</c:v>
                </c:pt>
                <c:pt idx="327">
                  <c:v>1455419568.3688507</c:v>
                </c:pt>
                <c:pt idx="328">
                  <c:v>1459895844.8926773</c:v>
                </c:pt>
                <c:pt idx="329">
                  <c:v>1478666162.7209244</c:v>
                </c:pt>
                <c:pt idx="330">
                  <c:v>1483058049.7152557</c:v>
                </c:pt>
                <c:pt idx="331">
                  <c:v>1487392705.4021912</c:v>
                </c:pt>
                <c:pt idx="332">
                  <c:v>1491857341.9962616</c:v>
                </c:pt>
                <c:pt idx="333">
                  <c:v>1504906726.0940018</c:v>
                </c:pt>
                <c:pt idx="334">
                  <c:v>1509228801.6545105</c:v>
                </c:pt>
                <c:pt idx="335">
                  <c:v>1513839399.7702103</c:v>
                </c:pt>
                <c:pt idx="336">
                  <c:v>1518335132.5181808</c:v>
                </c:pt>
                <c:pt idx="337">
                  <c:v>1522658327.1125717</c:v>
                </c:pt>
                <c:pt idx="338">
                  <c:v>1539376072.5735321</c:v>
                </c:pt>
                <c:pt idx="339">
                  <c:v>1543960517.459938</c:v>
                </c:pt>
                <c:pt idx="340">
                  <c:v>1548141669.8349533</c:v>
                </c:pt>
                <c:pt idx="341">
                  <c:v>1552539442.9486542</c:v>
                </c:pt>
                <c:pt idx="342">
                  <c:v>1565647359.1579971</c:v>
                </c:pt>
                <c:pt idx="343">
                  <c:v>1570017767.8107147</c:v>
                </c:pt>
                <c:pt idx="344">
                  <c:v>1574201019.242012</c:v>
                </c:pt>
                <c:pt idx="345">
                  <c:v>1578427886.1582947</c:v>
                </c:pt>
                <c:pt idx="346">
                  <c:v>1582756088.4821472</c:v>
                </c:pt>
                <c:pt idx="347">
                  <c:v>1595525349.3538971</c:v>
                </c:pt>
                <c:pt idx="348">
                  <c:v>1599927136.9182205</c:v>
                </c:pt>
                <c:pt idx="349">
                  <c:v>1604617963.6736298</c:v>
                </c:pt>
                <c:pt idx="350">
                  <c:v>1608991652.3522415</c:v>
                </c:pt>
                <c:pt idx="351">
                  <c:v>1613466759.9667358</c:v>
                </c:pt>
                <c:pt idx="352">
                  <c:v>1626460126.6567307</c:v>
                </c:pt>
                <c:pt idx="353">
                  <c:v>1631803179.5030899</c:v>
                </c:pt>
                <c:pt idx="354">
                  <c:v>1636352462.2812881</c:v>
                </c:pt>
                <c:pt idx="355">
                  <c:v>1640541057.340744</c:v>
                </c:pt>
                <c:pt idx="356">
                  <c:v>1645091104.6832657</c:v>
                </c:pt>
                <c:pt idx="357">
                  <c:v>1658309065.339035</c:v>
                </c:pt>
                <c:pt idx="358">
                  <c:v>1662643924.4278183</c:v>
                </c:pt>
                <c:pt idx="359">
                  <c:v>1667123652.0990906</c:v>
                </c:pt>
                <c:pt idx="360">
                  <c:v>1672109584.7824173</c:v>
                </c:pt>
                <c:pt idx="361">
                  <c:v>1676590127.5522079</c:v>
                </c:pt>
                <c:pt idx="362">
                  <c:v>1690683370.7117691</c:v>
                </c:pt>
                <c:pt idx="363">
                  <c:v>1695310098.1224899</c:v>
                </c:pt>
                <c:pt idx="364">
                  <c:v>1700154133.9233017</c:v>
                </c:pt>
                <c:pt idx="365">
                  <c:v>1705114309.7199631</c:v>
                </c:pt>
                <c:pt idx="366">
                  <c:v>1723337099.7283783</c:v>
                </c:pt>
                <c:pt idx="367">
                  <c:v>1728140340.8164597</c:v>
                </c:pt>
                <c:pt idx="368">
                  <c:v>1732625708.4569244</c:v>
                </c:pt>
                <c:pt idx="369">
                  <c:v>1737328514.9444962</c:v>
                </c:pt>
                <c:pt idx="370">
                  <c:v>1754694291.1161346</c:v>
                </c:pt>
                <c:pt idx="371">
                  <c:v>1759471471.4261475</c:v>
                </c:pt>
                <c:pt idx="372">
                  <c:v>1764350433.0611115</c:v>
                </c:pt>
                <c:pt idx="373">
                  <c:v>1769171935.4761734</c:v>
                </c:pt>
                <c:pt idx="374">
                  <c:v>1773878041.2759018</c:v>
                </c:pt>
                <c:pt idx="375">
                  <c:v>1787780408.7535782</c:v>
                </c:pt>
                <c:pt idx="376">
                  <c:v>1792502679.9794693</c:v>
                </c:pt>
                <c:pt idx="377">
                  <c:v>1797196405.2206573</c:v>
                </c:pt>
                <c:pt idx="378">
                  <c:v>1801905041.0072403</c:v>
                </c:pt>
                <c:pt idx="379">
                  <c:v>1806512675.9525146</c:v>
                </c:pt>
                <c:pt idx="380">
                  <c:v>1820597634.3750229</c:v>
                </c:pt>
                <c:pt idx="381">
                  <c:v>1825250404.3307648</c:v>
                </c:pt>
                <c:pt idx="382">
                  <c:v>1829932580.9642639</c:v>
                </c:pt>
                <c:pt idx="383">
                  <c:v>1834818138.5419846</c:v>
                </c:pt>
                <c:pt idx="384">
                  <c:v>1839573666.416832</c:v>
                </c:pt>
                <c:pt idx="385">
                  <c:v>1853754550.5962143</c:v>
                </c:pt>
                <c:pt idx="386">
                  <c:v>1858439284.6850662</c:v>
                </c:pt>
                <c:pt idx="387">
                  <c:v>1863138944.2206726</c:v>
                </c:pt>
                <c:pt idx="388">
                  <c:v>1867926065.2905579</c:v>
                </c:pt>
                <c:pt idx="389">
                  <c:v>1872641086.3936768</c:v>
                </c:pt>
                <c:pt idx="390">
                  <c:v>1891676982.2562714</c:v>
                </c:pt>
                <c:pt idx="391">
                  <c:v>1896452204.9582596</c:v>
                </c:pt>
                <c:pt idx="392">
                  <c:v>1901198832.7002029</c:v>
                </c:pt>
                <c:pt idx="393">
                  <c:v>1905931374.5944824</c:v>
                </c:pt>
                <c:pt idx="394">
                  <c:v>1920086731.0084381</c:v>
                </c:pt>
                <c:pt idx="395">
                  <c:v>1924835505.5531769</c:v>
                </c:pt>
                <c:pt idx="396">
                  <c:v>1929497570.0524216</c:v>
                </c:pt>
                <c:pt idx="397">
                  <c:v>1934189099.9732971</c:v>
                </c:pt>
                <c:pt idx="398">
                  <c:v>1938924629.3195724</c:v>
                </c:pt>
                <c:pt idx="399">
                  <c:v>1953219668.7182617</c:v>
                </c:pt>
                <c:pt idx="400">
                  <c:v>1957927858.4884415</c:v>
                </c:pt>
                <c:pt idx="401">
                  <c:v>1962651004.7534409</c:v>
                </c:pt>
                <c:pt idx="402">
                  <c:v>1967330975.204422</c:v>
                </c:pt>
                <c:pt idx="403">
                  <c:v>1972883486.4356842</c:v>
                </c:pt>
                <c:pt idx="404">
                  <c:v>1989630009.1513519</c:v>
                </c:pt>
                <c:pt idx="405">
                  <c:v>1995228511.2495499</c:v>
                </c:pt>
                <c:pt idx="406">
                  <c:v>2000725810.2432251</c:v>
                </c:pt>
                <c:pt idx="407">
                  <c:v>2006180052.5151215</c:v>
                </c:pt>
                <c:pt idx="408">
                  <c:v>2011576678.2927475</c:v>
                </c:pt>
                <c:pt idx="409">
                  <c:v>2028204653.8881149</c:v>
                </c:pt>
                <c:pt idx="410">
                  <c:v>2033909147.2837677</c:v>
                </c:pt>
                <c:pt idx="411">
                  <c:v>2039483277.0624847</c:v>
                </c:pt>
                <c:pt idx="412">
                  <c:v>2044927001.158493</c:v>
                </c:pt>
                <c:pt idx="413">
                  <c:v>2050458632.3419495</c:v>
                </c:pt>
                <c:pt idx="414">
                  <c:v>2067055277.575531</c:v>
                </c:pt>
                <c:pt idx="415">
                  <c:v>2072560118.3796768</c:v>
                </c:pt>
                <c:pt idx="416">
                  <c:v>2072560118.3796692</c:v>
                </c:pt>
                <c:pt idx="417">
                  <c:v>2083512697.6044006</c:v>
                </c:pt>
                <c:pt idx="418">
                  <c:v>2088975563.5103989</c:v>
                </c:pt>
                <c:pt idx="419">
                  <c:v>2105365868.3740005</c:v>
                </c:pt>
                <c:pt idx="420">
                  <c:v>2110903879.2156525</c:v>
                </c:pt>
                <c:pt idx="421">
                  <c:v>2116369598.3697357</c:v>
                </c:pt>
                <c:pt idx="422">
                  <c:v>2121981654.5628891</c:v>
                </c:pt>
                <c:pt idx="423">
                  <c:v>2127506840.964859</c:v>
                </c:pt>
                <c:pt idx="424">
                  <c:v>2149901510.5503311</c:v>
                </c:pt>
                <c:pt idx="425">
                  <c:v>2155429636.2926788</c:v>
                </c:pt>
                <c:pt idx="426">
                  <c:v>2183219051.1418839</c:v>
                </c:pt>
                <c:pt idx="427">
                  <c:v>2188765279.8194962</c:v>
                </c:pt>
                <c:pt idx="428">
                  <c:v>2194166125.1399155</c:v>
                </c:pt>
                <c:pt idx="429">
                  <c:v>2199567525.547226</c:v>
                </c:pt>
                <c:pt idx="430">
                  <c:v>2205130079.7770081</c:v>
                </c:pt>
                <c:pt idx="431">
                  <c:v>2221600487.2020111</c:v>
                </c:pt>
                <c:pt idx="432">
                  <c:v>2227121555.2531662</c:v>
                </c:pt>
                <c:pt idx="433">
                  <c:v>2232570165.347641</c:v>
                </c:pt>
                <c:pt idx="434">
                  <c:v>2237946294.7423248</c:v>
                </c:pt>
                <c:pt idx="435">
                  <c:v>2243293752.6156235</c:v>
                </c:pt>
                <c:pt idx="436">
                  <c:v>2259381593.2882996</c:v>
                </c:pt>
                <c:pt idx="437">
                  <c:v>2264848162.3760452</c:v>
                </c:pt>
                <c:pt idx="438">
                  <c:v>2270344535.4063339</c:v>
                </c:pt>
                <c:pt idx="439">
                  <c:v>2275783004.3416672</c:v>
                </c:pt>
                <c:pt idx="440">
                  <c:v>2281280519.4554596</c:v>
                </c:pt>
                <c:pt idx="441">
                  <c:v>2297730919.6177826</c:v>
                </c:pt>
                <c:pt idx="442">
                  <c:v>2303230727.0693893</c:v>
                </c:pt>
                <c:pt idx="443">
                  <c:v>2308701851.5949326</c:v>
                </c:pt>
                <c:pt idx="444">
                  <c:v>2314188174.7044754</c:v>
                </c:pt>
                <c:pt idx="445">
                  <c:v>2319689701.0249405</c:v>
                </c:pt>
                <c:pt idx="446">
                  <c:v>2336152104.0565033</c:v>
                </c:pt>
                <c:pt idx="447">
                  <c:v>2341641286.567337</c:v>
                </c:pt>
                <c:pt idx="448">
                  <c:v>2347292073.6608429</c:v>
                </c:pt>
                <c:pt idx="449">
                  <c:v>2353002030.3021622</c:v>
                </c:pt>
                <c:pt idx="450">
                  <c:v>2358712605.52211</c:v>
                </c:pt>
                <c:pt idx="451">
                  <c:v>2376241577.4634476</c:v>
                </c:pt>
                <c:pt idx="452">
                  <c:v>2382101159.860939</c:v>
                </c:pt>
                <c:pt idx="453">
                  <c:v>2387756285.1519623</c:v>
                </c:pt>
                <c:pt idx="454">
                  <c:v>2393382712.4890442</c:v>
                </c:pt>
                <c:pt idx="455">
                  <c:v>2399024393.6957932</c:v>
                </c:pt>
                <c:pt idx="456">
                  <c:v>2415335725.4041824</c:v>
                </c:pt>
                <c:pt idx="457">
                  <c:v>2420759857.1315079</c:v>
                </c:pt>
                <c:pt idx="458">
                  <c:v>2426331159.5608673</c:v>
                </c:pt>
                <c:pt idx="459">
                  <c:v>2431961701.5512238</c:v>
                </c:pt>
                <c:pt idx="460">
                  <c:v>2437578179.6989136</c:v>
                </c:pt>
                <c:pt idx="461">
                  <c:v>2454517402.6982346</c:v>
                </c:pt>
                <c:pt idx="462">
                  <c:v>2460136280.5219116</c:v>
                </c:pt>
                <c:pt idx="463">
                  <c:v>2465726411.6115952</c:v>
                </c:pt>
                <c:pt idx="464">
                  <c:v>2471229091.4461441</c:v>
                </c:pt>
                <c:pt idx="465">
                  <c:v>2476776370.5007401</c:v>
                </c:pt>
                <c:pt idx="466">
                  <c:v>2493419955.0574417</c:v>
                </c:pt>
                <c:pt idx="467">
                  <c:v>2498910838.1305466</c:v>
                </c:pt>
                <c:pt idx="468">
                  <c:v>2504328876.4914551</c:v>
                </c:pt>
                <c:pt idx="469">
                  <c:v>2509791523.8086929</c:v>
                </c:pt>
                <c:pt idx="470">
                  <c:v>2515298793.759079</c:v>
                </c:pt>
                <c:pt idx="471">
                  <c:v>2531954512.8791199</c:v>
                </c:pt>
                <c:pt idx="472">
                  <c:v>2537096786.2345352</c:v>
                </c:pt>
                <c:pt idx="473">
                  <c:v>2542900773.2430115</c:v>
                </c:pt>
                <c:pt idx="474">
                  <c:v>2548543749.3254929</c:v>
                </c:pt>
                <c:pt idx="475">
                  <c:v>2554422476.4087601</c:v>
                </c:pt>
                <c:pt idx="476">
                  <c:v>2572501570.7548599</c:v>
                </c:pt>
                <c:pt idx="477">
                  <c:v>2578015373.0018005</c:v>
                </c:pt>
                <c:pt idx="478">
                  <c:v>2583544454.6074295</c:v>
                </c:pt>
                <c:pt idx="479">
                  <c:v>2589103526.7751541</c:v>
                </c:pt>
                <c:pt idx="480">
                  <c:v>2594619058.3925171</c:v>
                </c:pt>
                <c:pt idx="481">
                  <c:v>2611388021.0943451</c:v>
                </c:pt>
                <c:pt idx="482">
                  <c:v>2617008873.9343643</c:v>
                </c:pt>
                <c:pt idx="483">
                  <c:v>2622600891.5377197</c:v>
                </c:pt>
                <c:pt idx="484">
                  <c:v>2628134629.8530579</c:v>
                </c:pt>
                <c:pt idx="485">
                  <c:v>2633580632.5789032</c:v>
                </c:pt>
                <c:pt idx="486">
                  <c:v>2650096965.2093964</c:v>
                </c:pt>
                <c:pt idx="487">
                  <c:v>2655618850.3099365</c:v>
                </c:pt>
                <c:pt idx="488">
                  <c:v>2661170763.7284241</c:v>
                </c:pt>
                <c:pt idx="489">
                  <c:v>2666693802.3496399</c:v>
                </c:pt>
                <c:pt idx="490">
                  <c:v>2672276334.8360519</c:v>
                </c:pt>
                <c:pt idx="491">
                  <c:v>2689335050.3904343</c:v>
                </c:pt>
                <c:pt idx="492">
                  <c:v>2694978910.2027435</c:v>
                </c:pt>
                <c:pt idx="493">
                  <c:v>2700593895.4707336</c:v>
                </c:pt>
                <c:pt idx="494">
                  <c:v>2706179996.8836136</c:v>
                </c:pt>
                <c:pt idx="495">
                  <c:v>2711958314.2610474</c:v>
                </c:pt>
                <c:pt idx="496">
                  <c:v>2730843086.0945358</c:v>
                </c:pt>
                <c:pt idx="497">
                  <c:v>2737066512.7007523</c:v>
                </c:pt>
                <c:pt idx="498">
                  <c:v>2743349665.5714188</c:v>
                </c:pt>
                <c:pt idx="499">
                  <c:v>2749471301.7134171</c:v>
                </c:pt>
                <c:pt idx="500">
                  <c:v>2755755922.4841156</c:v>
                </c:pt>
                <c:pt idx="501">
                  <c:v>2774567752.706665</c:v>
                </c:pt>
                <c:pt idx="502">
                  <c:v>2780840583.6219177</c:v>
                </c:pt>
                <c:pt idx="503">
                  <c:v>2787114155.0797043</c:v>
                </c:pt>
                <c:pt idx="504">
                  <c:v>2793358940.9929352</c:v>
                </c:pt>
                <c:pt idx="505">
                  <c:v>2799648755.1342926</c:v>
                </c:pt>
                <c:pt idx="506">
                  <c:v>2818476130.7350693</c:v>
                </c:pt>
                <c:pt idx="507">
                  <c:v>2824754145.2782898</c:v>
                </c:pt>
                <c:pt idx="508">
                  <c:v>2831047674.5188217</c:v>
                </c:pt>
                <c:pt idx="509">
                  <c:v>2837341948.4936523</c:v>
                </c:pt>
                <c:pt idx="510">
                  <c:v>2843636967.2908936</c:v>
                </c:pt>
                <c:pt idx="511">
                  <c:v>2862479922.0501404</c:v>
                </c:pt>
                <c:pt idx="512">
                  <c:v>2868733563.440979</c:v>
                </c:pt>
                <c:pt idx="513">
                  <c:v>2874987939.6346817</c:v>
                </c:pt>
                <c:pt idx="514">
                  <c:v>2881272625.7108841</c:v>
                </c:pt>
                <c:pt idx="515">
                  <c:v>2887558053.729187</c:v>
                </c:pt>
                <c:pt idx="516">
                  <c:v>2906904666.4887085</c:v>
                </c:pt>
                <c:pt idx="517">
                  <c:v>2913429862.3103561</c:v>
                </c:pt>
                <c:pt idx="518">
                  <c:v>2919793077.5439148</c:v>
                </c:pt>
                <c:pt idx="519">
                  <c:v>2926097853.0580978</c:v>
                </c:pt>
                <c:pt idx="520">
                  <c:v>2932418176.3312302</c:v>
                </c:pt>
                <c:pt idx="521">
                  <c:v>2951381395.1323166</c:v>
                </c:pt>
                <c:pt idx="522">
                  <c:v>2957734334.7485809</c:v>
                </c:pt>
                <c:pt idx="523">
                  <c:v>2964102841.9052277</c:v>
                </c:pt>
                <c:pt idx="524">
                  <c:v>2970442485.2430954</c:v>
                </c:pt>
                <c:pt idx="525">
                  <c:v>2976768068.2823257</c:v>
                </c:pt>
                <c:pt idx="526">
                  <c:v>2995791515.5599976</c:v>
                </c:pt>
                <c:pt idx="527">
                  <c:v>3002164568.435463</c:v>
                </c:pt>
                <c:pt idx="528">
                  <c:v>3008508736.8896942</c:v>
                </c:pt>
                <c:pt idx="529">
                  <c:v>3014824010.4235687</c:v>
                </c:pt>
                <c:pt idx="530">
                  <c:v>3021228989.3048172</c:v>
                </c:pt>
                <c:pt idx="531">
                  <c:v>3040179325.5960159</c:v>
                </c:pt>
                <c:pt idx="532">
                  <c:v>3046483513.4330597</c:v>
                </c:pt>
                <c:pt idx="533">
                  <c:v>3052818115.7831268</c:v>
                </c:pt>
                <c:pt idx="534">
                  <c:v>3059153469.4874191</c:v>
                </c:pt>
                <c:pt idx="535">
                  <c:v>3065489574.6350555</c:v>
                </c:pt>
                <c:pt idx="536">
                  <c:v>3084678229.6406097</c:v>
                </c:pt>
                <c:pt idx="537">
                  <c:v>3091002516.5644531</c:v>
                </c:pt>
                <c:pt idx="538">
                  <c:v>3097372094.3643417</c:v>
                </c:pt>
                <c:pt idx="539">
                  <c:v>3103801828.2856979</c:v>
                </c:pt>
                <c:pt idx="540">
                  <c:v>3110217484.5050964</c:v>
                </c:pt>
                <c:pt idx="541">
                  <c:v>3129511321.3140869</c:v>
                </c:pt>
                <c:pt idx="542">
                  <c:v>3135826055.2895203</c:v>
                </c:pt>
                <c:pt idx="543">
                  <c:v>3142215834.5127869</c:v>
                </c:pt>
                <c:pt idx="544">
                  <c:v>3148636100.4129257</c:v>
                </c:pt>
                <c:pt idx="545">
                  <c:v>3155161181.3151779</c:v>
                </c:pt>
                <c:pt idx="546">
                  <c:v>3174114467.5669022</c:v>
                </c:pt>
                <c:pt idx="547">
                  <c:v>3180538561.3029938</c:v>
                </c:pt>
                <c:pt idx="548">
                  <c:v>3186933681.1866989</c:v>
                </c:pt>
                <c:pt idx="549">
                  <c:v>3193344439.0802078</c:v>
                </c:pt>
                <c:pt idx="550">
                  <c:v>3219466570.4232635</c:v>
                </c:pt>
                <c:pt idx="551">
                  <c:v>3225881223.2265549</c:v>
                </c:pt>
                <c:pt idx="552">
                  <c:v>3232251989.1053162</c:v>
                </c:pt>
                <c:pt idx="553">
                  <c:v>3238593738.9240341</c:v>
                </c:pt>
                <c:pt idx="554">
                  <c:v>3244921350.6848831</c:v>
                </c:pt>
                <c:pt idx="555">
                  <c:v>3263906426.9965744</c:v>
                </c:pt>
                <c:pt idx="556">
                  <c:v>3270162549.4130707</c:v>
                </c:pt>
                <c:pt idx="557">
                  <c:v>3276493888.0473785</c:v>
                </c:pt>
                <c:pt idx="558">
                  <c:v>3282825974.1313858</c:v>
                </c:pt>
                <c:pt idx="559">
                  <c:v>3289367418.7432251</c:v>
                </c:pt>
                <c:pt idx="560">
                  <c:v>3310916581.323082</c:v>
                </c:pt>
                <c:pt idx="561">
                  <c:v>3317998160.5942383</c:v>
                </c:pt>
                <c:pt idx="562">
                  <c:v>3325110495.3505249</c:v>
                </c:pt>
                <c:pt idx="563">
                  <c:v>3332193947.4297791</c:v>
                </c:pt>
                <c:pt idx="564">
                  <c:v>3339293248.6294937</c:v>
                </c:pt>
                <c:pt idx="565">
                  <c:v>3360504469.4626923</c:v>
                </c:pt>
                <c:pt idx="566">
                  <c:v>3368120369.3579712</c:v>
                </c:pt>
                <c:pt idx="567">
                  <c:v>3375737274.1289368</c:v>
                </c:pt>
                <c:pt idx="568">
                  <c:v>3383323108.4985733</c:v>
                </c:pt>
                <c:pt idx="569">
                  <c:v>3390958058.9984665</c:v>
                </c:pt>
                <c:pt idx="570">
                  <c:v>3415452605.6952057</c:v>
                </c:pt>
                <c:pt idx="571">
                  <c:v>3423603533.469574</c:v>
                </c:pt>
                <c:pt idx="572">
                  <c:v>3431755536.7135773</c:v>
                </c:pt>
                <c:pt idx="573">
                  <c:v>3440491219.8098373</c:v>
                </c:pt>
                <c:pt idx="574">
                  <c:v>3449701006.8457947</c:v>
                </c:pt>
                <c:pt idx="575">
                  <c:v>3477275838.7434998</c:v>
                </c:pt>
                <c:pt idx="576">
                  <c:v>3486509878.5488434</c:v>
                </c:pt>
                <c:pt idx="577">
                  <c:v>3495725737.4911652</c:v>
                </c:pt>
                <c:pt idx="578">
                  <c:v>3505470590.192627</c:v>
                </c:pt>
                <c:pt idx="579">
                  <c:v>3515744506.4510651</c:v>
                </c:pt>
                <c:pt idx="580">
                  <c:v>3546635218.4385986</c:v>
                </c:pt>
                <c:pt idx="581">
                  <c:v>3557066051.2650604</c:v>
                </c:pt>
                <c:pt idx="582">
                  <c:v>3577800648.286499</c:v>
                </c:pt>
                <c:pt idx="583">
                  <c:v>3588702927.8727722</c:v>
                </c:pt>
                <c:pt idx="584">
                  <c:v>3621550699.6296997</c:v>
                </c:pt>
                <c:pt idx="585">
                  <c:v>3632436027.7503662</c:v>
                </c:pt>
                <c:pt idx="586">
                  <c:v>3643618884.9974823</c:v>
                </c:pt>
                <c:pt idx="587">
                  <c:v>3654803267.4620819</c:v>
                </c:pt>
                <c:pt idx="588">
                  <c:v>3665738574.5644226</c:v>
                </c:pt>
                <c:pt idx="589">
                  <c:v>3698275450.8656616</c:v>
                </c:pt>
                <c:pt idx="590">
                  <c:v>3709170966.3283081</c:v>
                </c:pt>
                <c:pt idx="591">
                  <c:v>3719999537.4974823</c:v>
                </c:pt>
                <c:pt idx="592">
                  <c:v>3730875137.4362183</c:v>
                </c:pt>
                <c:pt idx="593">
                  <c:v>3743190915.4072571</c:v>
                </c:pt>
                <c:pt idx="594">
                  <c:v>3795662794.5018921</c:v>
                </c:pt>
                <c:pt idx="595">
                  <c:v>3808664661.9927521</c:v>
                </c:pt>
                <c:pt idx="596">
                  <c:v>3821544580.2216949</c:v>
                </c:pt>
                <c:pt idx="597">
                  <c:v>3834475904.1858215</c:v>
                </c:pt>
                <c:pt idx="598">
                  <c:v>3873498487.3939056</c:v>
                </c:pt>
                <c:pt idx="599">
                  <c:v>3887240872.5899963</c:v>
                </c:pt>
                <c:pt idx="600">
                  <c:v>3901011441.6730499</c:v>
                </c:pt>
                <c:pt idx="601">
                  <c:v>3914836390.0178223</c:v>
                </c:pt>
                <c:pt idx="602">
                  <c:v>3928584803.6580353</c:v>
                </c:pt>
                <c:pt idx="603">
                  <c:v>3969914633.3302917</c:v>
                </c:pt>
                <c:pt idx="604">
                  <c:v>3983697281.9683838</c:v>
                </c:pt>
                <c:pt idx="605">
                  <c:v>3997403324.6568451</c:v>
                </c:pt>
                <c:pt idx="606">
                  <c:v>4011189989.6981964</c:v>
                </c:pt>
                <c:pt idx="607">
                  <c:v>4024926240.6855774</c:v>
                </c:pt>
                <c:pt idx="608">
                  <c:v>4080193858.6065216</c:v>
                </c:pt>
                <c:pt idx="609">
                  <c:v>4094045087.0391083</c:v>
                </c:pt>
                <c:pt idx="610">
                  <c:v>4108449328.9149017</c:v>
                </c:pt>
                <c:pt idx="611">
                  <c:v>4123800451.9308777</c:v>
                </c:pt>
                <c:pt idx="612">
                  <c:v>4169861304.6511841</c:v>
                </c:pt>
                <c:pt idx="613">
                  <c:v>4185064857.3443604</c:v>
                </c:pt>
                <c:pt idx="614">
                  <c:v>4200270855.275589</c:v>
                </c:pt>
                <c:pt idx="615">
                  <c:v>4215374231.8705139</c:v>
                </c:pt>
                <c:pt idx="616">
                  <c:v>4276007555.1280518</c:v>
                </c:pt>
                <c:pt idx="617">
                  <c:v>4291201891.8966217</c:v>
                </c:pt>
                <c:pt idx="618">
                  <c:v>4306451252.2014008</c:v>
                </c:pt>
                <c:pt idx="619">
                  <c:v>4321624180.6382294</c:v>
                </c:pt>
                <c:pt idx="620">
                  <c:v>4336799540.958313</c:v>
                </c:pt>
                <c:pt idx="621">
                  <c:v>4352056247.5510101</c:v>
                </c:pt>
                <c:pt idx="622">
                  <c:v>4382574576.7863312</c:v>
                </c:pt>
                <c:pt idx="623">
                  <c:v>4397680753.9549408</c:v>
                </c:pt>
                <c:pt idx="624">
                  <c:v>4412868304.4535828</c:v>
                </c:pt>
                <c:pt idx="625">
                  <c:v>4428005637.585556</c:v>
                </c:pt>
                <c:pt idx="626">
                  <c:v>4443119058.4844513</c:v>
                </c:pt>
                <c:pt idx="627">
                  <c:v>4488624555.6325073</c:v>
                </c:pt>
                <c:pt idx="628">
                  <c:v>4503800335.5614014</c:v>
                </c:pt>
                <c:pt idx="629">
                  <c:v>4518952192.5594482</c:v>
                </c:pt>
                <c:pt idx="630">
                  <c:v>4534080114.3812561</c:v>
                </c:pt>
                <c:pt idx="631">
                  <c:v>4549553121.333252</c:v>
                </c:pt>
                <c:pt idx="632">
                  <c:v>4595584254.5971069</c:v>
                </c:pt>
                <c:pt idx="633">
                  <c:v>4611120043.2432098</c:v>
                </c:pt>
                <c:pt idx="634">
                  <c:v>4626262660.7167816</c:v>
                </c:pt>
                <c:pt idx="635">
                  <c:v>4641434077.6695557</c:v>
                </c:pt>
                <c:pt idx="636">
                  <c:v>4656766253.5582123</c:v>
                </c:pt>
                <c:pt idx="637">
                  <c:v>4702611843.2755585</c:v>
                </c:pt>
                <c:pt idx="638">
                  <c:v>4718753788.2227631</c:v>
                </c:pt>
                <c:pt idx="639">
                  <c:v>4734926388.8288879</c:v>
                </c:pt>
                <c:pt idx="640">
                  <c:v>4751129658.9750977</c:v>
                </c:pt>
                <c:pt idx="641">
                  <c:v>4767279353.295639</c:v>
                </c:pt>
                <c:pt idx="642">
                  <c:v>4815820447.3852386</c:v>
                </c:pt>
                <c:pt idx="643">
                  <c:v>4831980474.2622681</c:v>
                </c:pt>
                <c:pt idx="644">
                  <c:v>4848227408.9050751</c:v>
                </c:pt>
                <c:pt idx="645">
                  <c:v>4864476952.0835114</c:v>
                </c:pt>
                <c:pt idx="646">
                  <c:v>4880869693.7676849</c:v>
                </c:pt>
                <c:pt idx="647">
                  <c:v>4946338789.503006</c:v>
                </c:pt>
                <c:pt idx="648">
                  <c:v>4962604085.0086365</c:v>
                </c:pt>
                <c:pt idx="649">
                  <c:v>4978928282.3334351</c:v>
                </c:pt>
                <c:pt idx="650">
                  <c:v>4996240349.2483215</c:v>
                </c:pt>
                <c:pt idx="651">
                  <c:v>5049283448.3644409</c:v>
                </c:pt>
                <c:pt idx="652">
                  <c:v>5066917395.9862976</c:v>
                </c:pt>
                <c:pt idx="653">
                  <c:v>5084667106.5305939</c:v>
                </c:pt>
                <c:pt idx="654">
                  <c:v>5102335386.0516205</c:v>
                </c:pt>
                <c:pt idx="655">
                  <c:v>5119922190.8518829</c:v>
                </c:pt>
                <c:pt idx="656">
                  <c:v>5172522617.1874695</c:v>
                </c:pt>
                <c:pt idx="657">
                  <c:v>5190093384.295929</c:v>
                </c:pt>
                <c:pt idx="658">
                  <c:v>5207751817.2010956</c:v>
                </c:pt>
                <c:pt idx="659">
                  <c:v>5225385107.4471436</c:v>
                </c:pt>
                <c:pt idx="660">
                  <c:v>5243049677.1908264</c:v>
                </c:pt>
                <c:pt idx="661">
                  <c:v>5296137270.6471558</c:v>
                </c:pt>
                <c:pt idx="662">
                  <c:v>5313814143.4058838</c:v>
                </c:pt>
                <c:pt idx="663">
                  <c:v>5331578818.1548157</c:v>
                </c:pt>
                <c:pt idx="664">
                  <c:v>5349657321.0558319</c:v>
                </c:pt>
                <c:pt idx="665">
                  <c:v>5367456511.0870361</c:v>
                </c:pt>
                <c:pt idx="666">
                  <c:v>5420948198.635788</c:v>
                </c:pt>
                <c:pt idx="667">
                  <c:v>5438675047.1137238</c:v>
                </c:pt>
                <c:pt idx="668">
                  <c:v>5456433260.4274902</c:v>
                </c:pt>
                <c:pt idx="669">
                  <c:v>5474222853.9054871</c:v>
                </c:pt>
                <c:pt idx="670">
                  <c:v>5492072130.1890411</c:v>
                </c:pt>
                <c:pt idx="671">
                  <c:v>5545459591.3305969</c:v>
                </c:pt>
                <c:pt idx="672">
                  <c:v>5563406275.0475159</c:v>
                </c:pt>
                <c:pt idx="673">
                  <c:v>5581441055.5467377</c:v>
                </c:pt>
                <c:pt idx="674">
                  <c:v>5599563978.4010773</c:v>
                </c:pt>
                <c:pt idx="675">
                  <c:v>5617208647.3895416</c:v>
                </c:pt>
                <c:pt idx="676">
                  <c:v>5688932617.4715118</c:v>
                </c:pt>
                <c:pt idx="677">
                  <c:v>5706564405.2737427</c:v>
                </c:pt>
                <c:pt idx="678">
                  <c:v>5724397702.2212067</c:v>
                </c:pt>
                <c:pt idx="679">
                  <c:v>5742460969.2590485</c:v>
                </c:pt>
                <c:pt idx="680">
                  <c:v>5793937626.6643829</c:v>
                </c:pt>
                <c:pt idx="681">
                  <c:v>5811644309.1863251</c:v>
                </c:pt>
                <c:pt idx="682">
                  <c:v>5829382441.8789062</c:v>
                </c:pt>
                <c:pt idx="683">
                  <c:v>5847180425.9875183</c:v>
                </c:pt>
                <c:pt idx="684">
                  <c:v>5865520936.6972961</c:v>
                </c:pt>
                <c:pt idx="685">
                  <c:v>5921574597.3442535</c:v>
                </c:pt>
                <c:pt idx="686">
                  <c:v>5940525100.1932526</c:v>
                </c:pt>
                <c:pt idx="687">
                  <c:v>5960703560.0523529</c:v>
                </c:pt>
                <c:pt idx="688">
                  <c:v>5980229965.8389893</c:v>
                </c:pt>
                <c:pt idx="689">
                  <c:v>5999461757.0411987</c:v>
                </c:pt>
                <c:pt idx="690">
                  <c:v>6057256933.9537354</c:v>
                </c:pt>
                <c:pt idx="691">
                  <c:v>6076771068.9634094</c:v>
                </c:pt>
                <c:pt idx="692">
                  <c:v>6096587184.5161438</c:v>
                </c:pt>
                <c:pt idx="693">
                  <c:v>6195089056.101944</c:v>
                </c:pt>
                <c:pt idx="694">
                  <c:v>6214419095.718399</c:v>
                </c:pt>
                <c:pt idx="695">
                  <c:v>6233543436.8909607</c:v>
                </c:pt>
                <c:pt idx="696">
                  <c:v>6253059710.1865997</c:v>
                </c:pt>
                <c:pt idx="697">
                  <c:v>6272430060.934433</c:v>
                </c:pt>
                <c:pt idx="698">
                  <c:v>6333421771.3023071</c:v>
                </c:pt>
                <c:pt idx="699">
                  <c:v>6353404884.0087738</c:v>
                </c:pt>
                <c:pt idx="700">
                  <c:v>6373660988.2050323</c:v>
                </c:pt>
                <c:pt idx="701">
                  <c:v>6393262529.3014832</c:v>
                </c:pt>
                <c:pt idx="702">
                  <c:v>6412658116.5567627</c:v>
                </c:pt>
                <c:pt idx="703">
                  <c:v>6452773494.8556976</c:v>
                </c:pt>
                <c:pt idx="704">
                  <c:v>6492903804.9899139</c:v>
                </c:pt>
                <c:pt idx="705">
                  <c:v>6513066306.1734772</c:v>
                </c:pt>
                <c:pt idx="706">
                  <c:v>6532603317.0711365</c:v>
                </c:pt>
                <c:pt idx="707">
                  <c:v>6551964045.3330383</c:v>
                </c:pt>
                <c:pt idx="708">
                  <c:v>6610236505.917511</c:v>
                </c:pt>
                <c:pt idx="709">
                  <c:v>6629581173.2914886</c:v>
                </c:pt>
                <c:pt idx="710">
                  <c:v>6649379263.1732788</c:v>
                </c:pt>
                <c:pt idx="711">
                  <c:v>6669000967.0727692</c:v>
                </c:pt>
                <c:pt idx="712">
                  <c:v>6688596227.5259399</c:v>
                </c:pt>
                <c:pt idx="713">
                  <c:v>6747572752.9667816</c:v>
                </c:pt>
                <c:pt idx="714">
                  <c:v>6767362444.7568512</c:v>
                </c:pt>
                <c:pt idx="715">
                  <c:v>6786885440.7538147</c:v>
                </c:pt>
                <c:pt idx="716">
                  <c:v>6806351880.1331635</c:v>
                </c:pt>
                <c:pt idx="717">
                  <c:v>6826032146.9335937</c:v>
                </c:pt>
                <c:pt idx="718">
                  <c:v>6886976945.0430298</c:v>
                </c:pt>
                <c:pt idx="719">
                  <c:v>6907183047.4060974</c:v>
                </c:pt>
                <c:pt idx="720">
                  <c:v>6927032030.964798</c:v>
                </c:pt>
                <c:pt idx="721">
                  <c:v>6947305769.7394562</c:v>
                </c:pt>
                <c:pt idx="722">
                  <c:v>6967823987.11026</c:v>
                </c:pt>
                <c:pt idx="723">
                  <c:v>7028758388.1030121</c:v>
                </c:pt>
                <c:pt idx="724">
                  <c:v>7049231820.2429962</c:v>
                </c:pt>
                <c:pt idx="725">
                  <c:v>7069679005.9113007</c:v>
                </c:pt>
                <c:pt idx="726">
                  <c:v>7090250525.5671692</c:v>
                </c:pt>
                <c:pt idx="727">
                  <c:v>7110795823.027832</c:v>
                </c:pt>
                <c:pt idx="728">
                  <c:v>7172352999.6574097</c:v>
                </c:pt>
                <c:pt idx="729">
                  <c:v>7193004294.6031799</c:v>
                </c:pt>
                <c:pt idx="730">
                  <c:v>7214642684.029068</c:v>
                </c:pt>
                <c:pt idx="731">
                  <c:v>7236847276.5560303</c:v>
                </c:pt>
                <c:pt idx="732">
                  <c:v>7259503024.8840332</c:v>
                </c:pt>
                <c:pt idx="733">
                  <c:v>7330340145.7496643</c:v>
                </c:pt>
                <c:pt idx="734">
                  <c:v>7354035887.3992462</c:v>
                </c:pt>
                <c:pt idx="735">
                  <c:v>7377771138.0369415</c:v>
                </c:pt>
                <c:pt idx="736">
                  <c:v>7401580984.3154602</c:v>
                </c:pt>
                <c:pt idx="737">
                  <c:v>7425886338.654953</c:v>
                </c:pt>
                <c:pt idx="738">
                  <c:v>7498395485.0610962</c:v>
                </c:pt>
                <c:pt idx="739">
                  <c:v>7522122783.7688293</c:v>
                </c:pt>
                <c:pt idx="740">
                  <c:v>7545679007.2099152</c:v>
                </c:pt>
                <c:pt idx="741">
                  <c:v>7569309846.6465302</c:v>
                </c:pt>
                <c:pt idx="742">
                  <c:v>7593577250.2865601</c:v>
                </c:pt>
                <c:pt idx="743">
                  <c:v>7667025703.0727539</c:v>
                </c:pt>
                <c:pt idx="744">
                  <c:v>7691382155.5205994</c:v>
                </c:pt>
                <c:pt idx="745">
                  <c:v>7715637837.1004028</c:v>
                </c:pt>
                <c:pt idx="746">
                  <c:v>7740214606.7804413</c:v>
                </c:pt>
                <c:pt idx="747">
                  <c:v>7764831315.1762085</c:v>
                </c:pt>
                <c:pt idx="748">
                  <c:v>7839856527.7304535</c:v>
                </c:pt>
                <c:pt idx="749">
                  <c:v>7865020527.0130768</c:v>
                </c:pt>
                <c:pt idx="750">
                  <c:v>7889591100.4374542</c:v>
                </c:pt>
                <c:pt idx="751">
                  <c:v>7914236854.2625122</c:v>
                </c:pt>
                <c:pt idx="752">
                  <c:v>7938816970.1859131</c:v>
                </c:pt>
                <c:pt idx="753">
                  <c:v>8012254618.3477936</c:v>
                </c:pt>
                <c:pt idx="754">
                  <c:v>8036571800.4829559</c:v>
                </c:pt>
                <c:pt idx="755">
                  <c:v>8061457628.174942</c:v>
                </c:pt>
                <c:pt idx="756">
                  <c:v>8086242568.372879</c:v>
                </c:pt>
                <c:pt idx="757">
                  <c:v>8111243925.5898132</c:v>
                </c:pt>
                <c:pt idx="758">
                  <c:v>8185945340.7660522</c:v>
                </c:pt>
                <c:pt idx="759">
                  <c:v>8210684009.5671387</c:v>
                </c:pt>
                <c:pt idx="760">
                  <c:v>8235498090.3612366</c:v>
                </c:pt>
                <c:pt idx="761">
                  <c:v>8260528842.6240387</c:v>
                </c:pt>
                <c:pt idx="762">
                  <c:v>8285246723.2322998</c:v>
                </c:pt>
                <c:pt idx="763">
                  <c:v>8359838601.3099365</c:v>
                </c:pt>
                <c:pt idx="764">
                  <c:v>8384540453.3050232</c:v>
                </c:pt>
                <c:pt idx="765">
                  <c:v>8409423830.1047668</c:v>
                </c:pt>
                <c:pt idx="766">
                  <c:v>8434418130.8403015</c:v>
                </c:pt>
                <c:pt idx="767">
                  <c:v>8459558778.4211578</c:v>
                </c:pt>
                <c:pt idx="768">
                  <c:v>8534040720.3065338</c:v>
                </c:pt>
                <c:pt idx="769">
                  <c:v>8559236430.5823059</c:v>
                </c:pt>
              </c:numCache>
            </c:numRef>
          </c:val>
          <c:smooth val="0"/>
        </c:ser>
        <c:dLbls>
          <c:showLegendKey val="0"/>
          <c:showVal val="0"/>
          <c:showCatName val="0"/>
          <c:showSerName val="0"/>
          <c:showPercent val="0"/>
          <c:showBubbleSize val="0"/>
        </c:dLbls>
        <c:marker val="1"/>
        <c:smooth val="0"/>
        <c:axId val="38640256"/>
        <c:axId val="38650240"/>
      </c:lineChart>
      <c:dateAx>
        <c:axId val="38640256"/>
        <c:scaling>
          <c:orientation val="minMax"/>
          <c:max val="43006"/>
        </c:scaling>
        <c:delete val="0"/>
        <c:axPos val="b"/>
        <c:numFmt formatCode="d\-mmm" sourceLinked="1"/>
        <c:majorTickMark val="out"/>
        <c:minorTickMark val="none"/>
        <c:tickLblPos val="nextTo"/>
        <c:txPr>
          <a:bodyPr rot="-5400000" vert="horz"/>
          <a:lstStyle/>
          <a:p>
            <a:pPr>
              <a:defRPr/>
            </a:pPr>
            <a:endParaRPr lang="es-MX"/>
          </a:p>
        </c:txPr>
        <c:crossAx val="38650240"/>
        <c:crosses val="autoZero"/>
        <c:auto val="1"/>
        <c:lblOffset val="100"/>
        <c:baseTimeUnit val="days"/>
      </c:dateAx>
      <c:valAx>
        <c:axId val="38650240"/>
        <c:scaling>
          <c:orientation val="minMax"/>
          <c:min val="-500000000"/>
        </c:scaling>
        <c:delete val="0"/>
        <c:axPos val="l"/>
        <c:numFmt formatCode="#,##0.00" sourceLinked="1"/>
        <c:majorTickMark val="out"/>
        <c:minorTickMark val="none"/>
        <c:tickLblPos val="nextTo"/>
        <c:crossAx val="38640256"/>
        <c:crosses val="autoZero"/>
        <c:crossBetween val="between"/>
        <c:dispUnits>
          <c:builtInUnit val="millions"/>
          <c:dispUnitsLbl>
            <c:layout>
              <c:manualLayout>
                <c:xMode val="edge"/>
                <c:yMode val="edge"/>
                <c:x val="9.5407476714051511E-5"/>
                <c:y val="0.39257857317456174"/>
              </c:manualLayout>
            </c:layout>
          </c:dispUnitsLbl>
        </c:dispUnits>
      </c:valAx>
      <c:spPr>
        <a:noFill/>
        <a:ln w="25400">
          <a:noFill/>
        </a:ln>
      </c:spPr>
    </c:plotArea>
    <c:legend>
      <c:legendPos val="r"/>
      <c:layout>
        <c:manualLayout>
          <c:xMode val="edge"/>
          <c:yMode val="edge"/>
          <c:x val="0.10921426735617024"/>
          <c:y val="0.90942780768480669"/>
          <c:w val="0.83850482956956629"/>
          <c:h val="4.5408949502461417E-2"/>
        </c:manualLayout>
      </c:layout>
      <c:overlay val="0"/>
    </c:legend>
    <c:plotVisOnly val="1"/>
    <c:dispBlanksAs val="gap"/>
    <c:showDLblsOverMax val="0"/>
  </c:chart>
  <c:txPr>
    <a:bodyPr/>
    <a:lstStyle/>
    <a:p>
      <a:pPr>
        <a:defRPr sz="900">
          <a:latin typeface="Calibri" panose="020F0502020204030204" pitchFamily="34" charset="0"/>
        </a:defRPr>
      </a:pPr>
      <a:endParaRPr lang="es-MX"/>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114372241931297E-2"/>
          <c:y val="0.2015644605602597"/>
          <c:w val="0.81487306394393011"/>
          <c:h val="0.65240772885522103"/>
        </c:manualLayout>
      </c:layout>
      <c:barChart>
        <c:barDir val="col"/>
        <c:grouping val="clustered"/>
        <c:varyColors val="0"/>
        <c:ser>
          <c:idx val="2"/>
          <c:order val="2"/>
          <c:tx>
            <c:strRef>
              <c:f>'Nvo FANVIT1 Sin Asset'!$AC$2</c:f>
              <c:strCache>
                <c:ptCount val="1"/>
                <c:pt idx="0">
                  <c:v>Asesor Financiero</c:v>
                </c:pt>
              </c:strCache>
            </c:strRef>
          </c:tx>
          <c:invertIfNegative val="0"/>
          <c:cat>
            <c:numRef>
              <c:f>'Nvo FANVIT1 Sin Asset'!$A$3:$A$772</c:f>
              <c:numCache>
                <c:formatCode>d\-mmm</c:formatCode>
                <c:ptCount val="77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pt idx="727" formatCode="d\-mmm\-yy">
                  <c:v>42887</c:v>
                </c:pt>
                <c:pt idx="728" formatCode="d\-mmm\-yy">
                  <c:v>42888</c:v>
                </c:pt>
                <c:pt idx="729" formatCode="d\-mmm\-yy">
                  <c:v>42891</c:v>
                </c:pt>
                <c:pt idx="730" formatCode="d\-mmm\-yy">
                  <c:v>42892</c:v>
                </c:pt>
                <c:pt idx="731" formatCode="d\-mmm\-yy">
                  <c:v>42893</c:v>
                </c:pt>
                <c:pt idx="732" formatCode="d\-mmm\-yy">
                  <c:v>42894</c:v>
                </c:pt>
                <c:pt idx="733" formatCode="d\-mmm\-yy">
                  <c:v>42895</c:v>
                </c:pt>
                <c:pt idx="734" formatCode="d\-mmm\-yy">
                  <c:v>42898</c:v>
                </c:pt>
                <c:pt idx="735" formatCode="d\-mmm\-yy">
                  <c:v>42899</c:v>
                </c:pt>
                <c:pt idx="736" formatCode="d\-mmm\-yy">
                  <c:v>42900</c:v>
                </c:pt>
                <c:pt idx="737" formatCode="d\-mmm\-yy">
                  <c:v>42901</c:v>
                </c:pt>
                <c:pt idx="738" formatCode="d\-mmm\-yy">
                  <c:v>42902</c:v>
                </c:pt>
                <c:pt idx="739" formatCode="d\-mmm\-yy">
                  <c:v>42905</c:v>
                </c:pt>
                <c:pt idx="740" formatCode="d\-mmm\-yy">
                  <c:v>42906</c:v>
                </c:pt>
                <c:pt idx="741" formatCode="d\-mmm\-yy">
                  <c:v>42907</c:v>
                </c:pt>
                <c:pt idx="742" formatCode="d\-mmm\-yy">
                  <c:v>42908</c:v>
                </c:pt>
                <c:pt idx="743" formatCode="d\-mmm\-yy">
                  <c:v>42909</c:v>
                </c:pt>
                <c:pt idx="744" formatCode="d\-mmm\-yy">
                  <c:v>42912</c:v>
                </c:pt>
                <c:pt idx="745" formatCode="d\-mmm\-yy">
                  <c:v>42913</c:v>
                </c:pt>
                <c:pt idx="746" formatCode="d\-mmm\-yy">
                  <c:v>42914</c:v>
                </c:pt>
                <c:pt idx="747" formatCode="d\-mmm\-yy">
                  <c:v>42915</c:v>
                </c:pt>
                <c:pt idx="748" formatCode="d\-mmm\-yy">
                  <c:v>42916</c:v>
                </c:pt>
                <c:pt idx="749" formatCode="d\-mmm\-yy">
                  <c:v>42919</c:v>
                </c:pt>
                <c:pt idx="750" formatCode="d\-mmm\-yy">
                  <c:v>42920</c:v>
                </c:pt>
                <c:pt idx="751" formatCode="d\-mmm\-yy">
                  <c:v>42921</c:v>
                </c:pt>
                <c:pt idx="752" formatCode="d\-mmm\-yy">
                  <c:v>42922</c:v>
                </c:pt>
                <c:pt idx="753" formatCode="d\-mmm\-yy">
                  <c:v>42923</c:v>
                </c:pt>
                <c:pt idx="754" formatCode="d\-mmm\-yy">
                  <c:v>42926</c:v>
                </c:pt>
                <c:pt idx="755" formatCode="d\-mmm\-yy">
                  <c:v>42927</c:v>
                </c:pt>
                <c:pt idx="756" formatCode="d\-mmm\-yy">
                  <c:v>42928</c:v>
                </c:pt>
                <c:pt idx="757" formatCode="d\-mmm\-yy">
                  <c:v>42929</c:v>
                </c:pt>
                <c:pt idx="758" formatCode="d\-mmm\-yy">
                  <c:v>42930</c:v>
                </c:pt>
                <c:pt idx="759" formatCode="d\-mmm\-yy">
                  <c:v>42933</c:v>
                </c:pt>
                <c:pt idx="760" formatCode="d\-mmm\-yy">
                  <c:v>42934</c:v>
                </c:pt>
                <c:pt idx="761" formatCode="d\-mmm\-yy">
                  <c:v>42935</c:v>
                </c:pt>
                <c:pt idx="762" formatCode="d\-mmm\-yy">
                  <c:v>42936</c:v>
                </c:pt>
                <c:pt idx="763" formatCode="d\-mmm\-yy">
                  <c:v>42937</c:v>
                </c:pt>
                <c:pt idx="764" formatCode="d\-mmm\-yy">
                  <c:v>42940</c:v>
                </c:pt>
                <c:pt idx="765" formatCode="d\-mmm\-yy">
                  <c:v>42941</c:v>
                </c:pt>
                <c:pt idx="766" formatCode="d\-mmm\-yy">
                  <c:v>42942</c:v>
                </c:pt>
                <c:pt idx="767" formatCode="d\-mmm\-yy">
                  <c:v>42943</c:v>
                </c:pt>
                <c:pt idx="768" formatCode="d\-mmm\-yy">
                  <c:v>42944</c:v>
                </c:pt>
                <c:pt idx="769" formatCode="d\-mmm\-yy">
                  <c:v>42947</c:v>
                </c:pt>
              </c:numCache>
            </c:numRef>
          </c:cat>
          <c:val>
            <c:numRef>
              <c:f>'Nvo FANVIT1 Sin Asset'!$AC$3:$AC$772</c:f>
              <c:numCache>
                <c:formatCode>_-* #,##0_-;\-* #,##0_-;_-* "-"??_-;_-@_-</c:formatCode>
                <c:ptCount val="770"/>
                <c:pt idx="0">
                  <c:v>10000000</c:v>
                </c:pt>
                <c:pt idx="1">
                  <c:v>10000000</c:v>
                </c:pt>
                <c:pt idx="2">
                  <c:v>60000000</c:v>
                </c:pt>
                <c:pt idx="3">
                  <c:v>60000000</c:v>
                </c:pt>
                <c:pt idx="4">
                  <c:v>60000000</c:v>
                </c:pt>
                <c:pt idx="5">
                  <c:v>60000000</c:v>
                </c:pt>
                <c:pt idx="6">
                  <c:v>60000000</c:v>
                </c:pt>
                <c:pt idx="7">
                  <c:v>60000000</c:v>
                </c:pt>
                <c:pt idx="8">
                  <c:v>60000000</c:v>
                </c:pt>
                <c:pt idx="9">
                  <c:v>2060000000</c:v>
                </c:pt>
                <c:pt idx="10">
                  <c:v>2060000000</c:v>
                </c:pt>
                <c:pt idx="11">
                  <c:v>2060000000</c:v>
                </c:pt>
                <c:pt idx="12">
                  <c:v>2060000000</c:v>
                </c:pt>
                <c:pt idx="13">
                  <c:v>2060000000</c:v>
                </c:pt>
                <c:pt idx="14">
                  <c:v>4060000000</c:v>
                </c:pt>
                <c:pt idx="15">
                  <c:v>4060000000</c:v>
                </c:pt>
                <c:pt idx="16">
                  <c:v>4060000000</c:v>
                </c:pt>
                <c:pt idx="17">
                  <c:v>4060000000</c:v>
                </c:pt>
                <c:pt idx="18">
                  <c:v>4060000000</c:v>
                </c:pt>
                <c:pt idx="19">
                  <c:v>6060000000</c:v>
                </c:pt>
                <c:pt idx="20">
                  <c:v>6060000000</c:v>
                </c:pt>
                <c:pt idx="21">
                  <c:v>6060000000</c:v>
                </c:pt>
                <c:pt idx="22">
                  <c:v>6060000000</c:v>
                </c:pt>
                <c:pt idx="23">
                  <c:v>6060000000</c:v>
                </c:pt>
                <c:pt idx="24">
                  <c:v>8060000000</c:v>
                </c:pt>
                <c:pt idx="25">
                  <c:v>8060000000</c:v>
                </c:pt>
                <c:pt idx="26">
                  <c:v>8060000000</c:v>
                </c:pt>
                <c:pt idx="27">
                  <c:v>8060000000</c:v>
                </c:pt>
                <c:pt idx="28">
                  <c:v>8060000000</c:v>
                </c:pt>
                <c:pt idx="29">
                  <c:v>10060000000</c:v>
                </c:pt>
                <c:pt idx="30">
                  <c:v>10060000000</c:v>
                </c:pt>
                <c:pt idx="31">
                  <c:v>10060000000</c:v>
                </c:pt>
                <c:pt idx="32">
                  <c:v>10060000000</c:v>
                </c:pt>
                <c:pt idx="33">
                  <c:v>10060000000</c:v>
                </c:pt>
                <c:pt idx="34">
                  <c:v>12060000000</c:v>
                </c:pt>
                <c:pt idx="35">
                  <c:v>12060000000</c:v>
                </c:pt>
                <c:pt idx="36">
                  <c:v>12060000000</c:v>
                </c:pt>
                <c:pt idx="37">
                  <c:v>12060000000</c:v>
                </c:pt>
                <c:pt idx="38">
                  <c:v>12060000000</c:v>
                </c:pt>
                <c:pt idx="39">
                  <c:v>14060000000</c:v>
                </c:pt>
                <c:pt idx="40">
                  <c:v>14060000000</c:v>
                </c:pt>
                <c:pt idx="41">
                  <c:v>14060000000</c:v>
                </c:pt>
                <c:pt idx="42">
                  <c:v>14060000000</c:v>
                </c:pt>
                <c:pt idx="43">
                  <c:v>14060000000</c:v>
                </c:pt>
                <c:pt idx="44">
                  <c:v>15060000000</c:v>
                </c:pt>
                <c:pt idx="45">
                  <c:v>15060000000</c:v>
                </c:pt>
                <c:pt idx="46">
                  <c:v>15060000000</c:v>
                </c:pt>
                <c:pt idx="47">
                  <c:v>18360000000</c:v>
                </c:pt>
                <c:pt idx="48">
                  <c:v>18360000000</c:v>
                </c:pt>
                <c:pt idx="49">
                  <c:v>18360000000</c:v>
                </c:pt>
                <c:pt idx="50">
                  <c:v>21360000000</c:v>
                </c:pt>
                <c:pt idx="51">
                  <c:v>21360000000</c:v>
                </c:pt>
                <c:pt idx="52">
                  <c:v>21360000000</c:v>
                </c:pt>
                <c:pt idx="53">
                  <c:v>21360000000</c:v>
                </c:pt>
                <c:pt idx="54">
                  <c:v>21360000000</c:v>
                </c:pt>
                <c:pt idx="55">
                  <c:v>24360000000</c:v>
                </c:pt>
                <c:pt idx="56">
                  <c:v>24360000000</c:v>
                </c:pt>
                <c:pt idx="57">
                  <c:v>24360000000</c:v>
                </c:pt>
                <c:pt idx="58">
                  <c:v>24360000000</c:v>
                </c:pt>
                <c:pt idx="59">
                  <c:v>24360000000</c:v>
                </c:pt>
                <c:pt idx="60">
                  <c:v>27360000000</c:v>
                </c:pt>
                <c:pt idx="61">
                  <c:v>27360000000</c:v>
                </c:pt>
                <c:pt idx="62">
                  <c:v>27360000000</c:v>
                </c:pt>
                <c:pt idx="63">
                  <c:v>27360000000</c:v>
                </c:pt>
                <c:pt idx="64">
                  <c:v>27360000000</c:v>
                </c:pt>
                <c:pt idx="65">
                  <c:v>30360000000</c:v>
                </c:pt>
                <c:pt idx="66">
                  <c:v>30360000000</c:v>
                </c:pt>
                <c:pt idx="67">
                  <c:v>30360000000</c:v>
                </c:pt>
                <c:pt idx="68">
                  <c:v>30360000000</c:v>
                </c:pt>
                <c:pt idx="69">
                  <c:v>30360000000</c:v>
                </c:pt>
                <c:pt idx="70">
                  <c:v>30360000000</c:v>
                </c:pt>
                <c:pt idx="71">
                  <c:v>30360000000</c:v>
                </c:pt>
                <c:pt idx="72">
                  <c:v>30360000000</c:v>
                </c:pt>
                <c:pt idx="73">
                  <c:v>30360000000</c:v>
                </c:pt>
                <c:pt idx="74">
                  <c:v>30360000000</c:v>
                </c:pt>
                <c:pt idx="75">
                  <c:v>30360000000</c:v>
                </c:pt>
                <c:pt idx="76">
                  <c:v>30360000000</c:v>
                </c:pt>
                <c:pt idx="77">
                  <c:v>30360000000</c:v>
                </c:pt>
                <c:pt idx="78">
                  <c:v>30360000000</c:v>
                </c:pt>
                <c:pt idx="79">
                  <c:v>30360000000</c:v>
                </c:pt>
                <c:pt idx="80">
                  <c:v>30360000000</c:v>
                </c:pt>
                <c:pt idx="81">
                  <c:v>30360000000</c:v>
                </c:pt>
                <c:pt idx="82">
                  <c:v>30360000000</c:v>
                </c:pt>
                <c:pt idx="83">
                  <c:v>30360000000</c:v>
                </c:pt>
                <c:pt idx="84">
                  <c:v>30360000000</c:v>
                </c:pt>
                <c:pt idx="85">
                  <c:v>30360000000</c:v>
                </c:pt>
                <c:pt idx="86">
                  <c:v>30360000000</c:v>
                </c:pt>
                <c:pt idx="87">
                  <c:v>30360000000</c:v>
                </c:pt>
                <c:pt idx="88">
                  <c:v>30360000000</c:v>
                </c:pt>
                <c:pt idx="89">
                  <c:v>30360000000</c:v>
                </c:pt>
                <c:pt idx="90">
                  <c:v>30360000000</c:v>
                </c:pt>
                <c:pt idx="91">
                  <c:v>30360000000</c:v>
                </c:pt>
                <c:pt idx="92">
                  <c:v>30360000000</c:v>
                </c:pt>
                <c:pt idx="93">
                  <c:v>30360000000</c:v>
                </c:pt>
                <c:pt idx="94">
                  <c:v>30360000000</c:v>
                </c:pt>
                <c:pt idx="95">
                  <c:v>30360000000</c:v>
                </c:pt>
                <c:pt idx="96">
                  <c:v>30360000000</c:v>
                </c:pt>
                <c:pt idx="97">
                  <c:v>30360000000</c:v>
                </c:pt>
                <c:pt idx="98">
                  <c:v>30360000000</c:v>
                </c:pt>
                <c:pt idx="99">
                  <c:v>30360000000</c:v>
                </c:pt>
                <c:pt idx="100">
                  <c:v>30360000000</c:v>
                </c:pt>
                <c:pt idx="101">
                  <c:v>30360000000</c:v>
                </c:pt>
                <c:pt idx="102">
                  <c:v>30360000000</c:v>
                </c:pt>
                <c:pt idx="103">
                  <c:v>30360000000</c:v>
                </c:pt>
                <c:pt idx="104">
                  <c:v>30360000000</c:v>
                </c:pt>
                <c:pt idx="105">
                  <c:v>30360000000</c:v>
                </c:pt>
                <c:pt idx="106">
                  <c:v>30360000000</c:v>
                </c:pt>
                <c:pt idx="107">
                  <c:v>30360000000</c:v>
                </c:pt>
                <c:pt idx="108">
                  <c:v>30360000000</c:v>
                </c:pt>
                <c:pt idx="109">
                  <c:v>35360000000</c:v>
                </c:pt>
                <c:pt idx="110">
                  <c:v>35360000000</c:v>
                </c:pt>
                <c:pt idx="111">
                  <c:v>35360000000</c:v>
                </c:pt>
                <c:pt idx="112">
                  <c:v>35360000000</c:v>
                </c:pt>
                <c:pt idx="113">
                  <c:v>40360000000</c:v>
                </c:pt>
                <c:pt idx="114">
                  <c:v>40360000000</c:v>
                </c:pt>
                <c:pt idx="115">
                  <c:v>40360000000</c:v>
                </c:pt>
                <c:pt idx="116">
                  <c:v>40360000000</c:v>
                </c:pt>
                <c:pt idx="117">
                  <c:v>40360000000</c:v>
                </c:pt>
                <c:pt idx="118">
                  <c:v>40360000000</c:v>
                </c:pt>
                <c:pt idx="119">
                  <c:v>40360000000</c:v>
                </c:pt>
                <c:pt idx="120">
                  <c:v>40360000000</c:v>
                </c:pt>
                <c:pt idx="121">
                  <c:v>40360000000</c:v>
                </c:pt>
                <c:pt idx="122">
                  <c:v>40360000000</c:v>
                </c:pt>
                <c:pt idx="123">
                  <c:v>40360000000</c:v>
                </c:pt>
                <c:pt idx="124">
                  <c:v>40360000000</c:v>
                </c:pt>
                <c:pt idx="125">
                  <c:v>40360000000</c:v>
                </c:pt>
                <c:pt idx="126">
                  <c:v>40360000000</c:v>
                </c:pt>
                <c:pt idx="127">
                  <c:v>40360000000</c:v>
                </c:pt>
                <c:pt idx="128">
                  <c:v>40360000000</c:v>
                </c:pt>
                <c:pt idx="129">
                  <c:v>40360000000</c:v>
                </c:pt>
                <c:pt idx="130">
                  <c:v>40360000000</c:v>
                </c:pt>
                <c:pt idx="131">
                  <c:v>40360000000</c:v>
                </c:pt>
                <c:pt idx="132">
                  <c:v>40360000000</c:v>
                </c:pt>
                <c:pt idx="133">
                  <c:v>40360000000</c:v>
                </c:pt>
                <c:pt idx="134">
                  <c:v>40360000000</c:v>
                </c:pt>
                <c:pt idx="135">
                  <c:v>40360000000</c:v>
                </c:pt>
                <c:pt idx="136">
                  <c:v>40360000000</c:v>
                </c:pt>
                <c:pt idx="137">
                  <c:v>40360000000</c:v>
                </c:pt>
                <c:pt idx="138">
                  <c:v>40360000000</c:v>
                </c:pt>
                <c:pt idx="139">
                  <c:v>40360000000</c:v>
                </c:pt>
                <c:pt idx="140">
                  <c:v>40360000000</c:v>
                </c:pt>
                <c:pt idx="141">
                  <c:v>40360000000</c:v>
                </c:pt>
                <c:pt idx="142">
                  <c:v>40360000000</c:v>
                </c:pt>
                <c:pt idx="143">
                  <c:v>40360000000</c:v>
                </c:pt>
                <c:pt idx="144">
                  <c:v>40360000000</c:v>
                </c:pt>
                <c:pt idx="145">
                  <c:v>40360000000</c:v>
                </c:pt>
                <c:pt idx="146">
                  <c:v>40360000000</c:v>
                </c:pt>
                <c:pt idx="147">
                  <c:v>40360000000</c:v>
                </c:pt>
                <c:pt idx="148">
                  <c:v>40360000000</c:v>
                </c:pt>
                <c:pt idx="149">
                  <c:v>40360000000</c:v>
                </c:pt>
                <c:pt idx="150">
                  <c:v>40360000000</c:v>
                </c:pt>
                <c:pt idx="151">
                  <c:v>40360000000</c:v>
                </c:pt>
                <c:pt idx="152">
                  <c:v>40360000000</c:v>
                </c:pt>
                <c:pt idx="153">
                  <c:v>40360000000</c:v>
                </c:pt>
                <c:pt idx="154">
                  <c:v>40360000000</c:v>
                </c:pt>
                <c:pt idx="155">
                  <c:v>40360000000</c:v>
                </c:pt>
                <c:pt idx="156">
                  <c:v>40360000000</c:v>
                </c:pt>
                <c:pt idx="157">
                  <c:v>40010316167</c:v>
                </c:pt>
                <c:pt idx="158">
                  <c:v>39360000000</c:v>
                </c:pt>
                <c:pt idx="159">
                  <c:v>39360000000</c:v>
                </c:pt>
                <c:pt idx="160">
                  <c:v>39360000000</c:v>
                </c:pt>
                <c:pt idx="161">
                  <c:v>39360000000</c:v>
                </c:pt>
                <c:pt idx="162">
                  <c:v>38860000000</c:v>
                </c:pt>
                <c:pt idx="163">
                  <c:v>38360000000</c:v>
                </c:pt>
                <c:pt idx="164">
                  <c:v>38360000000</c:v>
                </c:pt>
                <c:pt idx="165">
                  <c:v>38360000000</c:v>
                </c:pt>
                <c:pt idx="166">
                  <c:v>37860000000</c:v>
                </c:pt>
                <c:pt idx="167">
                  <c:v>37860000000</c:v>
                </c:pt>
                <c:pt idx="168">
                  <c:v>37860000000</c:v>
                </c:pt>
                <c:pt idx="169">
                  <c:v>37860000000</c:v>
                </c:pt>
                <c:pt idx="170">
                  <c:v>37860000000</c:v>
                </c:pt>
                <c:pt idx="171">
                  <c:v>37860000000</c:v>
                </c:pt>
                <c:pt idx="172">
                  <c:v>35860000456.379997</c:v>
                </c:pt>
                <c:pt idx="173">
                  <c:v>35860000456.379997</c:v>
                </c:pt>
                <c:pt idx="174">
                  <c:v>35860000456.379997</c:v>
                </c:pt>
                <c:pt idx="175">
                  <c:v>33860000649.769997</c:v>
                </c:pt>
                <c:pt idx="176">
                  <c:v>33860000649.769997</c:v>
                </c:pt>
                <c:pt idx="177">
                  <c:v>33860000649.769997</c:v>
                </c:pt>
                <c:pt idx="178">
                  <c:v>38860000649.770004</c:v>
                </c:pt>
                <c:pt idx="179">
                  <c:v>38860000649.770004</c:v>
                </c:pt>
                <c:pt idx="180">
                  <c:v>38860000649.770004</c:v>
                </c:pt>
                <c:pt idx="181">
                  <c:v>38860000649.770004</c:v>
                </c:pt>
                <c:pt idx="182">
                  <c:v>38860000649.770004</c:v>
                </c:pt>
                <c:pt idx="183">
                  <c:v>36360000649.769997</c:v>
                </c:pt>
                <c:pt idx="184">
                  <c:v>36360000649.769997</c:v>
                </c:pt>
                <c:pt idx="185">
                  <c:v>36360000649.769997</c:v>
                </c:pt>
                <c:pt idx="186">
                  <c:v>36360000649.769997</c:v>
                </c:pt>
                <c:pt idx="187">
                  <c:v>36360000649.769997</c:v>
                </c:pt>
                <c:pt idx="188">
                  <c:v>33860000649.769997</c:v>
                </c:pt>
                <c:pt idx="189">
                  <c:v>33860000649.769997</c:v>
                </c:pt>
                <c:pt idx="190">
                  <c:v>33860000649.769997</c:v>
                </c:pt>
                <c:pt idx="191">
                  <c:v>33860000649.769997</c:v>
                </c:pt>
                <c:pt idx="192">
                  <c:v>33860000649.769997</c:v>
                </c:pt>
                <c:pt idx="193">
                  <c:v>31360000884.830002</c:v>
                </c:pt>
                <c:pt idx="194">
                  <c:v>31360000884.830002</c:v>
                </c:pt>
                <c:pt idx="195">
                  <c:v>31360000884.830002</c:v>
                </c:pt>
                <c:pt idx="196">
                  <c:v>31360000884.830002</c:v>
                </c:pt>
                <c:pt idx="197">
                  <c:v>31360000884.830002</c:v>
                </c:pt>
                <c:pt idx="198">
                  <c:v>28860000885.200001</c:v>
                </c:pt>
                <c:pt idx="199">
                  <c:v>28860000885.200001</c:v>
                </c:pt>
                <c:pt idx="200">
                  <c:v>28860000885.200001</c:v>
                </c:pt>
                <c:pt idx="201">
                  <c:v>28860000885.200001</c:v>
                </c:pt>
                <c:pt idx="202">
                  <c:v>26360000885.130001</c:v>
                </c:pt>
                <c:pt idx="203">
                  <c:v>26360000885.130001</c:v>
                </c:pt>
                <c:pt idx="204">
                  <c:v>26360000885.130001</c:v>
                </c:pt>
                <c:pt idx="205">
                  <c:v>26360000885.130001</c:v>
                </c:pt>
                <c:pt idx="206">
                  <c:v>26360000885.130001</c:v>
                </c:pt>
                <c:pt idx="207">
                  <c:v>23860001093.490002</c:v>
                </c:pt>
                <c:pt idx="208">
                  <c:v>23860001093.490002</c:v>
                </c:pt>
                <c:pt idx="209">
                  <c:v>23860001093.490002</c:v>
                </c:pt>
                <c:pt idx="210">
                  <c:v>23851327944.740002</c:v>
                </c:pt>
                <c:pt idx="211">
                  <c:v>23851327944.740002</c:v>
                </c:pt>
                <c:pt idx="212">
                  <c:v>21351328608.920002</c:v>
                </c:pt>
                <c:pt idx="213">
                  <c:v>21351328608.920002</c:v>
                </c:pt>
                <c:pt idx="214">
                  <c:v>21351328608.920002</c:v>
                </c:pt>
                <c:pt idx="215">
                  <c:v>21351328608.920002</c:v>
                </c:pt>
                <c:pt idx="216">
                  <c:v>21351328608.920002</c:v>
                </c:pt>
                <c:pt idx="217">
                  <c:v>18351504712.760002</c:v>
                </c:pt>
                <c:pt idx="218">
                  <c:v>18351504712.760002</c:v>
                </c:pt>
                <c:pt idx="219">
                  <c:v>18351504712.760002</c:v>
                </c:pt>
                <c:pt idx="220">
                  <c:v>18351504712.760002</c:v>
                </c:pt>
                <c:pt idx="221">
                  <c:v>18351504712.760002</c:v>
                </c:pt>
                <c:pt idx="222">
                  <c:v>15351504965.069998</c:v>
                </c:pt>
                <c:pt idx="223">
                  <c:v>15351504965.069998</c:v>
                </c:pt>
                <c:pt idx="224">
                  <c:v>15351504965.069998</c:v>
                </c:pt>
                <c:pt idx="225">
                  <c:v>15351504965.069998</c:v>
                </c:pt>
                <c:pt idx="226">
                  <c:v>15351504965.069998</c:v>
                </c:pt>
                <c:pt idx="227">
                  <c:v>12351505867.479998</c:v>
                </c:pt>
                <c:pt idx="228">
                  <c:v>12351505867.479998</c:v>
                </c:pt>
                <c:pt idx="229">
                  <c:v>12351505867.479998</c:v>
                </c:pt>
                <c:pt idx="230">
                  <c:v>12351505867.479998</c:v>
                </c:pt>
                <c:pt idx="231">
                  <c:v>12351505867.479998</c:v>
                </c:pt>
                <c:pt idx="232">
                  <c:v>9351506154.4599991</c:v>
                </c:pt>
                <c:pt idx="233">
                  <c:v>9351506154.4599991</c:v>
                </c:pt>
                <c:pt idx="234">
                  <c:v>9351506154.4599991</c:v>
                </c:pt>
                <c:pt idx="235">
                  <c:v>9351506154.4599991</c:v>
                </c:pt>
                <c:pt idx="236">
                  <c:v>9351506154.4599991</c:v>
                </c:pt>
                <c:pt idx="237">
                  <c:v>5969728254.7999992</c:v>
                </c:pt>
                <c:pt idx="238">
                  <c:v>5969728254.7999992</c:v>
                </c:pt>
                <c:pt idx="239">
                  <c:v>5969728254.7999992</c:v>
                </c:pt>
                <c:pt idx="240">
                  <c:v>5969728254.7999992</c:v>
                </c:pt>
                <c:pt idx="241">
                  <c:v>5969728254.7999992</c:v>
                </c:pt>
                <c:pt idx="242">
                  <c:v>2454305482.4500003</c:v>
                </c:pt>
                <c:pt idx="243">
                  <c:v>2454305482.4500003</c:v>
                </c:pt>
                <c:pt idx="244">
                  <c:v>2454305482.4500003</c:v>
                </c:pt>
                <c:pt idx="245">
                  <c:v>2454305482.4500003</c:v>
                </c:pt>
                <c:pt idx="246">
                  <c:v>2454305482.4500003</c:v>
                </c:pt>
                <c:pt idx="247">
                  <c:v>93081907.659999847</c:v>
                </c:pt>
                <c:pt idx="248">
                  <c:v>93081907.659999847</c:v>
                </c:pt>
                <c:pt idx="249">
                  <c:v>93081907.659999847</c:v>
                </c:pt>
                <c:pt idx="250">
                  <c:v>93081907.659999996</c:v>
                </c:pt>
                <c:pt idx="251">
                  <c:v>93081907.659999996</c:v>
                </c:pt>
                <c:pt idx="252">
                  <c:v>93081907.659999996</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numCache>
            </c:numRef>
          </c:val>
        </c:ser>
        <c:ser>
          <c:idx val="3"/>
          <c:order val="3"/>
          <c:tx>
            <c:strRef>
              <c:f>'Nvo FANVIT1 Sin Asset'!$AD$2</c:f>
              <c:strCache>
                <c:ptCount val="1"/>
                <c:pt idx="0">
                  <c:v>INFONAVIT</c:v>
                </c:pt>
              </c:strCache>
            </c:strRef>
          </c:tx>
          <c:invertIfNegative val="0"/>
          <c:cat>
            <c:numRef>
              <c:f>'Nvo FANVIT1 Sin Asset'!$A$3:$A$772</c:f>
              <c:numCache>
                <c:formatCode>d\-mmm</c:formatCode>
                <c:ptCount val="77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pt idx="727" formatCode="d\-mmm\-yy">
                  <c:v>42887</c:v>
                </c:pt>
                <c:pt idx="728" formatCode="d\-mmm\-yy">
                  <c:v>42888</c:v>
                </c:pt>
                <c:pt idx="729" formatCode="d\-mmm\-yy">
                  <c:v>42891</c:v>
                </c:pt>
                <c:pt idx="730" formatCode="d\-mmm\-yy">
                  <c:v>42892</c:v>
                </c:pt>
                <c:pt idx="731" formatCode="d\-mmm\-yy">
                  <c:v>42893</c:v>
                </c:pt>
                <c:pt idx="732" formatCode="d\-mmm\-yy">
                  <c:v>42894</c:v>
                </c:pt>
                <c:pt idx="733" formatCode="d\-mmm\-yy">
                  <c:v>42895</c:v>
                </c:pt>
                <c:pt idx="734" formatCode="d\-mmm\-yy">
                  <c:v>42898</c:v>
                </c:pt>
                <c:pt idx="735" formatCode="d\-mmm\-yy">
                  <c:v>42899</c:v>
                </c:pt>
                <c:pt idx="736" formatCode="d\-mmm\-yy">
                  <c:v>42900</c:v>
                </c:pt>
                <c:pt idx="737" formatCode="d\-mmm\-yy">
                  <c:v>42901</c:v>
                </c:pt>
                <c:pt idx="738" formatCode="d\-mmm\-yy">
                  <c:v>42902</c:v>
                </c:pt>
                <c:pt idx="739" formatCode="d\-mmm\-yy">
                  <c:v>42905</c:v>
                </c:pt>
                <c:pt idx="740" formatCode="d\-mmm\-yy">
                  <c:v>42906</c:v>
                </c:pt>
                <c:pt idx="741" formatCode="d\-mmm\-yy">
                  <c:v>42907</c:v>
                </c:pt>
                <c:pt idx="742" formatCode="d\-mmm\-yy">
                  <c:v>42908</c:v>
                </c:pt>
                <c:pt idx="743" formatCode="d\-mmm\-yy">
                  <c:v>42909</c:v>
                </c:pt>
                <c:pt idx="744" formatCode="d\-mmm\-yy">
                  <c:v>42912</c:v>
                </c:pt>
                <c:pt idx="745" formatCode="d\-mmm\-yy">
                  <c:v>42913</c:v>
                </c:pt>
                <c:pt idx="746" formatCode="d\-mmm\-yy">
                  <c:v>42914</c:v>
                </c:pt>
                <c:pt idx="747" formatCode="d\-mmm\-yy">
                  <c:v>42915</c:v>
                </c:pt>
                <c:pt idx="748" formatCode="d\-mmm\-yy">
                  <c:v>42916</c:v>
                </c:pt>
                <c:pt idx="749" formatCode="d\-mmm\-yy">
                  <c:v>42919</c:v>
                </c:pt>
                <c:pt idx="750" formatCode="d\-mmm\-yy">
                  <c:v>42920</c:v>
                </c:pt>
                <c:pt idx="751" formatCode="d\-mmm\-yy">
                  <c:v>42921</c:v>
                </c:pt>
                <c:pt idx="752" formatCode="d\-mmm\-yy">
                  <c:v>42922</c:v>
                </c:pt>
                <c:pt idx="753" formatCode="d\-mmm\-yy">
                  <c:v>42923</c:v>
                </c:pt>
                <c:pt idx="754" formatCode="d\-mmm\-yy">
                  <c:v>42926</c:v>
                </c:pt>
                <c:pt idx="755" formatCode="d\-mmm\-yy">
                  <c:v>42927</c:v>
                </c:pt>
                <c:pt idx="756" formatCode="d\-mmm\-yy">
                  <c:v>42928</c:v>
                </c:pt>
                <c:pt idx="757" formatCode="d\-mmm\-yy">
                  <c:v>42929</c:v>
                </c:pt>
                <c:pt idx="758" formatCode="d\-mmm\-yy">
                  <c:v>42930</c:v>
                </c:pt>
                <c:pt idx="759" formatCode="d\-mmm\-yy">
                  <c:v>42933</c:v>
                </c:pt>
                <c:pt idx="760" formatCode="d\-mmm\-yy">
                  <c:v>42934</c:v>
                </c:pt>
                <c:pt idx="761" formatCode="d\-mmm\-yy">
                  <c:v>42935</c:v>
                </c:pt>
                <c:pt idx="762" formatCode="d\-mmm\-yy">
                  <c:v>42936</c:v>
                </c:pt>
                <c:pt idx="763" formatCode="d\-mmm\-yy">
                  <c:v>42937</c:v>
                </c:pt>
                <c:pt idx="764" formatCode="d\-mmm\-yy">
                  <c:v>42940</c:v>
                </c:pt>
                <c:pt idx="765" formatCode="d\-mmm\-yy">
                  <c:v>42941</c:v>
                </c:pt>
                <c:pt idx="766" formatCode="d\-mmm\-yy">
                  <c:v>42942</c:v>
                </c:pt>
                <c:pt idx="767" formatCode="d\-mmm\-yy">
                  <c:v>42943</c:v>
                </c:pt>
                <c:pt idx="768" formatCode="d\-mmm\-yy">
                  <c:v>42944</c:v>
                </c:pt>
                <c:pt idx="769" formatCode="d\-mmm\-yy">
                  <c:v>42947</c:v>
                </c:pt>
              </c:numCache>
            </c:numRef>
          </c:cat>
          <c:val>
            <c:numRef>
              <c:f>'Nvo FANVIT1 Sin Asset'!$AD$3:$AD$772</c:f>
              <c:numCache>
                <c:formatCode>_-* #,##0_-;\-* #,##0_-;_-* "-"??_-;_-@_-</c:formatCode>
                <c:ptCount val="77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349683833</c:v>
                </c:pt>
                <c:pt idx="158">
                  <c:v>1000000000</c:v>
                </c:pt>
                <c:pt idx="159">
                  <c:v>1000000000</c:v>
                </c:pt>
                <c:pt idx="160">
                  <c:v>1000000000</c:v>
                </c:pt>
                <c:pt idx="161">
                  <c:v>1000000000</c:v>
                </c:pt>
                <c:pt idx="162">
                  <c:v>1500000000</c:v>
                </c:pt>
                <c:pt idx="163">
                  <c:v>2000000000</c:v>
                </c:pt>
                <c:pt idx="164">
                  <c:v>2000000000</c:v>
                </c:pt>
                <c:pt idx="165">
                  <c:v>2000000000</c:v>
                </c:pt>
                <c:pt idx="166">
                  <c:v>2500000000</c:v>
                </c:pt>
                <c:pt idx="167">
                  <c:v>2500000000</c:v>
                </c:pt>
                <c:pt idx="168">
                  <c:v>2500000000</c:v>
                </c:pt>
                <c:pt idx="169">
                  <c:v>2500000000</c:v>
                </c:pt>
                <c:pt idx="170">
                  <c:v>2500000000</c:v>
                </c:pt>
                <c:pt idx="171">
                  <c:v>2500000000</c:v>
                </c:pt>
                <c:pt idx="172">
                  <c:v>4499999543.6199999</c:v>
                </c:pt>
                <c:pt idx="173">
                  <c:v>4499999543.6199999</c:v>
                </c:pt>
                <c:pt idx="174">
                  <c:v>4499999543.6199999</c:v>
                </c:pt>
                <c:pt idx="175">
                  <c:v>6499999350.2299995</c:v>
                </c:pt>
                <c:pt idx="176">
                  <c:v>6499999350.2299995</c:v>
                </c:pt>
                <c:pt idx="177">
                  <c:v>6499999350.2299995</c:v>
                </c:pt>
                <c:pt idx="178">
                  <c:v>6499999350.2299995</c:v>
                </c:pt>
                <c:pt idx="179">
                  <c:v>6499999350.2299995</c:v>
                </c:pt>
                <c:pt idx="180">
                  <c:v>6499999350.2299995</c:v>
                </c:pt>
                <c:pt idx="181">
                  <c:v>6499999350.2299995</c:v>
                </c:pt>
                <c:pt idx="182">
                  <c:v>6499999350.2299995</c:v>
                </c:pt>
                <c:pt idx="183">
                  <c:v>8999999350.2299995</c:v>
                </c:pt>
                <c:pt idx="184">
                  <c:v>8999999350.2299995</c:v>
                </c:pt>
                <c:pt idx="185">
                  <c:v>8999999350.2299995</c:v>
                </c:pt>
                <c:pt idx="186">
                  <c:v>8999999350.2299995</c:v>
                </c:pt>
                <c:pt idx="187">
                  <c:v>8999999350.2299995</c:v>
                </c:pt>
                <c:pt idx="188">
                  <c:v>11499999350.23</c:v>
                </c:pt>
                <c:pt idx="189">
                  <c:v>11499999350.23</c:v>
                </c:pt>
                <c:pt idx="190">
                  <c:v>11499999350.23</c:v>
                </c:pt>
                <c:pt idx="191">
                  <c:v>11499999350.23</c:v>
                </c:pt>
                <c:pt idx="192">
                  <c:v>11499999350.23</c:v>
                </c:pt>
                <c:pt idx="193">
                  <c:v>13999999115.17</c:v>
                </c:pt>
                <c:pt idx="194">
                  <c:v>13999999115.17</c:v>
                </c:pt>
                <c:pt idx="195">
                  <c:v>13999999115.17</c:v>
                </c:pt>
                <c:pt idx="196">
                  <c:v>13999999115.17</c:v>
                </c:pt>
                <c:pt idx="197">
                  <c:v>13999999115.17</c:v>
                </c:pt>
                <c:pt idx="198">
                  <c:v>16499999114.799999</c:v>
                </c:pt>
                <c:pt idx="199">
                  <c:v>16499999114.799999</c:v>
                </c:pt>
                <c:pt idx="200">
                  <c:v>16499999114.799999</c:v>
                </c:pt>
                <c:pt idx="201">
                  <c:v>16499999114.799999</c:v>
                </c:pt>
                <c:pt idx="202">
                  <c:v>18999999114.869999</c:v>
                </c:pt>
                <c:pt idx="203">
                  <c:v>18999999114.869999</c:v>
                </c:pt>
                <c:pt idx="204">
                  <c:v>18999999114.869999</c:v>
                </c:pt>
                <c:pt idx="205">
                  <c:v>18999999114.869999</c:v>
                </c:pt>
                <c:pt idx="206">
                  <c:v>18999999114.869999</c:v>
                </c:pt>
                <c:pt idx="207">
                  <c:v>21499998906.509998</c:v>
                </c:pt>
                <c:pt idx="208">
                  <c:v>21499998906.509998</c:v>
                </c:pt>
                <c:pt idx="209">
                  <c:v>21499998906.509998</c:v>
                </c:pt>
                <c:pt idx="210">
                  <c:v>21508672055.259998</c:v>
                </c:pt>
                <c:pt idx="211">
                  <c:v>21508672055.259998</c:v>
                </c:pt>
                <c:pt idx="212">
                  <c:v>24008671391.079998</c:v>
                </c:pt>
                <c:pt idx="213">
                  <c:v>24008671391.079998</c:v>
                </c:pt>
                <c:pt idx="214">
                  <c:v>24008671391.079998</c:v>
                </c:pt>
                <c:pt idx="215">
                  <c:v>24008671391.079998</c:v>
                </c:pt>
                <c:pt idx="216">
                  <c:v>24008671391.079998</c:v>
                </c:pt>
                <c:pt idx="217">
                  <c:v>27008495287.239998</c:v>
                </c:pt>
                <c:pt idx="218">
                  <c:v>27008495287.239998</c:v>
                </c:pt>
                <c:pt idx="219">
                  <c:v>27008495287.239998</c:v>
                </c:pt>
                <c:pt idx="220">
                  <c:v>27008495287.239998</c:v>
                </c:pt>
                <c:pt idx="221">
                  <c:v>27008495287.239998</c:v>
                </c:pt>
                <c:pt idx="222">
                  <c:v>30008495034.929996</c:v>
                </c:pt>
                <c:pt idx="223">
                  <c:v>30008495034.929996</c:v>
                </c:pt>
                <c:pt idx="224">
                  <c:v>30008495034.929996</c:v>
                </c:pt>
                <c:pt idx="225">
                  <c:v>30008495034.929996</c:v>
                </c:pt>
                <c:pt idx="226">
                  <c:v>30008495034.929996</c:v>
                </c:pt>
                <c:pt idx="227">
                  <c:v>33008494132.519997</c:v>
                </c:pt>
                <c:pt idx="228">
                  <c:v>33008494132.519997</c:v>
                </c:pt>
                <c:pt idx="229">
                  <c:v>33008494132.519997</c:v>
                </c:pt>
                <c:pt idx="230">
                  <c:v>33008494132.519997</c:v>
                </c:pt>
                <c:pt idx="231">
                  <c:v>33008494132.519997</c:v>
                </c:pt>
                <c:pt idx="232">
                  <c:v>36008493845.540001</c:v>
                </c:pt>
                <c:pt idx="233">
                  <c:v>36008493845.540001</c:v>
                </c:pt>
                <c:pt idx="234">
                  <c:v>36008493845.540001</c:v>
                </c:pt>
                <c:pt idx="235">
                  <c:v>36008493845.540001</c:v>
                </c:pt>
                <c:pt idx="236">
                  <c:v>36008493845.540001</c:v>
                </c:pt>
                <c:pt idx="237">
                  <c:v>39390271745.199997</c:v>
                </c:pt>
                <c:pt idx="238">
                  <c:v>39390271745.199997</c:v>
                </c:pt>
                <c:pt idx="239">
                  <c:v>39390271745.199997</c:v>
                </c:pt>
                <c:pt idx="240">
                  <c:v>39390271745.199997</c:v>
                </c:pt>
                <c:pt idx="241">
                  <c:v>39390271745.199997</c:v>
                </c:pt>
                <c:pt idx="242">
                  <c:v>42905694517.549995</c:v>
                </c:pt>
                <c:pt idx="243">
                  <c:v>42905694517.549995</c:v>
                </c:pt>
                <c:pt idx="244">
                  <c:v>42905694517.549995</c:v>
                </c:pt>
                <c:pt idx="245">
                  <c:v>42905694517.549995</c:v>
                </c:pt>
                <c:pt idx="246">
                  <c:v>42905694517.549995</c:v>
                </c:pt>
                <c:pt idx="247">
                  <c:v>45266918092.340004</c:v>
                </c:pt>
                <c:pt idx="248">
                  <c:v>45266918092.340004</c:v>
                </c:pt>
                <c:pt idx="249">
                  <c:v>45266918092.340004</c:v>
                </c:pt>
                <c:pt idx="250">
                  <c:v>45266918092.339996</c:v>
                </c:pt>
                <c:pt idx="251">
                  <c:v>45266918092.339996</c:v>
                </c:pt>
                <c:pt idx="252">
                  <c:v>45266918092.339996</c:v>
                </c:pt>
                <c:pt idx="253">
                  <c:v>45360000000</c:v>
                </c:pt>
                <c:pt idx="254">
                  <c:v>45360000000</c:v>
                </c:pt>
                <c:pt idx="255">
                  <c:v>45360000000</c:v>
                </c:pt>
                <c:pt idx="256">
                  <c:v>45360000000</c:v>
                </c:pt>
                <c:pt idx="257">
                  <c:v>45360000000</c:v>
                </c:pt>
                <c:pt idx="258">
                  <c:v>45360000000</c:v>
                </c:pt>
                <c:pt idx="259">
                  <c:v>45360000000</c:v>
                </c:pt>
                <c:pt idx="260">
                  <c:v>45360000000</c:v>
                </c:pt>
                <c:pt idx="261">
                  <c:v>45360000000</c:v>
                </c:pt>
                <c:pt idx="262">
                  <c:v>45360000000</c:v>
                </c:pt>
                <c:pt idx="263">
                  <c:v>45360000000</c:v>
                </c:pt>
                <c:pt idx="264">
                  <c:v>45360000000</c:v>
                </c:pt>
                <c:pt idx="265">
                  <c:v>45360000000</c:v>
                </c:pt>
                <c:pt idx="266">
                  <c:v>45360000000</c:v>
                </c:pt>
                <c:pt idx="267">
                  <c:v>45360000000</c:v>
                </c:pt>
                <c:pt idx="268">
                  <c:v>45360000000</c:v>
                </c:pt>
                <c:pt idx="269">
                  <c:v>45360000000</c:v>
                </c:pt>
                <c:pt idx="270">
                  <c:v>45360000000</c:v>
                </c:pt>
                <c:pt idx="271">
                  <c:v>45360000000</c:v>
                </c:pt>
                <c:pt idx="272">
                  <c:v>45360000000</c:v>
                </c:pt>
                <c:pt idx="273">
                  <c:v>45360000000</c:v>
                </c:pt>
                <c:pt idx="274">
                  <c:v>45360000000</c:v>
                </c:pt>
                <c:pt idx="275">
                  <c:v>45360000000</c:v>
                </c:pt>
                <c:pt idx="276">
                  <c:v>45360000000</c:v>
                </c:pt>
                <c:pt idx="277">
                  <c:v>45360000000</c:v>
                </c:pt>
                <c:pt idx="278">
                  <c:v>45360000000</c:v>
                </c:pt>
                <c:pt idx="279">
                  <c:v>45360000000</c:v>
                </c:pt>
                <c:pt idx="280">
                  <c:v>45360000000</c:v>
                </c:pt>
                <c:pt idx="281">
                  <c:v>45360000000</c:v>
                </c:pt>
                <c:pt idx="282">
                  <c:v>45360000000</c:v>
                </c:pt>
                <c:pt idx="283">
                  <c:v>45360000000</c:v>
                </c:pt>
                <c:pt idx="284">
                  <c:v>45360000000</c:v>
                </c:pt>
                <c:pt idx="285">
                  <c:v>45360000000</c:v>
                </c:pt>
                <c:pt idx="286">
                  <c:v>45360000000</c:v>
                </c:pt>
                <c:pt idx="287">
                  <c:v>45360000000</c:v>
                </c:pt>
                <c:pt idx="288">
                  <c:v>45360000000</c:v>
                </c:pt>
                <c:pt idx="289">
                  <c:v>47360000000</c:v>
                </c:pt>
                <c:pt idx="290">
                  <c:v>50360000000</c:v>
                </c:pt>
                <c:pt idx="291">
                  <c:v>50360000000</c:v>
                </c:pt>
                <c:pt idx="292">
                  <c:v>50360000000</c:v>
                </c:pt>
                <c:pt idx="293">
                  <c:v>50360000000</c:v>
                </c:pt>
                <c:pt idx="294">
                  <c:v>50360000000</c:v>
                </c:pt>
                <c:pt idx="295">
                  <c:v>50360000000</c:v>
                </c:pt>
                <c:pt idx="296">
                  <c:v>50360000000</c:v>
                </c:pt>
                <c:pt idx="297">
                  <c:v>50360000000</c:v>
                </c:pt>
                <c:pt idx="298">
                  <c:v>50360000000</c:v>
                </c:pt>
                <c:pt idx="299">
                  <c:v>50360000000</c:v>
                </c:pt>
                <c:pt idx="300">
                  <c:v>50360000000</c:v>
                </c:pt>
                <c:pt idx="301">
                  <c:v>50360000000</c:v>
                </c:pt>
                <c:pt idx="302">
                  <c:v>50360000000</c:v>
                </c:pt>
                <c:pt idx="303">
                  <c:v>50360000000</c:v>
                </c:pt>
                <c:pt idx="304">
                  <c:v>50360000000</c:v>
                </c:pt>
                <c:pt idx="305">
                  <c:v>50360000000</c:v>
                </c:pt>
                <c:pt idx="306">
                  <c:v>50360000000</c:v>
                </c:pt>
                <c:pt idx="307">
                  <c:v>50360000000</c:v>
                </c:pt>
                <c:pt idx="308">
                  <c:v>50360000000</c:v>
                </c:pt>
                <c:pt idx="309">
                  <c:v>50360000000</c:v>
                </c:pt>
                <c:pt idx="310">
                  <c:v>50360000000</c:v>
                </c:pt>
                <c:pt idx="311">
                  <c:v>50360000000</c:v>
                </c:pt>
                <c:pt idx="312">
                  <c:v>50360000000</c:v>
                </c:pt>
                <c:pt idx="313">
                  <c:v>50360000000</c:v>
                </c:pt>
                <c:pt idx="314">
                  <c:v>50360000000</c:v>
                </c:pt>
                <c:pt idx="315">
                  <c:v>50360000000</c:v>
                </c:pt>
                <c:pt idx="316">
                  <c:v>50360000000</c:v>
                </c:pt>
                <c:pt idx="317">
                  <c:v>50360000000</c:v>
                </c:pt>
                <c:pt idx="318">
                  <c:v>50360000000</c:v>
                </c:pt>
                <c:pt idx="319">
                  <c:v>50360000000</c:v>
                </c:pt>
                <c:pt idx="320">
                  <c:v>50360000000</c:v>
                </c:pt>
                <c:pt idx="321">
                  <c:v>50360000000</c:v>
                </c:pt>
                <c:pt idx="322">
                  <c:v>50360000000</c:v>
                </c:pt>
                <c:pt idx="323">
                  <c:v>50360000000</c:v>
                </c:pt>
                <c:pt idx="324">
                  <c:v>50360000000</c:v>
                </c:pt>
                <c:pt idx="325">
                  <c:v>50360000000</c:v>
                </c:pt>
                <c:pt idx="326">
                  <c:v>50360000000</c:v>
                </c:pt>
                <c:pt idx="327">
                  <c:v>50360000000</c:v>
                </c:pt>
                <c:pt idx="328">
                  <c:v>50360000000</c:v>
                </c:pt>
                <c:pt idx="329">
                  <c:v>50360000000</c:v>
                </c:pt>
                <c:pt idx="330">
                  <c:v>50360000000</c:v>
                </c:pt>
                <c:pt idx="331">
                  <c:v>50360000000</c:v>
                </c:pt>
                <c:pt idx="332">
                  <c:v>50360000000</c:v>
                </c:pt>
                <c:pt idx="333">
                  <c:v>50360000000</c:v>
                </c:pt>
                <c:pt idx="334">
                  <c:v>50360000000</c:v>
                </c:pt>
                <c:pt idx="335">
                  <c:v>50360000000</c:v>
                </c:pt>
                <c:pt idx="336">
                  <c:v>50360000000</c:v>
                </c:pt>
                <c:pt idx="337">
                  <c:v>50360000000</c:v>
                </c:pt>
                <c:pt idx="338">
                  <c:v>50360000000</c:v>
                </c:pt>
                <c:pt idx="339">
                  <c:v>50360000000</c:v>
                </c:pt>
                <c:pt idx="340">
                  <c:v>50360000000</c:v>
                </c:pt>
                <c:pt idx="341">
                  <c:v>50360000000</c:v>
                </c:pt>
                <c:pt idx="342">
                  <c:v>50360000000</c:v>
                </c:pt>
                <c:pt idx="343">
                  <c:v>50360000000</c:v>
                </c:pt>
                <c:pt idx="344">
                  <c:v>50360000000</c:v>
                </c:pt>
                <c:pt idx="345">
                  <c:v>50360000000</c:v>
                </c:pt>
                <c:pt idx="346">
                  <c:v>50360000000</c:v>
                </c:pt>
                <c:pt idx="347">
                  <c:v>50360000000</c:v>
                </c:pt>
                <c:pt idx="348">
                  <c:v>50360000000</c:v>
                </c:pt>
                <c:pt idx="349">
                  <c:v>50360000000</c:v>
                </c:pt>
                <c:pt idx="350">
                  <c:v>50360000000</c:v>
                </c:pt>
                <c:pt idx="351">
                  <c:v>50360000000</c:v>
                </c:pt>
                <c:pt idx="352">
                  <c:v>50360000000</c:v>
                </c:pt>
                <c:pt idx="353">
                  <c:v>50360000000</c:v>
                </c:pt>
                <c:pt idx="354">
                  <c:v>50360000000</c:v>
                </c:pt>
                <c:pt idx="355">
                  <c:v>50360000000</c:v>
                </c:pt>
                <c:pt idx="356">
                  <c:v>50360000000</c:v>
                </c:pt>
                <c:pt idx="357">
                  <c:v>50360000000</c:v>
                </c:pt>
                <c:pt idx="358">
                  <c:v>50360000000</c:v>
                </c:pt>
                <c:pt idx="359">
                  <c:v>50360000000</c:v>
                </c:pt>
                <c:pt idx="360">
                  <c:v>50360000000</c:v>
                </c:pt>
                <c:pt idx="361">
                  <c:v>50360000000</c:v>
                </c:pt>
                <c:pt idx="362">
                  <c:v>50360000000</c:v>
                </c:pt>
                <c:pt idx="363">
                  <c:v>50360000000</c:v>
                </c:pt>
                <c:pt idx="364">
                  <c:v>50360000000</c:v>
                </c:pt>
                <c:pt idx="365">
                  <c:v>50360000000</c:v>
                </c:pt>
                <c:pt idx="366">
                  <c:v>50360000000</c:v>
                </c:pt>
                <c:pt idx="367">
                  <c:v>50360000000</c:v>
                </c:pt>
                <c:pt idx="368">
                  <c:v>50360000000</c:v>
                </c:pt>
                <c:pt idx="369">
                  <c:v>50360000000</c:v>
                </c:pt>
                <c:pt idx="370">
                  <c:v>50360000000</c:v>
                </c:pt>
                <c:pt idx="371">
                  <c:v>50360000000</c:v>
                </c:pt>
                <c:pt idx="372">
                  <c:v>50360000000</c:v>
                </c:pt>
                <c:pt idx="373">
                  <c:v>50360000000</c:v>
                </c:pt>
                <c:pt idx="374">
                  <c:v>50360000000</c:v>
                </c:pt>
                <c:pt idx="375">
                  <c:v>50360000000</c:v>
                </c:pt>
                <c:pt idx="376">
                  <c:v>50360000000</c:v>
                </c:pt>
                <c:pt idx="377">
                  <c:v>50360000000</c:v>
                </c:pt>
                <c:pt idx="378">
                  <c:v>50360000000</c:v>
                </c:pt>
                <c:pt idx="379">
                  <c:v>50360000000</c:v>
                </c:pt>
                <c:pt idx="380">
                  <c:v>50360000000</c:v>
                </c:pt>
                <c:pt idx="381">
                  <c:v>50360000000</c:v>
                </c:pt>
                <c:pt idx="382">
                  <c:v>50360000000</c:v>
                </c:pt>
                <c:pt idx="383">
                  <c:v>50360000000</c:v>
                </c:pt>
                <c:pt idx="384">
                  <c:v>50360000000</c:v>
                </c:pt>
                <c:pt idx="385">
                  <c:v>50360000000</c:v>
                </c:pt>
                <c:pt idx="386">
                  <c:v>50360000000</c:v>
                </c:pt>
                <c:pt idx="387">
                  <c:v>50360000000</c:v>
                </c:pt>
                <c:pt idx="388">
                  <c:v>50360000000</c:v>
                </c:pt>
                <c:pt idx="389">
                  <c:v>50360000000</c:v>
                </c:pt>
                <c:pt idx="390">
                  <c:v>50360000000</c:v>
                </c:pt>
                <c:pt idx="391">
                  <c:v>50360000000</c:v>
                </c:pt>
                <c:pt idx="392">
                  <c:v>50360000000</c:v>
                </c:pt>
                <c:pt idx="393">
                  <c:v>50360000000</c:v>
                </c:pt>
                <c:pt idx="394">
                  <c:v>50360000000</c:v>
                </c:pt>
                <c:pt idx="395">
                  <c:v>50360000000</c:v>
                </c:pt>
                <c:pt idx="396">
                  <c:v>50360000000</c:v>
                </c:pt>
                <c:pt idx="397">
                  <c:v>50360000000</c:v>
                </c:pt>
                <c:pt idx="398">
                  <c:v>50360000000</c:v>
                </c:pt>
                <c:pt idx="399">
                  <c:v>50360000000</c:v>
                </c:pt>
                <c:pt idx="400">
                  <c:v>50360000000</c:v>
                </c:pt>
                <c:pt idx="401">
                  <c:v>50360000000</c:v>
                </c:pt>
                <c:pt idx="402">
                  <c:v>50360000000</c:v>
                </c:pt>
                <c:pt idx="403">
                  <c:v>50360000000</c:v>
                </c:pt>
                <c:pt idx="404">
                  <c:v>50360000000</c:v>
                </c:pt>
                <c:pt idx="405">
                  <c:v>50360000000</c:v>
                </c:pt>
                <c:pt idx="406">
                  <c:v>50360000000</c:v>
                </c:pt>
                <c:pt idx="407">
                  <c:v>50360000000</c:v>
                </c:pt>
                <c:pt idx="408">
                  <c:v>50360000000</c:v>
                </c:pt>
                <c:pt idx="409">
                  <c:v>50360000000</c:v>
                </c:pt>
                <c:pt idx="410">
                  <c:v>50360000000</c:v>
                </c:pt>
                <c:pt idx="411">
                  <c:v>50360000000</c:v>
                </c:pt>
                <c:pt idx="412">
                  <c:v>50360000000</c:v>
                </c:pt>
                <c:pt idx="413">
                  <c:v>50360000000</c:v>
                </c:pt>
                <c:pt idx="414">
                  <c:v>50360000000</c:v>
                </c:pt>
                <c:pt idx="415">
                  <c:v>50360000000</c:v>
                </c:pt>
                <c:pt idx="416">
                  <c:v>50360000000</c:v>
                </c:pt>
                <c:pt idx="417">
                  <c:v>50360000000</c:v>
                </c:pt>
                <c:pt idx="418">
                  <c:v>50360000000</c:v>
                </c:pt>
                <c:pt idx="419">
                  <c:v>50360000000</c:v>
                </c:pt>
                <c:pt idx="420">
                  <c:v>50360000000</c:v>
                </c:pt>
                <c:pt idx="421">
                  <c:v>50360000000</c:v>
                </c:pt>
                <c:pt idx="422">
                  <c:v>50360000000</c:v>
                </c:pt>
                <c:pt idx="423">
                  <c:v>50360000000</c:v>
                </c:pt>
                <c:pt idx="424">
                  <c:v>50360000000</c:v>
                </c:pt>
                <c:pt idx="425">
                  <c:v>50360000000</c:v>
                </c:pt>
                <c:pt idx="426">
                  <c:v>50360000000</c:v>
                </c:pt>
                <c:pt idx="427">
                  <c:v>50360000000</c:v>
                </c:pt>
                <c:pt idx="428">
                  <c:v>50360000000</c:v>
                </c:pt>
                <c:pt idx="429">
                  <c:v>50360000000</c:v>
                </c:pt>
                <c:pt idx="430">
                  <c:v>50360000000</c:v>
                </c:pt>
                <c:pt idx="431">
                  <c:v>50360000000</c:v>
                </c:pt>
                <c:pt idx="432">
                  <c:v>50360000000</c:v>
                </c:pt>
                <c:pt idx="433">
                  <c:v>50360000000</c:v>
                </c:pt>
                <c:pt idx="434">
                  <c:v>50360000000</c:v>
                </c:pt>
                <c:pt idx="435">
                  <c:v>50360000000</c:v>
                </c:pt>
                <c:pt idx="436">
                  <c:v>50360000000</c:v>
                </c:pt>
                <c:pt idx="437">
                  <c:v>50360000000</c:v>
                </c:pt>
                <c:pt idx="438">
                  <c:v>50360000000</c:v>
                </c:pt>
                <c:pt idx="439">
                  <c:v>50360000000</c:v>
                </c:pt>
                <c:pt idx="440">
                  <c:v>50360000000</c:v>
                </c:pt>
                <c:pt idx="441">
                  <c:v>50360000000</c:v>
                </c:pt>
                <c:pt idx="442">
                  <c:v>50360000000</c:v>
                </c:pt>
                <c:pt idx="443">
                  <c:v>50360000000</c:v>
                </c:pt>
                <c:pt idx="444">
                  <c:v>50360000000</c:v>
                </c:pt>
                <c:pt idx="445">
                  <c:v>50360000000</c:v>
                </c:pt>
                <c:pt idx="446">
                  <c:v>50360000000</c:v>
                </c:pt>
                <c:pt idx="447">
                  <c:v>50360000000</c:v>
                </c:pt>
                <c:pt idx="448">
                  <c:v>50360000000</c:v>
                </c:pt>
                <c:pt idx="449">
                  <c:v>50360000000</c:v>
                </c:pt>
                <c:pt idx="450">
                  <c:v>50360000000</c:v>
                </c:pt>
                <c:pt idx="451">
                  <c:v>50360000000</c:v>
                </c:pt>
                <c:pt idx="452">
                  <c:v>50360000000</c:v>
                </c:pt>
                <c:pt idx="453">
                  <c:v>50360000000</c:v>
                </c:pt>
                <c:pt idx="454">
                  <c:v>50360000000</c:v>
                </c:pt>
                <c:pt idx="455">
                  <c:v>50360000000</c:v>
                </c:pt>
                <c:pt idx="456">
                  <c:v>50360000000</c:v>
                </c:pt>
                <c:pt idx="457">
                  <c:v>50360000000</c:v>
                </c:pt>
                <c:pt idx="458">
                  <c:v>50360000000</c:v>
                </c:pt>
                <c:pt idx="459">
                  <c:v>50360000000</c:v>
                </c:pt>
                <c:pt idx="460">
                  <c:v>50360000000</c:v>
                </c:pt>
                <c:pt idx="461">
                  <c:v>50360000000</c:v>
                </c:pt>
                <c:pt idx="462">
                  <c:v>50360000000</c:v>
                </c:pt>
                <c:pt idx="463">
                  <c:v>50360000000</c:v>
                </c:pt>
                <c:pt idx="464">
                  <c:v>50360000000</c:v>
                </c:pt>
                <c:pt idx="465">
                  <c:v>50360000000</c:v>
                </c:pt>
                <c:pt idx="466">
                  <c:v>50360000000</c:v>
                </c:pt>
                <c:pt idx="467">
                  <c:v>50360000000</c:v>
                </c:pt>
                <c:pt idx="468">
                  <c:v>50360000000</c:v>
                </c:pt>
                <c:pt idx="469">
                  <c:v>50360000000</c:v>
                </c:pt>
                <c:pt idx="470">
                  <c:v>50360000000</c:v>
                </c:pt>
                <c:pt idx="471">
                  <c:v>50360000000</c:v>
                </c:pt>
                <c:pt idx="472">
                  <c:v>50360000000</c:v>
                </c:pt>
                <c:pt idx="473">
                  <c:v>50360000000</c:v>
                </c:pt>
                <c:pt idx="474">
                  <c:v>50360000000</c:v>
                </c:pt>
                <c:pt idx="475">
                  <c:v>50360000000</c:v>
                </c:pt>
                <c:pt idx="476">
                  <c:v>50360000000</c:v>
                </c:pt>
                <c:pt idx="477">
                  <c:v>50360000000</c:v>
                </c:pt>
                <c:pt idx="478">
                  <c:v>50360000000</c:v>
                </c:pt>
                <c:pt idx="479">
                  <c:v>50360000000</c:v>
                </c:pt>
                <c:pt idx="480">
                  <c:v>50360000000</c:v>
                </c:pt>
                <c:pt idx="481">
                  <c:v>50360000000</c:v>
                </c:pt>
                <c:pt idx="482">
                  <c:v>50360000000</c:v>
                </c:pt>
                <c:pt idx="483">
                  <c:v>50360000000</c:v>
                </c:pt>
                <c:pt idx="484">
                  <c:v>50360000000</c:v>
                </c:pt>
                <c:pt idx="485">
                  <c:v>50360000000</c:v>
                </c:pt>
                <c:pt idx="486">
                  <c:v>50360000000</c:v>
                </c:pt>
                <c:pt idx="487">
                  <c:v>50360000000</c:v>
                </c:pt>
                <c:pt idx="488">
                  <c:v>50360000000</c:v>
                </c:pt>
                <c:pt idx="489">
                  <c:v>50360000000</c:v>
                </c:pt>
                <c:pt idx="490">
                  <c:v>50360000000</c:v>
                </c:pt>
                <c:pt idx="491">
                  <c:v>50360000000</c:v>
                </c:pt>
                <c:pt idx="492">
                  <c:v>50360000000</c:v>
                </c:pt>
                <c:pt idx="493">
                  <c:v>50360000000</c:v>
                </c:pt>
                <c:pt idx="494">
                  <c:v>50360000000</c:v>
                </c:pt>
                <c:pt idx="495">
                  <c:v>50360000000</c:v>
                </c:pt>
                <c:pt idx="496">
                  <c:v>50360000000</c:v>
                </c:pt>
                <c:pt idx="497">
                  <c:v>50360000000</c:v>
                </c:pt>
                <c:pt idx="498">
                  <c:v>50360000000</c:v>
                </c:pt>
                <c:pt idx="499">
                  <c:v>50360000000</c:v>
                </c:pt>
                <c:pt idx="500">
                  <c:v>50360000000</c:v>
                </c:pt>
                <c:pt idx="501">
                  <c:v>50360000000</c:v>
                </c:pt>
                <c:pt idx="502">
                  <c:v>50360000000</c:v>
                </c:pt>
                <c:pt idx="503">
                  <c:v>50360000000</c:v>
                </c:pt>
                <c:pt idx="504">
                  <c:v>50360000000</c:v>
                </c:pt>
                <c:pt idx="505">
                  <c:v>50360000000</c:v>
                </c:pt>
                <c:pt idx="506">
                  <c:v>50360000000</c:v>
                </c:pt>
                <c:pt idx="507">
                  <c:v>50360000000</c:v>
                </c:pt>
                <c:pt idx="508">
                  <c:v>50360000000</c:v>
                </c:pt>
                <c:pt idx="509">
                  <c:v>50360000000</c:v>
                </c:pt>
                <c:pt idx="510">
                  <c:v>50360000000</c:v>
                </c:pt>
                <c:pt idx="511">
                  <c:v>50360000000</c:v>
                </c:pt>
                <c:pt idx="512">
                  <c:v>50360000000</c:v>
                </c:pt>
                <c:pt idx="513">
                  <c:v>50360000000</c:v>
                </c:pt>
                <c:pt idx="514">
                  <c:v>50360000000</c:v>
                </c:pt>
                <c:pt idx="515">
                  <c:v>50360000000</c:v>
                </c:pt>
                <c:pt idx="516">
                  <c:v>50360000000</c:v>
                </c:pt>
                <c:pt idx="517">
                  <c:v>50360000000</c:v>
                </c:pt>
                <c:pt idx="518">
                  <c:v>50360000000</c:v>
                </c:pt>
                <c:pt idx="519">
                  <c:v>50360000000</c:v>
                </c:pt>
                <c:pt idx="520">
                  <c:v>50360000000</c:v>
                </c:pt>
                <c:pt idx="521">
                  <c:v>50360000000</c:v>
                </c:pt>
                <c:pt idx="522">
                  <c:v>50360000000</c:v>
                </c:pt>
                <c:pt idx="523">
                  <c:v>50360000000</c:v>
                </c:pt>
                <c:pt idx="524">
                  <c:v>50360000000</c:v>
                </c:pt>
                <c:pt idx="525">
                  <c:v>50360000000</c:v>
                </c:pt>
                <c:pt idx="526">
                  <c:v>50360000000</c:v>
                </c:pt>
                <c:pt idx="527">
                  <c:v>50360000000</c:v>
                </c:pt>
                <c:pt idx="528">
                  <c:v>50360000000</c:v>
                </c:pt>
                <c:pt idx="529">
                  <c:v>50360000000</c:v>
                </c:pt>
                <c:pt idx="530">
                  <c:v>50360000000</c:v>
                </c:pt>
                <c:pt idx="531">
                  <c:v>50360000000</c:v>
                </c:pt>
                <c:pt idx="532">
                  <c:v>50360000000</c:v>
                </c:pt>
                <c:pt idx="533">
                  <c:v>50360000000</c:v>
                </c:pt>
                <c:pt idx="534">
                  <c:v>50360000000</c:v>
                </c:pt>
                <c:pt idx="535">
                  <c:v>50360000000</c:v>
                </c:pt>
                <c:pt idx="536">
                  <c:v>50360000000</c:v>
                </c:pt>
                <c:pt idx="537">
                  <c:v>50360000000</c:v>
                </c:pt>
                <c:pt idx="538">
                  <c:v>50360000000</c:v>
                </c:pt>
                <c:pt idx="539">
                  <c:v>50360000000</c:v>
                </c:pt>
                <c:pt idx="540">
                  <c:v>50360000000</c:v>
                </c:pt>
                <c:pt idx="541">
                  <c:v>50360000000</c:v>
                </c:pt>
                <c:pt idx="542">
                  <c:v>50360000000</c:v>
                </c:pt>
                <c:pt idx="543">
                  <c:v>50360000000</c:v>
                </c:pt>
                <c:pt idx="544">
                  <c:v>50360000000</c:v>
                </c:pt>
                <c:pt idx="545">
                  <c:v>50360000000</c:v>
                </c:pt>
                <c:pt idx="546">
                  <c:v>50360000000</c:v>
                </c:pt>
                <c:pt idx="547">
                  <c:v>50360000000</c:v>
                </c:pt>
                <c:pt idx="548">
                  <c:v>50360000000</c:v>
                </c:pt>
                <c:pt idx="549">
                  <c:v>50360000000</c:v>
                </c:pt>
                <c:pt idx="550">
                  <c:v>50360000000</c:v>
                </c:pt>
                <c:pt idx="551">
                  <c:v>50360000000</c:v>
                </c:pt>
                <c:pt idx="552">
                  <c:v>50360000000</c:v>
                </c:pt>
                <c:pt idx="553">
                  <c:v>50360000000</c:v>
                </c:pt>
                <c:pt idx="554">
                  <c:v>50360000000</c:v>
                </c:pt>
                <c:pt idx="555">
                  <c:v>50360000000</c:v>
                </c:pt>
                <c:pt idx="556">
                  <c:v>50360000000</c:v>
                </c:pt>
                <c:pt idx="557">
                  <c:v>50360000000</c:v>
                </c:pt>
                <c:pt idx="558">
                  <c:v>50360000000</c:v>
                </c:pt>
                <c:pt idx="559">
                  <c:v>50360000000</c:v>
                </c:pt>
                <c:pt idx="560">
                  <c:v>50360000000</c:v>
                </c:pt>
                <c:pt idx="561">
                  <c:v>50360000000</c:v>
                </c:pt>
                <c:pt idx="562">
                  <c:v>50360000000</c:v>
                </c:pt>
                <c:pt idx="563">
                  <c:v>50360000000</c:v>
                </c:pt>
                <c:pt idx="564">
                  <c:v>50360000000</c:v>
                </c:pt>
                <c:pt idx="565">
                  <c:v>50360000000</c:v>
                </c:pt>
                <c:pt idx="566">
                  <c:v>54360000000</c:v>
                </c:pt>
                <c:pt idx="567">
                  <c:v>54360000000</c:v>
                </c:pt>
                <c:pt idx="568">
                  <c:v>54360000000</c:v>
                </c:pt>
                <c:pt idx="569">
                  <c:v>54360000000</c:v>
                </c:pt>
                <c:pt idx="570">
                  <c:v>58360000000</c:v>
                </c:pt>
                <c:pt idx="571">
                  <c:v>58360000000</c:v>
                </c:pt>
                <c:pt idx="572">
                  <c:v>58360000000</c:v>
                </c:pt>
                <c:pt idx="573">
                  <c:v>62360000000</c:v>
                </c:pt>
                <c:pt idx="574">
                  <c:v>66360000000</c:v>
                </c:pt>
                <c:pt idx="575">
                  <c:v>66360000000</c:v>
                </c:pt>
                <c:pt idx="576">
                  <c:v>66360000000</c:v>
                </c:pt>
                <c:pt idx="577">
                  <c:v>66360000000</c:v>
                </c:pt>
                <c:pt idx="578">
                  <c:v>70360000000</c:v>
                </c:pt>
                <c:pt idx="579">
                  <c:v>74360000000</c:v>
                </c:pt>
                <c:pt idx="580">
                  <c:v>74360000000</c:v>
                </c:pt>
                <c:pt idx="581">
                  <c:v>74360000000</c:v>
                </c:pt>
                <c:pt idx="582">
                  <c:v>74360000000</c:v>
                </c:pt>
                <c:pt idx="583">
                  <c:v>78360000000</c:v>
                </c:pt>
                <c:pt idx="584">
                  <c:v>78360000000</c:v>
                </c:pt>
                <c:pt idx="585">
                  <c:v>78360000000</c:v>
                </c:pt>
                <c:pt idx="586">
                  <c:v>78360000000</c:v>
                </c:pt>
                <c:pt idx="587">
                  <c:v>78360000000</c:v>
                </c:pt>
                <c:pt idx="588">
                  <c:v>78360000000</c:v>
                </c:pt>
                <c:pt idx="589">
                  <c:v>78360000000</c:v>
                </c:pt>
                <c:pt idx="590">
                  <c:v>78360000000</c:v>
                </c:pt>
                <c:pt idx="591">
                  <c:v>78360000000</c:v>
                </c:pt>
                <c:pt idx="592">
                  <c:v>78360000000</c:v>
                </c:pt>
                <c:pt idx="593">
                  <c:v>82360000000</c:v>
                </c:pt>
                <c:pt idx="594">
                  <c:v>85360000000</c:v>
                </c:pt>
                <c:pt idx="595">
                  <c:v>85360000000</c:v>
                </c:pt>
                <c:pt idx="596">
                  <c:v>85360000000</c:v>
                </c:pt>
                <c:pt idx="597">
                  <c:v>85360000000</c:v>
                </c:pt>
                <c:pt idx="598">
                  <c:v>85360000000</c:v>
                </c:pt>
                <c:pt idx="599">
                  <c:v>90360000000</c:v>
                </c:pt>
                <c:pt idx="600">
                  <c:v>90360000000</c:v>
                </c:pt>
                <c:pt idx="601">
                  <c:v>90360000000</c:v>
                </c:pt>
                <c:pt idx="602">
                  <c:v>90360000000</c:v>
                </c:pt>
                <c:pt idx="603">
                  <c:v>90360000000</c:v>
                </c:pt>
                <c:pt idx="604">
                  <c:v>90360000000</c:v>
                </c:pt>
                <c:pt idx="605">
                  <c:v>90360000000</c:v>
                </c:pt>
                <c:pt idx="606">
                  <c:v>90360000000</c:v>
                </c:pt>
                <c:pt idx="607">
                  <c:v>90360000000</c:v>
                </c:pt>
                <c:pt idx="608">
                  <c:v>90360000000</c:v>
                </c:pt>
                <c:pt idx="609">
                  <c:v>90360000000</c:v>
                </c:pt>
                <c:pt idx="610">
                  <c:v>90360000000</c:v>
                </c:pt>
                <c:pt idx="611">
                  <c:v>90360000000</c:v>
                </c:pt>
                <c:pt idx="612">
                  <c:v>90360000000</c:v>
                </c:pt>
                <c:pt idx="613">
                  <c:v>90360000000</c:v>
                </c:pt>
                <c:pt idx="614">
                  <c:v>90360000000</c:v>
                </c:pt>
                <c:pt idx="615">
                  <c:v>90360000000</c:v>
                </c:pt>
                <c:pt idx="616">
                  <c:v>90360000000</c:v>
                </c:pt>
                <c:pt idx="617">
                  <c:v>90360000000</c:v>
                </c:pt>
                <c:pt idx="618">
                  <c:v>90360000000</c:v>
                </c:pt>
                <c:pt idx="619">
                  <c:v>90360000000</c:v>
                </c:pt>
                <c:pt idx="620">
                  <c:v>90360000000</c:v>
                </c:pt>
                <c:pt idx="621">
                  <c:v>90360000000</c:v>
                </c:pt>
                <c:pt idx="622">
                  <c:v>90360000000</c:v>
                </c:pt>
                <c:pt idx="623">
                  <c:v>90360000000</c:v>
                </c:pt>
                <c:pt idx="624">
                  <c:v>90360000000</c:v>
                </c:pt>
                <c:pt idx="625">
                  <c:v>90360000000</c:v>
                </c:pt>
                <c:pt idx="626">
                  <c:v>90360000000</c:v>
                </c:pt>
                <c:pt idx="627">
                  <c:v>90360000000</c:v>
                </c:pt>
                <c:pt idx="628">
                  <c:v>90360000000</c:v>
                </c:pt>
                <c:pt idx="629">
                  <c:v>90360000000</c:v>
                </c:pt>
                <c:pt idx="630">
                  <c:v>90360000000</c:v>
                </c:pt>
                <c:pt idx="631">
                  <c:v>90360000000</c:v>
                </c:pt>
                <c:pt idx="632">
                  <c:v>90360000000</c:v>
                </c:pt>
                <c:pt idx="633">
                  <c:v>90360000000</c:v>
                </c:pt>
                <c:pt idx="634">
                  <c:v>90360000000</c:v>
                </c:pt>
                <c:pt idx="635">
                  <c:v>90360000000</c:v>
                </c:pt>
                <c:pt idx="636">
                  <c:v>90360000000</c:v>
                </c:pt>
                <c:pt idx="637">
                  <c:v>90360000000</c:v>
                </c:pt>
                <c:pt idx="638">
                  <c:v>96360000000</c:v>
                </c:pt>
                <c:pt idx="639">
                  <c:v>96360000000</c:v>
                </c:pt>
                <c:pt idx="640">
                  <c:v>96360000000</c:v>
                </c:pt>
                <c:pt idx="641">
                  <c:v>96360000000</c:v>
                </c:pt>
                <c:pt idx="642">
                  <c:v>96360000000</c:v>
                </c:pt>
                <c:pt idx="643">
                  <c:v>96360000000</c:v>
                </c:pt>
                <c:pt idx="644">
                  <c:v>96360000000</c:v>
                </c:pt>
                <c:pt idx="645">
                  <c:v>96360000000</c:v>
                </c:pt>
                <c:pt idx="646">
                  <c:v>96360000000</c:v>
                </c:pt>
                <c:pt idx="647">
                  <c:v>96360000000</c:v>
                </c:pt>
                <c:pt idx="648">
                  <c:v>96360000000</c:v>
                </c:pt>
                <c:pt idx="649">
                  <c:v>96360000000</c:v>
                </c:pt>
                <c:pt idx="650">
                  <c:v>96360000000</c:v>
                </c:pt>
                <c:pt idx="651">
                  <c:v>96360000000</c:v>
                </c:pt>
                <c:pt idx="652">
                  <c:v>96360000000</c:v>
                </c:pt>
                <c:pt idx="653">
                  <c:v>96360000000</c:v>
                </c:pt>
                <c:pt idx="654">
                  <c:v>96360000000</c:v>
                </c:pt>
                <c:pt idx="655">
                  <c:v>96360000000</c:v>
                </c:pt>
                <c:pt idx="656">
                  <c:v>96360000000</c:v>
                </c:pt>
                <c:pt idx="657">
                  <c:v>96360000000</c:v>
                </c:pt>
                <c:pt idx="658">
                  <c:v>96360000000</c:v>
                </c:pt>
                <c:pt idx="659">
                  <c:v>96360000000</c:v>
                </c:pt>
                <c:pt idx="660">
                  <c:v>96360000000</c:v>
                </c:pt>
                <c:pt idx="661">
                  <c:v>96360000000</c:v>
                </c:pt>
                <c:pt idx="662">
                  <c:v>96360000000</c:v>
                </c:pt>
                <c:pt idx="663">
                  <c:v>96360000000</c:v>
                </c:pt>
                <c:pt idx="664">
                  <c:v>96360000000</c:v>
                </c:pt>
                <c:pt idx="665">
                  <c:v>96360000000</c:v>
                </c:pt>
                <c:pt idx="666">
                  <c:v>96360000000</c:v>
                </c:pt>
                <c:pt idx="667">
                  <c:v>96360000000</c:v>
                </c:pt>
                <c:pt idx="668">
                  <c:v>96360000000</c:v>
                </c:pt>
                <c:pt idx="669">
                  <c:v>96360000000</c:v>
                </c:pt>
                <c:pt idx="670">
                  <c:v>96360000000</c:v>
                </c:pt>
                <c:pt idx="671">
                  <c:v>96360000000</c:v>
                </c:pt>
                <c:pt idx="672">
                  <c:v>96360000000</c:v>
                </c:pt>
                <c:pt idx="673">
                  <c:v>96360000000</c:v>
                </c:pt>
                <c:pt idx="674">
                  <c:v>96360000000</c:v>
                </c:pt>
                <c:pt idx="675">
                  <c:v>96360000000</c:v>
                </c:pt>
                <c:pt idx="676">
                  <c:v>96360000000</c:v>
                </c:pt>
                <c:pt idx="677">
                  <c:v>96360000000</c:v>
                </c:pt>
                <c:pt idx="678">
                  <c:v>96360000000</c:v>
                </c:pt>
                <c:pt idx="679">
                  <c:v>96360000000</c:v>
                </c:pt>
                <c:pt idx="680">
                  <c:v>96360000000</c:v>
                </c:pt>
                <c:pt idx="681">
                  <c:v>96360000000</c:v>
                </c:pt>
                <c:pt idx="682">
                  <c:v>96360000000</c:v>
                </c:pt>
                <c:pt idx="683">
                  <c:v>96360000000</c:v>
                </c:pt>
                <c:pt idx="684">
                  <c:v>96360000000</c:v>
                </c:pt>
                <c:pt idx="685">
                  <c:v>96360000000</c:v>
                </c:pt>
                <c:pt idx="686">
                  <c:v>96360000000</c:v>
                </c:pt>
                <c:pt idx="687">
                  <c:v>101360000000</c:v>
                </c:pt>
                <c:pt idx="688">
                  <c:v>101360000000</c:v>
                </c:pt>
                <c:pt idx="689">
                  <c:v>101360000000</c:v>
                </c:pt>
                <c:pt idx="690">
                  <c:v>101360000000</c:v>
                </c:pt>
                <c:pt idx="691">
                  <c:v>101360000000</c:v>
                </c:pt>
                <c:pt idx="692">
                  <c:v>101360000000</c:v>
                </c:pt>
                <c:pt idx="693">
                  <c:v>101360000000</c:v>
                </c:pt>
                <c:pt idx="694">
                  <c:v>101360000000</c:v>
                </c:pt>
                <c:pt idx="695">
                  <c:v>101360000000</c:v>
                </c:pt>
                <c:pt idx="696">
                  <c:v>101360000000</c:v>
                </c:pt>
                <c:pt idx="697">
                  <c:v>101360000000</c:v>
                </c:pt>
                <c:pt idx="698">
                  <c:v>101360000000</c:v>
                </c:pt>
                <c:pt idx="699">
                  <c:v>101360000000</c:v>
                </c:pt>
                <c:pt idx="700">
                  <c:v>101360000000</c:v>
                </c:pt>
                <c:pt idx="701">
                  <c:v>101360000000</c:v>
                </c:pt>
                <c:pt idx="702">
                  <c:v>101360000000</c:v>
                </c:pt>
                <c:pt idx="703">
                  <c:v>101360000000</c:v>
                </c:pt>
                <c:pt idx="704">
                  <c:v>101360000000</c:v>
                </c:pt>
                <c:pt idx="705">
                  <c:v>101360000000</c:v>
                </c:pt>
                <c:pt idx="706">
                  <c:v>101360000000</c:v>
                </c:pt>
                <c:pt idx="707">
                  <c:v>101360000000</c:v>
                </c:pt>
                <c:pt idx="708">
                  <c:v>101360000000</c:v>
                </c:pt>
                <c:pt idx="709">
                  <c:v>101360000000</c:v>
                </c:pt>
                <c:pt idx="710">
                  <c:v>101360000000</c:v>
                </c:pt>
                <c:pt idx="711">
                  <c:v>101360000000</c:v>
                </c:pt>
                <c:pt idx="712">
                  <c:v>101360000000</c:v>
                </c:pt>
                <c:pt idx="713">
                  <c:v>101360000000</c:v>
                </c:pt>
                <c:pt idx="714">
                  <c:v>101360000000</c:v>
                </c:pt>
                <c:pt idx="715">
                  <c:v>101360000000</c:v>
                </c:pt>
                <c:pt idx="716">
                  <c:v>101360000000</c:v>
                </c:pt>
                <c:pt idx="717">
                  <c:v>101360000000</c:v>
                </c:pt>
                <c:pt idx="718">
                  <c:v>101360000000</c:v>
                </c:pt>
                <c:pt idx="719">
                  <c:v>101360000000</c:v>
                </c:pt>
                <c:pt idx="720">
                  <c:v>101360000000</c:v>
                </c:pt>
                <c:pt idx="721">
                  <c:v>101360000000</c:v>
                </c:pt>
                <c:pt idx="722">
                  <c:v>101360000000</c:v>
                </c:pt>
                <c:pt idx="723">
                  <c:v>101360000000</c:v>
                </c:pt>
                <c:pt idx="724">
                  <c:v>101360000000</c:v>
                </c:pt>
                <c:pt idx="725">
                  <c:v>101360000000</c:v>
                </c:pt>
                <c:pt idx="726">
                  <c:v>101360000000</c:v>
                </c:pt>
                <c:pt idx="727">
                  <c:v>101360000000</c:v>
                </c:pt>
                <c:pt idx="728">
                  <c:v>101360000000</c:v>
                </c:pt>
                <c:pt idx="729">
                  <c:v>101360000000</c:v>
                </c:pt>
                <c:pt idx="730">
                  <c:v>106860000000</c:v>
                </c:pt>
                <c:pt idx="731">
                  <c:v>110860000000</c:v>
                </c:pt>
                <c:pt idx="732">
                  <c:v>114860000000</c:v>
                </c:pt>
                <c:pt idx="733">
                  <c:v>118860000000</c:v>
                </c:pt>
                <c:pt idx="734">
                  <c:v>118860000000</c:v>
                </c:pt>
                <c:pt idx="735">
                  <c:v>118860000000</c:v>
                </c:pt>
                <c:pt idx="736">
                  <c:v>118860000000</c:v>
                </c:pt>
                <c:pt idx="737">
                  <c:v>118860000000</c:v>
                </c:pt>
                <c:pt idx="738">
                  <c:v>118860000000</c:v>
                </c:pt>
                <c:pt idx="739">
                  <c:v>118860000000</c:v>
                </c:pt>
                <c:pt idx="740">
                  <c:v>118860000000</c:v>
                </c:pt>
                <c:pt idx="741">
                  <c:v>118860000000</c:v>
                </c:pt>
                <c:pt idx="742">
                  <c:v>118860000000</c:v>
                </c:pt>
                <c:pt idx="743">
                  <c:v>118860000000</c:v>
                </c:pt>
                <c:pt idx="744">
                  <c:v>118860000000</c:v>
                </c:pt>
                <c:pt idx="745">
                  <c:v>118860000000</c:v>
                </c:pt>
                <c:pt idx="746">
                  <c:v>118860000000</c:v>
                </c:pt>
                <c:pt idx="747">
                  <c:v>118860000000</c:v>
                </c:pt>
                <c:pt idx="748">
                  <c:v>118860000000</c:v>
                </c:pt>
                <c:pt idx="749">
                  <c:v>118860000000</c:v>
                </c:pt>
                <c:pt idx="750">
                  <c:v>118860000000</c:v>
                </c:pt>
                <c:pt idx="751">
                  <c:v>118860000000</c:v>
                </c:pt>
                <c:pt idx="752">
                  <c:v>118860000000</c:v>
                </c:pt>
                <c:pt idx="753">
                  <c:v>118860000000</c:v>
                </c:pt>
                <c:pt idx="754">
                  <c:v>118860000000</c:v>
                </c:pt>
                <c:pt idx="755">
                  <c:v>118860000000</c:v>
                </c:pt>
                <c:pt idx="756">
                  <c:v>118860000000</c:v>
                </c:pt>
                <c:pt idx="757">
                  <c:v>118860000000</c:v>
                </c:pt>
                <c:pt idx="758">
                  <c:v>118860000000</c:v>
                </c:pt>
                <c:pt idx="759">
                  <c:v>118860000000</c:v>
                </c:pt>
                <c:pt idx="760">
                  <c:v>118860000000</c:v>
                </c:pt>
                <c:pt idx="761">
                  <c:v>118860000000</c:v>
                </c:pt>
                <c:pt idx="762">
                  <c:v>118860000000</c:v>
                </c:pt>
                <c:pt idx="763">
                  <c:v>118860000000</c:v>
                </c:pt>
                <c:pt idx="764">
                  <c:v>118860000000</c:v>
                </c:pt>
                <c:pt idx="765">
                  <c:v>118860000000</c:v>
                </c:pt>
                <c:pt idx="766">
                  <c:v>118860000000</c:v>
                </c:pt>
                <c:pt idx="767">
                  <c:v>118860000000</c:v>
                </c:pt>
                <c:pt idx="768">
                  <c:v>118860000000</c:v>
                </c:pt>
                <c:pt idx="769">
                  <c:v>118860000000</c:v>
                </c:pt>
              </c:numCache>
            </c:numRef>
          </c:val>
        </c:ser>
        <c:dLbls>
          <c:showLegendKey val="0"/>
          <c:showVal val="0"/>
          <c:showCatName val="0"/>
          <c:showSerName val="0"/>
          <c:showPercent val="0"/>
          <c:showBubbleSize val="0"/>
        </c:dLbls>
        <c:gapWidth val="150"/>
        <c:axId val="39875712"/>
        <c:axId val="100920320"/>
      </c:barChart>
      <c:lineChart>
        <c:grouping val="standard"/>
        <c:varyColors val="0"/>
        <c:ser>
          <c:idx val="0"/>
          <c:order val="0"/>
          <c:tx>
            <c:strRef>
              <c:f>'Nvo FANVIT1 Sin Asset'!$V$2</c:f>
              <c:strCache>
                <c:ptCount val="1"/>
                <c:pt idx="0">
                  <c:v>FANVIT</c:v>
                </c:pt>
              </c:strCache>
            </c:strRef>
          </c:tx>
          <c:spPr>
            <a:ln>
              <a:solidFill>
                <a:srgbClr val="C00000"/>
              </a:solidFill>
            </a:ln>
          </c:spPr>
          <c:marker>
            <c:symbol val="none"/>
          </c:marker>
          <c:dLbls>
            <c:dLbl>
              <c:idx val="210"/>
              <c:delete val="1"/>
              <c:extLst>
                <c:ext xmlns:c15="http://schemas.microsoft.com/office/drawing/2012/chart" uri="{CE6537A1-D6FC-4f65-9D91-7224C49458BB}"/>
              </c:extLst>
            </c:dLbl>
            <c:dLbl>
              <c:idx val="220"/>
              <c:delete val="1"/>
              <c:extLst>
                <c:ext xmlns:c15="http://schemas.microsoft.com/office/drawing/2012/chart" uri="{CE6537A1-D6FC-4f65-9D91-7224C49458BB}"/>
              </c:extLst>
            </c:dLbl>
            <c:dLbl>
              <c:idx val="225"/>
              <c:delete val="1"/>
              <c:extLst>
                <c:ext xmlns:c15="http://schemas.microsoft.com/office/drawing/2012/chart" uri="{CE6537A1-D6FC-4f65-9D91-7224C49458BB}"/>
              </c:extLst>
            </c:dLbl>
            <c:dLbl>
              <c:idx val="230"/>
              <c:delete val="1"/>
              <c:extLst>
                <c:ext xmlns:c15="http://schemas.microsoft.com/office/drawing/2012/chart" uri="{CE6537A1-D6FC-4f65-9D91-7224C49458BB}"/>
              </c:extLst>
            </c:dLbl>
            <c:dLbl>
              <c:idx val="231"/>
              <c:delete val="1"/>
              <c:extLst>
                <c:ext xmlns:c15="http://schemas.microsoft.com/office/drawing/2012/chart" uri="{CE6537A1-D6FC-4f65-9D91-7224C49458BB}"/>
              </c:extLst>
            </c:dLbl>
            <c:dLbl>
              <c:idx val="239"/>
              <c:delete val="1"/>
              <c:extLst>
                <c:ext xmlns:c15="http://schemas.microsoft.com/office/drawing/2012/chart" uri="{CE6537A1-D6FC-4f65-9D91-7224C49458BB}"/>
              </c:extLst>
            </c:dLbl>
            <c:dLbl>
              <c:idx val="245"/>
              <c:delete val="1"/>
              <c:extLst>
                <c:ext xmlns:c15="http://schemas.microsoft.com/office/drawing/2012/chart" uri="{CE6537A1-D6FC-4f65-9D91-7224C49458BB}"/>
              </c:extLst>
            </c:dLbl>
            <c:dLbl>
              <c:idx val="249"/>
              <c:delete val="1"/>
              <c:extLst>
                <c:ext xmlns:c15="http://schemas.microsoft.com/office/drawing/2012/chart" uri="{CE6537A1-D6FC-4f65-9D91-7224C49458BB}"/>
              </c:extLst>
            </c:dLbl>
            <c:dLbl>
              <c:idx val="253"/>
              <c:delete val="1"/>
              <c:extLst>
                <c:ext xmlns:c15="http://schemas.microsoft.com/office/drawing/2012/chart" uri="{CE6537A1-D6FC-4f65-9D91-7224C49458BB}"/>
              </c:extLst>
            </c:dLbl>
            <c:dLbl>
              <c:idx val="259"/>
              <c:delete val="1"/>
              <c:extLst>
                <c:ext xmlns:c15="http://schemas.microsoft.com/office/drawing/2012/chart" uri="{CE6537A1-D6FC-4f65-9D91-7224C49458BB}"/>
              </c:extLst>
            </c:dLbl>
            <c:dLbl>
              <c:idx val="269"/>
              <c:delete val="1"/>
              <c:extLst>
                <c:ext xmlns:c15="http://schemas.microsoft.com/office/drawing/2012/chart" uri="{CE6537A1-D6FC-4f65-9D91-7224C49458BB}"/>
              </c:extLst>
            </c:dLbl>
            <c:dLbl>
              <c:idx val="274"/>
              <c:delete val="1"/>
              <c:extLst>
                <c:ext xmlns:c15="http://schemas.microsoft.com/office/drawing/2012/chart" uri="{CE6537A1-D6FC-4f65-9D91-7224C49458BB}"/>
              </c:extLst>
            </c:dLbl>
            <c:dLbl>
              <c:idx val="275"/>
              <c:layout>
                <c:manualLayout>
                  <c:x val="0.46365273571572796"/>
                  <c:y val="-0.18831863940831572"/>
                </c:manualLayout>
              </c:layout>
              <c:tx>
                <c:rich>
                  <a:bodyPr/>
                  <a:lstStyle/>
                  <a:p>
                    <a:pPr>
                      <a:defRPr>
                        <a:solidFill>
                          <a:sysClr val="windowText" lastClr="000000"/>
                        </a:solidFill>
                      </a:defRPr>
                    </a:pPr>
                    <a:r>
                      <a:rPr lang="en-US" sz="800" dirty="0">
                        <a:solidFill>
                          <a:sysClr val="windowText" lastClr="000000"/>
                        </a:solidFill>
                      </a:rPr>
                      <a:t>FANVIT
</a:t>
                    </a:r>
                    <a:r>
                      <a:rPr lang="en-US" sz="800" dirty="0" smtClean="0">
                        <a:solidFill>
                          <a:sysClr val="windowText" lastClr="000000"/>
                        </a:solidFill>
                      </a:rPr>
                      <a:t>31-Julio</a:t>
                    </a:r>
                    <a:endParaRPr lang="en-US" sz="900" dirty="0">
                      <a:solidFill>
                        <a:sysClr val="windowText" lastClr="000000"/>
                      </a:solidFill>
                    </a:endParaRPr>
                  </a:p>
                  <a:p>
                    <a:pPr>
                      <a:defRPr>
                        <a:solidFill>
                          <a:sysClr val="windowText" lastClr="000000"/>
                        </a:solidFill>
                      </a:defRPr>
                    </a:pPr>
                    <a:r>
                      <a:rPr lang="en-US" sz="900" dirty="0" smtClean="0">
                        <a:solidFill>
                          <a:sysClr val="windowText" lastClr="000000"/>
                        </a:solidFill>
                      </a:rPr>
                      <a:t>6.64</a:t>
                    </a:r>
                    <a:endParaRPr lang="en-US" sz="800" dirty="0">
                      <a:solidFill>
                        <a:sysClr val="windowText" lastClr="000000"/>
                      </a:solidFill>
                    </a:endParaRPr>
                  </a:p>
                </c:rich>
              </c:tx>
              <c:numFmt formatCode="#,##0.00" sourceLinked="0"/>
              <c:spPr>
                <a:solidFill>
                  <a:srgbClr val="9BBB59">
                    <a:lumMod val="20000"/>
                    <a:lumOff val="80000"/>
                  </a:srgbClr>
                </a:solidFill>
                <a:ln>
                  <a:noFill/>
                </a:ln>
                <a:effectLst/>
              </c:spPr>
              <c:showLegendKey val="0"/>
              <c:showVal val="1"/>
              <c:showCatName val="1"/>
              <c:showSerName val="1"/>
              <c:showPercent val="0"/>
              <c:showBubbleSize val="0"/>
              <c:separator>
</c:separator>
              <c:extLst>
                <c:ext xmlns:c15="http://schemas.microsoft.com/office/drawing/2012/chart" uri="{CE6537A1-D6FC-4f65-9D91-7224C49458BB}"/>
              </c:extLst>
            </c:dLbl>
            <c:dLbl>
              <c:idx val="658"/>
              <c:delete val="1"/>
              <c:extLst>
                <c:ext xmlns:c15="http://schemas.microsoft.com/office/drawing/2012/chart" uri="{CE6537A1-D6FC-4f65-9D91-7224C49458BB}"/>
              </c:extLst>
            </c:dLbl>
            <c:numFmt formatCode="#,##0.00" sourceLinked="0"/>
            <c:spPr>
              <a:solidFill>
                <a:srgbClr val="9BBB59">
                  <a:lumMod val="20000"/>
                  <a:lumOff val="80000"/>
                </a:srgbClr>
              </a:solidFill>
              <a:ln>
                <a:noFill/>
              </a:ln>
              <a:effectLst/>
            </c:spPr>
            <c:showLegendKey val="0"/>
            <c:showVal val="0"/>
            <c:showCatName val="0"/>
            <c:showSerName val="0"/>
            <c:showPercent val="0"/>
            <c:showBubbleSize val="0"/>
            <c:separator>
</c:separator>
            <c:extLst>
              <c:ext xmlns:c15="http://schemas.microsoft.com/office/drawing/2012/chart" uri="{CE6537A1-D6FC-4f65-9D91-7224C49458BB}">
                <c15:showLeaderLines val="1"/>
              </c:ext>
            </c:extLst>
          </c:dLbls>
          <c:cat>
            <c:numRef>
              <c:f>'Nvo FANVIT1 Sin Asset'!$A$3:$A$772</c:f>
              <c:numCache>
                <c:formatCode>d\-mmm</c:formatCode>
                <c:ptCount val="77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pt idx="727" formatCode="d\-mmm\-yy">
                  <c:v>42887</c:v>
                </c:pt>
                <c:pt idx="728" formatCode="d\-mmm\-yy">
                  <c:v>42888</c:v>
                </c:pt>
                <c:pt idx="729" formatCode="d\-mmm\-yy">
                  <c:v>42891</c:v>
                </c:pt>
                <c:pt idx="730" formatCode="d\-mmm\-yy">
                  <c:v>42892</c:v>
                </c:pt>
                <c:pt idx="731" formatCode="d\-mmm\-yy">
                  <c:v>42893</c:v>
                </c:pt>
                <c:pt idx="732" formatCode="d\-mmm\-yy">
                  <c:v>42894</c:v>
                </c:pt>
                <c:pt idx="733" formatCode="d\-mmm\-yy">
                  <c:v>42895</c:v>
                </c:pt>
                <c:pt idx="734" formatCode="d\-mmm\-yy">
                  <c:v>42898</c:v>
                </c:pt>
                <c:pt idx="735" formatCode="d\-mmm\-yy">
                  <c:v>42899</c:v>
                </c:pt>
                <c:pt idx="736" formatCode="d\-mmm\-yy">
                  <c:v>42900</c:v>
                </c:pt>
                <c:pt idx="737" formatCode="d\-mmm\-yy">
                  <c:v>42901</c:v>
                </c:pt>
                <c:pt idx="738" formatCode="d\-mmm\-yy">
                  <c:v>42902</c:v>
                </c:pt>
                <c:pt idx="739" formatCode="d\-mmm\-yy">
                  <c:v>42905</c:v>
                </c:pt>
                <c:pt idx="740" formatCode="d\-mmm\-yy">
                  <c:v>42906</c:v>
                </c:pt>
                <c:pt idx="741" formatCode="d\-mmm\-yy">
                  <c:v>42907</c:v>
                </c:pt>
                <c:pt idx="742" formatCode="d\-mmm\-yy">
                  <c:v>42908</c:v>
                </c:pt>
                <c:pt idx="743" formatCode="d\-mmm\-yy">
                  <c:v>42909</c:v>
                </c:pt>
                <c:pt idx="744" formatCode="d\-mmm\-yy">
                  <c:v>42912</c:v>
                </c:pt>
                <c:pt idx="745" formatCode="d\-mmm\-yy">
                  <c:v>42913</c:v>
                </c:pt>
                <c:pt idx="746" formatCode="d\-mmm\-yy">
                  <c:v>42914</c:v>
                </c:pt>
                <c:pt idx="747" formatCode="d\-mmm\-yy">
                  <c:v>42915</c:v>
                </c:pt>
                <c:pt idx="748" formatCode="d\-mmm\-yy">
                  <c:v>42916</c:v>
                </c:pt>
                <c:pt idx="749" formatCode="d\-mmm\-yy">
                  <c:v>42919</c:v>
                </c:pt>
                <c:pt idx="750" formatCode="d\-mmm\-yy">
                  <c:v>42920</c:v>
                </c:pt>
                <c:pt idx="751" formatCode="d\-mmm\-yy">
                  <c:v>42921</c:v>
                </c:pt>
                <c:pt idx="752" formatCode="d\-mmm\-yy">
                  <c:v>42922</c:v>
                </c:pt>
                <c:pt idx="753" formatCode="d\-mmm\-yy">
                  <c:v>42923</c:v>
                </c:pt>
                <c:pt idx="754" formatCode="d\-mmm\-yy">
                  <c:v>42926</c:v>
                </c:pt>
                <c:pt idx="755" formatCode="d\-mmm\-yy">
                  <c:v>42927</c:v>
                </c:pt>
                <c:pt idx="756" formatCode="d\-mmm\-yy">
                  <c:v>42928</c:v>
                </c:pt>
                <c:pt idx="757" formatCode="d\-mmm\-yy">
                  <c:v>42929</c:v>
                </c:pt>
                <c:pt idx="758" formatCode="d\-mmm\-yy">
                  <c:v>42930</c:v>
                </c:pt>
                <c:pt idx="759" formatCode="d\-mmm\-yy">
                  <c:v>42933</c:v>
                </c:pt>
                <c:pt idx="760" formatCode="d\-mmm\-yy">
                  <c:v>42934</c:v>
                </c:pt>
                <c:pt idx="761" formatCode="d\-mmm\-yy">
                  <c:v>42935</c:v>
                </c:pt>
                <c:pt idx="762" formatCode="d\-mmm\-yy">
                  <c:v>42936</c:v>
                </c:pt>
                <c:pt idx="763" formatCode="d\-mmm\-yy">
                  <c:v>42937</c:v>
                </c:pt>
                <c:pt idx="764" formatCode="d\-mmm\-yy">
                  <c:v>42940</c:v>
                </c:pt>
                <c:pt idx="765" formatCode="d\-mmm\-yy">
                  <c:v>42941</c:v>
                </c:pt>
                <c:pt idx="766" formatCode="d\-mmm\-yy">
                  <c:v>42942</c:v>
                </c:pt>
                <c:pt idx="767" formatCode="d\-mmm\-yy">
                  <c:v>42943</c:v>
                </c:pt>
                <c:pt idx="768" formatCode="d\-mmm\-yy">
                  <c:v>42944</c:v>
                </c:pt>
                <c:pt idx="769" formatCode="d\-mmm\-yy">
                  <c:v>42947</c:v>
                </c:pt>
              </c:numCache>
            </c:numRef>
          </c:cat>
          <c:val>
            <c:numRef>
              <c:f>'Nvo FANVIT1 Sin Asset'!$V$3:$V$772</c:f>
              <c:numCache>
                <c:formatCode>0.00</c:formatCode>
                <c:ptCount val="770"/>
                <c:pt idx="0">
                  <c:v>3.0306080428684665</c:v>
                </c:pt>
                <c:pt idx="1">
                  <c:v>3.0208263157564268</c:v>
                </c:pt>
                <c:pt idx="2">
                  <c:v>3.2886536351356597</c:v>
                </c:pt>
                <c:pt idx="3">
                  <c:v>3.2886295857355714</c:v>
                </c:pt>
                <c:pt idx="4">
                  <c:v>3.2694880318755914</c:v>
                </c:pt>
                <c:pt idx="5">
                  <c:v>3.2600781719065632</c:v>
                </c:pt>
                <c:pt idx="6">
                  <c:v>3.241616341917422</c:v>
                </c:pt>
                <c:pt idx="7">
                  <c:v>3.2154386361676504</c:v>
                </c:pt>
                <c:pt idx="8">
                  <c:v>3.2590463448285978</c:v>
                </c:pt>
                <c:pt idx="9">
                  <c:v>3.6847198464017459</c:v>
                </c:pt>
                <c:pt idx="10">
                  <c:v>3.7383075425030992</c:v>
                </c:pt>
                <c:pt idx="11">
                  <c:v>4.0760096501162062</c:v>
                </c:pt>
                <c:pt idx="12">
                  <c:v>4.0494756097869233</c:v>
                </c:pt>
                <c:pt idx="13">
                  <c:v>4.2127513875349756</c:v>
                </c:pt>
                <c:pt idx="14">
                  <c:v>3.9488499037956069</c:v>
                </c:pt>
                <c:pt idx="15">
                  <c:v>4.0002477022249776</c:v>
                </c:pt>
                <c:pt idx="16">
                  <c:v>4.1783552451374799</c:v>
                </c:pt>
                <c:pt idx="17">
                  <c:v>4.430780783259741</c:v>
                </c:pt>
                <c:pt idx="18">
                  <c:v>4.4123189899448541</c:v>
                </c:pt>
                <c:pt idx="19">
                  <c:v>4.1156337719891098</c:v>
                </c:pt>
                <c:pt idx="20">
                  <c:v>4.109097770130437</c:v>
                </c:pt>
                <c:pt idx="21">
                  <c:v>4.1572223428180521</c:v>
                </c:pt>
                <c:pt idx="22">
                  <c:v>4.3111049174252409</c:v>
                </c:pt>
                <c:pt idx="23">
                  <c:v>4.398247775572047</c:v>
                </c:pt>
                <c:pt idx="24">
                  <c:v>4.1585322443970663</c:v>
                </c:pt>
                <c:pt idx="25">
                  <c:v>4.1626000000000003</c:v>
                </c:pt>
                <c:pt idx="26">
                  <c:v>4.1512000000000002</c:v>
                </c:pt>
                <c:pt idx="27">
                  <c:v>4.2786999999999997</c:v>
                </c:pt>
                <c:pt idx="28">
                  <c:v>4.2475893045289901</c:v>
                </c:pt>
                <c:pt idx="29">
                  <c:v>4.0672855715267415</c:v>
                </c:pt>
                <c:pt idx="30">
                  <c:v>4.2577260090127025</c:v>
                </c:pt>
                <c:pt idx="31">
                  <c:v>4.2456134977299804</c:v>
                </c:pt>
                <c:pt idx="32">
                  <c:v>4.2052586853070428</c:v>
                </c:pt>
                <c:pt idx="33">
                  <c:v>4.1239243204509632</c:v>
                </c:pt>
                <c:pt idx="34">
                  <c:v>4.2194634407940796</c:v>
                </c:pt>
                <c:pt idx="35">
                  <c:v>4.1927355003480029</c:v>
                </c:pt>
                <c:pt idx="36">
                  <c:v>4.2217000000000002</c:v>
                </c:pt>
                <c:pt idx="37">
                  <c:v>4.2294351323040349</c:v>
                </c:pt>
                <c:pt idx="38">
                  <c:v>4.2017837867071623</c:v>
                </c:pt>
                <c:pt idx="39">
                  <c:v>4.1621739696171609</c:v>
                </c:pt>
                <c:pt idx="40">
                  <c:v>4.2572401972379863</c:v>
                </c:pt>
                <c:pt idx="41">
                  <c:v>4.2514000000000003</c:v>
                </c:pt>
                <c:pt idx="42">
                  <c:v>4.3715769202918837</c:v>
                </c:pt>
                <c:pt idx="43">
                  <c:v>4.3409642414953771</c:v>
                </c:pt>
                <c:pt idx="44">
                  <c:v>4.3935628912081945</c:v>
                </c:pt>
                <c:pt idx="45">
                  <c:v>4.5799195983635785</c:v>
                </c:pt>
                <c:pt idx="46">
                  <c:v>4.5679695480048634</c:v>
                </c:pt>
                <c:pt idx="47">
                  <c:v>4.4417939213260338</c:v>
                </c:pt>
                <c:pt idx="48">
                  <c:v>4.6130153450596936</c:v>
                </c:pt>
                <c:pt idx="49">
                  <c:v>4.6753257909450294</c:v>
                </c:pt>
                <c:pt idx="50">
                  <c:v>4.4820279514536887</c:v>
                </c:pt>
                <c:pt idx="51">
                  <c:v>4.6233849743321169</c:v>
                </c:pt>
                <c:pt idx="52">
                  <c:v>4.7919377081803818</c:v>
                </c:pt>
                <c:pt idx="53">
                  <c:v>4.670942276663185</c:v>
                </c:pt>
                <c:pt idx="54">
                  <c:v>4.824975252009625</c:v>
                </c:pt>
                <c:pt idx="55">
                  <c:v>4.6058932219889597</c:v>
                </c:pt>
                <c:pt idx="56">
                  <c:v>4.6076208080027099</c:v>
                </c:pt>
                <c:pt idx="57">
                  <c:v>4.5203965453335346</c:v>
                </c:pt>
                <c:pt idx="58">
                  <c:v>4.4681614617173846</c:v>
                </c:pt>
                <c:pt idx="59">
                  <c:v>4.5196892148599659</c:v>
                </c:pt>
                <c:pt idx="60">
                  <c:v>4.3969665484497611</c:v>
                </c:pt>
                <c:pt idx="61">
                  <c:v>4.3959276679117574</c:v>
                </c:pt>
                <c:pt idx="62">
                  <c:v>4.2952732350061895</c:v>
                </c:pt>
                <c:pt idx="63">
                  <c:v>4.1980333459464836</c:v>
                </c:pt>
                <c:pt idx="64">
                  <c:v>4.2719645920533615</c:v>
                </c:pt>
                <c:pt idx="65">
                  <c:v>4.0624499433349932</c:v>
                </c:pt>
                <c:pt idx="66">
                  <c:v>4.0402976098076202</c:v>
                </c:pt>
                <c:pt idx="67">
                  <c:v>3.9909259181224779</c:v>
                </c:pt>
                <c:pt idx="68">
                  <c:v>4.1555219534452803</c:v>
                </c:pt>
                <c:pt idx="69">
                  <c:v>4.2342769250441963</c:v>
                </c:pt>
                <c:pt idx="70">
                  <c:v>4.1611566597544858</c:v>
                </c:pt>
                <c:pt idx="71">
                  <c:v>4.1856758782176291</c:v>
                </c:pt>
                <c:pt idx="72">
                  <c:v>4.2079116293097343</c:v>
                </c:pt>
                <c:pt idx="73">
                  <c:v>4.174909957667337</c:v>
                </c:pt>
                <c:pt idx="74">
                  <c:v>4.1426506649988424</c:v>
                </c:pt>
                <c:pt idx="75">
                  <c:v>4.1263928823694114</c:v>
                </c:pt>
                <c:pt idx="76">
                  <c:v>4.0689343710590116</c:v>
                </c:pt>
                <c:pt idx="77">
                  <c:v>4.0952444893752231</c:v>
                </c:pt>
                <c:pt idx="78">
                  <c:v>4.1479328420002926</c:v>
                </c:pt>
                <c:pt idx="79">
                  <c:v>4.1762733245057007</c:v>
                </c:pt>
                <c:pt idx="80">
                  <c:v>4.2060772630213963</c:v>
                </c:pt>
                <c:pt idx="81">
                  <c:v>4.1631640910609606</c:v>
                </c:pt>
                <c:pt idx="82">
                  <c:v>4.1852029182230295</c:v>
                </c:pt>
                <c:pt idx="83">
                  <c:v>4.1756224365980135</c:v>
                </c:pt>
                <c:pt idx="84">
                  <c:v>4.1279442713411427</c:v>
                </c:pt>
                <c:pt idx="85">
                  <c:v>4.1381528572780679</c:v>
                </c:pt>
                <c:pt idx="86">
                  <c:v>4.1499714994903938</c:v>
                </c:pt>
                <c:pt idx="87">
                  <c:v>4.1573079337168357</c:v>
                </c:pt>
                <c:pt idx="88">
                  <c:v>4.1441861708828096</c:v>
                </c:pt>
                <c:pt idx="89">
                  <c:v>4.1481124263893694</c:v>
                </c:pt>
                <c:pt idx="90">
                  <c:v>4.123290709071826</c:v>
                </c:pt>
                <c:pt idx="91">
                  <c:v>4.1132</c:v>
                </c:pt>
                <c:pt idx="92">
                  <c:v>4.1025</c:v>
                </c:pt>
                <c:pt idx="93">
                  <c:v>4.0682999999999998</c:v>
                </c:pt>
                <c:pt idx="94">
                  <c:v>4.0506000000000002</c:v>
                </c:pt>
                <c:pt idx="95">
                  <c:v>4.0521000000000003</c:v>
                </c:pt>
                <c:pt idx="96">
                  <c:v>4.0548999999999999</c:v>
                </c:pt>
                <c:pt idx="97">
                  <c:v>4.0647000000000002</c:v>
                </c:pt>
                <c:pt idx="98">
                  <c:v>4.0590999999999999</c:v>
                </c:pt>
                <c:pt idx="99">
                  <c:v>4.0561999999999996</c:v>
                </c:pt>
                <c:pt idx="100">
                  <c:v>4.0873999999999997</c:v>
                </c:pt>
                <c:pt idx="101">
                  <c:v>4.0785999999999998</c:v>
                </c:pt>
                <c:pt idx="102">
                  <c:v>4.0671999999999997</c:v>
                </c:pt>
                <c:pt idx="103">
                  <c:v>4.2131999999999996</c:v>
                </c:pt>
                <c:pt idx="104">
                  <c:v>4.2587000000000002</c:v>
                </c:pt>
                <c:pt idx="105">
                  <c:v>4.2476000000000003</c:v>
                </c:pt>
                <c:pt idx="106">
                  <c:v>4.2594000000000003</c:v>
                </c:pt>
                <c:pt idx="107">
                  <c:v>4.2602000000000002</c:v>
                </c:pt>
                <c:pt idx="108">
                  <c:v>4.2870999999999997</c:v>
                </c:pt>
                <c:pt idx="109">
                  <c:v>4.1665000000000001</c:v>
                </c:pt>
                <c:pt idx="110">
                  <c:v>4.0711000000000004</c:v>
                </c:pt>
                <c:pt idx="111">
                  <c:v>4.0807000000000002</c:v>
                </c:pt>
                <c:pt idx="112">
                  <c:v>4.0656999999999996</c:v>
                </c:pt>
                <c:pt idx="113">
                  <c:v>3.9506999999999999</c:v>
                </c:pt>
                <c:pt idx="114">
                  <c:v>3.9977999999999998</c:v>
                </c:pt>
                <c:pt idx="115">
                  <c:v>4.0319000000000003</c:v>
                </c:pt>
                <c:pt idx="116">
                  <c:v>3.9983</c:v>
                </c:pt>
                <c:pt idx="117">
                  <c:v>4.0320999999999998</c:v>
                </c:pt>
                <c:pt idx="118">
                  <c:v>4.0374999999999996</c:v>
                </c:pt>
                <c:pt idx="119">
                  <c:v>4.0148999999999999</c:v>
                </c:pt>
                <c:pt idx="120">
                  <c:v>3.9870999999999999</c:v>
                </c:pt>
                <c:pt idx="121">
                  <c:v>3.9973000000000001</c:v>
                </c:pt>
                <c:pt idx="122">
                  <c:v>4.0827</c:v>
                </c:pt>
                <c:pt idx="123">
                  <c:v>3.8761999999999999</c:v>
                </c:pt>
                <c:pt idx="124">
                  <c:v>3.8466</c:v>
                </c:pt>
                <c:pt idx="125">
                  <c:v>3.8641000000000001</c:v>
                </c:pt>
                <c:pt idx="126">
                  <c:v>3.9045000000000001</c:v>
                </c:pt>
                <c:pt idx="127">
                  <c:v>3.9622999999999999</c:v>
                </c:pt>
                <c:pt idx="128">
                  <c:v>3.9142000000000001</c:v>
                </c:pt>
                <c:pt idx="129">
                  <c:v>3.8929</c:v>
                </c:pt>
                <c:pt idx="130">
                  <c:v>3.8940999999999999</c:v>
                </c:pt>
                <c:pt idx="131">
                  <c:v>3.9119999999999999</c:v>
                </c:pt>
                <c:pt idx="132">
                  <c:v>3.92</c:v>
                </c:pt>
                <c:pt idx="133">
                  <c:v>3.9096000000000002</c:v>
                </c:pt>
                <c:pt idx="134">
                  <c:v>3.8506999999999998</c:v>
                </c:pt>
                <c:pt idx="135">
                  <c:v>3.7679</c:v>
                </c:pt>
                <c:pt idx="136">
                  <c:v>3.7168999999999999</c:v>
                </c:pt>
                <c:pt idx="137">
                  <c:v>3.7111999999999998</c:v>
                </c:pt>
                <c:pt idx="138">
                  <c:v>3.6551999999999998</c:v>
                </c:pt>
                <c:pt idx="139">
                  <c:v>3.7229999999999999</c:v>
                </c:pt>
                <c:pt idx="140">
                  <c:v>3.7241</c:v>
                </c:pt>
                <c:pt idx="141">
                  <c:v>3.8022</c:v>
                </c:pt>
                <c:pt idx="142">
                  <c:v>3.8048000000000002</c:v>
                </c:pt>
                <c:pt idx="143">
                  <c:v>3.8229000000000002</c:v>
                </c:pt>
                <c:pt idx="144">
                  <c:v>3.9451999999999998</c:v>
                </c:pt>
                <c:pt idx="145">
                  <c:v>3.9754999999999998</c:v>
                </c:pt>
                <c:pt idx="146">
                  <c:v>4.0288000000000004</c:v>
                </c:pt>
                <c:pt idx="147">
                  <c:v>4.1199000000000003</c:v>
                </c:pt>
                <c:pt idx="148">
                  <c:v>4.0867000000000004</c:v>
                </c:pt>
                <c:pt idx="149">
                  <c:v>4.1174999999999997</c:v>
                </c:pt>
                <c:pt idx="150">
                  <c:v>4.1521999999999997</c:v>
                </c:pt>
                <c:pt idx="151">
                  <c:v>4.2032999999999996</c:v>
                </c:pt>
                <c:pt idx="152">
                  <c:v>4.1569000000000003</c:v>
                </c:pt>
                <c:pt idx="153">
                  <c:v>4.1566000000000001</c:v>
                </c:pt>
                <c:pt idx="154">
                  <c:v>4.1173999999999999</c:v>
                </c:pt>
                <c:pt idx="155">
                  <c:v>4.0842000000000001</c:v>
                </c:pt>
                <c:pt idx="156">
                  <c:v>4.0559000000000003</c:v>
                </c:pt>
                <c:pt idx="157">
                  <c:v>4.1670999999999996</c:v>
                </c:pt>
                <c:pt idx="158">
                  <c:v>4.1642999999999999</c:v>
                </c:pt>
                <c:pt idx="159">
                  <c:v>4.2241</c:v>
                </c:pt>
                <c:pt idx="160">
                  <c:v>4.2896000000000001</c:v>
                </c:pt>
                <c:pt idx="161">
                  <c:v>4.3696000000000002</c:v>
                </c:pt>
                <c:pt idx="162">
                  <c:v>4.4146000000000001</c:v>
                </c:pt>
                <c:pt idx="163">
                  <c:v>4.4143999999999997</c:v>
                </c:pt>
                <c:pt idx="164">
                  <c:v>4.5138999999999996</c:v>
                </c:pt>
                <c:pt idx="165">
                  <c:v>4.5358999999999998</c:v>
                </c:pt>
                <c:pt idx="166">
                  <c:v>4.5224000000000002</c:v>
                </c:pt>
                <c:pt idx="167">
                  <c:v>4.4469000000000003</c:v>
                </c:pt>
                <c:pt idx="168">
                  <c:v>4.4861000000000004</c:v>
                </c:pt>
                <c:pt idx="169">
                  <c:v>4.5659000000000001</c:v>
                </c:pt>
                <c:pt idx="170">
                  <c:v>4.5067000000000004</c:v>
                </c:pt>
                <c:pt idx="171">
                  <c:v>4.3428000000000004</c:v>
                </c:pt>
                <c:pt idx="172">
                  <c:v>4.4028999999999998</c:v>
                </c:pt>
                <c:pt idx="173">
                  <c:v>4.2961</c:v>
                </c:pt>
                <c:pt idx="174">
                  <c:v>4.2859999999999996</c:v>
                </c:pt>
                <c:pt idx="175">
                  <c:v>4.2915999999999999</c:v>
                </c:pt>
                <c:pt idx="176">
                  <c:v>4.2987000000000002</c:v>
                </c:pt>
                <c:pt idx="177">
                  <c:v>4.3773</c:v>
                </c:pt>
                <c:pt idx="178">
                  <c:v>4.2671000000000001</c:v>
                </c:pt>
                <c:pt idx="179">
                  <c:v>4.2965</c:v>
                </c:pt>
                <c:pt idx="180">
                  <c:v>4.3494000000000002</c:v>
                </c:pt>
                <c:pt idx="181">
                  <c:v>4.3190999999999997</c:v>
                </c:pt>
                <c:pt idx="182">
                  <c:v>4.2613000000000003</c:v>
                </c:pt>
                <c:pt idx="183">
                  <c:v>4.1985000000000001</c:v>
                </c:pt>
                <c:pt idx="184">
                  <c:v>4.2206999999999999</c:v>
                </c:pt>
                <c:pt idx="185">
                  <c:v>4.2422000000000004</c:v>
                </c:pt>
                <c:pt idx="186">
                  <c:v>4.2697000000000003</c:v>
                </c:pt>
                <c:pt idx="187">
                  <c:v>4.2739000000000003</c:v>
                </c:pt>
                <c:pt idx="188">
                  <c:v>4.2721999999999998</c:v>
                </c:pt>
                <c:pt idx="189">
                  <c:v>4.2629000000000001</c:v>
                </c:pt>
                <c:pt idx="190">
                  <c:v>4.2737999999999996</c:v>
                </c:pt>
                <c:pt idx="191">
                  <c:v>4.1344176999554136</c:v>
                </c:pt>
                <c:pt idx="192">
                  <c:v>4.4120999999999997</c:v>
                </c:pt>
                <c:pt idx="193">
                  <c:v>4.4024999999999999</c:v>
                </c:pt>
                <c:pt idx="194">
                  <c:v>4.4282000000000004</c:v>
                </c:pt>
                <c:pt idx="195">
                  <c:v>4.4036999999999997</c:v>
                </c:pt>
                <c:pt idx="196">
                  <c:v>4.3982000000000001</c:v>
                </c:pt>
                <c:pt idx="197">
                  <c:v>4.3917000000000002</c:v>
                </c:pt>
                <c:pt idx="198">
                  <c:v>4.4165999999999999</c:v>
                </c:pt>
                <c:pt idx="199">
                  <c:v>4.4295999999999998</c:v>
                </c:pt>
                <c:pt idx="200">
                  <c:v>4.5317999999999996</c:v>
                </c:pt>
                <c:pt idx="201">
                  <c:v>4.5960999999999999</c:v>
                </c:pt>
                <c:pt idx="202">
                  <c:v>4.6569000000000003</c:v>
                </c:pt>
                <c:pt idx="203">
                  <c:v>4.7377000000000002</c:v>
                </c:pt>
                <c:pt idx="204">
                  <c:v>4.6914999999999996</c:v>
                </c:pt>
                <c:pt idx="205">
                  <c:v>4.6173000000000002</c:v>
                </c:pt>
                <c:pt idx="206">
                  <c:v>4.6576000000000004</c:v>
                </c:pt>
                <c:pt idx="207">
                  <c:v>4.6759000000000004</c:v>
                </c:pt>
                <c:pt idx="208">
                  <c:v>4.6637000000000004</c:v>
                </c:pt>
                <c:pt idx="209">
                  <c:v>4.6089000000000002</c:v>
                </c:pt>
                <c:pt idx="210">
                  <c:v>4.5896999999999997</c:v>
                </c:pt>
                <c:pt idx="211">
                  <c:v>4.6528</c:v>
                </c:pt>
                <c:pt idx="212">
                  <c:v>4.6696999999999997</c:v>
                </c:pt>
                <c:pt idx="213">
                  <c:v>4.6279000000000003</c:v>
                </c:pt>
                <c:pt idx="214">
                  <c:v>4.6764000000000001</c:v>
                </c:pt>
                <c:pt idx="215">
                  <c:v>4.7325999999999997</c:v>
                </c:pt>
                <c:pt idx="216">
                  <c:v>4.7354000000000003</c:v>
                </c:pt>
                <c:pt idx="217">
                  <c:v>4.6985000000000001</c:v>
                </c:pt>
                <c:pt idx="218">
                  <c:v>4.8140000000000001</c:v>
                </c:pt>
                <c:pt idx="219">
                  <c:v>4.9244000000000003</c:v>
                </c:pt>
                <c:pt idx="220">
                  <c:v>4.9558</c:v>
                </c:pt>
                <c:pt idx="221">
                  <c:v>5.0328999999999997</c:v>
                </c:pt>
                <c:pt idx="222">
                  <c:v>5.0801999999999996</c:v>
                </c:pt>
                <c:pt idx="223">
                  <c:v>5.1634000000000002</c:v>
                </c:pt>
                <c:pt idx="224">
                  <c:v>5.1783000000000001</c:v>
                </c:pt>
                <c:pt idx="225">
                  <c:v>5.2222</c:v>
                </c:pt>
                <c:pt idx="226">
                  <c:v>5.2032999999999996</c:v>
                </c:pt>
                <c:pt idx="227">
                  <c:v>5.2205000000000004</c:v>
                </c:pt>
                <c:pt idx="228">
                  <c:v>5.2276999999999996</c:v>
                </c:pt>
                <c:pt idx="229">
                  <c:v>5.1797000000000004</c:v>
                </c:pt>
                <c:pt idx="230">
                  <c:v>5.2123999999999997</c:v>
                </c:pt>
                <c:pt idx="231">
                  <c:v>5.2293000000000003</c:v>
                </c:pt>
                <c:pt idx="232">
                  <c:v>5.2366000000000001</c:v>
                </c:pt>
                <c:pt idx="233">
                  <c:v>5.2168000000000001</c:v>
                </c:pt>
                <c:pt idx="234">
                  <c:v>5.1082999999999998</c:v>
                </c:pt>
                <c:pt idx="235">
                  <c:v>5.0843999999999996</c:v>
                </c:pt>
                <c:pt idx="236">
                  <c:v>5.1387</c:v>
                </c:pt>
                <c:pt idx="237">
                  <c:v>5.194</c:v>
                </c:pt>
                <c:pt idx="238">
                  <c:v>5.1757</c:v>
                </c:pt>
                <c:pt idx="239">
                  <c:v>5.1889000000000003</c:v>
                </c:pt>
                <c:pt idx="240">
                  <c:v>5.2055999999999996</c:v>
                </c:pt>
                <c:pt idx="241">
                  <c:v>5.1269999999999998</c:v>
                </c:pt>
                <c:pt idx="242">
                  <c:v>5.1192000000000002</c:v>
                </c:pt>
                <c:pt idx="243">
                  <c:v>5.1642999999999999</c:v>
                </c:pt>
                <c:pt idx="244">
                  <c:v>5.1182999999999996</c:v>
                </c:pt>
                <c:pt idx="245">
                  <c:v>5.0861999999999998</c:v>
                </c:pt>
                <c:pt idx="246">
                  <c:v>5.0434000000000001</c:v>
                </c:pt>
                <c:pt idx="247">
                  <c:v>4.9908999999999999</c:v>
                </c:pt>
                <c:pt idx="248">
                  <c:v>4.9236000000000004</c:v>
                </c:pt>
                <c:pt idx="249">
                  <c:v>4.9146999999999998</c:v>
                </c:pt>
                <c:pt idx="250">
                  <c:v>4.9664999999999999</c:v>
                </c:pt>
                <c:pt idx="251">
                  <c:v>4.9691999999999998</c:v>
                </c:pt>
                <c:pt idx="252">
                  <c:v>4.9648000000000003</c:v>
                </c:pt>
                <c:pt idx="253">
                  <c:v>4.9786000000000001</c:v>
                </c:pt>
                <c:pt idx="254">
                  <c:v>5.0537000000000001</c:v>
                </c:pt>
                <c:pt idx="255">
                  <c:v>5.0563000000000002</c:v>
                </c:pt>
                <c:pt idx="256">
                  <c:v>5.085</c:v>
                </c:pt>
                <c:pt idx="257">
                  <c:v>5.1673999999999998</c:v>
                </c:pt>
                <c:pt idx="258">
                  <c:v>5.1939000000000002</c:v>
                </c:pt>
                <c:pt idx="259">
                  <c:v>5.1543000000000001</c:v>
                </c:pt>
                <c:pt idx="260">
                  <c:v>5.2507999999999999</c:v>
                </c:pt>
                <c:pt idx="261">
                  <c:v>5.1364999999999998</c:v>
                </c:pt>
                <c:pt idx="262">
                  <c:v>5.1341000000000001</c:v>
                </c:pt>
                <c:pt idx="263">
                  <c:v>5.0814000000000004</c:v>
                </c:pt>
                <c:pt idx="264">
                  <c:v>5.0960000000000001</c:v>
                </c:pt>
                <c:pt idx="265">
                  <c:v>5.1032000000000002</c:v>
                </c:pt>
                <c:pt idx="266">
                  <c:v>5.0339999999999998</c:v>
                </c:pt>
                <c:pt idx="267">
                  <c:v>5.1406000000000001</c:v>
                </c:pt>
                <c:pt idx="268">
                  <c:v>5.2571000000000003</c:v>
                </c:pt>
                <c:pt idx="269">
                  <c:v>5.2179000000000002</c:v>
                </c:pt>
                <c:pt idx="270">
                  <c:v>5.1402000000000001</c:v>
                </c:pt>
                <c:pt idx="271">
                  <c:v>5.2003000000000004</c:v>
                </c:pt>
                <c:pt idx="272">
                  <c:v>5.1360999999999999</c:v>
                </c:pt>
                <c:pt idx="273">
                  <c:v>5.0976999999999997</c:v>
                </c:pt>
                <c:pt idx="274">
                  <c:v>5.1430999999999996</c:v>
                </c:pt>
                <c:pt idx="275">
                  <c:v>5.0811999999999999</c:v>
                </c:pt>
                <c:pt idx="276">
                  <c:v>5.085</c:v>
                </c:pt>
                <c:pt idx="277">
                  <c:v>5.1307999999999998</c:v>
                </c:pt>
                <c:pt idx="278">
                  <c:v>5.0861000000000001</c:v>
                </c:pt>
                <c:pt idx="279">
                  <c:v>5.1603000000000003</c:v>
                </c:pt>
                <c:pt idx="280">
                  <c:v>5.2256999999999998</c:v>
                </c:pt>
                <c:pt idx="281">
                  <c:v>5.2313999999999998</c:v>
                </c:pt>
                <c:pt idx="282">
                  <c:v>5.3003999999999998</c:v>
                </c:pt>
                <c:pt idx="283">
                  <c:v>5.319</c:v>
                </c:pt>
                <c:pt idx="284">
                  <c:v>5.2295999999999996</c:v>
                </c:pt>
                <c:pt idx="285">
                  <c:v>5.2218999999999998</c:v>
                </c:pt>
                <c:pt idx="286">
                  <c:v>5.2112999999999996</c:v>
                </c:pt>
                <c:pt idx="287">
                  <c:v>5.2557999999999998</c:v>
                </c:pt>
                <c:pt idx="288">
                  <c:v>5.2988999999999997</c:v>
                </c:pt>
                <c:pt idx="289">
                  <c:v>5.2228000000000003</c:v>
                </c:pt>
                <c:pt idx="290">
                  <c:v>5.1349999999999998</c:v>
                </c:pt>
                <c:pt idx="291">
                  <c:v>5.1645000000000003</c:v>
                </c:pt>
                <c:pt idx="292">
                  <c:v>5.1666999999999996</c:v>
                </c:pt>
                <c:pt idx="293">
                  <c:v>5.1445999999999996</c:v>
                </c:pt>
                <c:pt idx="294">
                  <c:v>5.1681999999999997</c:v>
                </c:pt>
                <c:pt idx="295">
                  <c:v>5.1997999999999998</c:v>
                </c:pt>
                <c:pt idx="296">
                  <c:v>5.1980000000000004</c:v>
                </c:pt>
                <c:pt idx="297">
                  <c:v>5.1725000000000003</c:v>
                </c:pt>
                <c:pt idx="298">
                  <c:v>5.2282999999999999</c:v>
                </c:pt>
                <c:pt idx="299">
                  <c:v>5.1181000000000001</c:v>
                </c:pt>
                <c:pt idx="300">
                  <c:v>5.1177999999999999</c:v>
                </c:pt>
                <c:pt idx="301">
                  <c:v>5.1052</c:v>
                </c:pt>
                <c:pt idx="302">
                  <c:v>5.2247000000000003</c:v>
                </c:pt>
                <c:pt idx="303">
                  <c:v>5.2172999999999998</c:v>
                </c:pt>
                <c:pt idx="304">
                  <c:v>5.2930000000000001</c:v>
                </c:pt>
                <c:pt idx="305">
                  <c:v>5.2774999999999999</c:v>
                </c:pt>
                <c:pt idx="306">
                  <c:v>5.2923</c:v>
                </c:pt>
                <c:pt idx="307">
                  <c:v>5.3284000000000002</c:v>
                </c:pt>
                <c:pt idx="308">
                  <c:v>5.3414999999999999</c:v>
                </c:pt>
                <c:pt idx="309">
                  <c:v>5.3101000000000003</c:v>
                </c:pt>
                <c:pt idx="310">
                  <c:v>5.3303000000000003</c:v>
                </c:pt>
                <c:pt idx="311">
                  <c:v>5.2866999999999997</c:v>
                </c:pt>
                <c:pt idx="312">
                  <c:v>5.3003</c:v>
                </c:pt>
                <c:pt idx="313">
                  <c:v>5.266</c:v>
                </c:pt>
                <c:pt idx="314">
                  <c:v>5.3079000000000001</c:v>
                </c:pt>
                <c:pt idx="315">
                  <c:v>4.4860492012426656</c:v>
                </c:pt>
                <c:pt idx="316">
                  <c:v>5.4240000000000004</c:v>
                </c:pt>
                <c:pt idx="317">
                  <c:v>5.3814000000000002</c:v>
                </c:pt>
                <c:pt idx="318">
                  <c:v>5.3085000000000004</c:v>
                </c:pt>
                <c:pt idx="319">
                  <c:v>5.2868000000000004</c:v>
                </c:pt>
                <c:pt idx="320">
                  <c:v>5.3026</c:v>
                </c:pt>
                <c:pt idx="321">
                  <c:v>5.3127000000000004</c:v>
                </c:pt>
                <c:pt idx="322">
                  <c:v>5.3196000000000003</c:v>
                </c:pt>
                <c:pt idx="323">
                  <c:v>5.3151000000000002</c:v>
                </c:pt>
                <c:pt idx="324">
                  <c:v>5.3606999999999996</c:v>
                </c:pt>
                <c:pt idx="325">
                  <c:v>5.3651</c:v>
                </c:pt>
                <c:pt idx="326">
                  <c:v>5.3579999999999997</c:v>
                </c:pt>
                <c:pt idx="327">
                  <c:v>5.3745000000000003</c:v>
                </c:pt>
                <c:pt idx="328">
                  <c:v>5.4325000000000001</c:v>
                </c:pt>
                <c:pt idx="329">
                  <c:v>5.4501999999999997</c:v>
                </c:pt>
                <c:pt idx="330">
                  <c:v>5.4683999999999999</c:v>
                </c:pt>
                <c:pt idx="331">
                  <c:v>5.4751000000000003</c:v>
                </c:pt>
                <c:pt idx="332">
                  <c:v>5.4808000000000003</c:v>
                </c:pt>
                <c:pt idx="333">
                  <c:v>5.5278999999999998</c:v>
                </c:pt>
                <c:pt idx="334">
                  <c:v>5.5608000000000004</c:v>
                </c:pt>
                <c:pt idx="335">
                  <c:v>5.5593000000000004</c:v>
                </c:pt>
                <c:pt idx="336">
                  <c:v>5.5662000000000003</c:v>
                </c:pt>
                <c:pt idx="337">
                  <c:v>5.5488999999999997</c:v>
                </c:pt>
                <c:pt idx="338">
                  <c:v>5.4737</c:v>
                </c:pt>
                <c:pt idx="339">
                  <c:v>5.4698000000000002</c:v>
                </c:pt>
                <c:pt idx="340">
                  <c:v>5.4698000000000002</c:v>
                </c:pt>
                <c:pt idx="341">
                  <c:v>5.4375</c:v>
                </c:pt>
                <c:pt idx="342">
                  <c:v>5.3954000000000004</c:v>
                </c:pt>
                <c:pt idx="343">
                  <c:v>5.3636999999999997</c:v>
                </c:pt>
                <c:pt idx="344">
                  <c:v>5.3859000000000004</c:v>
                </c:pt>
                <c:pt idx="345">
                  <c:v>5.4344999999999999</c:v>
                </c:pt>
                <c:pt idx="346">
                  <c:v>5.3975</c:v>
                </c:pt>
                <c:pt idx="347">
                  <c:v>5.4024999999999999</c:v>
                </c:pt>
                <c:pt idx="348">
                  <c:v>5.3738000000000001</c:v>
                </c:pt>
                <c:pt idx="349">
                  <c:v>5.3738000000000001</c:v>
                </c:pt>
                <c:pt idx="350">
                  <c:v>5.3921999999999999</c:v>
                </c:pt>
                <c:pt idx="351">
                  <c:v>5.4752999999999998</c:v>
                </c:pt>
                <c:pt idx="352">
                  <c:v>5.4721000000000002</c:v>
                </c:pt>
                <c:pt idx="353">
                  <c:v>5.4802999999999997</c:v>
                </c:pt>
                <c:pt idx="354">
                  <c:v>5.5152000000000001</c:v>
                </c:pt>
                <c:pt idx="355">
                  <c:v>5.5027999999999997</c:v>
                </c:pt>
                <c:pt idx="356">
                  <c:v>5.5507</c:v>
                </c:pt>
                <c:pt idx="357">
                  <c:v>5.5791000000000004</c:v>
                </c:pt>
                <c:pt idx="358">
                  <c:v>5.5814000000000004</c:v>
                </c:pt>
                <c:pt idx="359">
                  <c:v>5.5423999999999998</c:v>
                </c:pt>
                <c:pt idx="360">
                  <c:v>5.5171999999999999</c:v>
                </c:pt>
                <c:pt idx="361">
                  <c:v>5.4668999999999999</c:v>
                </c:pt>
                <c:pt idx="362">
                  <c:v>5.5373000000000001</c:v>
                </c:pt>
                <c:pt idx="363">
                  <c:v>5.5193000000000003</c:v>
                </c:pt>
                <c:pt idx="364">
                  <c:v>5.5172999999999996</c:v>
                </c:pt>
                <c:pt idx="365">
                  <c:v>5.5209000000000001</c:v>
                </c:pt>
                <c:pt idx="366">
                  <c:v>5.5155000000000003</c:v>
                </c:pt>
                <c:pt idx="367">
                  <c:v>5.4904000000000002</c:v>
                </c:pt>
                <c:pt idx="368">
                  <c:v>5.5387000000000004</c:v>
                </c:pt>
                <c:pt idx="369">
                  <c:v>5.5361000000000002</c:v>
                </c:pt>
                <c:pt idx="370">
                  <c:v>5.5384000000000002</c:v>
                </c:pt>
                <c:pt idx="371">
                  <c:v>5.4881000000000002</c:v>
                </c:pt>
                <c:pt idx="372">
                  <c:v>5.4825999999999997</c:v>
                </c:pt>
                <c:pt idx="373">
                  <c:v>5.4730999999999996</c:v>
                </c:pt>
                <c:pt idx="374">
                  <c:v>5.5029000000000003</c:v>
                </c:pt>
                <c:pt idx="375">
                  <c:v>5.4729999999999999</c:v>
                </c:pt>
                <c:pt idx="376">
                  <c:v>5.4759000000000002</c:v>
                </c:pt>
                <c:pt idx="377">
                  <c:v>5.4306999999999999</c:v>
                </c:pt>
                <c:pt idx="378">
                  <c:v>5.4108999999999998</c:v>
                </c:pt>
                <c:pt idx="379">
                  <c:v>5.4196999999999997</c:v>
                </c:pt>
                <c:pt idx="380">
                  <c:v>5.4580000000000002</c:v>
                </c:pt>
                <c:pt idx="381">
                  <c:v>5.4954000000000001</c:v>
                </c:pt>
                <c:pt idx="382">
                  <c:v>5.4977999999999998</c:v>
                </c:pt>
                <c:pt idx="383">
                  <c:v>5.524</c:v>
                </c:pt>
                <c:pt idx="384">
                  <c:v>5.5335000000000001</c:v>
                </c:pt>
                <c:pt idx="385">
                  <c:v>5.5271999999999997</c:v>
                </c:pt>
                <c:pt idx="386">
                  <c:v>5.5418000000000003</c:v>
                </c:pt>
                <c:pt idx="387">
                  <c:v>5.5305999999999997</c:v>
                </c:pt>
                <c:pt idx="388">
                  <c:v>5.5190000000000001</c:v>
                </c:pt>
                <c:pt idx="389">
                  <c:v>5.4866000000000001</c:v>
                </c:pt>
                <c:pt idx="390">
                  <c:v>5.4006999999999996</c:v>
                </c:pt>
                <c:pt idx="391">
                  <c:v>5.4237000000000002</c:v>
                </c:pt>
                <c:pt idx="392">
                  <c:v>5.3834</c:v>
                </c:pt>
                <c:pt idx="393">
                  <c:v>5.4058999999999999</c:v>
                </c:pt>
                <c:pt idx="394">
                  <c:v>5.4147999999999996</c:v>
                </c:pt>
                <c:pt idx="395">
                  <c:v>5.4345999999999997</c:v>
                </c:pt>
                <c:pt idx="396">
                  <c:v>5.4276999999999997</c:v>
                </c:pt>
                <c:pt idx="397">
                  <c:v>5.3987999999999996</c:v>
                </c:pt>
                <c:pt idx="398">
                  <c:v>5.4401000000000002</c:v>
                </c:pt>
                <c:pt idx="399">
                  <c:v>5.4099000000000004</c:v>
                </c:pt>
                <c:pt idx="400">
                  <c:v>5.3714000000000004</c:v>
                </c:pt>
                <c:pt idx="401">
                  <c:v>5.4176000000000002</c:v>
                </c:pt>
                <c:pt idx="402">
                  <c:v>5.5476999999999999</c:v>
                </c:pt>
                <c:pt idx="403">
                  <c:v>5.5906000000000002</c:v>
                </c:pt>
                <c:pt idx="404">
                  <c:v>5.6509</c:v>
                </c:pt>
                <c:pt idx="405">
                  <c:v>5.6429999999999998</c:v>
                </c:pt>
                <c:pt idx="406">
                  <c:v>5.6919000000000004</c:v>
                </c:pt>
                <c:pt idx="407">
                  <c:v>5.6677</c:v>
                </c:pt>
                <c:pt idx="408">
                  <c:v>5.6429</c:v>
                </c:pt>
                <c:pt idx="409">
                  <c:v>5.6627999999999998</c:v>
                </c:pt>
                <c:pt idx="410">
                  <c:v>5.6448</c:v>
                </c:pt>
                <c:pt idx="411">
                  <c:v>5.6570999999999998</c:v>
                </c:pt>
                <c:pt idx="412">
                  <c:v>5.6700999999999997</c:v>
                </c:pt>
                <c:pt idx="413">
                  <c:v>5.6848999999999998</c:v>
                </c:pt>
                <c:pt idx="414">
                  <c:v>5.6536</c:v>
                </c:pt>
                <c:pt idx="415">
                  <c:v>5.6426999999999996</c:v>
                </c:pt>
                <c:pt idx="416">
                  <c:v>5.6536</c:v>
                </c:pt>
                <c:pt idx="417">
                  <c:v>5.6615000000000002</c:v>
                </c:pt>
                <c:pt idx="418">
                  <c:v>5.6677999999999997</c:v>
                </c:pt>
                <c:pt idx="419">
                  <c:v>5.6677999999999997</c:v>
                </c:pt>
                <c:pt idx="420">
                  <c:v>5.6734</c:v>
                </c:pt>
                <c:pt idx="421">
                  <c:v>5.6816000000000004</c:v>
                </c:pt>
                <c:pt idx="422">
                  <c:v>5.6479999999999997</c:v>
                </c:pt>
                <c:pt idx="423">
                  <c:v>5.5899000000000001</c:v>
                </c:pt>
                <c:pt idx="424">
                  <c:v>5.5976999999999997</c:v>
                </c:pt>
                <c:pt idx="425">
                  <c:v>5.6016000000000004</c:v>
                </c:pt>
                <c:pt idx="426">
                  <c:v>5.6291000000000002</c:v>
                </c:pt>
                <c:pt idx="427">
                  <c:v>5.6147999999999998</c:v>
                </c:pt>
                <c:pt idx="428">
                  <c:v>5.5945999999999998</c:v>
                </c:pt>
                <c:pt idx="429">
                  <c:v>5.5548999999999999</c:v>
                </c:pt>
                <c:pt idx="430">
                  <c:v>5.5659000000000001</c:v>
                </c:pt>
                <c:pt idx="431">
                  <c:v>5.5692000000000004</c:v>
                </c:pt>
                <c:pt idx="432">
                  <c:v>5.5393999999999997</c:v>
                </c:pt>
                <c:pt idx="433">
                  <c:v>5.5392000000000001</c:v>
                </c:pt>
                <c:pt idx="434">
                  <c:v>5.5347</c:v>
                </c:pt>
                <c:pt idx="435">
                  <c:v>5.5510999999999999</c:v>
                </c:pt>
                <c:pt idx="436">
                  <c:v>5.5418000000000003</c:v>
                </c:pt>
                <c:pt idx="437">
                  <c:v>5.5514000000000001</c:v>
                </c:pt>
                <c:pt idx="438">
                  <c:v>5.5114999999999998</c:v>
                </c:pt>
                <c:pt idx="439">
                  <c:v>5.5244999999999997</c:v>
                </c:pt>
                <c:pt idx="440">
                  <c:v>5.5122999999999998</c:v>
                </c:pt>
                <c:pt idx="441">
                  <c:v>5.4710999999999999</c:v>
                </c:pt>
                <c:pt idx="442">
                  <c:v>5.4039000000000001</c:v>
                </c:pt>
                <c:pt idx="443">
                  <c:v>5.4440999999999997</c:v>
                </c:pt>
                <c:pt idx="444">
                  <c:v>5.4440999999999997</c:v>
                </c:pt>
                <c:pt idx="445">
                  <c:v>5.4751000000000003</c:v>
                </c:pt>
                <c:pt idx="446">
                  <c:v>5.4904999999999999</c:v>
                </c:pt>
                <c:pt idx="447">
                  <c:v>5.4931000000000001</c:v>
                </c:pt>
                <c:pt idx="448">
                  <c:v>5.766</c:v>
                </c:pt>
                <c:pt idx="449">
                  <c:v>5.5021000000000004</c:v>
                </c:pt>
                <c:pt idx="450">
                  <c:v>5.4667000000000003</c:v>
                </c:pt>
                <c:pt idx="451">
                  <c:v>5.4859999999999998</c:v>
                </c:pt>
                <c:pt idx="452">
                  <c:v>5.4827000000000004</c:v>
                </c:pt>
                <c:pt idx="453">
                  <c:v>5.4969999999999999</c:v>
                </c:pt>
                <c:pt idx="454">
                  <c:v>5.5068000000000001</c:v>
                </c:pt>
                <c:pt idx="455">
                  <c:v>5.5167000000000002</c:v>
                </c:pt>
                <c:pt idx="456">
                  <c:v>5.5033000000000003</c:v>
                </c:pt>
                <c:pt idx="457">
                  <c:v>5.5144000000000002</c:v>
                </c:pt>
                <c:pt idx="458">
                  <c:v>5.5298999999999996</c:v>
                </c:pt>
                <c:pt idx="459">
                  <c:v>5.5308999999999999</c:v>
                </c:pt>
                <c:pt idx="460">
                  <c:v>5.5308999999999999</c:v>
                </c:pt>
                <c:pt idx="461">
                  <c:v>5.5472999999999999</c:v>
                </c:pt>
                <c:pt idx="462">
                  <c:v>5.5826000000000002</c:v>
                </c:pt>
                <c:pt idx="463">
                  <c:v>5.6025</c:v>
                </c:pt>
                <c:pt idx="464">
                  <c:v>5.6463000000000001</c:v>
                </c:pt>
                <c:pt idx="465">
                  <c:v>5.6818999999999997</c:v>
                </c:pt>
                <c:pt idx="466">
                  <c:v>5.6851000000000003</c:v>
                </c:pt>
                <c:pt idx="467">
                  <c:v>5.6851000000000003</c:v>
                </c:pt>
                <c:pt idx="468">
                  <c:v>5.7127999999999997</c:v>
                </c:pt>
                <c:pt idx="469">
                  <c:v>5.7134999999999998</c:v>
                </c:pt>
                <c:pt idx="470">
                  <c:v>5.6745999999999999</c:v>
                </c:pt>
                <c:pt idx="471">
                  <c:v>5.6944999999999997</c:v>
                </c:pt>
                <c:pt idx="472">
                  <c:v>5.6990999999999996</c:v>
                </c:pt>
                <c:pt idx="473">
                  <c:v>5.71</c:v>
                </c:pt>
                <c:pt idx="474">
                  <c:v>5.6970999999999998</c:v>
                </c:pt>
                <c:pt idx="475">
                  <c:v>5.7436999999999996</c:v>
                </c:pt>
                <c:pt idx="476">
                  <c:v>5.7096999999999998</c:v>
                </c:pt>
                <c:pt idx="477">
                  <c:v>5.7228000000000003</c:v>
                </c:pt>
                <c:pt idx="478">
                  <c:v>5.6805000000000003</c:v>
                </c:pt>
                <c:pt idx="479">
                  <c:v>5.6365999999999996</c:v>
                </c:pt>
                <c:pt idx="480">
                  <c:v>5.6120000000000001</c:v>
                </c:pt>
                <c:pt idx="481">
                  <c:v>5.7434000000000003</c:v>
                </c:pt>
                <c:pt idx="482">
                  <c:v>5.7119</c:v>
                </c:pt>
                <c:pt idx="483">
                  <c:v>5.7369000000000003</c:v>
                </c:pt>
                <c:pt idx="484">
                  <c:v>5.6760999999999999</c:v>
                </c:pt>
                <c:pt idx="485">
                  <c:v>5.8014000000000001</c:v>
                </c:pt>
                <c:pt idx="486">
                  <c:v>5.6966000000000001</c:v>
                </c:pt>
                <c:pt idx="487">
                  <c:v>5.6745999999999999</c:v>
                </c:pt>
                <c:pt idx="488">
                  <c:v>5.6859000000000002</c:v>
                </c:pt>
                <c:pt idx="489">
                  <c:v>5.6970999999999998</c:v>
                </c:pt>
                <c:pt idx="490">
                  <c:v>5.6943999999999999</c:v>
                </c:pt>
                <c:pt idx="491">
                  <c:v>5.7153999999999998</c:v>
                </c:pt>
                <c:pt idx="492">
                  <c:v>5.7313999999999998</c:v>
                </c:pt>
                <c:pt idx="493">
                  <c:v>5.7015000000000002</c:v>
                </c:pt>
                <c:pt idx="494">
                  <c:v>5.6623999999999999</c:v>
                </c:pt>
                <c:pt idx="495">
                  <c:v>5.6741999999999999</c:v>
                </c:pt>
                <c:pt idx="496">
                  <c:v>5.8098999999999998</c:v>
                </c:pt>
                <c:pt idx="497">
                  <c:v>5.8341000000000003</c:v>
                </c:pt>
                <c:pt idx="498">
                  <c:v>5.8384</c:v>
                </c:pt>
                <c:pt idx="499">
                  <c:v>5.835</c:v>
                </c:pt>
                <c:pt idx="500">
                  <c:v>5.8781999999999996</c:v>
                </c:pt>
                <c:pt idx="501">
                  <c:v>5.8216999999999999</c:v>
                </c:pt>
                <c:pt idx="502">
                  <c:v>5.8441999999999998</c:v>
                </c:pt>
                <c:pt idx="503">
                  <c:v>5.8559999999999999</c:v>
                </c:pt>
                <c:pt idx="504">
                  <c:v>5.8532999999999999</c:v>
                </c:pt>
                <c:pt idx="505">
                  <c:v>5.8872999999999998</c:v>
                </c:pt>
                <c:pt idx="506">
                  <c:v>5.9443000000000001</c:v>
                </c:pt>
                <c:pt idx="507">
                  <c:v>5.9612999999999996</c:v>
                </c:pt>
                <c:pt idx="508">
                  <c:v>5.9706999999999999</c:v>
                </c:pt>
                <c:pt idx="509">
                  <c:v>5.9695</c:v>
                </c:pt>
                <c:pt idx="510">
                  <c:v>5.9531000000000001</c:v>
                </c:pt>
                <c:pt idx="511">
                  <c:v>5.9398</c:v>
                </c:pt>
                <c:pt idx="512">
                  <c:v>5.9519000000000002</c:v>
                </c:pt>
                <c:pt idx="513">
                  <c:v>5.9538000000000002</c:v>
                </c:pt>
                <c:pt idx="514">
                  <c:v>5.9577999999999998</c:v>
                </c:pt>
                <c:pt idx="515">
                  <c:v>5.9611000000000001</c:v>
                </c:pt>
                <c:pt idx="516">
                  <c:v>5.9596999999999998</c:v>
                </c:pt>
                <c:pt idx="517">
                  <c:v>5.9833999999999996</c:v>
                </c:pt>
                <c:pt idx="518">
                  <c:v>6.0026999999999999</c:v>
                </c:pt>
                <c:pt idx="519">
                  <c:v>6.0163000000000002</c:v>
                </c:pt>
                <c:pt idx="520">
                  <c:v>6.0186000000000002</c:v>
                </c:pt>
                <c:pt idx="521">
                  <c:v>5.9862000000000002</c:v>
                </c:pt>
                <c:pt idx="522">
                  <c:v>5.9661999999999997</c:v>
                </c:pt>
                <c:pt idx="523">
                  <c:v>5.9497</c:v>
                </c:pt>
                <c:pt idx="524">
                  <c:v>5.9352</c:v>
                </c:pt>
                <c:pt idx="525">
                  <c:v>5.9176000000000002</c:v>
                </c:pt>
                <c:pt idx="526">
                  <c:v>5.9036999999999997</c:v>
                </c:pt>
                <c:pt idx="527">
                  <c:v>5.8848000000000003</c:v>
                </c:pt>
                <c:pt idx="528">
                  <c:v>5.8757000000000001</c:v>
                </c:pt>
                <c:pt idx="529">
                  <c:v>5.8716999999999997</c:v>
                </c:pt>
                <c:pt idx="530">
                  <c:v>5.8646000000000003</c:v>
                </c:pt>
                <c:pt idx="531">
                  <c:v>5.8868</c:v>
                </c:pt>
                <c:pt idx="532">
                  <c:v>5.9036999999999997</c:v>
                </c:pt>
                <c:pt idx="533">
                  <c:v>5.9116999999999997</c:v>
                </c:pt>
                <c:pt idx="534">
                  <c:v>5.9017999999999997</c:v>
                </c:pt>
                <c:pt idx="535">
                  <c:v>5.8993000000000002</c:v>
                </c:pt>
                <c:pt idx="536">
                  <c:v>5.8921999999999999</c:v>
                </c:pt>
                <c:pt idx="537">
                  <c:v>5.8893000000000004</c:v>
                </c:pt>
                <c:pt idx="538">
                  <c:v>5.9055</c:v>
                </c:pt>
                <c:pt idx="539">
                  <c:v>5.9006999999999996</c:v>
                </c:pt>
                <c:pt idx="540">
                  <c:v>5.9005000000000001</c:v>
                </c:pt>
                <c:pt idx="541">
                  <c:v>5.8907999999999996</c:v>
                </c:pt>
                <c:pt idx="542">
                  <c:v>5.8970000000000002</c:v>
                </c:pt>
                <c:pt idx="543">
                  <c:v>5.8726000000000003</c:v>
                </c:pt>
                <c:pt idx="544">
                  <c:v>5.8734999999999999</c:v>
                </c:pt>
                <c:pt idx="545">
                  <c:v>5.8825000000000003</c:v>
                </c:pt>
                <c:pt idx="546">
                  <c:v>5.9554</c:v>
                </c:pt>
                <c:pt idx="547">
                  <c:v>5.9622999999999999</c:v>
                </c:pt>
                <c:pt idx="548">
                  <c:v>6.0082000000000004</c:v>
                </c:pt>
                <c:pt idx="549">
                  <c:v>6.0039999999999996</c:v>
                </c:pt>
                <c:pt idx="550">
                  <c:v>6.0358000000000001</c:v>
                </c:pt>
                <c:pt idx="551">
                  <c:v>6.0427999999999997</c:v>
                </c:pt>
                <c:pt idx="552">
                  <c:v>6.0679999999999996</c:v>
                </c:pt>
                <c:pt idx="553">
                  <c:v>6.0339</c:v>
                </c:pt>
                <c:pt idx="554">
                  <c:v>6.0183999999999997</c:v>
                </c:pt>
                <c:pt idx="555">
                  <c:v>6.0711000000000004</c:v>
                </c:pt>
                <c:pt idx="556">
                  <c:v>6.0980999999999996</c:v>
                </c:pt>
                <c:pt idx="557">
                  <c:v>6.0362</c:v>
                </c:pt>
                <c:pt idx="558">
                  <c:v>6.0465</c:v>
                </c:pt>
                <c:pt idx="559">
                  <c:v>6.0528000000000004</c:v>
                </c:pt>
                <c:pt idx="560">
                  <c:v>6.1619999999999999</c:v>
                </c:pt>
                <c:pt idx="561">
                  <c:v>6.1554000000000002</c:v>
                </c:pt>
                <c:pt idx="562">
                  <c:v>6.1843000000000004</c:v>
                </c:pt>
                <c:pt idx="563">
                  <c:v>6.2061999999999999</c:v>
                </c:pt>
                <c:pt idx="564">
                  <c:v>6.1902999999999997</c:v>
                </c:pt>
                <c:pt idx="565">
                  <c:v>6.1883999999999997</c:v>
                </c:pt>
                <c:pt idx="566">
                  <c:v>6.0555000000000003</c:v>
                </c:pt>
                <c:pt idx="567">
                  <c:v>6.0608000000000004</c:v>
                </c:pt>
                <c:pt idx="568">
                  <c:v>6.0719000000000003</c:v>
                </c:pt>
                <c:pt idx="569">
                  <c:v>6.0278999999999998</c:v>
                </c:pt>
                <c:pt idx="570">
                  <c:v>5.6668000000000003</c:v>
                </c:pt>
                <c:pt idx="571">
                  <c:v>5.6607000000000003</c:v>
                </c:pt>
                <c:pt idx="572">
                  <c:v>5.6578999999999997</c:v>
                </c:pt>
                <c:pt idx="573">
                  <c:v>5.3597999999999999</c:v>
                </c:pt>
                <c:pt idx="574">
                  <c:v>5.3986999999999998</c:v>
                </c:pt>
                <c:pt idx="575">
                  <c:v>5.4234999999999998</c:v>
                </c:pt>
                <c:pt idx="576">
                  <c:v>5.4581</c:v>
                </c:pt>
                <c:pt idx="577">
                  <c:v>5.4897999999999998</c:v>
                </c:pt>
                <c:pt idx="578">
                  <c:v>5.4905999999999997</c:v>
                </c:pt>
                <c:pt idx="579">
                  <c:v>5.4654999999999996</c:v>
                </c:pt>
                <c:pt idx="580">
                  <c:v>5.5185000000000004</c:v>
                </c:pt>
                <c:pt idx="581">
                  <c:v>5.7710999999999997</c:v>
                </c:pt>
                <c:pt idx="582">
                  <c:v>5.9122000000000003</c:v>
                </c:pt>
                <c:pt idx="583">
                  <c:v>5.86</c:v>
                </c:pt>
                <c:pt idx="584">
                  <c:v>5.8693</c:v>
                </c:pt>
                <c:pt idx="585">
                  <c:v>5.7896999999999998</c:v>
                </c:pt>
                <c:pt idx="586">
                  <c:v>5.7484999999999999</c:v>
                </c:pt>
                <c:pt idx="587">
                  <c:v>6.3154000000000003</c:v>
                </c:pt>
                <c:pt idx="588">
                  <c:v>6.6383000000000001</c:v>
                </c:pt>
                <c:pt idx="589">
                  <c:v>6.7656000000000001</c:v>
                </c:pt>
                <c:pt idx="590">
                  <c:v>6.7984</c:v>
                </c:pt>
                <c:pt idx="591">
                  <c:v>6.6885000000000003</c:v>
                </c:pt>
                <c:pt idx="592">
                  <c:v>6.6902999999999997</c:v>
                </c:pt>
                <c:pt idx="593">
                  <c:v>6.6132999999999997</c:v>
                </c:pt>
                <c:pt idx="594">
                  <c:v>6.7760999999999996</c:v>
                </c:pt>
                <c:pt idx="595">
                  <c:v>6.8028000000000004</c:v>
                </c:pt>
                <c:pt idx="596">
                  <c:v>6.8289999999999997</c:v>
                </c:pt>
                <c:pt idx="597">
                  <c:v>6.5648</c:v>
                </c:pt>
                <c:pt idx="598">
                  <c:v>6.5343</c:v>
                </c:pt>
                <c:pt idx="599">
                  <c:v>6.4348000000000001</c:v>
                </c:pt>
                <c:pt idx="600">
                  <c:v>6.4139999999999997</c:v>
                </c:pt>
                <c:pt idx="601">
                  <c:v>6.3998999999999997</c:v>
                </c:pt>
                <c:pt idx="602">
                  <c:v>6.2972999999999999</c:v>
                </c:pt>
                <c:pt idx="603">
                  <c:v>6.3061999999999996</c:v>
                </c:pt>
                <c:pt idx="604">
                  <c:v>6.282</c:v>
                </c:pt>
                <c:pt idx="605">
                  <c:v>6.2683</c:v>
                </c:pt>
                <c:pt idx="606">
                  <c:v>6.1948999999999996</c:v>
                </c:pt>
                <c:pt idx="607">
                  <c:v>6.3052000000000001</c:v>
                </c:pt>
                <c:pt idx="608">
                  <c:v>6.3613999999999997</c:v>
                </c:pt>
                <c:pt idx="609">
                  <c:v>6.3501000000000003</c:v>
                </c:pt>
                <c:pt idx="610">
                  <c:v>6.3691000000000004</c:v>
                </c:pt>
                <c:pt idx="611">
                  <c:v>5.4676</c:v>
                </c:pt>
                <c:pt idx="612">
                  <c:v>6.8192000000000004</c:v>
                </c:pt>
                <c:pt idx="613">
                  <c:v>6.8343999999999996</c:v>
                </c:pt>
                <c:pt idx="614">
                  <c:v>6.8613</c:v>
                </c:pt>
                <c:pt idx="615">
                  <c:v>6.8712999999999997</c:v>
                </c:pt>
                <c:pt idx="616">
                  <c:v>6.9341999999999997</c:v>
                </c:pt>
                <c:pt idx="617">
                  <c:v>6.9409000000000001</c:v>
                </c:pt>
                <c:pt idx="618">
                  <c:v>7.0236000000000001</c:v>
                </c:pt>
                <c:pt idx="619">
                  <c:v>7.0343</c:v>
                </c:pt>
                <c:pt idx="620">
                  <c:v>6.9932999999999996</c:v>
                </c:pt>
                <c:pt idx="621">
                  <c:v>6.9729999999999999</c:v>
                </c:pt>
                <c:pt idx="622">
                  <c:v>6.9729999999999999</c:v>
                </c:pt>
                <c:pt idx="623">
                  <c:v>6.9676999999999998</c:v>
                </c:pt>
                <c:pt idx="624">
                  <c:v>7.03</c:v>
                </c:pt>
                <c:pt idx="625">
                  <c:v>7.0667999999999997</c:v>
                </c:pt>
                <c:pt idx="626">
                  <c:v>7.1463000000000001</c:v>
                </c:pt>
                <c:pt idx="627">
                  <c:v>7.0770999999999997</c:v>
                </c:pt>
                <c:pt idx="628">
                  <c:v>7.1003999999999996</c:v>
                </c:pt>
                <c:pt idx="629">
                  <c:v>7.1444999999999999</c:v>
                </c:pt>
                <c:pt idx="630">
                  <c:v>7.1066000000000003</c:v>
                </c:pt>
                <c:pt idx="631">
                  <c:v>7.0288000000000004</c:v>
                </c:pt>
                <c:pt idx="632">
                  <c:v>7.0328999999999997</c:v>
                </c:pt>
                <c:pt idx="633">
                  <c:v>7.0549999999999997</c:v>
                </c:pt>
                <c:pt idx="634">
                  <c:v>7.0526999999999997</c:v>
                </c:pt>
                <c:pt idx="635">
                  <c:v>6.984</c:v>
                </c:pt>
                <c:pt idx="636">
                  <c:v>7.0072000000000001</c:v>
                </c:pt>
                <c:pt idx="637">
                  <c:v>6.9126000000000003</c:v>
                </c:pt>
                <c:pt idx="638">
                  <c:v>6.8940000000000001</c:v>
                </c:pt>
                <c:pt idx="639">
                  <c:v>6.9034000000000004</c:v>
                </c:pt>
                <c:pt idx="640">
                  <c:v>6.8944000000000001</c:v>
                </c:pt>
                <c:pt idx="641">
                  <c:v>6.9105999999999996</c:v>
                </c:pt>
                <c:pt idx="642">
                  <c:v>6.8823999999999996</c:v>
                </c:pt>
                <c:pt idx="643">
                  <c:v>6.8700999999999999</c:v>
                </c:pt>
                <c:pt idx="644">
                  <c:v>6.8566000000000003</c:v>
                </c:pt>
                <c:pt idx="645">
                  <c:v>6.8422999999999998</c:v>
                </c:pt>
                <c:pt idx="646">
                  <c:v>6.8609999999999998</c:v>
                </c:pt>
                <c:pt idx="647">
                  <c:v>6.8769</c:v>
                </c:pt>
                <c:pt idx="648">
                  <c:v>6.8436000000000003</c:v>
                </c:pt>
                <c:pt idx="649">
                  <c:v>6.7915999999999999</c:v>
                </c:pt>
                <c:pt idx="650">
                  <c:v>6.8739999999999997</c:v>
                </c:pt>
                <c:pt idx="651">
                  <c:v>6.9393000000000002</c:v>
                </c:pt>
                <c:pt idx="652">
                  <c:v>6.9348000000000001</c:v>
                </c:pt>
                <c:pt idx="653">
                  <c:v>6.9598000000000004</c:v>
                </c:pt>
                <c:pt idx="654">
                  <c:v>6.9733000000000001</c:v>
                </c:pt>
                <c:pt idx="655">
                  <c:v>6.9978999999999996</c:v>
                </c:pt>
                <c:pt idx="656">
                  <c:v>7.0023</c:v>
                </c:pt>
                <c:pt idx="657">
                  <c:v>7.0082000000000004</c:v>
                </c:pt>
                <c:pt idx="658">
                  <c:v>6.9903000000000004</c:v>
                </c:pt>
                <c:pt idx="659">
                  <c:v>6.9465000000000003</c:v>
                </c:pt>
                <c:pt idx="660">
                  <c:v>6.9222000000000001</c:v>
                </c:pt>
                <c:pt idx="661">
                  <c:v>6.9457000000000004</c:v>
                </c:pt>
                <c:pt idx="662">
                  <c:v>6.9791999999999996</c:v>
                </c:pt>
                <c:pt idx="663">
                  <c:v>7.0198</c:v>
                </c:pt>
                <c:pt idx="664">
                  <c:v>7.0217000000000001</c:v>
                </c:pt>
                <c:pt idx="665">
                  <c:v>7.0486000000000004</c:v>
                </c:pt>
                <c:pt idx="666">
                  <c:v>6.9958</c:v>
                </c:pt>
                <c:pt idx="667">
                  <c:v>7.0122</c:v>
                </c:pt>
                <c:pt idx="668">
                  <c:v>6.9969000000000001</c:v>
                </c:pt>
                <c:pt idx="669">
                  <c:v>7.0073999999999996</c:v>
                </c:pt>
                <c:pt idx="670">
                  <c:v>7.0449999999999999</c:v>
                </c:pt>
                <c:pt idx="671">
                  <c:v>7.0346000000000002</c:v>
                </c:pt>
                <c:pt idx="672">
                  <c:v>7.0087000000000002</c:v>
                </c:pt>
                <c:pt idx="673">
                  <c:v>7.0182000000000002</c:v>
                </c:pt>
                <c:pt idx="674">
                  <c:v>6.9870000000000001</c:v>
                </c:pt>
                <c:pt idx="675">
                  <c:v>7.0175999999999998</c:v>
                </c:pt>
                <c:pt idx="676">
                  <c:v>6.9557000000000002</c:v>
                </c:pt>
                <c:pt idx="677">
                  <c:v>6.9290000000000003</c:v>
                </c:pt>
                <c:pt idx="678">
                  <c:v>6.8989000000000003</c:v>
                </c:pt>
                <c:pt idx="679">
                  <c:v>6.8689</c:v>
                </c:pt>
                <c:pt idx="680">
                  <c:v>6.8474000000000004</c:v>
                </c:pt>
                <c:pt idx="681">
                  <c:v>6.8570000000000002</c:v>
                </c:pt>
                <c:pt idx="682">
                  <c:v>6.9237000000000002</c:v>
                </c:pt>
                <c:pt idx="683">
                  <c:v>6.8781999999999996</c:v>
                </c:pt>
                <c:pt idx="684">
                  <c:v>6.8623000000000003</c:v>
                </c:pt>
                <c:pt idx="685">
                  <c:v>6.9089</c:v>
                </c:pt>
                <c:pt idx="686">
                  <c:v>6.9642999999999997</c:v>
                </c:pt>
                <c:pt idx="687">
                  <c:v>6.9908999999999999</c:v>
                </c:pt>
                <c:pt idx="688">
                  <c:v>6.9702000000000002</c:v>
                </c:pt>
                <c:pt idx="689">
                  <c:v>6.9701000000000004</c:v>
                </c:pt>
                <c:pt idx="690">
                  <c:v>6.9328000000000003</c:v>
                </c:pt>
                <c:pt idx="691">
                  <c:v>6.9695</c:v>
                </c:pt>
                <c:pt idx="692">
                  <c:v>6.9869000000000003</c:v>
                </c:pt>
                <c:pt idx="693">
                  <c:v>6.9859</c:v>
                </c:pt>
                <c:pt idx="694">
                  <c:v>6.9622000000000002</c:v>
                </c:pt>
                <c:pt idx="695">
                  <c:v>6.9210000000000003</c:v>
                </c:pt>
                <c:pt idx="696">
                  <c:v>6.9382000000000001</c:v>
                </c:pt>
                <c:pt idx="697">
                  <c:v>6.9382000000000001</c:v>
                </c:pt>
                <c:pt idx="698">
                  <c:v>6.9843999999999999</c:v>
                </c:pt>
                <c:pt idx="699">
                  <c:v>7.0084999999999997</c:v>
                </c:pt>
                <c:pt idx="700">
                  <c:v>7.0289999999999999</c:v>
                </c:pt>
                <c:pt idx="701">
                  <c:v>7.0582000000000003</c:v>
                </c:pt>
                <c:pt idx="702">
                  <c:v>6.9980000000000002</c:v>
                </c:pt>
                <c:pt idx="703">
                  <c:v>6.9848999999999997</c:v>
                </c:pt>
                <c:pt idx="704" formatCode="0.0000">
                  <c:v>6.9848999999999997</c:v>
                </c:pt>
                <c:pt idx="705">
                  <c:v>7.0018000000000002</c:v>
                </c:pt>
                <c:pt idx="706">
                  <c:v>6.9321000000000002</c:v>
                </c:pt>
                <c:pt idx="707">
                  <c:v>6.9184000000000001</c:v>
                </c:pt>
                <c:pt idx="708">
                  <c:v>6.9020999999999999</c:v>
                </c:pt>
                <c:pt idx="709">
                  <c:v>6.9187000000000003</c:v>
                </c:pt>
                <c:pt idx="710">
                  <c:v>6.9417999999999997</c:v>
                </c:pt>
                <c:pt idx="711">
                  <c:v>6.9527999999999999</c:v>
                </c:pt>
                <c:pt idx="712">
                  <c:v>6.9069000000000003</c:v>
                </c:pt>
                <c:pt idx="713">
                  <c:v>6.8875999999999999</c:v>
                </c:pt>
                <c:pt idx="714">
                  <c:v>6.8819999999999997</c:v>
                </c:pt>
                <c:pt idx="715">
                  <c:v>6.8653000000000004</c:v>
                </c:pt>
                <c:pt idx="716">
                  <c:v>6.8175999999999997</c:v>
                </c:pt>
                <c:pt idx="717">
                  <c:v>6.851</c:v>
                </c:pt>
                <c:pt idx="718">
                  <c:v>6.9124999999999996</c:v>
                </c:pt>
                <c:pt idx="719">
                  <c:v>6.9790000000000001</c:v>
                </c:pt>
                <c:pt idx="720">
                  <c:v>6.9869000000000003</c:v>
                </c:pt>
                <c:pt idx="721">
                  <c:v>6.9664999999999999</c:v>
                </c:pt>
                <c:pt idx="722">
                  <c:v>7.0109000000000004</c:v>
                </c:pt>
                <c:pt idx="723">
                  <c:v>7.0002000000000004</c:v>
                </c:pt>
                <c:pt idx="724">
                  <c:v>6.9984999999999999</c:v>
                </c:pt>
                <c:pt idx="725">
                  <c:v>7.0239000000000003</c:v>
                </c:pt>
                <c:pt idx="726">
                  <c:v>7.0117000000000003</c:v>
                </c:pt>
                <c:pt idx="727">
                  <c:v>7.0029000000000003</c:v>
                </c:pt>
                <c:pt idx="728">
                  <c:v>6.9756999999999998</c:v>
                </c:pt>
                <c:pt idx="729">
                  <c:v>6.9238</c:v>
                </c:pt>
                <c:pt idx="730">
                  <c:v>6.8879999999999999</c:v>
                </c:pt>
                <c:pt idx="731">
                  <c:v>6.8804999999999996</c:v>
                </c:pt>
                <c:pt idx="732">
                  <c:v>6.8552999999999997</c:v>
                </c:pt>
                <c:pt idx="733">
                  <c:v>6.8414000000000001</c:v>
                </c:pt>
                <c:pt idx="734">
                  <c:v>6.8392999999999997</c:v>
                </c:pt>
                <c:pt idx="735">
                  <c:v>6.8243</c:v>
                </c:pt>
                <c:pt idx="736">
                  <c:v>6.7644000000000002</c:v>
                </c:pt>
                <c:pt idx="737">
                  <c:v>6.7134</c:v>
                </c:pt>
                <c:pt idx="738">
                  <c:v>6.7083000000000004</c:v>
                </c:pt>
                <c:pt idx="739">
                  <c:v>6.6852999999999998</c:v>
                </c:pt>
                <c:pt idx="740">
                  <c:v>6.6802000000000001</c:v>
                </c:pt>
                <c:pt idx="741">
                  <c:v>6.6879</c:v>
                </c:pt>
                <c:pt idx="742">
                  <c:v>6.6497999999999999</c:v>
                </c:pt>
                <c:pt idx="743">
                  <c:v>6.6345000000000001</c:v>
                </c:pt>
                <c:pt idx="744">
                  <c:v>6.6403999999999996</c:v>
                </c:pt>
                <c:pt idx="745">
                  <c:v>6.6795999999999998</c:v>
                </c:pt>
                <c:pt idx="746">
                  <c:v>6.6452</c:v>
                </c:pt>
                <c:pt idx="747">
                  <c:v>6.6737000000000002</c:v>
                </c:pt>
                <c:pt idx="748">
                  <c:v>6.7146999999999997</c:v>
                </c:pt>
                <c:pt idx="749">
                  <c:v>6.7583000000000002</c:v>
                </c:pt>
                <c:pt idx="750">
                  <c:v>6.7411000000000003</c:v>
                </c:pt>
                <c:pt idx="751">
                  <c:v>6.7294999999999998</c:v>
                </c:pt>
                <c:pt idx="752">
                  <c:v>6.7287999999999997</c:v>
                </c:pt>
                <c:pt idx="753">
                  <c:v>6.7191000000000001</c:v>
                </c:pt>
                <c:pt idx="754">
                  <c:v>6.7117000000000004</c:v>
                </c:pt>
                <c:pt idx="755">
                  <c:v>6.7270000000000003</c:v>
                </c:pt>
                <c:pt idx="756">
                  <c:v>6.7103000000000002</c:v>
                </c:pt>
                <c:pt idx="757">
                  <c:v>6.7276999999999996</c:v>
                </c:pt>
                <c:pt idx="758">
                  <c:v>6.7183999999999999</c:v>
                </c:pt>
                <c:pt idx="759">
                  <c:v>6.7172999999999998</c:v>
                </c:pt>
                <c:pt idx="760">
                  <c:v>6.7087000000000003</c:v>
                </c:pt>
                <c:pt idx="761">
                  <c:v>6.7050000000000001</c:v>
                </c:pt>
                <c:pt idx="762">
                  <c:v>6.6607000000000003</c:v>
                </c:pt>
                <c:pt idx="763">
                  <c:v>6.6497000000000002</c:v>
                </c:pt>
                <c:pt idx="764">
                  <c:v>6.6482000000000001</c:v>
                </c:pt>
                <c:pt idx="765">
                  <c:v>6.6512000000000002</c:v>
                </c:pt>
                <c:pt idx="766">
                  <c:v>6.6433</c:v>
                </c:pt>
                <c:pt idx="767">
                  <c:v>6.6342999999999996</c:v>
                </c:pt>
                <c:pt idx="768">
                  <c:v>6.6513999999999998</c:v>
                </c:pt>
                <c:pt idx="769">
                  <c:v>6.6421999999999999</c:v>
                </c:pt>
              </c:numCache>
            </c:numRef>
          </c:val>
          <c:smooth val="0"/>
        </c:ser>
        <c:ser>
          <c:idx val="1"/>
          <c:order val="1"/>
          <c:tx>
            <c:strRef>
              <c:f>'Nvo FANVIT1 Sin Asset'!$W$2</c:f>
              <c:strCache>
                <c:ptCount val="1"/>
                <c:pt idx="0">
                  <c:v>Fondeo</c:v>
                </c:pt>
              </c:strCache>
            </c:strRef>
          </c:tx>
          <c:spPr>
            <a:ln>
              <a:solidFill>
                <a:srgbClr val="0070C0"/>
              </a:solidFill>
            </a:ln>
          </c:spPr>
          <c:marker>
            <c:symbol val="none"/>
          </c:marker>
          <c:dLbls>
            <c:dLbl>
              <c:idx val="275"/>
              <c:layout>
                <c:manualLayout>
                  <c:x val="0.45918894753540435"/>
                  <c:y val="-0.56398553770805271"/>
                </c:manualLayout>
              </c:layout>
              <c:tx>
                <c:rich>
                  <a:bodyPr/>
                  <a:lstStyle/>
                  <a:p>
                    <a:r>
                      <a:rPr lang="en-US" sz="800" dirty="0"/>
                      <a:t>FONDEO
31-Julio</a:t>
                    </a:r>
                  </a:p>
                  <a:p>
                    <a:r>
                      <a:rPr lang="en-US" sz="800" dirty="0" smtClean="0"/>
                      <a:t>7.17</a:t>
                    </a:r>
                    <a:endParaRPr lang="en-US" dirty="0"/>
                  </a:p>
                </c:rich>
              </c:tx>
              <c:showLegendKey val="0"/>
              <c:showVal val="1"/>
              <c:showCatName val="0"/>
              <c:showSerName val="0"/>
              <c:showPercent val="0"/>
              <c:showBubbleSize val="0"/>
              <c:separator>
</c:separator>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'Nvo FANVIT1 Sin Asset'!$A$3:$A$772</c:f>
              <c:numCache>
                <c:formatCode>d\-mmm</c:formatCode>
                <c:ptCount val="77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pt idx="727" formatCode="d\-mmm\-yy">
                  <c:v>42887</c:v>
                </c:pt>
                <c:pt idx="728" formatCode="d\-mmm\-yy">
                  <c:v>42888</c:v>
                </c:pt>
                <c:pt idx="729" formatCode="d\-mmm\-yy">
                  <c:v>42891</c:v>
                </c:pt>
                <c:pt idx="730" formatCode="d\-mmm\-yy">
                  <c:v>42892</c:v>
                </c:pt>
                <c:pt idx="731" formatCode="d\-mmm\-yy">
                  <c:v>42893</c:v>
                </c:pt>
                <c:pt idx="732" formatCode="d\-mmm\-yy">
                  <c:v>42894</c:v>
                </c:pt>
                <c:pt idx="733" formatCode="d\-mmm\-yy">
                  <c:v>42895</c:v>
                </c:pt>
                <c:pt idx="734" formatCode="d\-mmm\-yy">
                  <c:v>42898</c:v>
                </c:pt>
                <c:pt idx="735" formatCode="d\-mmm\-yy">
                  <c:v>42899</c:v>
                </c:pt>
                <c:pt idx="736" formatCode="d\-mmm\-yy">
                  <c:v>42900</c:v>
                </c:pt>
                <c:pt idx="737" formatCode="d\-mmm\-yy">
                  <c:v>42901</c:v>
                </c:pt>
                <c:pt idx="738" formatCode="d\-mmm\-yy">
                  <c:v>42902</c:v>
                </c:pt>
                <c:pt idx="739" formatCode="d\-mmm\-yy">
                  <c:v>42905</c:v>
                </c:pt>
                <c:pt idx="740" formatCode="d\-mmm\-yy">
                  <c:v>42906</c:v>
                </c:pt>
                <c:pt idx="741" formatCode="d\-mmm\-yy">
                  <c:v>42907</c:v>
                </c:pt>
                <c:pt idx="742" formatCode="d\-mmm\-yy">
                  <c:v>42908</c:v>
                </c:pt>
                <c:pt idx="743" formatCode="d\-mmm\-yy">
                  <c:v>42909</c:v>
                </c:pt>
                <c:pt idx="744" formatCode="d\-mmm\-yy">
                  <c:v>42912</c:v>
                </c:pt>
                <c:pt idx="745" formatCode="d\-mmm\-yy">
                  <c:v>42913</c:v>
                </c:pt>
                <c:pt idx="746" formatCode="d\-mmm\-yy">
                  <c:v>42914</c:v>
                </c:pt>
                <c:pt idx="747" formatCode="d\-mmm\-yy">
                  <c:v>42915</c:v>
                </c:pt>
                <c:pt idx="748" formatCode="d\-mmm\-yy">
                  <c:v>42916</c:v>
                </c:pt>
                <c:pt idx="749" formatCode="d\-mmm\-yy">
                  <c:v>42919</c:v>
                </c:pt>
                <c:pt idx="750" formatCode="d\-mmm\-yy">
                  <c:v>42920</c:v>
                </c:pt>
                <c:pt idx="751" formatCode="d\-mmm\-yy">
                  <c:v>42921</c:v>
                </c:pt>
                <c:pt idx="752" formatCode="d\-mmm\-yy">
                  <c:v>42922</c:v>
                </c:pt>
                <c:pt idx="753" formatCode="d\-mmm\-yy">
                  <c:v>42923</c:v>
                </c:pt>
                <c:pt idx="754" formatCode="d\-mmm\-yy">
                  <c:v>42926</c:v>
                </c:pt>
                <c:pt idx="755" formatCode="d\-mmm\-yy">
                  <c:v>42927</c:v>
                </c:pt>
                <c:pt idx="756" formatCode="d\-mmm\-yy">
                  <c:v>42928</c:v>
                </c:pt>
                <c:pt idx="757" formatCode="d\-mmm\-yy">
                  <c:v>42929</c:v>
                </c:pt>
                <c:pt idx="758" formatCode="d\-mmm\-yy">
                  <c:v>42930</c:v>
                </c:pt>
                <c:pt idx="759" formatCode="d\-mmm\-yy">
                  <c:v>42933</c:v>
                </c:pt>
                <c:pt idx="760" formatCode="d\-mmm\-yy">
                  <c:v>42934</c:v>
                </c:pt>
                <c:pt idx="761" formatCode="d\-mmm\-yy">
                  <c:v>42935</c:v>
                </c:pt>
                <c:pt idx="762" formatCode="d\-mmm\-yy">
                  <c:v>42936</c:v>
                </c:pt>
                <c:pt idx="763" formatCode="d\-mmm\-yy">
                  <c:v>42937</c:v>
                </c:pt>
                <c:pt idx="764" formatCode="d\-mmm\-yy">
                  <c:v>42940</c:v>
                </c:pt>
                <c:pt idx="765" formatCode="d\-mmm\-yy">
                  <c:v>42941</c:v>
                </c:pt>
                <c:pt idx="766" formatCode="d\-mmm\-yy">
                  <c:v>42942</c:v>
                </c:pt>
                <c:pt idx="767" formatCode="d\-mmm\-yy">
                  <c:v>42943</c:v>
                </c:pt>
                <c:pt idx="768" formatCode="d\-mmm\-yy">
                  <c:v>42944</c:v>
                </c:pt>
                <c:pt idx="769" formatCode="d\-mmm\-yy">
                  <c:v>42947</c:v>
                </c:pt>
              </c:numCache>
            </c:numRef>
          </c:cat>
          <c:val>
            <c:numRef>
              <c:f>'Nvo FANVIT1 Sin Asset'!$W$3:$W$772</c:f>
              <c:numCache>
                <c:formatCode>#,##0.00</c:formatCode>
                <c:ptCount val="770"/>
                <c:pt idx="0">
                  <c:v>3.04</c:v>
                </c:pt>
                <c:pt idx="1">
                  <c:v>3.04</c:v>
                </c:pt>
                <c:pt idx="2">
                  <c:v>3.04</c:v>
                </c:pt>
                <c:pt idx="3">
                  <c:v>3.04</c:v>
                </c:pt>
                <c:pt idx="4">
                  <c:v>3.04</c:v>
                </c:pt>
                <c:pt idx="5">
                  <c:v>3.04</c:v>
                </c:pt>
                <c:pt idx="6">
                  <c:v>3.03</c:v>
                </c:pt>
                <c:pt idx="7">
                  <c:v>3.02</c:v>
                </c:pt>
                <c:pt idx="8">
                  <c:v>3.02</c:v>
                </c:pt>
                <c:pt idx="9">
                  <c:v>3.02</c:v>
                </c:pt>
                <c:pt idx="10">
                  <c:v>3.03</c:v>
                </c:pt>
                <c:pt idx="11">
                  <c:v>3.03</c:v>
                </c:pt>
                <c:pt idx="12">
                  <c:v>3.03</c:v>
                </c:pt>
                <c:pt idx="13">
                  <c:v>3.03</c:v>
                </c:pt>
                <c:pt idx="14">
                  <c:v>3.03</c:v>
                </c:pt>
                <c:pt idx="15">
                  <c:v>3.03</c:v>
                </c:pt>
                <c:pt idx="16">
                  <c:v>3.03</c:v>
                </c:pt>
                <c:pt idx="17">
                  <c:v>3.03</c:v>
                </c:pt>
                <c:pt idx="18">
                  <c:v>3.03</c:v>
                </c:pt>
                <c:pt idx="19">
                  <c:v>3.03</c:v>
                </c:pt>
                <c:pt idx="20">
                  <c:v>3.05</c:v>
                </c:pt>
                <c:pt idx="21">
                  <c:v>3.05</c:v>
                </c:pt>
                <c:pt idx="22">
                  <c:v>3.04</c:v>
                </c:pt>
                <c:pt idx="23">
                  <c:v>3.05</c:v>
                </c:pt>
                <c:pt idx="24">
                  <c:v>3.04</c:v>
                </c:pt>
                <c:pt idx="25">
                  <c:v>3.04</c:v>
                </c:pt>
                <c:pt idx="26">
                  <c:v>3.04</c:v>
                </c:pt>
                <c:pt idx="27">
                  <c:v>3.05</c:v>
                </c:pt>
                <c:pt idx="28">
                  <c:v>3.05</c:v>
                </c:pt>
                <c:pt idx="29">
                  <c:v>3.05</c:v>
                </c:pt>
                <c:pt idx="30">
                  <c:v>3.05</c:v>
                </c:pt>
                <c:pt idx="31">
                  <c:v>3.05</c:v>
                </c:pt>
                <c:pt idx="32">
                  <c:v>3.05</c:v>
                </c:pt>
                <c:pt idx="33">
                  <c:v>3.05</c:v>
                </c:pt>
                <c:pt idx="34">
                  <c:v>3.05</c:v>
                </c:pt>
                <c:pt idx="35">
                  <c:v>3.05</c:v>
                </c:pt>
                <c:pt idx="36">
                  <c:v>3.05</c:v>
                </c:pt>
                <c:pt idx="37">
                  <c:v>3.05</c:v>
                </c:pt>
                <c:pt idx="38">
                  <c:v>3.05</c:v>
                </c:pt>
                <c:pt idx="39">
                  <c:v>3.05</c:v>
                </c:pt>
                <c:pt idx="40">
                  <c:v>3.05</c:v>
                </c:pt>
                <c:pt idx="41">
                  <c:v>3.05</c:v>
                </c:pt>
                <c:pt idx="42">
                  <c:v>3.05</c:v>
                </c:pt>
                <c:pt idx="43">
                  <c:v>3.05</c:v>
                </c:pt>
                <c:pt idx="44">
                  <c:v>3.05</c:v>
                </c:pt>
                <c:pt idx="45">
                  <c:v>3.05</c:v>
                </c:pt>
                <c:pt idx="46">
                  <c:v>3.05</c:v>
                </c:pt>
                <c:pt idx="47">
                  <c:v>3.04</c:v>
                </c:pt>
                <c:pt idx="48">
                  <c:v>3.02</c:v>
                </c:pt>
                <c:pt idx="49">
                  <c:v>3.03</c:v>
                </c:pt>
                <c:pt idx="50">
                  <c:v>3.04</c:v>
                </c:pt>
                <c:pt idx="51">
                  <c:v>3.02</c:v>
                </c:pt>
                <c:pt idx="52">
                  <c:v>3.02</c:v>
                </c:pt>
                <c:pt idx="53">
                  <c:v>3.02</c:v>
                </c:pt>
                <c:pt idx="54">
                  <c:v>3.02</c:v>
                </c:pt>
                <c:pt idx="55">
                  <c:v>3.03</c:v>
                </c:pt>
                <c:pt idx="56">
                  <c:v>3.05</c:v>
                </c:pt>
                <c:pt idx="57">
                  <c:v>3.04</c:v>
                </c:pt>
                <c:pt idx="58">
                  <c:v>3.05</c:v>
                </c:pt>
                <c:pt idx="59">
                  <c:v>3.04</c:v>
                </c:pt>
                <c:pt idx="60">
                  <c:v>3.0419999999999998</c:v>
                </c:pt>
                <c:pt idx="61">
                  <c:v>3.0419999999999998</c:v>
                </c:pt>
                <c:pt idx="62">
                  <c:v>3.04</c:v>
                </c:pt>
                <c:pt idx="63">
                  <c:v>3.0459999999999998</c:v>
                </c:pt>
                <c:pt idx="64">
                  <c:v>3.04</c:v>
                </c:pt>
                <c:pt idx="65">
                  <c:v>3.04</c:v>
                </c:pt>
                <c:pt idx="66">
                  <c:v>3.04</c:v>
                </c:pt>
                <c:pt idx="67">
                  <c:v>3.04</c:v>
                </c:pt>
                <c:pt idx="68">
                  <c:v>3.04</c:v>
                </c:pt>
                <c:pt idx="69">
                  <c:v>3.05</c:v>
                </c:pt>
                <c:pt idx="70">
                  <c:v>3.05</c:v>
                </c:pt>
                <c:pt idx="71">
                  <c:v>3.04</c:v>
                </c:pt>
                <c:pt idx="72">
                  <c:v>3.04</c:v>
                </c:pt>
                <c:pt idx="73">
                  <c:v>3.04</c:v>
                </c:pt>
                <c:pt idx="74">
                  <c:v>3.04</c:v>
                </c:pt>
                <c:pt idx="75">
                  <c:v>3.05</c:v>
                </c:pt>
                <c:pt idx="76">
                  <c:v>3.05</c:v>
                </c:pt>
                <c:pt idx="77">
                  <c:v>3.04</c:v>
                </c:pt>
                <c:pt idx="78">
                  <c:v>3.06</c:v>
                </c:pt>
                <c:pt idx="79">
                  <c:v>3.08</c:v>
                </c:pt>
                <c:pt idx="80">
                  <c:v>3.08</c:v>
                </c:pt>
                <c:pt idx="81">
                  <c:v>3.08</c:v>
                </c:pt>
                <c:pt idx="82">
                  <c:v>3.05</c:v>
                </c:pt>
                <c:pt idx="83">
                  <c:v>3.05</c:v>
                </c:pt>
                <c:pt idx="84">
                  <c:v>3.05</c:v>
                </c:pt>
                <c:pt idx="85">
                  <c:v>3.06</c:v>
                </c:pt>
                <c:pt idx="86">
                  <c:v>3.06</c:v>
                </c:pt>
                <c:pt idx="87">
                  <c:v>3.08</c:v>
                </c:pt>
                <c:pt idx="88">
                  <c:v>3.07</c:v>
                </c:pt>
                <c:pt idx="89">
                  <c:v>3.07</c:v>
                </c:pt>
                <c:pt idx="90">
                  <c:v>3.07</c:v>
                </c:pt>
                <c:pt idx="91">
                  <c:v>3.08</c:v>
                </c:pt>
                <c:pt idx="92">
                  <c:v>3.07</c:v>
                </c:pt>
                <c:pt idx="93">
                  <c:v>3.06</c:v>
                </c:pt>
                <c:pt idx="94">
                  <c:v>3.06</c:v>
                </c:pt>
                <c:pt idx="95">
                  <c:v>3.04</c:v>
                </c:pt>
                <c:pt idx="96">
                  <c:v>3.05</c:v>
                </c:pt>
                <c:pt idx="97">
                  <c:v>3.06</c:v>
                </c:pt>
                <c:pt idx="98">
                  <c:v>3.07</c:v>
                </c:pt>
                <c:pt idx="99">
                  <c:v>3.04</c:v>
                </c:pt>
                <c:pt idx="100">
                  <c:v>3.05</c:v>
                </c:pt>
                <c:pt idx="101">
                  <c:v>3.04</c:v>
                </c:pt>
                <c:pt idx="102">
                  <c:v>3.04</c:v>
                </c:pt>
                <c:pt idx="103">
                  <c:v>3.04</c:v>
                </c:pt>
                <c:pt idx="104">
                  <c:v>3.04</c:v>
                </c:pt>
                <c:pt idx="105">
                  <c:v>3.05</c:v>
                </c:pt>
                <c:pt idx="106">
                  <c:v>3.04</c:v>
                </c:pt>
                <c:pt idx="107">
                  <c:v>3.06</c:v>
                </c:pt>
                <c:pt idx="108">
                  <c:v>3.07</c:v>
                </c:pt>
                <c:pt idx="109">
                  <c:v>3.07</c:v>
                </c:pt>
                <c:pt idx="110">
                  <c:v>3.09</c:v>
                </c:pt>
                <c:pt idx="111">
                  <c:v>3.09</c:v>
                </c:pt>
                <c:pt idx="112">
                  <c:v>3.1</c:v>
                </c:pt>
                <c:pt idx="113">
                  <c:v>3.1</c:v>
                </c:pt>
                <c:pt idx="114">
                  <c:v>3.09</c:v>
                </c:pt>
                <c:pt idx="115">
                  <c:v>3.11</c:v>
                </c:pt>
                <c:pt idx="116">
                  <c:v>3.12</c:v>
                </c:pt>
                <c:pt idx="117">
                  <c:v>3.13</c:v>
                </c:pt>
                <c:pt idx="118">
                  <c:v>3.09</c:v>
                </c:pt>
                <c:pt idx="119">
                  <c:v>3.09</c:v>
                </c:pt>
                <c:pt idx="120">
                  <c:v>3.1</c:v>
                </c:pt>
                <c:pt idx="121">
                  <c:v>3.12</c:v>
                </c:pt>
                <c:pt idx="122">
                  <c:v>3.07</c:v>
                </c:pt>
                <c:pt idx="123">
                  <c:v>3.03</c:v>
                </c:pt>
                <c:pt idx="124">
                  <c:v>3.02</c:v>
                </c:pt>
                <c:pt idx="125">
                  <c:v>3.03</c:v>
                </c:pt>
                <c:pt idx="126">
                  <c:v>3.02</c:v>
                </c:pt>
                <c:pt idx="127">
                  <c:v>3.02</c:v>
                </c:pt>
                <c:pt idx="128">
                  <c:v>3.02</c:v>
                </c:pt>
                <c:pt idx="129">
                  <c:v>3.03</c:v>
                </c:pt>
                <c:pt idx="130">
                  <c:v>3.03</c:v>
                </c:pt>
                <c:pt idx="131">
                  <c:v>3.03</c:v>
                </c:pt>
                <c:pt idx="132">
                  <c:v>3.02</c:v>
                </c:pt>
                <c:pt idx="133">
                  <c:v>3.02</c:v>
                </c:pt>
                <c:pt idx="134">
                  <c:v>3.01</c:v>
                </c:pt>
                <c:pt idx="135">
                  <c:v>3.02</c:v>
                </c:pt>
                <c:pt idx="136">
                  <c:v>3.04</c:v>
                </c:pt>
                <c:pt idx="137">
                  <c:v>3.04</c:v>
                </c:pt>
                <c:pt idx="138">
                  <c:v>3.04</c:v>
                </c:pt>
                <c:pt idx="139">
                  <c:v>3.04</c:v>
                </c:pt>
                <c:pt idx="140">
                  <c:v>3.09</c:v>
                </c:pt>
                <c:pt idx="141">
                  <c:v>3.04</c:v>
                </c:pt>
                <c:pt idx="142">
                  <c:v>3.11</c:v>
                </c:pt>
                <c:pt idx="143">
                  <c:v>3.05</c:v>
                </c:pt>
                <c:pt idx="144">
                  <c:v>3.05</c:v>
                </c:pt>
                <c:pt idx="145">
                  <c:v>3.05</c:v>
                </c:pt>
                <c:pt idx="146">
                  <c:v>3.05</c:v>
                </c:pt>
                <c:pt idx="147">
                  <c:v>3.08</c:v>
                </c:pt>
                <c:pt idx="148">
                  <c:v>3.08</c:v>
                </c:pt>
                <c:pt idx="149">
                  <c:v>3.09</c:v>
                </c:pt>
                <c:pt idx="150">
                  <c:v>3.1</c:v>
                </c:pt>
                <c:pt idx="151">
                  <c:v>3.07</c:v>
                </c:pt>
                <c:pt idx="152">
                  <c:v>3.08</c:v>
                </c:pt>
                <c:pt idx="153">
                  <c:v>3.07</c:v>
                </c:pt>
                <c:pt idx="154">
                  <c:v>3.07</c:v>
                </c:pt>
                <c:pt idx="155">
                  <c:v>3.06</c:v>
                </c:pt>
                <c:pt idx="156">
                  <c:v>3.04</c:v>
                </c:pt>
                <c:pt idx="157">
                  <c:v>3.04</c:v>
                </c:pt>
                <c:pt idx="158">
                  <c:v>3.05</c:v>
                </c:pt>
                <c:pt idx="159">
                  <c:v>3.1</c:v>
                </c:pt>
                <c:pt idx="160">
                  <c:v>3.06</c:v>
                </c:pt>
                <c:pt idx="161">
                  <c:v>3.12</c:v>
                </c:pt>
                <c:pt idx="162">
                  <c:v>3.08</c:v>
                </c:pt>
                <c:pt idx="163">
                  <c:v>3.07</c:v>
                </c:pt>
                <c:pt idx="164">
                  <c:v>3.07</c:v>
                </c:pt>
                <c:pt idx="165">
                  <c:v>3.06</c:v>
                </c:pt>
                <c:pt idx="166">
                  <c:v>3.07</c:v>
                </c:pt>
                <c:pt idx="167">
                  <c:v>3.09</c:v>
                </c:pt>
                <c:pt idx="168">
                  <c:v>3.06</c:v>
                </c:pt>
                <c:pt idx="169">
                  <c:v>3.1</c:v>
                </c:pt>
                <c:pt idx="170">
                  <c:v>3.09</c:v>
                </c:pt>
                <c:pt idx="171">
                  <c:v>3.1</c:v>
                </c:pt>
                <c:pt idx="172">
                  <c:v>3.1</c:v>
                </c:pt>
                <c:pt idx="173">
                  <c:v>3.05</c:v>
                </c:pt>
                <c:pt idx="174">
                  <c:v>3.05</c:v>
                </c:pt>
                <c:pt idx="175">
                  <c:v>3.08</c:v>
                </c:pt>
                <c:pt idx="176">
                  <c:v>3.05</c:v>
                </c:pt>
                <c:pt idx="177">
                  <c:v>3.05</c:v>
                </c:pt>
                <c:pt idx="178">
                  <c:v>3.06</c:v>
                </c:pt>
                <c:pt idx="179">
                  <c:v>3.09</c:v>
                </c:pt>
                <c:pt idx="180">
                  <c:v>3.15</c:v>
                </c:pt>
                <c:pt idx="181">
                  <c:v>3.14</c:v>
                </c:pt>
                <c:pt idx="182">
                  <c:v>3.11</c:v>
                </c:pt>
                <c:pt idx="183">
                  <c:v>3.07</c:v>
                </c:pt>
                <c:pt idx="184">
                  <c:v>3.07</c:v>
                </c:pt>
                <c:pt idx="185">
                  <c:v>3.08</c:v>
                </c:pt>
                <c:pt idx="186">
                  <c:v>3.06</c:v>
                </c:pt>
                <c:pt idx="187">
                  <c:v>3.06</c:v>
                </c:pt>
                <c:pt idx="188">
                  <c:v>3.06</c:v>
                </c:pt>
                <c:pt idx="189">
                  <c:v>3.06</c:v>
                </c:pt>
                <c:pt idx="190">
                  <c:v>3.06</c:v>
                </c:pt>
                <c:pt idx="191">
                  <c:v>3.06</c:v>
                </c:pt>
                <c:pt idx="192">
                  <c:v>3.06</c:v>
                </c:pt>
                <c:pt idx="193">
                  <c:v>3.05</c:v>
                </c:pt>
                <c:pt idx="194">
                  <c:v>3.05</c:v>
                </c:pt>
                <c:pt idx="195">
                  <c:v>3</c:v>
                </c:pt>
                <c:pt idx="196">
                  <c:v>3.01</c:v>
                </c:pt>
                <c:pt idx="197">
                  <c:v>3</c:v>
                </c:pt>
                <c:pt idx="198">
                  <c:v>3</c:v>
                </c:pt>
                <c:pt idx="199">
                  <c:v>3</c:v>
                </c:pt>
                <c:pt idx="200">
                  <c:v>3.07</c:v>
                </c:pt>
                <c:pt idx="201">
                  <c:v>3.03</c:v>
                </c:pt>
                <c:pt idx="202">
                  <c:v>3.08</c:v>
                </c:pt>
                <c:pt idx="203">
                  <c:v>3.04</c:v>
                </c:pt>
                <c:pt idx="204">
                  <c:v>3.04</c:v>
                </c:pt>
                <c:pt idx="205">
                  <c:v>3.03</c:v>
                </c:pt>
                <c:pt idx="206">
                  <c:v>3.03</c:v>
                </c:pt>
                <c:pt idx="207">
                  <c:v>3.02</c:v>
                </c:pt>
                <c:pt idx="208">
                  <c:v>3.02</c:v>
                </c:pt>
                <c:pt idx="209">
                  <c:v>3.02</c:v>
                </c:pt>
                <c:pt idx="210">
                  <c:v>3.03</c:v>
                </c:pt>
                <c:pt idx="211">
                  <c:v>3.04</c:v>
                </c:pt>
                <c:pt idx="212">
                  <c:v>3.04</c:v>
                </c:pt>
                <c:pt idx="213">
                  <c:v>3.04</c:v>
                </c:pt>
                <c:pt idx="214">
                  <c:v>3.04</c:v>
                </c:pt>
                <c:pt idx="215">
                  <c:v>3.03</c:v>
                </c:pt>
                <c:pt idx="216">
                  <c:v>3.03</c:v>
                </c:pt>
                <c:pt idx="217">
                  <c:v>3.03</c:v>
                </c:pt>
                <c:pt idx="218">
                  <c:v>3.03</c:v>
                </c:pt>
                <c:pt idx="219">
                  <c:v>3.04</c:v>
                </c:pt>
                <c:pt idx="220">
                  <c:v>3.11</c:v>
                </c:pt>
                <c:pt idx="221">
                  <c:v>3.05</c:v>
                </c:pt>
                <c:pt idx="222">
                  <c:v>3.07</c:v>
                </c:pt>
                <c:pt idx="223">
                  <c:v>3.07</c:v>
                </c:pt>
                <c:pt idx="224">
                  <c:v>3.09</c:v>
                </c:pt>
                <c:pt idx="225">
                  <c:v>3.09</c:v>
                </c:pt>
                <c:pt idx="226">
                  <c:v>3.13</c:v>
                </c:pt>
                <c:pt idx="227">
                  <c:v>3.13</c:v>
                </c:pt>
                <c:pt idx="228">
                  <c:v>3.11</c:v>
                </c:pt>
                <c:pt idx="229">
                  <c:v>3.06</c:v>
                </c:pt>
                <c:pt idx="230">
                  <c:v>3.09</c:v>
                </c:pt>
                <c:pt idx="231">
                  <c:v>3.11</c:v>
                </c:pt>
                <c:pt idx="232">
                  <c:v>3.15</c:v>
                </c:pt>
                <c:pt idx="233">
                  <c:v>3.14</c:v>
                </c:pt>
                <c:pt idx="234">
                  <c:v>3.12</c:v>
                </c:pt>
                <c:pt idx="235">
                  <c:v>3.11</c:v>
                </c:pt>
                <c:pt idx="236">
                  <c:v>3.06</c:v>
                </c:pt>
                <c:pt idx="237">
                  <c:v>3.05</c:v>
                </c:pt>
                <c:pt idx="238">
                  <c:v>3.08</c:v>
                </c:pt>
                <c:pt idx="239">
                  <c:v>3.11</c:v>
                </c:pt>
                <c:pt idx="240">
                  <c:v>3.13</c:v>
                </c:pt>
                <c:pt idx="241">
                  <c:v>3.16</c:v>
                </c:pt>
                <c:pt idx="242">
                  <c:v>3.3</c:v>
                </c:pt>
                <c:pt idx="243">
                  <c:v>3.15</c:v>
                </c:pt>
                <c:pt idx="244">
                  <c:v>3.09</c:v>
                </c:pt>
                <c:pt idx="245">
                  <c:v>3.14</c:v>
                </c:pt>
                <c:pt idx="246">
                  <c:v>3.22</c:v>
                </c:pt>
                <c:pt idx="247">
                  <c:v>3.18</c:v>
                </c:pt>
                <c:pt idx="248">
                  <c:v>3.18</c:v>
                </c:pt>
                <c:pt idx="249">
                  <c:v>3.1100000000000003</c:v>
                </c:pt>
                <c:pt idx="250">
                  <c:v>3.085</c:v>
                </c:pt>
                <c:pt idx="251">
                  <c:v>3.1</c:v>
                </c:pt>
                <c:pt idx="252">
                  <c:v>3.125</c:v>
                </c:pt>
                <c:pt idx="253">
                  <c:v>3.07</c:v>
                </c:pt>
                <c:pt idx="254">
                  <c:v>3.09</c:v>
                </c:pt>
                <c:pt idx="255">
                  <c:v>3.125</c:v>
                </c:pt>
                <c:pt idx="256">
                  <c:v>3.12</c:v>
                </c:pt>
                <c:pt idx="257">
                  <c:v>3.12</c:v>
                </c:pt>
                <c:pt idx="258">
                  <c:v>3.14</c:v>
                </c:pt>
                <c:pt idx="259">
                  <c:v>3.07</c:v>
                </c:pt>
                <c:pt idx="260">
                  <c:v>3.08</c:v>
                </c:pt>
                <c:pt idx="261">
                  <c:v>3.09</c:v>
                </c:pt>
                <c:pt idx="262">
                  <c:v>3.11</c:v>
                </c:pt>
                <c:pt idx="263">
                  <c:v>3.1</c:v>
                </c:pt>
                <c:pt idx="264">
                  <c:v>3.14</c:v>
                </c:pt>
                <c:pt idx="265">
                  <c:v>3.14</c:v>
                </c:pt>
                <c:pt idx="266">
                  <c:v>3.1</c:v>
                </c:pt>
                <c:pt idx="267">
                  <c:v>3.08</c:v>
                </c:pt>
                <c:pt idx="268">
                  <c:v>3.07</c:v>
                </c:pt>
                <c:pt idx="269">
                  <c:v>3.1</c:v>
                </c:pt>
                <c:pt idx="270">
                  <c:v>3.13</c:v>
                </c:pt>
                <c:pt idx="271">
                  <c:v>3.14</c:v>
                </c:pt>
                <c:pt idx="272">
                  <c:v>3.15</c:v>
                </c:pt>
                <c:pt idx="273">
                  <c:v>3.26</c:v>
                </c:pt>
                <c:pt idx="274">
                  <c:v>3.12</c:v>
                </c:pt>
                <c:pt idx="275">
                  <c:v>3.06</c:v>
                </c:pt>
                <c:pt idx="276">
                  <c:v>3.06</c:v>
                </c:pt>
                <c:pt idx="277">
                  <c:v>3.04</c:v>
                </c:pt>
                <c:pt idx="278">
                  <c:v>3.03</c:v>
                </c:pt>
                <c:pt idx="279">
                  <c:v>3.04</c:v>
                </c:pt>
                <c:pt idx="280">
                  <c:v>3.04</c:v>
                </c:pt>
                <c:pt idx="281">
                  <c:v>3.04</c:v>
                </c:pt>
                <c:pt idx="282">
                  <c:v>3.08</c:v>
                </c:pt>
                <c:pt idx="283">
                  <c:v>3.07</c:v>
                </c:pt>
                <c:pt idx="284">
                  <c:v>3.07</c:v>
                </c:pt>
                <c:pt idx="285">
                  <c:v>3.12</c:v>
                </c:pt>
                <c:pt idx="286">
                  <c:v>3.19</c:v>
                </c:pt>
                <c:pt idx="287">
                  <c:v>3.14</c:v>
                </c:pt>
                <c:pt idx="288">
                  <c:v>3.21</c:v>
                </c:pt>
                <c:pt idx="289">
                  <c:v>3.27</c:v>
                </c:pt>
                <c:pt idx="290">
                  <c:v>3.12</c:v>
                </c:pt>
                <c:pt idx="291">
                  <c:v>3.05</c:v>
                </c:pt>
                <c:pt idx="292">
                  <c:v>3.07</c:v>
                </c:pt>
                <c:pt idx="293">
                  <c:v>3.05</c:v>
                </c:pt>
                <c:pt idx="294">
                  <c:v>3.08</c:v>
                </c:pt>
                <c:pt idx="295">
                  <c:v>3.1</c:v>
                </c:pt>
                <c:pt idx="296">
                  <c:v>3.1</c:v>
                </c:pt>
                <c:pt idx="297">
                  <c:v>3.11</c:v>
                </c:pt>
                <c:pt idx="298">
                  <c:v>3.09</c:v>
                </c:pt>
                <c:pt idx="299">
                  <c:v>3.09</c:v>
                </c:pt>
                <c:pt idx="300">
                  <c:v>3.08</c:v>
                </c:pt>
                <c:pt idx="301">
                  <c:v>3.08</c:v>
                </c:pt>
                <c:pt idx="302">
                  <c:v>3.08</c:v>
                </c:pt>
                <c:pt idx="303">
                  <c:v>3.08</c:v>
                </c:pt>
                <c:pt idx="304">
                  <c:v>3.09</c:v>
                </c:pt>
                <c:pt idx="305">
                  <c:v>3.09</c:v>
                </c:pt>
                <c:pt idx="306">
                  <c:v>3.08</c:v>
                </c:pt>
                <c:pt idx="307">
                  <c:v>3.11</c:v>
                </c:pt>
                <c:pt idx="308">
                  <c:v>3.1</c:v>
                </c:pt>
                <c:pt idx="309">
                  <c:v>3.1</c:v>
                </c:pt>
                <c:pt idx="310">
                  <c:v>3.1</c:v>
                </c:pt>
                <c:pt idx="311">
                  <c:v>3.09</c:v>
                </c:pt>
                <c:pt idx="312">
                  <c:v>3.09</c:v>
                </c:pt>
                <c:pt idx="313">
                  <c:v>3.03</c:v>
                </c:pt>
                <c:pt idx="314">
                  <c:v>3.04</c:v>
                </c:pt>
                <c:pt idx="315">
                  <c:v>3.06</c:v>
                </c:pt>
                <c:pt idx="316">
                  <c:v>3.09</c:v>
                </c:pt>
                <c:pt idx="317">
                  <c:v>3.1</c:v>
                </c:pt>
                <c:pt idx="318">
                  <c:v>3.08</c:v>
                </c:pt>
                <c:pt idx="319">
                  <c:v>3.1</c:v>
                </c:pt>
                <c:pt idx="320">
                  <c:v>3.09</c:v>
                </c:pt>
                <c:pt idx="321">
                  <c:v>3.07</c:v>
                </c:pt>
                <c:pt idx="322">
                  <c:v>3.1</c:v>
                </c:pt>
                <c:pt idx="323">
                  <c:v>3.1</c:v>
                </c:pt>
                <c:pt idx="324">
                  <c:v>3.1</c:v>
                </c:pt>
                <c:pt idx="325">
                  <c:v>3.1</c:v>
                </c:pt>
                <c:pt idx="326">
                  <c:v>3.13</c:v>
                </c:pt>
                <c:pt idx="327">
                  <c:v>3.15</c:v>
                </c:pt>
                <c:pt idx="328">
                  <c:v>3.17</c:v>
                </c:pt>
                <c:pt idx="329">
                  <c:v>3.28</c:v>
                </c:pt>
                <c:pt idx="330">
                  <c:v>3.11</c:v>
                </c:pt>
                <c:pt idx="331">
                  <c:v>3.12</c:v>
                </c:pt>
                <c:pt idx="332">
                  <c:v>3.25</c:v>
                </c:pt>
                <c:pt idx="333">
                  <c:v>3.18</c:v>
                </c:pt>
                <c:pt idx="334">
                  <c:v>3.14</c:v>
                </c:pt>
                <c:pt idx="335">
                  <c:v>3.2</c:v>
                </c:pt>
                <c:pt idx="336">
                  <c:v>3.2</c:v>
                </c:pt>
                <c:pt idx="337">
                  <c:v>3.24</c:v>
                </c:pt>
                <c:pt idx="338">
                  <c:v>3.12</c:v>
                </c:pt>
                <c:pt idx="339">
                  <c:v>3.12</c:v>
                </c:pt>
                <c:pt idx="340">
                  <c:v>3.12</c:v>
                </c:pt>
                <c:pt idx="341">
                  <c:v>3.15</c:v>
                </c:pt>
                <c:pt idx="342">
                  <c:v>3.145</c:v>
                </c:pt>
                <c:pt idx="343">
                  <c:v>3.145</c:v>
                </c:pt>
                <c:pt idx="344">
                  <c:v>3.15</c:v>
                </c:pt>
                <c:pt idx="345">
                  <c:v>3.15</c:v>
                </c:pt>
                <c:pt idx="346">
                  <c:v>3.13</c:v>
                </c:pt>
                <c:pt idx="347">
                  <c:v>3.12</c:v>
                </c:pt>
                <c:pt idx="348">
                  <c:v>3.2</c:v>
                </c:pt>
                <c:pt idx="349">
                  <c:v>3.13</c:v>
                </c:pt>
                <c:pt idx="350">
                  <c:v>3.22</c:v>
                </c:pt>
                <c:pt idx="351">
                  <c:v>3.2</c:v>
                </c:pt>
                <c:pt idx="352">
                  <c:v>3.15</c:v>
                </c:pt>
                <c:pt idx="353">
                  <c:v>3.2</c:v>
                </c:pt>
                <c:pt idx="354">
                  <c:v>3.43</c:v>
                </c:pt>
                <c:pt idx="355">
                  <c:v>3.2</c:v>
                </c:pt>
                <c:pt idx="356">
                  <c:v>3.15</c:v>
                </c:pt>
                <c:pt idx="357">
                  <c:v>3.11</c:v>
                </c:pt>
                <c:pt idx="358">
                  <c:v>3.08</c:v>
                </c:pt>
                <c:pt idx="359">
                  <c:v>3.12</c:v>
                </c:pt>
                <c:pt idx="360">
                  <c:v>3.45</c:v>
                </c:pt>
                <c:pt idx="361">
                  <c:v>3.66</c:v>
                </c:pt>
                <c:pt idx="362">
                  <c:v>3.66</c:v>
                </c:pt>
                <c:pt idx="363">
                  <c:v>3.44</c:v>
                </c:pt>
                <c:pt idx="364">
                  <c:v>3.43</c:v>
                </c:pt>
                <c:pt idx="365">
                  <c:v>3.49</c:v>
                </c:pt>
                <c:pt idx="366">
                  <c:v>3.61</c:v>
                </c:pt>
                <c:pt idx="367">
                  <c:v>3.44</c:v>
                </c:pt>
                <c:pt idx="368">
                  <c:v>3.38</c:v>
                </c:pt>
                <c:pt idx="369">
                  <c:v>3.37</c:v>
                </c:pt>
                <c:pt idx="370">
                  <c:v>3.4649999999999999</c:v>
                </c:pt>
                <c:pt idx="371">
                  <c:v>3.38</c:v>
                </c:pt>
                <c:pt idx="372">
                  <c:v>3.48</c:v>
                </c:pt>
                <c:pt idx="373">
                  <c:v>4.4400000000000004</c:v>
                </c:pt>
                <c:pt idx="374">
                  <c:v>4.4000000000000004</c:v>
                </c:pt>
                <c:pt idx="375">
                  <c:v>3.36</c:v>
                </c:pt>
                <c:pt idx="376">
                  <c:v>3.36</c:v>
                </c:pt>
                <c:pt idx="377">
                  <c:v>3.32</c:v>
                </c:pt>
                <c:pt idx="378">
                  <c:v>3.3</c:v>
                </c:pt>
                <c:pt idx="379">
                  <c:v>3.3050000000000002</c:v>
                </c:pt>
                <c:pt idx="380">
                  <c:v>3.3</c:v>
                </c:pt>
                <c:pt idx="381">
                  <c:v>3.25</c:v>
                </c:pt>
                <c:pt idx="382">
                  <c:v>3.33</c:v>
                </c:pt>
                <c:pt idx="383">
                  <c:v>3.39</c:v>
                </c:pt>
                <c:pt idx="384">
                  <c:v>3.34</c:v>
                </c:pt>
                <c:pt idx="385">
                  <c:v>3.36</c:v>
                </c:pt>
                <c:pt idx="386">
                  <c:v>3.34</c:v>
                </c:pt>
                <c:pt idx="387">
                  <c:v>3.36</c:v>
                </c:pt>
                <c:pt idx="388">
                  <c:v>3.36</c:v>
                </c:pt>
                <c:pt idx="389">
                  <c:v>3.34</c:v>
                </c:pt>
                <c:pt idx="390">
                  <c:v>3.49</c:v>
                </c:pt>
                <c:pt idx="391">
                  <c:v>3.35</c:v>
                </c:pt>
                <c:pt idx="392">
                  <c:v>3.35</c:v>
                </c:pt>
                <c:pt idx="393">
                  <c:v>3.35</c:v>
                </c:pt>
                <c:pt idx="394">
                  <c:v>3.35</c:v>
                </c:pt>
                <c:pt idx="395">
                  <c:v>3.37</c:v>
                </c:pt>
                <c:pt idx="396">
                  <c:v>3.35</c:v>
                </c:pt>
                <c:pt idx="397">
                  <c:v>3.35</c:v>
                </c:pt>
                <c:pt idx="398">
                  <c:v>3.36</c:v>
                </c:pt>
                <c:pt idx="399">
                  <c:v>3.36</c:v>
                </c:pt>
                <c:pt idx="400">
                  <c:v>3.36</c:v>
                </c:pt>
                <c:pt idx="401">
                  <c:v>3.35</c:v>
                </c:pt>
                <c:pt idx="402">
                  <c:v>3.3679999999999999</c:v>
                </c:pt>
                <c:pt idx="403">
                  <c:v>3.87</c:v>
                </c:pt>
                <c:pt idx="404">
                  <c:v>3.91</c:v>
                </c:pt>
                <c:pt idx="405">
                  <c:v>3.93</c:v>
                </c:pt>
                <c:pt idx="406">
                  <c:v>3.86</c:v>
                </c:pt>
                <c:pt idx="407">
                  <c:v>3.85</c:v>
                </c:pt>
                <c:pt idx="408">
                  <c:v>3.86</c:v>
                </c:pt>
                <c:pt idx="409">
                  <c:v>3.895</c:v>
                </c:pt>
                <c:pt idx="410">
                  <c:v>3.99</c:v>
                </c:pt>
                <c:pt idx="411">
                  <c:v>3.91</c:v>
                </c:pt>
                <c:pt idx="412">
                  <c:v>3.93</c:v>
                </c:pt>
                <c:pt idx="413">
                  <c:v>3.89</c:v>
                </c:pt>
                <c:pt idx="414">
                  <c:v>3.88</c:v>
                </c:pt>
                <c:pt idx="415">
                  <c:v>3.87</c:v>
                </c:pt>
                <c:pt idx="416">
                  <c:v>3.84</c:v>
                </c:pt>
                <c:pt idx="417">
                  <c:v>3.83</c:v>
                </c:pt>
                <c:pt idx="418">
                  <c:v>3.84</c:v>
                </c:pt>
                <c:pt idx="419">
                  <c:v>3.84</c:v>
                </c:pt>
                <c:pt idx="420">
                  <c:v>3.84</c:v>
                </c:pt>
                <c:pt idx="421">
                  <c:v>3.835</c:v>
                </c:pt>
                <c:pt idx="422">
                  <c:v>3.855</c:v>
                </c:pt>
                <c:pt idx="423">
                  <c:v>3.875</c:v>
                </c:pt>
                <c:pt idx="424">
                  <c:v>3.92</c:v>
                </c:pt>
                <c:pt idx="425">
                  <c:v>3.93</c:v>
                </c:pt>
                <c:pt idx="426">
                  <c:v>3.87</c:v>
                </c:pt>
                <c:pt idx="427">
                  <c:v>3.87</c:v>
                </c:pt>
                <c:pt idx="428">
                  <c:v>3.855</c:v>
                </c:pt>
                <c:pt idx="429">
                  <c:v>3.85</c:v>
                </c:pt>
                <c:pt idx="430">
                  <c:v>3.9</c:v>
                </c:pt>
                <c:pt idx="431">
                  <c:v>3.835</c:v>
                </c:pt>
                <c:pt idx="432">
                  <c:v>3.84</c:v>
                </c:pt>
                <c:pt idx="433">
                  <c:v>3.7850000000000001</c:v>
                </c:pt>
                <c:pt idx="434">
                  <c:v>3.6850000000000001</c:v>
                </c:pt>
                <c:pt idx="435">
                  <c:v>3.73</c:v>
                </c:pt>
                <c:pt idx="436">
                  <c:v>3.73</c:v>
                </c:pt>
                <c:pt idx="437">
                  <c:v>3.84</c:v>
                </c:pt>
                <c:pt idx="438">
                  <c:v>3.8250000000000002</c:v>
                </c:pt>
                <c:pt idx="439">
                  <c:v>3.84</c:v>
                </c:pt>
                <c:pt idx="440">
                  <c:v>3.84</c:v>
                </c:pt>
                <c:pt idx="441">
                  <c:v>3.8250000000000002</c:v>
                </c:pt>
                <c:pt idx="442">
                  <c:v>3.8</c:v>
                </c:pt>
                <c:pt idx="443">
                  <c:v>3.8180000000000001</c:v>
                </c:pt>
                <c:pt idx="444">
                  <c:v>3.8180000000000001</c:v>
                </c:pt>
                <c:pt idx="445">
                  <c:v>3.8</c:v>
                </c:pt>
                <c:pt idx="446">
                  <c:v>3.82</c:v>
                </c:pt>
                <c:pt idx="447">
                  <c:v>3.85</c:v>
                </c:pt>
                <c:pt idx="448">
                  <c:v>3.85</c:v>
                </c:pt>
                <c:pt idx="449">
                  <c:v>3.95</c:v>
                </c:pt>
                <c:pt idx="450">
                  <c:v>3.915</c:v>
                </c:pt>
                <c:pt idx="451">
                  <c:v>4.0540000000000003</c:v>
                </c:pt>
                <c:pt idx="452">
                  <c:v>3.9049999999999998</c:v>
                </c:pt>
                <c:pt idx="453">
                  <c:v>3.93</c:v>
                </c:pt>
                <c:pt idx="454">
                  <c:v>3.91</c:v>
                </c:pt>
                <c:pt idx="455">
                  <c:v>3.86</c:v>
                </c:pt>
                <c:pt idx="456">
                  <c:v>3.83</c:v>
                </c:pt>
                <c:pt idx="457">
                  <c:v>3.8</c:v>
                </c:pt>
                <c:pt idx="458">
                  <c:v>3.875</c:v>
                </c:pt>
                <c:pt idx="459">
                  <c:v>3.875</c:v>
                </c:pt>
                <c:pt idx="460">
                  <c:v>3.875</c:v>
                </c:pt>
                <c:pt idx="461">
                  <c:v>3.91</c:v>
                </c:pt>
                <c:pt idx="462">
                  <c:v>3.91</c:v>
                </c:pt>
                <c:pt idx="463">
                  <c:v>3.92</c:v>
                </c:pt>
                <c:pt idx="464">
                  <c:v>3.8849999999999998</c:v>
                </c:pt>
                <c:pt idx="465">
                  <c:v>3.875</c:v>
                </c:pt>
                <c:pt idx="466">
                  <c:v>3.855</c:v>
                </c:pt>
                <c:pt idx="467">
                  <c:v>3.855</c:v>
                </c:pt>
                <c:pt idx="468">
                  <c:v>3.75</c:v>
                </c:pt>
                <c:pt idx="469">
                  <c:v>3.7850000000000001</c:v>
                </c:pt>
                <c:pt idx="470">
                  <c:v>3.8149999999999999</c:v>
                </c:pt>
                <c:pt idx="471">
                  <c:v>3.87</c:v>
                </c:pt>
                <c:pt idx="472">
                  <c:v>3.93</c:v>
                </c:pt>
                <c:pt idx="473">
                  <c:v>4.04</c:v>
                </c:pt>
                <c:pt idx="474">
                  <c:v>3.9049999999999998</c:v>
                </c:pt>
                <c:pt idx="475">
                  <c:v>4.12</c:v>
                </c:pt>
                <c:pt idx="476">
                  <c:v>4.1449999999999996</c:v>
                </c:pt>
                <c:pt idx="477">
                  <c:v>3.9249999999999998</c:v>
                </c:pt>
                <c:pt idx="478">
                  <c:v>3.855</c:v>
                </c:pt>
                <c:pt idx="479">
                  <c:v>3.86</c:v>
                </c:pt>
                <c:pt idx="480">
                  <c:v>3.85</c:v>
                </c:pt>
                <c:pt idx="481">
                  <c:v>3.9</c:v>
                </c:pt>
                <c:pt idx="482">
                  <c:v>3.9049999999999998</c:v>
                </c:pt>
                <c:pt idx="483">
                  <c:v>3.93</c:v>
                </c:pt>
                <c:pt idx="484">
                  <c:v>3.92</c:v>
                </c:pt>
                <c:pt idx="485">
                  <c:v>3.82</c:v>
                </c:pt>
                <c:pt idx="486">
                  <c:v>3.8450000000000002</c:v>
                </c:pt>
                <c:pt idx="487">
                  <c:v>3.8450000000000002</c:v>
                </c:pt>
                <c:pt idx="488">
                  <c:v>3.8450000000000002</c:v>
                </c:pt>
                <c:pt idx="489">
                  <c:v>3.85</c:v>
                </c:pt>
                <c:pt idx="490">
                  <c:v>3.855</c:v>
                </c:pt>
                <c:pt idx="491">
                  <c:v>3.92</c:v>
                </c:pt>
                <c:pt idx="492">
                  <c:v>3.887</c:v>
                </c:pt>
                <c:pt idx="493">
                  <c:v>3.85</c:v>
                </c:pt>
                <c:pt idx="494">
                  <c:v>3.85</c:v>
                </c:pt>
                <c:pt idx="495">
                  <c:v>4</c:v>
                </c:pt>
                <c:pt idx="496">
                  <c:v>4.3529999999999998</c:v>
                </c:pt>
                <c:pt idx="497">
                  <c:v>4.327</c:v>
                </c:pt>
                <c:pt idx="498">
                  <c:v>4.33</c:v>
                </c:pt>
                <c:pt idx="499">
                  <c:v>4.33</c:v>
                </c:pt>
                <c:pt idx="500">
                  <c:v>4.327</c:v>
                </c:pt>
                <c:pt idx="501">
                  <c:v>4.3330000000000002</c:v>
                </c:pt>
                <c:pt idx="502">
                  <c:v>4.335</c:v>
                </c:pt>
                <c:pt idx="503">
                  <c:v>4.33</c:v>
                </c:pt>
                <c:pt idx="504">
                  <c:v>4.33</c:v>
                </c:pt>
                <c:pt idx="505">
                  <c:v>4.32</c:v>
                </c:pt>
                <c:pt idx="506">
                  <c:v>4.33</c:v>
                </c:pt>
                <c:pt idx="507">
                  <c:v>4.33</c:v>
                </c:pt>
                <c:pt idx="508">
                  <c:v>4.33</c:v>
                </c:pt>
                <c:pt idx="509">
                  <c:v>4.33</c:v>
                </c:pt>
                <c:pt idx="510">
                  <c:v>4.33</c:v>
                </c:pt>
                <c:pt idx="511">
                  <c:v>4.33</c:v>
                </c:pt>
                <c:pt idx="512">
                  <c:v>4.34</c:v>
                </c:pt>
                <c:pt idx="513">
                  <c:v>4.335</c:v>
                </c:pt>
                <c:pt idx="514">
                  <c:v>4.34</c:v>
                </c:pt>
                <c:pt idx="515">
                  <c:v>4.3600000000000003</c:v>
                </c:pt>
                <c:pt idx="516">
                  <c:v>4.45</c:v>
                </c:pt>
                <c:pt idx="517">
                  <c:v>4.4400000000000004</c:v>
                </c:pt>
                <c:pt idx="518">
                  <c:v>4.4000000000000004</c:v>
                </c:pt>
                <c:pt idx="519">
                  <c:v>4.38</c:v>
                </c:pt>
                <c:pt idx="520">
                  <c:v>4.3849999999999998</c:v>
                </c:pt>
                <c:pt idx="521">
                  <c:v>4.4000000000000004</c:v>
                </c:pt>
                <c:pt idx="522">
                  <c:v>4.38</c:v>
                </c:pt>
                <c:pt idx="523">
                  <c:v>4.3849999999999998</c:v>
                </c:pt>
                <c:pt idx="524">
                  <c:v>4.3949999999999996</c:v>
                </c:pt>
                <c:pt idx="525">
                  <c:v>4.38</c:v>
                </c:pt>
                <c:pt idx="526">
                  <c:v>4.3600000000000003</c:v>
                </c:pt>
                <c:pt idx="527">
                  <c:v>4.3600000000000003</c:v>
                </c:pt>
                <c:pt idx="528">
                  <c:v>4.38</c:v>
                </c:pt>
                <c:pt idx="529">
                  <c:v>4.38</c:v>
                </c:pt>
                <c:pt idx="530">
                  <c:v>4.37</c:v>
                </c:pt>
                <c:pt idx="531">
                  <c:v>4.3650000000000002</c:v>
                </c:pt>
                <c:pt idx="532">
                  <c:v>4.3499999999999996</c:v>
                </c:pt>
                <c:pt idx="533">
                  <c:v>4.3499999999999996</c:v>
                </c:pt>
                <c:pt idx="534">
                  <c:v>4.37</c:v>
                </c:pt>
                <c:pt idx="535">
                  <c:v>4.3499999999999996</c:v>
                </c:pt>
                <c:pt idx="536">
                  <c:v>4.3499999999999996</c:v>
                </c:pt>
                <c:pt idx="537">
                  <c:v>4.3499999999999996</c:v>
                </c:pt>
                <c:pt idx="538">
                  <c:v>4.3600000000000003</c:v>
                </c:pt>
                <c:pt idx="539">
                  <c:v>4.3899999999999997</c:v>
                </c:pt>
                <c:pt idx="540">
                  <c:v>4.375</c:v>
                </c:pt>
                <c:pt idx="541">
                  <c:v>4.3899999999999997</c:v>
                </c:pt>
                <c:pt idx="542">
                  <c:v>4.3949999999999996</c:v>
                </c:pt>
                <c:pt idx="543">
                  <c:v>4.42</c:v>
                </c:pt>
                <c:pt idx="544">
                  <c:v>4.41</c:v>
                </c:pt>
                <c:pt idx="545">
                  <c:v>4.42</c:v>
                </c:pt>
                <c:pt idx="546">
                  <c:v>4.42</c:v>
                </c:pt>
                <c:pt idx="547">
                  <c:v>4.3949999999999996</c:v>
                </c:pt>
                <c:pt idx="548">
                  <c:v>4.3849999999999998</c:v>
                </c:pt>
                <c:pt idx="549">
                  <c:v>4.3849999999999998</c:v>
                </c:pt>
                <c:pt idx="550">
                  <c:v>4.46</c:v>
                </c:pt>
                <c:pt idx="551">
                  <c:v>4.3949999999999996</c:v>
                </c:pt>
                <c:pt idx="552">
                  <c:v>4.37</c:v>
                </c:pt>
                <c:pt idx="553">
                  <c:v>4.3499999999999996</c:v>
                </c:pt>
                <c:pt idx="554">
                  <c:v>4.34</c:v>
                </c:pt>
                <c:pt idx="555">
                  <c:v>4.3</c:v>
                </c:pt>
                <c:pt idx="556">
                  <c:v>4.32</c:v>
                </c:pt>
                <c:pt idx="557">
                  <c:v>4.34</c:v>
                </c:pt>
                <c:pt idx="558">
                  <c:v>4.34</c:v>
                </c:pt>
                <c:pt idx="559">
                  <c:v>4.3600000000000003</c:v>
                </c:pt>
                <c:pt idx="560">
                  <c:v>4.99</c:v>
                </c:pt>
                <c:pt idx="561">
                  <c:v>4.8600000000000003</c:v>
                </c:pt>
                <c:pt idx="562">
                  <c:v>4.8499999999999996</c:v>
                </c:pt>
                <c:pt idx="563">
                  <c:v>4.8449999999999998</c:v>
                </c:pt>
                <c:pt idx="564">
                  <c:v>4.82</c:v>
                </c:pt>
                <c:pt idx="565">
                  <c:v>4.82</c:v>
                </c:pt>
                <c:pt idx="566">
                  <c:v>4.8150000000000004</c:v>
                </c:pt>
                <c:pt idx="567">
                  <c:v>4.8330000000000002</c:v>
                </c:pt>
                <c:pt idx="568">
                  <c:v>4.8380000000000001</c:v>
                </c:pt>
                <c:pt idx="569">
                  <c:v>4.84</c:v>
                </c:pt>
                <c:pt idx="570">
                  <c:v>4.8380000000000001</c:v>
                </c:pt>
                <c:pt idx="571">
                  <c:v>4.8380000000000001</c:v>
                </c:pt>
                <c:pt idx="572">
                  <c:v>4.8380000000000001</c:v>
                </c:pt>
                <c:pt idx="573">
                  <c:v>4.843</c:v>
                </c:pt>
                <c:pt idx="574">
                  <c:v>4.835</c:v>
                </c:pt>
                <c:pt idx="575">
                  <c:v>4.8330000000000002</c:v>
                </c:pt>
                <c:pt idx="576">
                  <c:v>4.83</c:v>
                </c:pt>
                <c:pt idx="577">
                  <c:v>4.83</c:v>
                </c:pt>
                <c:pt idx="578">
                  <c:v>4.83</c:v>
                </c:pt>
                <c:pt idx="579">
                  <c:v>4.82</c:v>
                </c:pt>
                <c:pt idx="580">
                  <c:v>4.82</c:v>
                </c:pt>
                <c:pt idx="581">
                  <c:v>4.9080000000000004</c:v>
                </c:pt>
                <c:pt idx="582">
                  <c:v>4.8550000000000004</c:v>
                </c:pt>
                <c:pt idx="583">
                  <c:v>4.8559999999999999</c:v>
                </c:pt>
                <c:pt idx="584">
                  <c:v>4.8899999999999997</c:v>
                </c:pt>
                <c:pt idx="585">
                  <c:v>4.88</c:v>
                </c:pt>
                <c:pt idx="586">
                  <c:v>4.97</c:v>
                </c:pt>
                <c:pt idx="587">
                  <c:v>4.9260000000000002</c:v>
                </c:pt>
                <c:pt idx="588">
                  <c:v>4.835</c:v>
                </c:pt>
                <c:pt idx="589">
                  <c:v>4.8499999999999996</c:v>
                </c:pt>
                <c:pt idx="590">
                  <c:v>4.843</c:v>
                </c:pt>
                <c:pt idx="591">
                  <c:v>4.843</c:v>
                </c:pt>
                <c:pt idx="592">
                  <c:v>4.84</c:v>
                </c:pt>
                <c:pt idx="593">
                  <c:v>5.0999999999999996</c:v>
                </c:pt>
                <c:pt idx="594">
                  <c:v>5.3</c:v>
                </c:pt>
                <c:pt idx="595">
                  <c:v>5.28</c:v>
                </c:pt>
                <c:pt idx="596">
                  <c:v>5.2329999999999997</c:v>
                </c:pt>
                <c:pt idx="597">
                  <c:v>5.3</c:v>
                </c:pt>
                <c:pt idx="598">
                  <c:v>5.3</c:v>
                </c:pt>
                <c:pt idx="599">
                  <c:v>5.3</c:v>
                </c:pt>
                <c:pt idx="600">
                  <c:v>5.2939999999999996</c:v>
                </c:pt>
                <c:pt idx="601">
                  <c:v>5.3418218526965013</c:v>
                </c:pt>
                <c:pt idx="602">
                  <c:v>5.2976054705347027</c:v>
                </c:pt>
                <c:pt idx="603">
                  <c:v>5.31</c:v>
                </c:pt>
                <c:pt idx="604">
                  <c:v>5.29</c:v>
                </c:pt>
                <c:pt idx="605">
                  <c:v>5.304528093256077</c:v>
                </c:pt>
                <c:pt idx="606">
                  <c:v>5.3045163413175009</c:v>
                </c:pt>
                <c:pt idx="607">
                  <c:v>5.3020520480457236</c:v>
                </c:pt>
                <c:pt idx="608">
                  <c:v>5.32</c:v>
                </c:pt>
                <c:pt idx="609">
                  <c:v>5.3257178645252559</c:v>
                </c:pt>
                <c:pt idx="610">
                  <c:v>5.492524658372429</c:v>
                </c:pt>
                <c:pt idx="611">
                  <c:v>5.9125782946232928</c:v>
                </c:pt>
                <c:pt idx="612">
                  <c:v>5.8647568366929335</c:v>
                </c:pt>
                <c:pt idx="613">
                  <c:v>5.8368173286003708</c:v>
                </c:pt>
                <c:pt idx="614">
                  <c:v>5.8379117726223608</c:v>
                </c:pt>
                <c:pt idx="615">
                  <c:v>5.8381717117311132</c:v>
                </c:pt>
                <c:pt idx="616">
                  <c:v>5.8283103696776752</c:v>
                </c:pt>
                <c:pt idx="617">
                  <c:v>5.82</c:v>
                </c:pt>
                <c:pt idx="618">
                  <c:v>5.83</c:v>
                </c:pt>
                <c:pt idx="619">
                  <c:v>5.83</c:v>
                </c:pt>
                <c:pt idx="620">
                  <c:v>5.85</c:v>
                </c:pt>
                <c:pt idx="621">
                  <c:v>5.81</c:v>
                </c:pt>
                <c:pt idx="622">
                  <c:v>5.81</c:v>
                </c:pt>
                <c:pt idx="623">
                  <c:v>5.8</c:v>
                </c:pt>
                <c:pt idx="624">
                  <c:v>5.82</c:v>
                </c:pt>
                <c:pt idx="625">
                  <c:v>5.8143614763828637</c:v>
                </c:pt>
                <c:pt idx="626">
                  <c:v>5.8106644164543333</c:v>
                </c:pt>
                <c:pt idx="627">
                  <c:v>5.8106788305271584</c:v>
                </c:pt>
                <c:pt idx="628">
                  <c:v>5.8207920170388912</c:v>
                </c:pt>
                <c:pt idx="629">
                  <c:v>5.8097877578439405</c:v>
                </c:pt>
                <c:pt idx="630">
                  <c:v>5.8043177075107293</c:v>
                </c:pt>
                <c:pt idx="631">
                  <c:v>5.8168229928590609</c:v>
                </c:pt>
                <c:pt idx="632">
                  <c:v>5.8904663186947701</c:v>
                </c:pt>
                <c:pt idx="633">
                  <c:v>5.8807631045702324</c:v>
                </c:pt>
                <c:pt idx="634">
                  <c:v>5.8199999999999994</c:v>
                </c:pt>
                <c:pt idx="635">
                  <c:v>5.8257626750784786</c:v>
                </c:pt>
                <c:pt idx="636">
                  <c:v>5.8365134169029416</c:v>
                </c:pt>
                <c:pt idx="637">
                  <c:v>5.8157827471544872</c:v>
                </c:pt>
                <c:pt idx="638">
                  <c:v>5.8202269929773243</c:v>
                </c:pt>
                <c:pt idx="639">
                  <c:v>5.8322262592945773</c:v>
                </c:pt>
                <c:pt idx="640">
                  <c:v>5.8536727568066071</c:v>
                </c:pt>
                <c:pt idx="641">
                  <c:v>5.8381711934702345</c:v>
                </c:pt>
                <c:pt idx="642">
                  <c:v>5.8306588310207283</c:v>
                </c:pt>
                <c:pt idx="643">
                  <c:v>5.837335827364198</c:v>
                </c:pt>
                <c:pt idx="644">
                  <c:v>5.9110551594921636</c:v>
                </c:pt>
                <c:pt idx="645">
                  <c:v>5.8443885113232446</c:v>
                </c:pt>
                <c:pt idx="646">
                  <c:v>5.8679953435558945</c:v>
                </c:pt>
                <c:pt idx="647">
                  <c:v>5.8778762849609434</c:v>
                </c:pt>
                <c:pt idx="648">
                  <c:v>5.8428588773387675</c:v>
                </c:pt>
                <c:pt idx="649">
                  <c:v>5.86</c:v>
                </c:pt>
                <c:pt idx="650">
                  <c:v>6.2283393093409494</c:v>
                </c:pt>
                <c:pt idx="651">
                  <c:v>6.3581780819067015</c:v>
                </c:pt>
                <c:pt idx="652">
                  <c:v>6.3406093891599262</c:v>
                </c:pt>
                <c:pt idx="653">
                  <c:v>6.3463619126476747</c:v>
                </c:pt>
                <c:pt idx="654">
                  <c:v>6.35</c:v>
                </c:pt>
                <c:pt idx="655">
                  <c:v>6.2825702883333614</c:v>
                </c:pt>
                <c:pt idx="656">
                  <c:v>6.2811560637263719</c:v>
                </c:pt>
                <c:pt idx="657">
                  <c:v>6.2845644742140383</c:v>
                </c:pt>
                <c:pt idx="658">
                  <c:v>6.35</c:v>
                </c:pt>
                <c:pt idx="659">
                  <c:v>6.35</c:v>
                </c:pt>
                <c:pt idx="660">
                  <c:v>6.3463400167013644</c:v>
                </c:pt>
                <c:pt idx="661">
                  <c:v>6.35</c:v>
                </c:pt>
                <c:pt idx="662">
                  <c:v>6.3422131367183958</c:v>
                </c:pt>
                <c:pt idx="663">
                  <c:v>6.372041379085049</c:v>
                </c:pt>
                <c:pt idx="664">
                  <c:v>6.4040820360885</c:v>
                </c:pt>
                <c:pt idx="665">
                  <c:v>6.372041379085049</c:v>
                </c:pt>
                <c:pt idx="666">
                  <c:v>6.372041379085049</c:v>
                </c:pt>
                <c:pt idx="667">
                  <c:v>6.3515252392561115</c:v>
                </c:pt>
                <c:pt idx="668">
                  <c:v>6.358474760981915</c:v>
                </c:pt>
                <c:pt idx="669">
                  <c:v>6.3719477065389567</c:v>
                </c:pt>
                <c:pt idx="670">
                  <c:v>6.3720381696734929</c:v>
                </c:pt>
                <c:pt idx="671">
                  <c:v>6.3871323058500682</c:v>
                </c:pt>
                <c:pt idx="672">
                  <c:v>6.3856254430473793</c:v>
                </c:pt>
                <c:pt idx="673">
                  <c:v>6.45</c:v>
                </c:pt>
                <c:pt idx="674">
                  <c:v>6.5656581417826123</c:v>
                </c:pt>
                <c:pt idx="675">
                  <c:v>6.3928177964773623</c:v>
                </c:pt>
                <c:pt idx="676">
                  <c:v>6.3553235095602734</c:v>
                </c:pt>
                <c:pt idx="677">
                  <c:v>6.2700000000000005</c:v>
                </c:pt>
                <c:pt idx="678">
                  <c:v>6.3597830171126528</c:v>
                </c:pt>
                <c:pt idx="679">
                  <c:v>6.2869246657373674</c:v>
                </c:pt>
                <c:pt idx="680">
                  <c:v>6.2268358779090747</c:v>
                </c:pt>
                <c:pt idx="681">
                  <c:v>6.3072064432370647</c:v>
                </c:pt>
                <c:pt idx="682">
                  <c:v>6.32</c:v>
                </c:pt>
                <c:pt idx="683">
                  <c:v>6.34</c:v>
                </c:pt>
                <c:pt idx="684">
                  <c:v>6.5700000000000012</c:v>
                </c:pt>
                <c:pt idx="685">
                  <c:v>6.662412755146474</c:v>
                </c:pt>
                <c:pt idx="686">
                  <c:v>6.7299999999999995</c:v>
                </c:pt>
                <c:pt idx="687">
                  <c:v>6.7909413314881082</c:v>
                </c:pt>
                <c:pt idx="688">
                  <c:v>6.7850243905133318</c:v>
                </c:pt>
                <c:pt idx="689">
                  <c:v>6.5213765423467134</c:v>
                </c:pt>
                <c:pt idx="690">
                  <c:v>6.5399999999999983</c:v>
                </c:pt>
                <c:pt idx="691">
                  <c:v>6.5399999999999983</c:v>
                </c:pt>
                <c:pt idx="692">
                  <c:v>6.5399999999999983</c:v>
                </c:pt>
                <c:pt idx="693">
                  <c:v>6.5399999999999983</c:v>
                </c:pt>
                <c:pt idx="694">
                  <c:v>6.5329065737675736</c:v>
                </c:pt>
                <c:pt idx="695">
                  <c:v>6.4872820162130278</c:v>
                </c:pt>
                <c:pt idx="696">
                  <c:v>6.5843435870186813</c:v>
                </c:pt>
                <c:pt idx="697">
                  <c:v>6.5889011991954209</c:v>
                </c:pt>
                <c:pt idx="698">
                  <c:v>6.68</c:v>
                </c:pt>
                <c:pt idx="699">
                  <c:v>6.75</c:v>
                </c:pt>
                <c:pt idx="700">
                  <c:v>6.81</c:v>
                </c:pt>
                <c:pt idx="701">
                  <c:v>6.6</c:v>
                </c:pt>
                <c:pt idx="702">
                  <c:v>6.58</c:v>
                </c:pt>
                <c:pt idx="703">
                  <c:v>6.9242857142857108</c:v>
                </c:pt>
                <c:pt idx="704">
                  <c:v>6.9242857142857108</c:v>
                </c:pt>
                <c:pt idx="705">
                  <c:v>6.8000000000000016</c:v>
                </c:pt>
                <c:pt idx="706">
                  <c:v>6.5334430015472345</c:v>
                </c:pt>
                <c:pt idx="707">
                  <c:v>6.5299999999999994</c:v>
                </c:pt>
                <c:pt idx="708">
                  <c:v>6.5446098814117342</c:v>
                </c:pt>
                <c:pt idx="709">
                  <c:v>6.5449260470019617</c:v>
                </c:pt>
                <c:pt idx="710">
                  <c:v>6.620000000000001</c:v>
                </c:pt>
                <c:pt idx="711">
                  <c:v>6.6196152280906944</c:v>
                </c:pt>
                <c:pt idx="712">
                  <c:v>6.63</c:v>
                </c:pt>
                <c:pt idx="713">
                  <c:v>6.6213151049759871</c:v>
                </c:pt>
                <c:pt idx="714">
                  <c:v>6.6215292814522098</c:v>
                </c:pt>
                <c:pt idx="715">
                  <c:v>6.5926667684307718</c:v>
                </c:pt>
                <c:pt idx="716">
                  <c:v>6.54</c:v>
                </c:pt>
                <c:pt idx="717">
                  <c:v>6.6000000000000005</c:v>
                </c:pt>
                <c:pt idx="718">
                  <c:v>6.8800000000000017</c:v>
                </c:pt>
                <c:pt idx="719">
                  <c:v>6.7800000000000011</c:v>
                </c:pt>
                <c:pt idx="720">
                  <c:v>6.6880497331188611</c:v>
                </c:pt>
                <c:pt idx="721">
                  <c:v>6.870000000000001</c:v>
                </c:pt>
                <c:pt idx="722">
                  <c:v>6.9</c:v>
                </c:pt>
                <c:pt idx="723">
                  <c:v>6.8573587150616389</c:v>
                </c:pt>
                <c:pt idx="724">
                  <c:v>6.88</c:v>
                </c:pt>
                <c:pt idx="725">
                  <c:v>6.8727452151277095</c:v>
                </c:pt>
                <c:pt idx="726">
                  <c:v>6.9286312228497984</c:v>
                </c:pt>
                <c:pt idx="727">
                  <c:v>6.8899999999999988</c:v>
                </c:pt>
                <c:pt idx="728">
                  <c:v>6.8587573514598796</c:v>
                </c:pt>
                <c:pt idx="729">
                  <c:v>6.8812399934982356</c:v>
                </c:pt>
                <c:pt idx="730">
                  <c:v>6.8261304777768652</c:v>
                </c:pt>
                <c:pt idx="731">
                  <c:v>6.7776320426552639</c:v>
                </c:pt>
                <c:pt idx="732">
                  <c:v>6.7877793430797277</c:v>
                </c:pt>
                <c:pt idx="733">
                  <c:v>6.7607072373070887</c:v>
                </c:pt>
                <c:pt idx="734">
                  <c:v>6.8012060011841475</c:v>
                </c:pt>
                <c:pt idx="735">
                  <c:v>6.8088521002125164</c:v>
                </c:pt>
                <c:pt idx="736">
                  <c:v>6.8080172862601431</c:v>
                </c:pt>
                <c:pt idx="737">
                  <c:v>6.9013920971440097</c:v>
                </c:pt>
                <c:pt idx="738">
                  <c:v>6.9677449499467459</c:v>
                </c:pt>
                <c:pt idx="739">
                  <c:v>6.7892117441909861</c:v>
                </c:pt>
                <c:pt idx="740">
                  <c:v>6.7691400125017749</c:v>
                </c:pt>
                <c:pt idx="741">
                  <c:v>6.784709958122817</c:v>
                </c:pt>
                <c:pt idx="742">
                  <c:v>6.9774059037418024</c:v>
                </c:pt>
                <c:pt idx="743">
                  <c:v>7.0333168603350096</c:v>
                </c:pt>
                <c:pt idx="744">
                  <c:v>7.0274095253493778</c:v>
                </c:pt>
                <c:pt idx="745">
                  <c:v>7.0273766634783312</c:v>
                </c:pt>
                <c:pt idx="746">
                  <c:v>7.0070176881480331</c:v>
                </c:pt>
                <c:pt idx="747">
                  <c:v>7.0301798030252076</c:v>
                </c:pt>
                <c:pt idx="748">
                  <c:v>7.1522547579278948</c:v>
                </c:pt>
                <c:pt idx="749">
                  <c:v>7.1474339419346222</c:v>
                </c:pt>
                <c:pt idx="750">
                  <c:v>7.2193056617636948</c:v>
                </c:pt>
                <c:pt idx="751">
                  <c:v>7.052894460523504</c:v>
                </c:pt>
                <c:pt idx="752">
                  <c:v>7.0606745988390447</c:v>
                </c:pt>
                <c:pt idx="753">
                  <c:v>7.0655240115043858</c:v>
                </c:pt>
                <c:pt idx="754">
                  <c:v>7.0638580465823555</c:v>
                </c:pt>
                <c:pt idx="755">
                  <c:v>7.108433359897429</c:v>
                </c:pt>
                <c:pt idx="756">
                  <c:v>7.0942503502995358</c:v>
                </c:pt>
                <c:pt idx="757">
                  <c:v>7.1365059661367631</c:v>
                </c:pt>
                <c:pt idx="758">
                  <c:v>7.1275039939974372</c:v>
                </c:pt>
                <c:pt idx="759">
                  <c:v>7.0693436144776776</c:v>
                </c:pt>
                <c:pt idx="760">
                  <c:v>7.0737638223428476</c:v>
                </c:pt>
                <c:pt idx="761">
                  <c:v>7.1433536834175015</c:v>
                </c:pt>
                <c:pt idx="762">
                  <c:v>7.114885134396892</c:v>
                </c:pt>
                <c:pt idx="763">
                  <c:v>7.0846439133488035</c:v>
                </c:pt>
                <c:pt idx="764">
                  <c:v>7.0659845129687451</c:v>
                </c:pt>
                <c:pt idx="765">
                  <c:v>7.083238515393715</c:v>
                </c:pt>
                <c:pt idx="766">
                  <c:v>7.081968503760776</c:v>
                </c:pt>
                <c:pt idx="767">
                  <c:v>7.1297754867002769</c:v>
                </c:pt>
                <c:pt idx="768">
                  <c:v>7.1113999999999997</c:v>
                </c:pt>
                <c:pt idx="769">
                  <c:v>7.1653732809088542</c:v>
                </c:pt>
              </c:numCache>
            </c:numRef>
          </c:val>
          <c:smooth val="0"/>
        </c:ser>
        <c:dLbls>
          <c:showLegendKey val="0"/>
          <c:showVal val="0"/>
          <c:showCatName val="0"/>
          <c:showSerName val="0"/>
          <c:showPercent val="0"/>
          <c:showBubbleSize val="0"/>
        </c:dLbls>
        <c:marker val="1"/>
        <c:smooth val="0"/>
        <c:axId val="100917248"/>
        <c:axId val="100918784"/>
      </c:lineChart>
      <c:dateAx>
        <c:axId val="100917248"/>
        <c:scaling>
          <c:orientation val="minMax"/>
          <c:max val="43099"/>
          <c:min val="41821"/>
        </c:scaling>
        <c:delete val="0"/>
        <c:axPos val="b"/>
        <c:numFmt formatCode="d\-mmm" sourceLinked="1"/>
        <c:majorTickMark val="none"/>
        <c:minorTickMark val="none"/>
        <c:tickLblPos val="nextTo"/>
        <c:txPr>
          <a:bodyPr rot="-5400000" vert="horz"/>
          <a:lstStyle/>
          <a:p>
            <a:pPr>
              <a:defRPr/>
            </a:pPr>
            <a:endParaRPr lang="es-MX"/>
          </a:p>
        </c:txPr>
        <c:crossAx val="100918784"/>
        <c:crosses val="autoZero"/>
        <c:auto val="1"/>
        <c:lblOffset val="100"/>
        <c:baseTimeUnit val="days"/>
        <c:majorUnit val="30"/>
        <c:majorTimeUnit val="days"/>
      </c:dateAx>
      <c:valAx>
        <c:axId val="100918784"/>
        <c:scaling>
          <c:orientation val="minMax"/>
          <c:max val="7.5"/>
          <c:min val="2.8"/>
        </c:scaling>
        <c:delete val="0"/>
        <c:axPos val="l"/>
        <c:numFmt formatCode="0.00" sourceLinked="1"/>
        <c:majorTickMark val="none"/>
        <c:minorTickMark val="none"/>
        <c:tickLblPos val="nextTo"/>
        <c:crossAx val="100917248"/>
        <c:crosses val="autoZero"/>
        <c:crossBetween val="between"/>
      </c:valAx>
      <c:valAx>
        <c:axId val="100920320"/>
        <c:scaling>
          <c:orientation val="minMax"/>
          <c:max val="140000000000"/>
          <c:min val="0"/>
        </c:scaling>
        <c:delete val="0"/>
        <c:axPos val="r"/>
        <c:numFmt formatCode="_-* #,##0_-;\-* #,##0_-;_-* &quot;-&quot;??_-;_-@_-" sourceLinked="1"/>
        <c:majorTickMark val="out"/>
        <c:minorTickMark val="none"/>
        <c:tickLblPos val="nextTo"/>
        <c:crossAx val="39875712"/>
        <c:crosses val="max"/>
        <c:crossBetween val="between"/>
        <c:dispUnits>
          <c:builtInUnit val="billions"/>
          <c:dispUnitsLbl>
            <c:layout>
              <c:manualLayout>
                <c:xMode val="edge"/>
                <c:yMode val="edge"/>
                <c:x val="0.96819382192610537"/>
                <c:y val="0.42544271981130954"/>
              </c:manualLayout>
            </c:layout>
          </c:dispUnitsLbl>
        </c:dispUnits>
      </c:valAx>
      <c:dateAx>
        <c:axId val="39875712"/>
        <c:scaling>
          <c:orientation val="minMax"/>
        </c:scaling>
        <c:delete val="1"/>
        <c:axPos val="b"/>
        <c:numFmt formatCode="d\-mmm" sourceLinked="1"/>
        <c:majorTickMark val="out"/>
        <c:minorTickMark val="none"/>
        <c:tickLblPos val="nextTo"/>
        <c:crossAx val="100920320"/>
        <c:crosses val="autoZero"/>
        <c:auto val="1"/>
        <c:lblOffset val="100"/>
        <c:baseTimeUnit val="days"/>
      </c:dateAx>
      <c:spPr>
        <a:noFill/>
        <a:ln w="25400">
          <a:noFill/>
        </a:ln>
      </c:spPr>
    </c:plotArea>
    <c:legend>
      <c:legendPos val="r"/>
      <c:layout>
        <c:manualLayout>
          <c:xMode val="edge"/>
          <c:yMode val="edge"/>
          <c:x val="7.0757578379625624E-2"/>
          <c:y val="0.94259678147596337"/>
          <c:w val="0.83816919038966287"/>
          <c:h val="3.319237137717846E-2"/>
        </c:manualLayout>
      </c:layout>
      <c:overlay val="0"/>
    </c:legend>
    <c:plotVisOnly val="1"/>
    <c:dispBlanksAs val="gap"/>
    <c:showDLblsOverMax val="0"/>
  </c:chart>
  <c:spPr>
    <a:noFill/>
  </c:spPr>
  <c:txPr>
    <a:bodyPr/>
    <a:lstStyle/>
    <a:p>
      <a:pPr>
        <a:defRPr>
          <a:latin typeface="Calibri" panose="020F0502020204030204" pitchFamily="34" charset="0"/>
        </a:defRPr>
      </a:pPr>
      <a:endParaRPr lang="es-MX"/>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err="1">
                <a:solidFill>
                  <a:schemeClr val="tx1"/>
                </a:solidFill>
              </a:rPr>
              <a:t>Mexbol</a:t>
            </a:r>
            <a:r>
              <a:rPr lang="es-MX" sz="1200" b="1" dirty="0">
                <a:solidFill>
                  <a:schemeClr val="tx1"/>
                </a:solidFill>
              </a:rPr>
              <a:t> </a:t>
            </a:r>
            <a:r>
              <a:rPr lang="es-MX" sz="1200" b="1" dirty="0" err="1">
                <a:solidFill>
                  <a:schemeClr val="tx1"/>
                </a:solidFill>
              </a:rPr>
              <a:t>Index</a:t>
            </a:r>
            <a:r>
              <a:rPr lang="es-MX" sz="1200" b="1" dirty="0">
                <a:solidFill>
                  <a:schemeClr val="tx1"/>
                </a:solidFill>
              </a:rPr>
              <a:t> (México)</a:t>
            </a:r>
          </a:p>
        </c:rich>
      </c:tx>
      <c:layout/>
      <c:overlay val="0"/>
      <c:spPr>
        <a:noFill/>
        <a:ln>
          <a:noFill/>
        </a:ln>
        <a:effectLst/>
      </c:spPr>
    </c:title>
    <c:autoTitleDeleted val="0"/>
    <c:plotArea>
      <c:layout>
        <c:manualLayout>
          <c:layoutTarget val="inner"/>
          <c:xMode val="edge"/>
          <c:yMode val="edge"/>
          <c:x val="9.8063521905823237E-2"/>
          <c:y val="0.12962864096639651"/>
          <c:w val="0.77098054988726983"/>
          <c:h val="0.65561034380651817"/>
        </c:manualLayout>
      </c:layout>
      <c:scatterChart>
        <c:scatterStyle val="smoothMarker"/>
        <c:varyColors val="0"/>
        <c:ser>
          <c:idx val="0"/>
          <c:order val="0"/>
          <c:tx>
            <c:strRef>
              <c:f>'MEXBOL Index'!$B$2</c:f>
              <c:strCache>
                <c:ptCount val="1"/>
                <c:pt idx="0">
                  <c:v>PE_RATIO</c:v>
                </c:pt>
              </c:strCache>
            </c:strRef>
          </c:tx>
          <c:spPr>
            <a:ln w="15875" cap="rnd">
              <a:solidFill>
                <a:schemeClr val="accent1">
                  <a:lumMod val="50000"/>
                </a:schemeClr>
              </a:solidFill>
              <a:round/>
            </a:ln>
            <a:effectLst/>
          </c:spPr>
          <c:marker>
            <c:symbol val="none"/>
          </c:marker>
          <c:xVal>
            <c:numRef>
              <c:f>'MEXBOL Index'!$A$3:$A$910</c:f>
              <c:numCache>
                <c:formatCode>m/d/yyyy</c:formatCode>
                <c:ptCount val="908"/>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pt idx="863">
                  <c:v>42895</c:v>
                </c:pt>
                <c:pt idx="864">
                  <c:v>42898</c:v>
                </c:pt>
                <c:pt idx="865">
                  <c:v>42899</c:v>
                </c:pt>
                <c:pt idx="866">
                  <c:v>42900</c:v>
                </c:pt>
                <c:pt idx="867">
                  <c:v>42901</c:v>
                </c:pt>
                <c:pt idx="868">
                  <c:v>42902</c:v>
                </c:pt>
                <c:pt idx="869">
                  <c:v>42905</c:v>
                </c:pt>
                <c:pt idx="870">
                  <c:v>42906</c:v>
                </c:pt>
                <c:pt idx="871">
                  <c:v>42907</c:v>
                </c:pt>
                <c:pt idx="872">
                  <c:v>42908</c:v>
                </c:pt>
                <c:pt idx="873">
                  <c:v>42909</c:v>
                </c:pt>
                <c:pt idx="874">
                  <c:v>42912</c:v>
                </c:pt>
                <c:pt idx="875">
                  <c:v>42913</c:v>
                </c:pt>
                <c:pt idx="876">
                  <c:v>42914</c:v>
                </c:pt>
                <c:pt idx="877">
                  <c:v>42915</c:v>
                </c:pt>
                <c:pt idx="878">
                  <c:v>42916</c:v>
                </c:pt>
                <c:pt idx="879">
                  <c:v>42919</c:v>
                </c:pt>
                <c:pt idx="880">
                  <c:v>42920</c:v>
                </c:pt>
                <c:pt idx="881">
                  <c:v>42921</c:v>
                </c:pt>
                <c:pt idx="882">
                  <c:v>42922</c:v>
                </c:pt>
                <c:pt idx="883">
                  <c:v>42923</c:v>
                </c:pt>
                <c:pt idx="884">
                  <c:v>42926</c:v>
                </c:pt>
                <c:pt idx="885">
                  <c:v>42927</c:v>
                </c:pt>
                <c:pt idx="886">
                  <c:v>42928</c:v>
                </c:pt>
                <c:pt idx="887">
                  <c:v>42929</c:v>
                </c:pt>
                <c:pt idx="888">
                  <c:v>42930</c:v>
                </c:pt>
                <c:pt idx="889">
                  <c:v>42933</c:v>
                </c:pt>
                <c:pt idx="890">
                  <c:v>42934</c:v>
                </c:pt>
                <c:pt idx="891">
                  <c:v>42935</c:v>
                </c:pt>
                <c:pt idx="892">
                  <c:v>42936</c:v>
                </c:pt>
                <c:pt idx="893">
                  <c:v>42937</c:v>
                </c:pt>
                <c:pt idx="894">
                  <c:v>42940</c:v>
                </c:pt>
                <c:pt idx="895">
                  <c:v>42941</c:v>
                </c:pt>
                <c:pt idx="896">
                  <c:v>42942</c:v>
                </c:pt>
                <c:pt idx="897">
                  <c:v>42943</c:v>
                </c:pt>
                <c:pt idx="898">
                  <c:v>42944</c:v>
                </c:pt>
                <c:pt idx="899">
                  <c:v>42947</c:v>
                </c:pt>
                <c:pt idx="900">
                  <c:v>42948</c:v>
                </c:pt>
                <c:pt idx="901">
                  <c:v>42949</c:v>
                </c:pt>
                <c:pt idx="902">
                  <c:v>42950</c:v>
                </c:pt>
                <c:pt idx="903">
                  <c:v>42951</c:v>
                </c:pt>
                <c:pt idx="904">
                  <c:v>42954</c:v>
                </c:pt>
                <c:pt idx="905">
                  <c:v>42955</c:v>
                </c:pt>
                <c:pt idx="906">
                  <c:v>42956</c:v>
                </c:pt>
                <c:pt idx="907">
                  <c:v>42957</c:v>
                </c:pt>
              </c:numCache>
            </c:numRef>
          </c:xVal>
          <c:yVal>
            <c:numRef>
              <c:f>'MEXBOL Index'!$B$3:$B$910</c:f>
              <c:numCache>
                <c:formatCode>General</c:formatCode>
                <c:ptCount val="908"/>
                <c:pt idx="0">
                  <c:v>24.105799999999999</c:v>
                </c:pt>
                <c:pt idx="1">
                  <c:v>24.0367</c:v>
                </c:pt>
                <c:pt idx="2">
                  <c:v>23.729600000000001</c:v>
                </c:pt>
                <c:pt idx="3">
                  <c:v>23.873999999999999</c:v>
                </c:pt>
                <c:pt idx="4">
                  <c:v>23.7255</c:v>
                </c:pt>
                <c:pt idx="5">
                  <c:v>23.765499999999999</c:v>
                </c:pt>
                <c:pt idx="6">
                  <c:v>24.266400000000001</c:v>
                </c:pt>
                <c:pt idx="7">
                  <c:v>24.096299999999999</c:v>
                </c:pt>
                <c:pt idx="8">
                  <c:v>24.2578</c:v>
                </c:pt>
                <c:pt idx="9">
                  <c:v>24.3</c:v>
                </c:pt>
                <c:pt idx="10">
                  <c:v>24.106400000000001</c:v>
                </c:pt>
                <c:pt idx="11">
                  <c:v>23.9587</c:v>
                </c:pt>
                <c:pt idx="12">
                  <c:v>23.995899999999999</c:v>
                </c:pt>
                <c:pt idx="13">
                  <c:v>23.918399999999998</c:v>
                </c:pt>
                <c:pt idx="14">
                  <c:v>24.047599999999999</c:v>
                </c:pt>
                <c:pt idx="15">
                  <c:v>23.7454</c:v>
                </c:pt>
                <c:pt idx="16">
                  <c:v>23.430599999999998</c:v>
                </c:pt>
                <c:pt idx="17">
                  <c:v>23.364699999999999</c:v>
                </c:pt>
                <c:pt idx="18">
                  <c:v>23.2499</c:v>
                </c:pt>
                <c:pt idx="19">
                  <c:v>23.267800000000001</c:v>
                </c:pt>
                <c:pt idx="20">
                  <c:v>23.450399999999998</c:v>
                </c:pt>
                <c:pt idx="21">
                  <c:v>23.376899999999999</c:v>
                </c:pt>
                <c:pt idx="22">
                  <c:v>22.922699999999999</c:v>
                </c:pt>
                <c:pt idx="23">
                  <c:v>22.808299999999999</c:v>
                </c:pt>
                <c:pt idx="24">
                  <c:v>23.0425</c:v>
                </c:pt>
                <c:pt idx="25">
                  <c:v>23.1784</c:v>
                </c:pt>
                <c:pt idx="26">
                  <c:v>22.945900000000002</c:v>
                </c:pt>
                <c:pt idx="27">
                  <c:v>23.314599999999999</c:v>
                </c:pt>
                <c:pt idx="28">
                  <c:v>23.274899999999999</c:v>
                </c:pt>
                <c:pt idx="29">
                  <c:v>23.059000000000001</c:v>
                </c:pt>
                <c:pt idx="30">
                  <c:v>23.285699999999999</c:v>
                </c:pt>
                <c:pt idx="31">
                  <c:v>23.304600000000001</c:v>
                </c:pt>
                <c:pt idx="32">
                  <c:v>23.125800000000002</c:v>
                </c:pt>
                <c:pt idx="33">
                  <c:v>22.889099999999999</c:v>
                </c:pt>
                <c:pt idx="34">
                  <c:v>22.6889</c:v>
                </c:pt>
                <c:pt idx="35">
                  <c:v>22.729900000000001</c:v>
                </c:pt>
                <c:pt idx="36">
                  <c:v>22.768899999999999</c:v>
                </c:pt>
                <c:pt idx="37">
                  <c:v>22.330500000000001</c:v>
                </c:pt>
                <c:pt idx="38">
                  <c:v>22.092199999999998</c:v>
                </c:pt>
                <c:pt idx="39">
                  <c:v>22.269300000000001</c:v>
                </c:pt>
                <c:pt idx="40">
                  <c:v>22.194900000000001</c:v>
                </c:pt>
                <c:pt idx="41">
                  <c:v>22.052800000000001</c:v>
                </c:pt>
                <c:pt idx="42">
                  <c:v>22.3599</c:v>
                </c:pt>
                <c:pt idx="43">
                  <c:v>22.3246</c:v>
                </c:pt>
                <c:pt idx="44">
                  <c:v>22.414000000000001</c:v>
                </c:pt>
                <c:pt idx="45">
                  <c:v>22.2651</c:v>
                </c:pt>
                <c:pt idx="46">
                  <c:v>22.127199999999998</c:v>
                </c:pt>
                <c:pt idx="47">
                  <c:v>22.137799999999999</c:v>
                </c:pt>
                <c:pt idx="48">
                  <c:v>22.1083</c:v>
                </c:pt>
                <c:pt idx="49">
                  <c:v>21.766500000000001</c:v>
                </c:pt>
                <c:pt idx="50">
                  <c:v>21.719100000000001</c:v>
                </c:pt>
                <c:pt idx="51">
                  <c:v>22.214099999999998</c:v>
                </c:pt>
                <c:pt idx="52">
                  <c:v>22.2133</c:v>
                </c:pt>
                <c:pt idx="53">
                  <c:v>22.674900000000001</c:v>
                </c:pt>
                <c:pt idx="54">
                  <c:v>22.907</c:v>
                </c:pt>
                <c:pt idx="55">
                  <c:v>22.7942</c:v>
                </c:pt>
                <c:pt idx="56">
                  <c:v>22.778700000000001</c:v>
                </c:pt>
                <c:pt idx="57">
                  <c:v>22.761600000000001</c:v>
                </c:pt>
                <c:pt idx="58">
                  <c:v>22.847999999999999</c:v>
                </c:pt>
                <c:pt idx="59">
                  <c:v>22.926600000000001</c:v>
                </c:pt>
                <c:pt idx="60">
                  <c:v>24.976400000000002</c:v>
                </c:pt>
                <c:pt idx="61">
                  <c:v>24.9816</c:v>
                </c:pt>
                <c:pt idx="62">
                  <c:v>25.249400000000001</c:v>
                </c:pt>
                <c:pt idx="63">
                  <c:v>25.041399999999999</c:v>
                </c:pt>
                <c:pt idx="64">
                  <c:v>25.063500000000001</c:v>
                </c:pt>
                <c:pt idx="65">
                  <c:v>25.062200000000001</c:v>
                </c:pt>
                <c:pt idx="66">
                  <c:v>25.2545</c:v>
                </c:pt>
                <c:pt idx="67">
                  <c:v>25.274699999999999</c:v>
                </c:pt>
                <c:pt idx="68">
                  <c:v>24.972000000000001</c:v>
                </c:pt>
                <c:pt idx="69">
                  <c:v>24.930599999999998</c:v>
                </c:pt>
                <c:pt idx="70">
                  <c:v>25.023499999999999</c:v>
                </c:pt>
                <c:pt idx="71">
                  <c:v>24.993600000000001</c:v>
                </c:pt>
                <c:pt idx="72">
                  <c:v>25.246400000000001</c:v>
                </c:pt>
                <c:pt idx="73">
                  <c:v>25.263200000000001</c:v>
                </c:pt>
                <c:pt idx="74">
                  <c:v>25.148199999999999</c:v>
                </c:pt>
                <c:pt idx="75">
                  <c:v>25.041599999999999</c:v>
                </c:pt>
                <c:pt idx="76">
                  <c:v>25.1114</c:v>
                </c:pt>
                <c:pt idx="77">
                  <c:v>24.9815</c:v>
                </c:pt>
                <c:pt idx="78">
                  <c:v>24.9434</c:v>
                </c:pt>
                <c:pt idx="79">
                  <c:v>25.295500000000001</c:v>
                </c:pt>
                <c:pt idx="80">
                  <c:v>25.300999999999998</c:v>
                </c:pt>
                <c:pt idx="81">
                  <c:v>25.4604</c:v>
                </c:pt>
                <c:pt idx="82">
                  <c:v>25.502400000000002</c:v>
                </c:pt>
                <c:pt idx="83">
                  <c:v>25.765499999999999</c:v>
                </c:pt>
                <c:pt idx="84">
                  <c:v>25.972300000000001</c:v>
                </c:pt>
                <c:pt idx="85">
                  <c:v>25.883500000000002</c:v>
                </c:pt>
                <c:pt idx="86">
                  <c:v>25.8721</c:v>
                </c:pt>
                <c:pt idx="87">
                  <c:v>26.149000000000001</c:v>
                </c:pt>
                <c:pt idx="88">
                  <c:v>26.242699999999999</c:v>
                </c:pt>
                <c:pt idx="89">
                  <c:v>26.185700000000001</c:v>
                </c:pt>
                <c:pt idx="90">
                  <c:v>25.823799999999999</c:v>
                </c:pt>
                <c:pt idx="91">
                  <c:v>26.033200000000001</c:v>
                </c:pt>
                <c:pt idx="92">
                  <c:v>25.997499999999999</c:v>
                </c:pt>
                <c:pt idx="93">
                  <c:v>25.9756</c:v>
                </c:pt>
                <c:pt idx="94">
                  <c:v>25.9909</c:v>
                </c:pt>
                <c:pt idx="95">
                  <c:v>26.0626</c:v>
                </c:pt>
                <c:pt idx="96">
                  <c:v>26.046500000000002</c:v>
                </c:pt>
                <c:pt idx="97">
                  <c:v>26.1006</c:v>
                </c:pt>
                <c:pt idx="98">
                  <c:v>26.072199999999999</c:v>
                </c:pt>
                <c:pt idx="99">
                  <c:v>26.073599999999999</c:v>
                </c:pt>
                <c:pt idx="100">
                  <c:v>26.104700000000001</c:v>
                </c:pt>
                <c:pt idx="101">
                  <c:v>25.702500000000001</c:v>
                </c:pt>
                <c:pt idx="102">
                  <c:v>26.06</c:v>
                </c:pt>
                <c:pt idx="103">
                  <c:v>26.1784</c:v>
                </c:pt>
                <c:pt idx="104">
                  <c:v>26.071400000000001</c:v>
                </c:pt>
                <c:pt idx="105">
                  <c:v>26.208200000000001</c:v>
                </c:pt>
                <c:pt idx="106">
                  <c:v>26.584600000000002</c:v>
                </c:pt>
                <c:pt idx="107">
                  <c:v>26.7286</c:v>
                </c:pt>
                <c:pt idx="108">
                  <c:v>26.750599999999999</c:v>
                </c:pt>
                <c:pt idx="109">
                  <c:v>26.688199999999998</c:v>
                </c:pt>
                <c:pt idx="110">
                  <c:v>26.4848</c:v>
                </c:pt>
                <c:pt idx="111">
                  <c:v>26.402799999999999</c:v>
                </c:pt>
                <c:pt idx="112">
                  <c:v>26.471599999999999</c:v>
                </c:pt>
                <c:pt idx="113">
                  <c:v>26.4817</c:v>
                </c:pt>
                <c:pt idx="114">
                  <c:v>26.6</c:v>
                </c:pt>
                <c:pt idx="115">
                  <c:v>26.696000000000002</c:v>
                </c:pt>
                <c:pt idx="116">
                  <c:v>26.639299999999999</c:v>
                </c:pt>
                <c:pt idx="117">
                  <c:v>26.6708</c:v>
                </c:pt>
                <c:pt idx="118">
                  <c:v>26.642800000000001</c:v>
                </c:pt>
                <c:pt idx="119">
                  <c:v>26.632100000000001</c:v>
                </c:pt>
                <c:pt idx="120">
                  <c:v>26.483000000000001</c:v>
                </c:pt>
                <c:pt idx="121">
                  <c:v>26.408200000000001</c:v>
                </c:pt>
                <c:pt idx="122">
                  <c:v>24.337</c:v>
                </c:pt>
                <c:pt idx="123">
                  <c:v>24.414200000000001</c:v>
                </c:pt>
                <c:pt idx="124">
                  <c:v>24.645600000000002</c:v>
                </c:pt>
                <c:pt idx="125">
                  <c:v>24.863</c:v>
                </c:pt>
                <c:pt idx="126">
                  <c:v>24.7818</c:v>
                </c:pt>
                <c:pt idx="127">
                  <c:v>24.744800000000001</c:v>
                </c:pt>
                <c:pt idx="128">
                  <c:v>24.7165</c:v>
                </c:pt>
                <c:pt idx="129">
                  <c:v>24.8781</c:v>
                </c:pt>
                <c:pt idx="130">
                  <c:v>24.7576</c:v>
                </c:pt>
                <c:pt idx="131">
                  <c:v>24.762599999999999</c:v>
                </c:pt>
                <c:pt idx="132">
                  <c:v>25.0398</c:v>
                </c:pt>
                <c:pt idx="133">
                  <c:v>25.035799999999998</c:v>
                </c:pt>
                <c:pt idx="134">
                  <c:v>25.064599999999999</c:v>
                </c:pt>
                <c:pt idx="135">
                  <c:v>25.014800000000001</c:v>
                </c:pt>
                <c:pt idx="136">
                  <c:v>25.2194</c:v>
                </c:pt>
                <c:pt idx="137">
                  <c:v>25.1326</c:v>
                </c:pt>
                <c:pt idx="138">
                  <c:v>25.207999999999998</c:v>
                </c:pt>
                <c:pt idx="139">
                  <c:v>25.174900000000001</c:v>
                </c:pt>
                <c:pt idx="140">
                  <c:v>25.301500000000001</c:v>
                </c:pt>
                <c:pt idx="141">
                  <c:v>25.282800000000002</c:v>
                </c:pt>
                <c:pt idx="142">
                  <c:v>25.373899999999999</c:v>
                </c:pt>
                <c:pt idx="143">
                  <c:v>25.338200000000001</c:v>
                </c:pt>
                <c:pt idx="144">
                  <c:v>25.241700000000002</c:v>
                </c:pt>
                <c:pt idx="145">
                  <c:v>24.960699999999999</c:v>
                </c:pt>
                <c:pt idx="146">
                  <c:v>25.0566</c:v>
                </c:pt>
                <c:pt idx="147">
                  <c:v>25.403300000000002</c:v>
                </c:pt>
                <c:pt idx="148">
                  <c:v>25.3386</c:v>
                </c:pt>
                <c:pt idx="149">
                  <c:v>25.307300000000001</c:v>
                </c:pt>
                <c:pt idx="150">
                  <c:v>25.131799999999998</c:v>
                </c:pt>
                <c:pt idx="151">
                  <c:v>25.1264</c:v>
                </c:pt>
                <c:pt idx="152">
                  <c:v>25.453299999999999</c:v>
                </c:pt>
                <c:pt idx="153">
                  <c:v>25.485099999999999</c:v>
                </c:pt>
                <c:pt idx="154">
                  <c:v>25.479399999999998</c:v>
                </c:pt>
                <c:pt idx="155">
                  <c:v>25.520099999999999</c:v>
                </c:pt>
                <c:pt idx="156">
                  <c:v>25.427199999999999</c:v>
                </c:pt>
                <c:pt idx="157">
                  <c:v>25.555599999999998</c:v>
                </c:pt>
                <c:pt idx="158">
                  <c:v>25.618200000000002</c:v>
                </c:pt>
                <c:pt idx="159">
                  <c:v>25.781300000000002</c:v>
                </c:pt>
                <c:pt idx="160">
                  <c:v>25.874600000000001</c:v>
                </c:pt>
                <c:pt idx="161">
                  <c:v>25.854399999999998</c:v>
                </c:pt>
                <c:pt idx="162">
                  <c:v>25.928999999999998</c:v>
                </c:pt>
                <c:pt idx="163">
                  <c:v>25.907</c:v>
                </c:pt>
                <c:pt idx="164">
                  <c:v>25.985199999999999</c:v>
                </c:pt>
                <c:pt idx="165">
                  <c:v>25.929300000000001</c:v>
                </c:pt>
                <c:pt idx="166">
                  <c:v>26.0015</c:v>
                </c:pt>
                <c:pt idx="167">
                  <c:v>25.623100000000001</c:v>
                </c:pt>
                <c:pt idx="168">
                  <c:v>25.8415</c:v>
                </c:pt>
                <c:pt idx="169">
                  <c:v>25.9681</c:v>
                </c:pt>
                <c:pt idx="170">
                  <c:v>26.118400000000001</c:v>
                </c:pt>
                <c:pt idx="171">
                  <c:v>26.072199999999999</c:v>
                </c:pt>
                <c:pt idx="172">
                  <c:v>26.1434</c:v>
                </c:pt>
                <c:pt idx="173">
                  <c:v>25.894400000000001</c:v>
                </c:pt>
                <c:pt idx="174">
                  <c:v>25.883299999999998</c:v>
                </c:pt>
                <c:pt idx="175">
                  <c:v>25.7592</c:v>
                </c:pt>
                <c:pt idx="176">
                  <c:v>25.831199999999999</c:v>
                </c:pt>
                <c:pt idx="177">
                  <c:v>25.866499999999998</c:v>
                </c:pt>
                <c:pt idx="178">
                  <c:v>25.969100000000001</c:v>
                </c:pt>
                <c:pt idx="179">
                  <c:v>26.040500000000002</c:v>
                </c:pt>
                <c:pt idx="180">
                  <c:v>25.811800000000002</c:v>
                </c:pt>
                <c:pt idx="181">
                  <c:v>25.552700000000002</c:v>
                </c:pt>
                <c:pt idx="182">
                  <c:v>25.391200000000001</c:v>
                </c:pt>
                <c:pt idx="183">
                  <c:v>25.448599999999999</c:v>
                </c:pt>
                <c:pt idx="184">
                  <c:v>25.259900000000002</c:v>
                </c:pt>
                <c:pt idx="185">
                  <c:v>25.3187</c:v>
                </c:pt>
                <c:pt idx="186">
                  <c:v>25.326599999999999</c:v>
                </c:pt>
                <c:pt idx="187">
                  <c:v>26.708600000000001</c:v>
                </c:pt>
                <c:pt idx="188">
                  <c:v>26.340499999999999</c:v>
                </c:pt>
                <c:pt idx="189">
                  <c:v>26.275099999999998</c:v>
                </c:pt>
                <c:pt idx="190">
                  <c:v>26.527200000000001</c:v>
                </c:pt>
                <c:pt idx="191">
                  <c:v>26.612200000000001</c:v>
                </c:pt>
                <c:pt idx="192">
                  <c:v>26.443899999999999</c:v>
                </c:pt>
                <c:pt idx="193">
                  <c:v>26.415399999999998</c:v>
                </c:pt>
                <c:pt idx="194">
                  <c:v>26.174800000000001</c:v>
                </c:pt>
                <c:pt idx="195">
                  <c:v>25.7911</c:v>
                </c:pt>
                <c:pt idx="196">
                  <c:v>25.585799999999999</c:v>
                </c:pt>
                <c:pt idx="197">
                  <c:v>25.6403</c:v>
                </c:pt>
                <c:pt idx="198">
                  <c:v>25.524899999999999</c:v>
                </c:pt>
                <c:pt idx="199">
                  <c:v>25.479299999999999</c:v>
                </c:pt>
                <c:pt idx="200">
                  <c:v>25.696999999999999</c:v>
                </c:pt>
                <c:pt idx="201">
                  <c:v>25.661999999999999</c:v>
                </c:pt>
                <c:pt idx="202">
                  <c:v>25.909800000000001</c:v>
                </c:pt>
                <c:pt idx="203">
                  <c:v>25.8034</c:v>
                </c:pt>
                <c:pt idx="204">
                  <c:v>25.9465</c:v>
                </c:pt>
                <c:pt idx="205">
                  <c:v>25.931699999999999</c:v>
                </c:pt>
                <c:pt idx="206">
                  <c:v>26.0183</c:v>
                </c:pt>
                <c:pt idx="207">
                  <c:v>26.154800000000002</c:v>
                </c:pt>
                <c:pt idx="208">
                  <c:v>26.273499999999999</c:v>
                </c:pt>
                <c:pt idx="209">
                  <c:v>26.488099999999999</c:v>
                </c:pt>
                <c:pt idx="210">
                  <c:v>26.7424</c:v>
                </c:pt>
                <c:pt idx="211">
                  <c:v>26.835799999999999</c:v>
                </c:pt>
                <c:pt idx="212">
                  <c:v>26.657399999999999</c:v>
                </c:pt>
                <c:pt idx="213">
                  <c:v>26.769200000000001</c:v>
                </c:pt>
                <c:pt idx="214">
                  <c:v>26.6373</c:v>
                </c:pt>
                <c:pt idx="215">
                  <c:v>26.498699999999999</c:v>
                </c:pt>
                <c:pt idx="216">
                  <c:v>26.444600000000001</c:v>
                </c:pt>
                <c:pt idx="217">
                  <c:v>26.313099999999999</c:v>
                </c:pt>
                <c:pt idx="218">
                  <c:v>25.982700000000001</c:v>
                </c:pt>
                <c:pt idx="219">
                  <c:v>25.9834</c:v>
                </c:pt>
                <c:pt idx="220">
                  <c:v>25.762699999999999</c:v>
                </c:pt>
                <c:pt idx="221">
                  <c:v>25.834399999999999</c:v>
                </c:pt>
                <c:pt idx="222">
                  <c:v>26.206800000000001</c:v>
                </c:pt>
                <c:pt idx="223">
                  <c:v>26.261399999999998</c:v>
                </c:pt>
                <c:pt idx="224">
                  <c:v>26.513200000000001</c:v>
                </c:pt>
                <c:pt idx="225">
                  <c:v>26.506799999999998</c:v>
                </c:pt>
                <c:pt idx="226">
                  <c:v>26.400300000000001</c:v>
                </c:pt>
                <c:pt idx="227">
                  <c:v>26.538</c:v>
                </c:pt>
                <c:pt idx="228">
                  <c:v>26.5489</c:v>
                </c:pt>
                <c:pt idx="229">
                  <c:v>26.252600000000001</c:v>
                </c:pt>
                <c:pt idx="230">
                  <c:v>25.7636</c:v>
                </c:pt>
                <c:pt idx="231">
                  <c:v>25.536000000000001</c:v>
                </c:pt>
                <c:pt idx="232">
                  <c:v>25.598199999999999</c:v>
                </c:pt>
                <c:pt idx="233">
                  <c:v>25.422499999999999</c:v>
                </c:pt>
                <c:pt idx="234">
                  <c:v>25.668399999999998</c:v>
                </c:pt>
                <c:pt idx="235">
                  <c:v>25.498200000000001</c:v>
                </c:pt>
                <c:pt idx="236">
                  <c:v>25.140899999999998</c:v>
                </c:pt>
                <c:pt idx="237">
                  <c:v>24.567</c:v>
                </c:pt>
                <c:pt idx="238">
                  <c:v>24.770299999999999</c:v>
                </c:pt>
                <c:pt idx="239">
                  <c:v>23.950800000000001</c:v>
                </c:pt>
                <c:pt idx="240">
                  <c:v>23.886700000000001</c:v>
                </c:pt>
                <c:pt idx="241">
                  <c:v>24.349499999999999</c:v>
                </c:pt>
                <c:pt idx="242">
                  <c:v>25.223500000000001</c:v>
                </c:pt>
                <c:pt idx="243">
                  <c:v>25.2561</c:v>
                </c:pt>
                <c:pt idx="244">
                  <c:v>25.459800000000001</c:v>
                </c:pt>
                <c:pt idx="245">
                  <c:v>25.609400000000001</c:v>
                </c:pt>
                <c:pt idx="246">
                  <c:v>25.538599999999999</c:v>
                </c:pt>
                <c:pt idx="247">
                  <c:v>25.5382</c:v>
                </c:pt>
                <c:pt idx="248">
                  <c:v>25.648900000000001</c:v>
                </c:pt>
                <c:pt idx="249">
                  <c:v>25.5486</c:v>
                </c:pt>
                <c:pt idx="250">
                  <c:v>28.552900000000001</c:v>
                </c:pt>
                <c:pt idx="251">
                  <c:v>27.871099999999998</c:v>
                </c:pt>
                <c:pt idx="252">
                  <c:v>27.199000000000002</c:v>
                </c:pt>
                <c:pt idx="253">
                  <c:v>27.351400000000002</c:v>
                </c:pt>
                <c:pt idx="254">
                  <c:v>27.672599999999999</c:v>
                </c:pt>
                <c:pt idx="255">
                  <c:v>28.0623</c:v>
                </c:pt>
                <c:pt idx="256">
                  <c:v>28.0487</c:v>
                </c:pt>
                <c:pt idx="257">
                  <c:v>27.6509</c:v>
                </c:pt>
                <c:pt idx="258">
                  <c:v>27.4513</c:v>
                </c:pt>
                <c:pt idx="259">
                  <c:v>27.124500000000001</c:v>
                </c:pt>
                <c:pt idx="260">
                  <c:v>27.1343</c:v>
                </c:pt>
                <c:pt idx="261">
                  <c:v>27.4008</c:v>
                </c:pt>
                <c:pt idx="262">
                  <c:v>27.324300000000001</c:v>
                </c:pt>
                <c:pt idx="263">
                  <c:v>27.633500000000002</c:v>
                </c:pt>
                <c:pt idx="264">
                  <c:v>28.120699999999999</c:v>
                </c:pt>
                <c:pt idx="265">
                  <c:v>28.5395</c:v>
                </c:pt>
                <c:pt idx="266">
                  <c:v>28.227699999999999</c:v>
                </c:pt>
                <c:pt idx="267">
                  <c:v>28.2866</c:v>
                </c:pt>
                <c:pt idx="268">
                  <c:v>28.213999999999999</c:v>
                </c:pt>
                <c:pt idx="269">
                  <c:v>27.903199999999998</c:v>
                </c:pt>
                <c:pt idx="270">
                  <c:v>27.707000000000001</c:v>
                </c:pt>
                <c:pt idx="271">
                  <c:v>27.1036</c:v>
                </c:pt>
                <c:pt idx="272">
                  <c:v>27.515000000000001</c:v>
                </c:pt>
                <c:pt idx="273">
                  <c:v>27.607600000000001</c:v>
                </c:pt>
                <c:pt idx="274">
                  <c:v>28.099599999999999</c:v>
                </c:pt>
                <c:pt idx="275">
                  <c:v>28.2728</c:v>
                </c:pt>
                <c:pt idx="276">
                  <c:v>28.336300000000001</c:v>
                </c:pt>
                <c:pt idx="277">
                  <c:v>28.220600000000001</c:v>
                </c:pt>
                <c:pt idx="278">
                  <c:v>27.7561</c:v>
                </c:pt>
                <c:pt idx="279">
                  <c:v>28.4922</c:v>
                </c:pt>
                <c:pt idx="280">
                  <c:v>28.5105</c:v>
                </c:pt>
                <c:pt idx="281">
                  <c:v>28.436599999999999</c:v>
                </c:pt>
                <c:pt idx="282">
                  <c:v>28.630099999999999</c:v>
                </c:pt>
                <c:pt idx="283">
                  <c:v>28.499099999999999</c:v>
                </c:pt>
                <c:pt idx="284">
                  <c:v>28.616900000000001</c:v>
                </c:pt>
                <c:pt idx="285">
                  <c:v>28.828399999999998</c:v>
                </c:pt>
                <c:pt idx="286">
                  <c:v>28.910800000000002</c:v>
                </c:pt>
                <c:pt idx="287">
                  <c:v>29.074000000000002</c:v>
                </c:pt>
                <c:pt idx="288">
                  <c:v>28.9954</c:v>
                </c:pt>
                <c:pt idx="289">
                  <c:v>29.402000000000001</c:v>
                </c:pt>
                <c:pt idx="290">
                  <c:v>29.252199999999998</c:v>
                </c:pt>
                <c:pt idx="291">
                  <c:v>29.051500000000001</c:v>
                </c:pt>
                <c:pt idx="292">
                  <c:v>28.8657</c:v>
                </c:pt>
                <c:pt idx="293">
                  <c:v>28.6648</c:v>
                </c:pt>
                <c:pt idx="294">
                  <c:v>28.811699999999998</c:v>
                </c:pt>
                <c:pt idx="295">
                  <c:v>28.655100000000001</c:v>
                </c:pt>
                <c:pt idx="296">
                  <c:v>28.635899999999999</c:v>
                </c:pt>
                <c:pt idx="297">
                  <c:v>28.451499999999999</c:v>
                </c:pt>
                <c:pt idx="298">
                  <c:v>28.620899999999999</c:v>
                </c:pt>
                <c:pt idx="299">
                  <c:v>29.1693</c:v>
                </c:pt>
                <c:pt idx="300">
                  <c:v>29.134499999999999</c:v>
                </c:pt>
                <c:pt idx="301">
                  <c:v>28.975300000000001</c:v>
                </c:pt>
                <c:pt idx="302">
                  <c:v>29.372599999999998</c:v>
                </c:pt>
                <c:pt idx="303">
                  <c:v>29.211600000000001</c:v>
                </c:pt>
                <c:pt idx="304">
                  <c:v>29.1129</c:v>
                </c:pt>
                <c:pt idx="305">
                  <c:v>29.103400000000001</c:v>
                </c:pt>
                <c:pt idx="306">
                  <c:v>29.169</c:v>
                </c:pt>
                <c:pt idx="307">
                  <c:v>28.891100000000002</c:v>
                </c:pt>
                <c:pt idx="308">
                  <c:v>28.624500000000001</c:v>
                </c:pt>
                <c:pt idx="309">
                  <c:v>28.8965</c:v>
                </c:pt>
                <c:pt idx="310">
                  <c:v>29.0852</c:v>
                </c:pt>
                <c:pt idx="311">
                  <c:v>29.763500000000001</c:v>
                </c:pt>
                <c:pt idx="312">
                  <c:v>30.088999999999999</c:v>
                </c:pt>
                <c:pt idx="313">
                  <c:v>30.530200000000001</c:v>
                </c:pt>
                <c:pt idx="314">
                  <c:v>30.623999999999999</c:v>
                </c:pt>
                <c:pt idx="315">
                  <c:v>30.619399999999999</c:v>
                </c:pt>
                <c:pt idx="316">
                  <c:v>30.573899999999998</c:v>
                </c:pt>
                <c:pt idx="317">
                  <c:v>30.552800000000001</c:v>
                </c:pt>
                <c:pt idx="318">
                  <c:v>30.6296</c:v>
                </c:pt>
                <c:pt idx="319">
                  <c:v>30.636600000000001</c:v>
                </c:pt>
                <c:pt idx="320">
                  <c:v>30.8124</c:v>
                </c:pt>
                <c:pt idx="321">
                  <c:v>30.960799999999999</c:v>
                </c:pt>
                <c:pt idx="322">
                  <c:v>30.642399999999999</c:v>
                </c:pt>
                <c:pt idx="323">
                  <c:v>30.687200000000001</c:v>
                </c:pt>
                <c:pt idx="324">
                  <c:v>30.836500000000001</c:v>
                </c:pt>
                <c:pt idx="325">
                  <c:v>30.792200000000001</c:v>
                </c:pt>
                <c:pt idx="326">
                  <c:v>30.919699999999999</c:v>
                </c:pt>
                <c:pt idx="327">
                  <c:v>31.161200000000001</c:v>
                </c:pt>
                <c:pt idx="328">
                  <c:v>30.9834</c:v>
                </c:pt>
                <c:pt idx="329">
                  <c:v>30.865400000000001</c:v>
                </c:pt>
                <c:pt idx="330">
                  <c:v>30.595800000000001</c:v>
                </c:pt>
                <c:pt idx="331">
                  <c:v>30.350899999999999</c:v>
                </c:pt>
                <c:pt idx="332">
                  <c:v>30.797499999999999</c:v>
                </c:pt>
                <c:pt idx="333">
                  <c:v>30.6983</c:v>
                </c:pt>
                <c:pt idx="334">
                  <c:v>30.5364</c:v>
                </c:pt>
                <c:pt idx="335">
                  <c:v>30.478899999999999</c:v>
                </c:pt>
                <c:pt idx="336">
                  <c:v>30.722200000000001</c:v>
                </c:pt>
                <c:pt idx="337">
                  <c:v>30.7593</c:v>
                </c:pt>
                <c:pt idx="338">
                  <c:v>30.595400000000001</c:v>
                </c:pt>
                <c:pt idx="339">
                  <c:v>30.6555</c:v>
                </c:pt>
                <c:pt idx="340">
                  <c:v>30.811399999999999</c:v>
                </c:pt>
                <c:pt idx="341">
                  <c:v>30.853200000000001</c:v>
                </c:pt>
                <c:pt idx="342">
                  <c:v>30.908000000000001</c:v>
                </c:pt>
                <c:pt idx="343">
                  <c:v>30.842400000000001</c:v>
                </c:pt>
                <c:pt idx="344">
                  <c:v>30.823399999999999</c:v>
                </c:pt>
                <c:pt idx="345">
                  <c:v>30.6966</c:v>
                </c:pt>
                <c:pt idx="346">
                  <c:v>30.544899999999998</c:v>
                </c:pt>
                <c:pt idx="347">
                  <c:v>30.5304</c:v>
                </c:pt>
                <c:pt idx="348">
                  <c:v>30.223600000000001</c:v>
                </c:pt>
                <c:pt idx="349">
                  <c:v>30.414899999999999</c:v>
                </c:pt>
                <c:pt idx="350">
                  <c:v>30.5</c:v>
                </c:pt>
                <c:pt idx="351">
                  <c:v>30.429400000000001</c:v>
                </c:pt>
                <c:pt idx="352">
                  <c:v>30.467500000000001</c:v>
                </c:pt>
                <c:pt idx="353">
                  <c:v>30.584600000000002</c:v>
                </c:pt>
                <c:pt idx="354">
                  <c:v>30.449400000000001</c:v>
                </c:pt>
                <c:pt idx="355">
                  <c:v>30.332599999999999</c:v>
                </c:pt>
                <c:pt idx="356">
                  <c:v>30.333500000000001</c:v>
                </c:pt>
                <c:pt idx="357">
                  <c:v>30.321400000000001</c:v>
                </c:pt>
                <c:pt idx="358">
                  <c:v>30.304600000000001</c:v>
                </c:pt>
                <c:pt idx="359">
                  <c:v>30.344999999999999</c:v>
                </c:pt>
                <c:pt idx="360">
                  <c:v>30.376799999999999</c:v>
                </c:pt>
                <c:pt idx="361">
                  <c:v>30.422999999999998</c:v>
                </c:pt>
                <c:pt idx="362">
                  <c:v>30.2212</c:v>
                </c:pt>
                <c:pt idx="363">
                  <c:v>30.4438</c:v>
                </c:pt>
                <c:pt idx="364">
                  <c:v>30.491399999999999</c:v>
                </c:pt>
                <c:pt idx="365">
                  <c:v>30.715399999999999</c:v>
                </c:pt>
                <c:pt idx="366">
                  <c:v>30.614899999999999</c:v>
                </c:pt>
                <c:pt idx="367">
                  <c:v>30.7867</c:v>
                </c:pt>
                <c:pt idx="368">
                  <c:v>30.942699999999999</c:v>
                </c:pt>
                <c:pt idx="369">
                  <c:v>30.922799999999999</c:v>
                </c:pt>
                <c:pt idx="370">
                  <c:v>30.890499999999999</c:v>
                </c:pt>
                <c:pt idx="371">
                  <c:v>31.019600000000001</c:v>
                </c:pt>
                <c:pt idx="372">
                  <c:v>30.436900000000001</c:v>
                </c:pt>
                <c:pt idx="373">
                  <c:v>30.7182</c:v>
                </c:pt>
                <c:pt idx="374">
                  <c:v>30.632999999999999</c:v>
                </c:pt>
                <c:pt idx="375">
                  <c:v>30.801600000000001</c:v>
                </c:pt>
                <c:pt idx="376">
                  <c:v>30.726500000000001</c:v>
                </c:pt>
                <c:pt idx="377">
                  <c:v>30.541399999999999</c:v>
                </c:pt>
                <c:pt idx="378">
                  <c:v>30.693999999999999</c:v>
                </c:pt>
                <c:pt idx="379">
                  <c:v>30.339400000000001</c:v>
                </c:pt>
                <c:pt idx="380">
                  <c:v>30.384799999999998</c:v>
                </c:pt>
                <c:pt idx="381">
                  <c:v>30.624300000000002</c:v>
                </c:pt>
                <c:pt idx="382">
                  <c:v>30.6753</c:v>
                </c:pt>
                <c:pt idx="383">
                  <c:v>30.774999999999999</c:v>
                </c:pt>
                <c:pt idx="384">
                  <c:v>30.754799999999999</c:v>
                </c:pt>
                <c:pt idx="385">
                  <c:v>30.916699999999999</c:v>
                </c:pt>
                <c:pt idx="386">
                  <c:v>30.903600000000001</c:v>
                </c:pt>
                <c:pt idx="387">
                  <c:v>31.0688</c:v>
                </c:pt>
                <c:pt idx="388">
                  <c:v>30.955400000000001</c:v>
                </c:pt>
                <c:pt idx="389">
                  <c:v>30.457100000000001</c:v>
                </c:pt>
                <c:pt idx="390">
                  <c:v>30.57</c:v>
                </c:pt>
                <c:pt idx="391">
                  <c:v>30.17</c:v>
                </c:pt>
                <c:pt idx="392">
                  <c:v>29.8047</c:v>
                </c:pt>
                <c:pt idx="393">
                  <c:v>30.152200000000001</c:v>
                </c:pt>
                <c:pt idx="394">
                  <c:v>30.3216</c:v>
                </c:pt>
                <c:pt idx="395">
                  <c:v>30.254200000000001</c:v>
                </c:pt>
                <c:pt idx="396">
                  <c:v>30.513000000000002</c:v>
                </c:pt>
                <c:pt idx="397">
                  <c:v>30.616</c:v>
                </c:pt>
                <c:pt idx="398">
                  <c:v>30.802399999999999</c:v>
                </c:pt>
                <c:pt idx="399">
                  <c:v>30.638300000000001</c:v>
                </c:pt>
                <c:pt idx="400">
                  <c:v>30.626899999999999</c:v>
                </c:pt>
                <c:pt idx="401">
                  <c:v>30.586400000000001</c:v>
                </c:pt>
                <c:pt idx="402">
                  <c:v>30.898700000000002</c:v>
                </c:pt>
                <c:pt idx="403">
                  <c:v>30.257200000000001</c:v>
                </c:pt>
                <c:pt idx="404">
                  <c:v>30.020099999999999</c:v>
                </c:pt>
                <c:pt idx="405">
                  <c:v>29.909600000000001</c:v>
                </c:pt>
                <c:pt idx="406">
                  <c:v>29.825199999999999</c:v>
                </c:pt>
                <c:pt idx="407">
                  <c:v>29.966000000000001</c:v>
                </c:pt>
                <c:pt idx="408">
                  <c:v>29.910399999999999</c:v>
                </c:pt>
                <c:pt idx="409">
                  <c:v>29.638300000000001</c:v>
                </c:pt>
                <c:pt idx="410">
                  <c:v>29.340299999999999</c:v>
                </c:pt>
                <c:pt idx="411">
                  <c:v>28.744800000000001</c:v>
                </c:pt>
                <c:pt idx="412">
                  <c:v>28.2728</c:v>
                </c:pt>
                <c:pt idx="413">
                  <c:v>28.6404</c:v>
                </c:pt>
                <c:pt idx="414">
                  <c:v>28.852899999999998</c:v>
                </c:pt>
                <c:pt idx="415">
                  <c:v>29.622599999999998</c:v>
                </c:pt>
                <c:pt idx="416">
                  <c:v>29.5123</c:v>
                </c:pt>
                <c:pt idx="417">
                  <c:v>29.8062</c:v>
                </c:pt>
                <c:pt idx="418">
                  <c:v>29.275700000000001</c:v>
                </c:pt>
                <c:pt idx="419">
                  <c:v>29.315300000000001</c:v>
                </c:pt>
                <c:pt idx="420">
                  <c:v>29.5288</c:v>
                </c:pt>
                <c:pt idx="421">
                  <c:v>29.159800000000001</c:v>
                </c:pt>
                <c:pt idx="422">
                  <c:v>29.168600000000001</c:v>
                </c:pt>
                <c:pt idx="423">
                  <c:v>29.392499999999998</c:v>
                </c:pt>
                <c:pt idx="424">
                  <c:v>29.167899999999999</c:v>
                </c:pt>
                <c:pt idx="425">
                  <c:v>29.258900000000001</c:v>
                </c:pt>
                <c:pt idx="426">
                  <c:v>29.185700000000001</c:v>
                </c:pt>
                <c:pt idx="427">
                  <c:v>29.217500000000001</c:v>
                </c:pt>
                <c:pt idx="428">
                  <c:v>29.518799999999999</c:v>
                </c:pt>
                <c:pt idx="429">
                  <c:v>29.874500000000001</c:v>
                </c:pt>
                <c:pt idx="430">
                  <c:v>29.720400000000001</c:v>
                </c:pt>
                <c:pt idx="431">
                  <c:v>29.756699999999999</c:v>
                </c:pt>
                <c:pt idx="432">
                  <c:v>29.493099999999998</c:v>
                </c:pt>
                <c:pt idx="433">
                  <c:v>29.363399999999999</c:v>
                </c:pt>
                <c:pt idx="434">
                  <c:v>29.059200000000001</c:v>
                </c:pt>
                <c:pt idx="435">
                  <c:v>28.949200000000001</c:v>
                </c:pt>
                <c:pt idx="436">
                  <c:v>28.5733</c:v>
                </c:pt>
                <c:pt idx="437">
                  <c:v>28.7288</c:v>
                </c:pt>
                <c:pt idx="438">
                  <c:v>29.5716</c:v>
                </c:pt>
                <c:pt idx="439">
                  <c:v>29.615500000000001</c:v>
                </c:pt>
                <c:pt idx="440">
                  <c:v>29.642399999999999</c:v>
                </c:pt>
                <c:pt idx="441">
                  <c:v>30.219000000000001</c:v>
                </c:pt>
                <c:pt idx="442">
                  <c:v>30.215399999999999</c:v>
                </c:pt>
                <c:pt idx="443">
                  <c:v>30.403099999999998</c:v>
                </c:pt>
                <c:pt idx="444">
                  <c:v>30.572900000000001</c:v>
                </c:pt>
                <c:pt idx="445">
                  <c:v>30.780100000000001</c:v>
                </c:pt>
                <c:pt idx="446">
                  <c:v>30.737500000000001</c:v>
                </c:pt>
                <c:pt idx="447">
                  <c:v>30.740300000000001</c:v>
                </c:pt>
                <c:pt idx="448">
                  <c:v>30.5641</c:v>
                </c:pt>
                <c:pt idx="449">
                  <c:v>30.588999999999999</c:v>
                </c:pt>
                <c:pt idx="450">
                  <c:v>30.771899999999999</c:v>
                </c:pt>
                <c:pt idx="451">
                  <c:v>30.881900000000002</c:v>
                </c:pt>
                <c:pt idx="452">
                  <c:v>30.9727</c:v>
                </c:pt>
                <c:pt idx="453">
                  <c:v>30.814599999999999</c:v>
                </c:pt>
                <c:pt idx="454">
                  <c:v>30.954499999999999</c:v>
                </c:pt>
                <c:pt idx="455">
                  <c:v>31.2196</c:v>
                </c:pt>
                <c:pt idx="456">
                  <c:v>31.2378</c:v>
                </c:pt>
                <c:pt idx="457">
                  <c:v>31.0029</c:v>
                </c:pt>
                <c:pt idx="458">
                  <c:v>31.033300000000001</c:v>
                </c:pt>
                <c:pt idx="459">
                  <c:v>30.959099999999999</c:v>
                </c:pt>
                <c:pt idx="460">
                  <c:v>30.895199999999999</c:v>
                </c:pt>
                <c:pt idx="461">
                  <c:v>31.458300000000001</c:v>
                </c:pt>
                <c:pt idx="462">
                  <c:v>31.4709</c:v>
                </c:pt>
                <c:pt idx="463">
                  <c:v>31.3477</c:v>
                </c:pt>
                <c:pt idx="464">
                  <c:v>31.3812</c:v>
                </c:pt>
                <c:pt idx="465">
                  <c:v>30.850899999999999</c:v>
                </c:pt>
                <c:pt idx="466">
                  <c:v>30.7681</c:v>
                </c:pt>
                <c:pt idx="467">
                  <c:v>30.759499999999999</c:v>
                </c:pt>
                <c:pt idx="468">
                  <c:v>30.601700000000001</c:v>
                </c:pt>
                <c:pt idx="469">
                  <c:v>30.252700000000001</c:v>
                </c:pt>
                <c:pt idx="470">
                  <c:v>30.646000000000001</c:v>
                </c:pt>
                <c:pt idx="471">
                  <c:v>30.868200000000002</c:v>
                </c:pt>
                <c:pt idx="472">
                  <c:v>30.947700000000001</c:v>
                </c:pt>
                <c:pt idx="473">
                  <c:v>31.137699999999999</c:v>
                </c:pt>
                <c:pt idx="474">
                  <c:v>31.057099999999998</c:v>
                </c:pt>
                <c:pt idx="475">
                  <c:v>30.915900000000001</c:v>
                </c:pt>
                <c:pt idx="476">
                  <c:v>30.612500000000001</c:v>
                </c:pt>
                <c:pt idx="477">
                  <c:v>30.775600000000001</c:v>
                </c:pt>
                <c:pt idx="478">
                  <c:v>30.6876</c:v>
                </c:pt>
                <c:pt idx="479">
                  <c:v>30.112400000000001</c:v>
                </c:pt>
                <c:pt idx="480">
                  <c:v>30.5001</c:v>
                </c:pt>
                <c:pt idx="481">
                  <c:v>30.106000000000002</c:v>
                </c:pt>
                <c:pt idx="482">
                  <c:v>29.835799999999999</c:v>
                </c:pt>
                <c:pt idx="483">
                  <c:v>29.812799999999999</c:v>
                </c:pt>
                <c:pt idx="484">
                  <c:v>29.577300000000001</c:v>
                </c:pt>
                <c:pt idx="485">
                  <c:v>29.2867</c:v>
                </c:pt>
                <c:pt idx="486">
                  <c:v>29.398499999999999</c:v>
                </c:pt>
                <c:pt idx="487">
                  <c:v>29.4328</c:v>
                </c:pt>
                <c:pt idx="488">
                  <c:v>29.122599999999998</c:v>
                </c:pt>
                <c:pt idx="489">
                  <c:v>29.054200000000002</c:v>
                </c:pt>
                <c:pt idx="490">
                  <c:v>29.7498</c:v>
                </c:pt>
                <c:pt idx="491">
                  <c:v>30.113499999999998</c:v>
                </c:pt>
                <c:pt idx="492">
                  <c:v>30.1647</c:v>
                </c:pt>
                <c:pt idx="493">
                  <c:v>29.771599999999999</c:v>
                </c:pt>
                <c:pt idx="494">
                  <c:v>29.741299999999999</c:v>
                </c:pt>
                <c:pt idx="495">
                  <c:v>29.867000000000001</c:v>
                </c:pt>
                <c:pt idx="496">
                  <c:v>30.046900000000001</c:v>
                </c:pt>
                <c:pt idx="497">
                  <c:v>30.015699999999999</c:v>
                </c:pt>
                <c:pt idx="498">
                  <c:v>29.933299999999999</c:v>
                </c:pt>
                <c:pt idx="499">
                  <c:v>29.932400000000001</c:v>
                </c:pt>
                <c:pt idx="500">
                  <c:v>29.6663</c:v>
                </c:pt>
                <c:pt idx="501">
                  <c:v>30.599900000000002</c:v>
                </c:pt>
                <c:pt idx="502">
                  <c:v>29.906199999999998</c:v>
                </c:pt>
                <c:pt idx="503">
                  <c:v>29.847100000000001</c:v>
                </c:pt>
                <c:pt idx="504">
                  <c:v>29.591000000000001</c:v>
                </c:pt>
                <c:pt idx="505">
                  <c:v>28.8523</c:v>
                </c:pt>
                <c:pt idx="506">
                  <c:v>28.5794</c:v>
                </c:pt>
                <c:pt idx="507">
                  <c:v>28.517800000000001</c:v>
                </c:pt>
                <c:pt idx="508">
                  <c:v>28.740200000000002</c:v>
                </c:pt>
                <c:pt idx="509">
                  <c:v>28.730799999999999</c:v>
                </c:pt>
                <c:pt idx="510">
                  <c:v>28.973400000000002</c:v>
                </c:pt>
                <c:pt idx="511">
                  <c:v>28.619199999999999</c:v>
                </c:pt>
                <c:pt idx="512">
                  <c:v>28.451000000000001</c:v>
                </c:pt>
                <c:pt idx="513">
                  <c:v>28.5947</c:v>
                </c:pt>
                <c:pt idx="514">
                  <c:v>28.618099999999998</c:v>
                </c:pt>
                <c:pt idx="515">
                  <c:v>28.843299999999999</c:v>
                </c:pt>
                <c:pt idx="516">
                  <c:v>29.164100000000001</c:v>
                </c:pt>
                <c:pt idx="517">
                  <c:v>29.064900000000002</c:v>
                </c:pt>
                <c:pt idx="518">
                  <c:v>29.385899999999999</c:v>
                </c:pt>
                <c:pt idx="519">
                  <c:v>29.510100000000001</c:v>
                </c:pt>
                <c:pt idx="520">
                  <c:v>29.711500000000001</c:v>
                </c:pt>
                <c:pt idx="521">
                  <c:v>30.579699999999999</c:v>
                </c:pt>
                <c:pt idx="522">
                  <c:v>30.201000000000001</c:v>
                </c:pt>
                <c:pt idx="523">
                  <c:v>30.317399999999999</c:v>
                </c:pt>
                <c:pt idx="524">
                  <c:v>30.6633</c:v>
                </c:pt>
                <c:pt idx="525">
                  <c:v>30.293099999999999</c:v>
                </c:pt>
                <c:pt idx="526">
                  <c:v>29.974</c:v>
                </c:pt>
                <c:pt idx="527">
                  <c:v>29.707999999999998</c:v>
                </c:pt>
                <c:pt idx="528">
                  <c:v>29.804500000000001</c:v>
                </c:pt>
                <c:pt idx="529">
                  <c:v>29.6814</c:v>
                </c:pt>
                <c:pt idx="530">
                  <c:v>29.721399999999999</c:v>
                </c:pt>
                <c:pt idx="531">
                  <c:v>30.2761</c:v>
                </c:pt>
                <c:pt idx="532">
                  <c:v>30.199200000000001</c:v>
                </c:pt>
                <c:pt idx="533">
                  <c:v>30.5364</c:v>
                </c:pt>
                <c:pt idx="534">
                  <c:v>30.489100000000001</c:v>
                </c:pt>
                <c:pt idx="535">
                  <c:v>30.388300000000001</c:v>
                </c:pt>
                <c:pt idx="536">
                  <c:v>30.509399999999999</c:v>
                </c:pt>
                <c:pt idx="537">
                  <c:v>30.28</c:v>
                </c:pt>
                <c:pt idx="538">
                  <c:v>30.247699999999998</c:v>
                </c:pt>
                <c:pt idx="539">
                  <c:v>30.429300000000001</c:v>
                </c:pt>
                <c:pt idx="540">
                  <c:v>30.4559</c:v>
                </c:pt>
                <c:pt idx="541">
                  <c:v>30.626000000000001</c:v>
                </c:pt>
                <c:pt idx="542">
                  <c:v>30.977499999999999</c:v>
                </c:pt>
                <c:pt idx="543">
                  <c:v>31.240400000000001</c:v>
                </c:pt>
                <c:pt idx="544">
                  <c:v>31.328299999999999</c:v>
                </c:pt>
                <c:pt idx="545">
                  <c:v>31.403199999999998</c:v>
                </c:pt>
                <c:pt idx="546">
                  <c:v>31.4879</c:v>
                </c:pt>
                <c:pt idx="547">
                  <c:v>31.162600000000001</c:v>
                </c:pt>
                <c:pt idx="548">
                  <c:v>31.1541</c:v>
                </c:pt>
                <c:pt idx="549">
                  <c:v>31.045000000000002</c:v>
                </c:pt>
                <c:pt idx="550">
                  <c:v>31.3247</c:v>
                </c:pt>
                <c:pt idx="551">
                  <c:v>31.294599999999999</c:v>
                </c:pt>
                <c:pt idx="552">
                  <c:v>30.958500000000001</c:v>
                </c:pt>
                <c:pt idx="553">
                  <c:v>31.337700000000002</c:v>
                </c:pt>
                <c:pt idx="554">
                  <c:v>31.816400000000002</c:v>
                </c:pt>
                <c:pt idx="555">
                  <c:v>31.85</c:v>
                </c:pt>
                <c:pt idx="556">
                  <c:v>31.9556</c:v>
                </c:pt>
                <c:pt idx="557">
                  <c:v>31.966699999999999</c:v>
                </c:pt>
                <c:pt idx="558">
                  <c:v>31.948799999999999</c:v>
                </c:pt>
                <c:pt idx="559">
                  <c:v>32.139499999999998</c:v>
                </c:pt>
                <c:pt idx="560">
                  <c:v>32.345700000000001</c:v>
                </c:pt>
                <c:pt idx="561">
                  <c:v>29.330200000000001</c:v>
                </c:pt>
                <c:pt idx="562">
                  <c:v>29.447199999999999</c:v>
                </c:pt>
                <c:pt idx="563">
                  <c:v>29.203499999999998</c:v>
                </c:pt>
                <c:pt idx="564">
                  <c:v>28.8874</c:v>
                </c:pt>
                <c:pt idx="565">
                  <c:v>28.947600000000001</c:v>
                </c:pt>
                <c:pt idx="566">
                  <c:v>28.799900000000001</c:v>
                </c:pt>
                <c:pt idx="567">
                  <c:v>28.677199999999999</c:v>
                </c:pt>
                <c:pt idx="568">
                  <c:v>28.614699999999999</c:v>
                </c:pt>
                <c:pt idx="569">
                  <c:v>28.824300000000001</c:v>
                </c:pt>
                <c:pt idx="570">
                  <c:v>29.031199999999998</c:v>
                </c:pt>
                <c:pt idx="571">
                  <c:v>29.023900000000001</c:v>
                </c:pt>
                <c:pt idx="572">
                  <c:v>29.109000000000002</c:v>
                </c:pt>
                <c:pt idx="573">
                  <c:v>28.781199999999998</c:v>
                </c:pt>
                <c:pt idx="574">
                  <c:v>29.267499999999998</c:v>
                </c:pt>
                <c:pt idx="575">
                  <c:v>29.123699999999999</c:v>
                </c:pt>
                <c:pt idx="576">
                  <c:v>29.0642</c:v>
                </c:pt>
                <c:pt idx="577">
                  <c:v>29.100300000000001</c:v>
                </c:pt>
                <c:pt idx="578">
                  <c:v>29.0791</c:v>
                </c:pt>
                <c:pt idx="579">
                  <c:v>28.9739</c:v>
                </c:pt>
                <c:pt idx="580">
                  <c:v>29.311499999999999</c:v>
                </c:pt>
                <c:pt idx="581">
                  <c:v>29.010999999999999</c:v>
                </c:pt>
                <c:pt idx="582">
                  <c:v>29.177</c:v>
                </c:pt>
                <c:pt idx="583">
                  <c:v>29.223600000000001</c:v>
                </c:pt>
                <c:pt idx="584">
                  <c:v>29.178999999999998</c:v>
                </c:pt>
                <c:pt idx="585">
                  <c:v>29.050799999999999</c:v>
                </c:pt>
                <c:pt idx="586">
                  <c:v>28.907499999999999</c:v>
                </c:pt>
                <c:pt idx="587">
                  <c:v>28.948</c:v>
                </c:pt>
                <c:pt idx="588">
                  <c:v>28.973099999999999</c:v>
                </c:pt>
                <c:pt idx="589">
                  <c:v>29.247699999999998</c:v>
                </c:pt>
                <c:pt idx="590">
                  <c:v>29.1387</c:v>
                </c:pt>
                <c:pt idx="591">
                  <c:v>29.214300000000001</c:v>
                </c:pt>
                <c:pt idx="592">
                  <c:v>29.032299999999999</c:v>
                </c:pt>
                <c:pt idx="593">
                  <c:v>29.3142</c:v>
                </c:pt>
                <c:pt idx="594">
                  <c:v>29.333300000000001</c:v>
                </c:pt>
                <c:pt idx="595">
                  <c:v>29.125299999999999</c:v>
                </c:pt>
                <c:pt idx="596">
                  <c:v>29.111000000000001</c:v>
                </c:pt>
                <c:pt idx="597">
                  <c:v>29.179200000000002</c:v>
                </c:pt>
                <c:pt idx="598">
                  <c:v>29.232600000000001</c:v>
                </c:pt>
                <c:pt idx="599">
                  <c:v>29.401800000000001</c:v>
                </c:pt>
                <c:pt idx="600">
                  <c:v>29.5396</c:v>
                </c:pt>
                <c:pt idx="601">
                  <c:v>29.753299999999999</c:v>
                </c:pt>
                <c:pt idx="602">
                  <c:v>29.807300000000001</c:v>
                </c:pt>
                <c:pt idx="603">
                  <c:v>29.7379</c:v>
                </c:pt>
                <c:pt idx="604">
                  <c:v>29.376200000000001</c:v>
                </c:pt>
                <c:pt idx="605">
                  <c:v>29.442699999999999</c:v>
                </c:pt>
                <c:pt idx="606">
                  <c:v>29.4114</c:v>
                </c:pt>
                <c:pt idx="607">
                  <c:v>29.683299999999999</c:v>
                </c:pt>
                <c:pt idx="608">
                  <c:v>29.636099999999999</c:v>
                </c:pt>
                <c:pt idx="609">
                  <c:v>29.742699999999999</c:v>
                </c:pt>
                <c:pt idx="610">
                  <c:v>29.8322</c:v>
                </c:pt>
                <c:pt idx="611">
                  <c:v>29.4434</c:v>
                </c:pt>
                <c:pt idx="612">
                  <c:v>29.129899999999999</c:v>
                </c:pt>
                <c:pt idx="613">
                  <c:v>28.970300000000002</c:v>
                </c:pt>
                <c:pt idx="614">
                  <c:v>28.74</c:v>
                </c:pt>
                <c:pt idx="615">
                  <c:v>29.026900000000001</c:v>
                </c:pt>
                <c:pt idx="616">
                  <c:v>29.166699999999999</c:v>
                </c:pt>
                <c:pt idx="617">
                  <c:v>29.215199999999999</c:v>
                </c:pt>
                <c:pt idx="618">
                  <c:v>29.523700000000002</c:v>
                </c:pt>
                <c:pt idx="619">
                  <c:v>29.4754</c:v>
                </c:pt>
                <c:pt idx="620">
                  <c:v>29.5411</c:v>
                </c:pt>
                <c:pt idx="621">
                  <c:v>29.761399999999998</c:v>
                </c:pt>
                <c:pt idx="622">
                  <c:v>28.948499999999999</c:v>
                </c:pt>
                <c:pt idx="623">
                  <c:v>27.979299999999999</c:v>
                </c:pt>
                <c:pt idx="624">
                  <c:v>28.2544</c:v>
                </c:pt>
                <c:pt idx="625">
                  <c:v>28.729099999999999</c:v>
                </c:pt>
                <c:pt idx="626">
                  <c:v>29.962700000000002</c:v>
                </c:pt>
                <c:pt idx="627">
                  <c:v>30.121600000000001</c:v>
                </c:pt>
                <c:pt idx="628">
                  <c:v>30.1142</c:v>
                </c:pt>
                <c:pt idx="629">
                  <c:v>29.865300000000001</c:v>
                </c:pt>
                <c:pt idx="630">
                  <c:v>29.529</c:v>
                </c:pt>
                <c:pt idx="631">
                  <c:v>29.588200000000001</c:v>
                </c:pt>
                <c:pt idx="632">
                  <c:v>29.818000000000001</c:v>
                </c:pt>
                <c:pt idx="633">
                  <c:v>30.101500000000001</c:v>
                </c:pt>
                <c:pt idx="634">
                  <c:v>30.2685</c:v>
                </c:pt>
                <c:pt idx="635">
                  <c:v>30.164100000000001</c:v>
                </c:pt>
                <c:pt idx="636">
                  <c:v>30.313300000000002</c:v>
                </c:pt>
                <c:pt idx="637">
                  <c:v>30.4542</c:v>
                </c:pt>
                <c:pt idx="638">
                  <c:v>30.616800000000001</c:v>
                </c:pt>
                <c:pt idx="639">
                  <c:v>30.680800000000001</c:v>
                </c:pt>
                <c:pt idx="640">
                  <c:v>30.9712</c:v>
                </c:pt>
                <c:pt idx="641">
                  <c:v>30.874500000000001</c:v>
                </c:pt>
                <c:pt idx="642">
                  <c:v>30.9877</c:v>
                </c:pt>
                <c:pt idx="643">
                  <c:v>30.7224</c:v>
                </c:pt>
                <c:pt idx="644">
                  <c:v>31.295400000000001</c:v>
                </c:pt>
                <c:pt idx="645">
                  <c:v>31.203099999999999</c:v>
                </c:pt>
                <c:pt idx="646">
                  <c:v>31.235299999999999</c:v>
                </c:pt>
                <c:pt idx="647">
                  <c:v>31.120899999999999</c:v>
                </c:pt>
                <c:pt idx="648">
                  <c:v>31.2196</c:v>
                </c:pt>
                <c:pt idx="649">
                  <c:v>31.037299999999998</c:v>
                </c:pt>
                <c:pt idx="650">
                  <c:v>31.228899999999999</c:v>
                </c:pt>
                <c:pt idx="651">
                  <c:v>31.293399999999998</c:v>
                </c:pt>
                <c:pt idx="652">
                  <c:v>31.4621</c:v>
                </c:pt>
                <c:pt idx="653">
                  <c:v>31.579000000000001</c:v>
                </c:pt>
                <c:pt idx="654">
                  <c:v>31.754100000000001</c:v>
                </c:pt>
                <c:pt idx="655">
                  <c:v>31.864699999999999</c:v>
                </c:pt>
                <c:pt idx="656">
                  <c:v>32.2273</c:v>
                </c:pt>
                <c:pt idx="657">
                  <c:v>32.2425</c:v>
                </c:pt>
                <c:pt idx="658">
                  <c:v>32.4634</c:v>
                </c:pt>
                <c:pt idx="659">
                  <c:v>32.234299999999998</c:v>
                </c:pt>
                <c:pt idx="660">
                  <c:v>32.172499999999999</c:v>
                </c:pt>
                <c:pt idx="661">
                  <c:v>32.289700000000003</c:v>
                </c:pt>
                <c:pt idx="662">
                  <c:v>32.197200000000002</c:v>
                </c:pt>
                <c:pt idx="663">
                  <c:v>32.194200000000002</c:v>
                </c:pt>
                <c:pt idx="664">
                  <c:v>31.7742</c:v>
                </c:pt>
                <c:pt idx="665">
                  <c:v>31.825399999999998</c:v>
                </c:pt>
                <c:pt idx="666">
                  <c:v>31.818899999999999</c:v>
                </c:pt>
                <c:pt idx="667">
                  <c:v>31.5761</c:v>
                </c:pt>
                <c:pt idx="668">
                  <c:v>31.7286</c:v>
                </c:pt>
                <c:pt idx="669">
                  <c:v>31.7624</c:v>
                </c:pt>
                <c:pt idx="670">
                  <c:v>31.6907</c:v>
                </c:pt>
                <c:pt idx="671">
                  <c:v>25.932700000000001</c:v>
                </c:pt>
                <c:pt idx="672">
                  <c:v>26.055</c:v>
                </c:pt>
                <c:pt idx="673">
                  <c:v>26.084599999999998</c:v>
                </c:pt>
                <c:pt idx="674">
                  <c:v>25.967199999999998</c:v>
                </c:pt>
                <c:pt idx="675">
                  <c:v>25.842700000000001</c:v>
                </c:pt>
                <c:pt idx="676">
                  <c:v>25.852699999999999</c:v>
                </c:pt>
                <c:pt idx="677">
                  <c:v>25.330500000000001</c:v>
                </c:pt>
                <c:pt idx="678">
                  <c:v>25.473299999999998</c:v>
                </c:pt>
                <c:pt idx="679">
                  <c:v>25.164100000000001</c:v>
                </c:pt>
                <c:pt idx="680">
                  <c:v>24.953299999999999</c:v>
                </c:pt>
                <c:pt idx="681">
                  <c:v>25.0381</c:v>
                </c:pt>
                <c:pt idx="682">
                  <c:v>25.009799999999998</c:v>
                </c:pt>
                <c:pt idx="683">
                  <c:v>25.266100000000002</c:v>
                </c:pt>
                <c:pt idx="684">
                  <c:v>25.586600000000001</c:v>
                </c:pt>
                <c:pt idx="685">
                  <c:v>26.1569</c:v>
                </c:pt>
                <c:pt idx="686">
                  <c:v>26.049600000000002</c:v>
                </c:pt>
                <c:pt idx="687">
                  <c:v>25.762899999999998</c:v>
                </c:pt>
                <c:pt idx="688">
                  <c:v>26.0242</c:v>
                </c:pt>
                <c:pt idx="689">
                  <c:v>26.195799999999998</c:v>
                </c:pt>
                <c:pt idx="690">
                  <c:v>25.991599999999998</c:v>
                </c:pt>
                <c:pt idx="691">
                  <c:v>23.4711</c:v>
                </c:pt>
                <c:pt idx="692">
                  <c:v>23.648</c:v>
                </c:pt>
                <c:pt idx="693">
                  <c:v>23.800699999999999</c:v>
                </c:pt>
                <c:pt idx="694">
                  <c:v>23.916</c:v>
                </c:pt>
                <c:pt idx="695">
                  <c:v>23.8184</c:v>
                </c:pt>
                <c:pt idx="696">
                  <c:v>23.645399999999999</c:v>
                </c:pt>
                <c:pt idx="697">
                  <c:v>23.977399999999999</c:v>
                </c:pt>
                <c:pt idx="698">
                  <c:v>23.853000000000002</c:v>
                </c:pt>
                <c:pt idx="699">
                  <c:v>23.803599999999999</c:v>
                </c:pt>
                <c:pt idx="700">
                  <c:v>23.717300000000002</c:v>
                </c:pt>
                <c:pt idx="701">
                  <c:v>23.697500000000002</c:v>
                </c:pt>
                <c:pt idx="702">
                  <c:v>23.524699999999999</c:v>
                </c:pt>
                <c:pt idx="703">
                  <c:v>23.746300000000002</c:v>
                </c:pt>
                <c:pt idx="704">
                  <c:v>23.937000000000001</c:v>
                </c:pt>
                <c:pt idx="705">
                  <c:v>23.8292</c:v>
                </c:pt>
                <c:pt idx="706">
                  <c:v>23.900400000000001</c:v>
                </c:pt>
                <c:pt idx="707">
                  <c:v>23.906700000000001</c:v>
                </c:pt>
                <c:pt idx="708">
                  <c:v>23.74</c:v>
                </c:pt>
                <c:pt idx="709">
                  <c:v>23.597799999999999</c:v>
                </c:pt>
                <c:pt idx="710">
                  <c:v>23.750399999999999</c:v>
                </c:pt>
                <c:pt idx="711">
                  <c:v>23.697400000000002</c:v>
                </c:pt>
                <c:pt idx="712">
                  <c:v>23.698399999999999</c:v>
                </c:pt>
                <c:pt idx="713">
                  <c:v>23.349900000000002</c:v>
                </c:pt>
                <c:pt idx="714">
                  <c:v>23.0442</c:v>
                </c:pt>
                <c:pt idx="715">
                  <c:v>23.049600000000002</c:v>
                </c:pt>
                <c:pt idx="716">
                  <c:v>23.718699999999998</c:v>
                </c:pt>
                <c:pt idx="717">
                  <c:v>23.926300000000001</c:v>
                </c:pt>
                <c:pt idx="718">
                  <c:v>23.3931</c:v>
                </c:pt>
                <c:pt idx="719">
                  <c:v>22.323699999999999</c:v>
                </c:pt>
                <c:pt idx="720">
                  <c:v>22.202300000000001</c:v>
                </c:pt>
                <c:pt idx="721">
                  <c:v>22.3642</c:v>
                </c:pt>
                <c:pt idx="722">
                  <c:v>22.224599999999999</c:v>
                </c:pt>
                <c:pt idx="723">
                  <c:v>22.164400000000001</c:v>
                </c:pt>
                <c:pt idx="724">
                  <c:v>22.173300000000001</c:v>
                </c:pt>
                <c:pt idx="725">
                  <c:v>21.899000000000001</c:v>
                </c:pt>
                <c:pt idx="726">
                  <c:v>22.148099999999999</c:v>
                </c:pt>
                <c:pt idx="727">
                  <c:v>22.303699999999999</c:v>
                </c:pt>
                <c:pt idx="728">
                  <c:v>22.344100000000001</c:v>
                </c:pt>
                <c:pt idx="729">
                  <c:v>22.389500000000002</c:v>
                </c:pt>
                <c:pt idx="730">
                  <c:v>22.4451</c:v>
                </c:pt>
                <c:pt idx="731">
                  <c:v>22.396599999999999</c:v>
                </c:pt>
                <c:pt idx="732">
                  <c:v>22.3688</c:v>
                </c:pt>
                <c:pt idx="733">
                  <c:v>22.159199999999998</c:v>
                </c:pt>
                <c:pt idx="734">
                  <c:v>21.996400000000001</c:v>
                </c:pt>
                <c:pt idx="735">
                  <c:v>22.184999999999999</c:v>
                </c:pt>
                <c:pt idx="736">
                  <c:v>22.266999999999999</c:v>
                </c:pt>
                <c:pt idx="737">
                  <c:v>22.517099999999999</c:v>
                </c:pt>
                <c:pt idx="738">
                  <c:v>22.887499999999999</c:v>
                </c:pt>
                <c:pt idx="739">
                  <c:v>23.160699999999999</c:v>
                </c:pt>
                <c:pt idx="740">
                  <c:v>23.139299999999999</c:v>
                </c:pt>
                <c:pt idx="741">
                  <c:v>22.828600000000002</c:v>
                </c:pt>
                <c:pt idx="742">
                  <c:v>22.656500000000001</c:v>
                </c:pt>
                <c:pt idx="743">
                  <c:v>22.285799999999998</c:v>
                </c:pt>
                <c:pt idx="744">
                  <c:v>22.174099999999999</c:v>
                </c:pt>
                <c:pt idx="745">
                  <c:v>22.191400000000002</c:v>
                </c:pt>
                <c:pt idx="746">
                  <c:v>22.217400000000001</c:v>
                </c:pt>
                <c:pt idx="747">
                  <c:v>22.229800000000001</c:v>
                </c:pt>
                <c:pt idx="748">
                  <c:v>22.311499999999999</c:v>
                </c:pt>
                <c:pt idx="749">
                  <c:v>22.220700000000001</c:v>
                </c:pt>
                <c:pt idx="750">
                  <c:v>22.373799999999999</c:v>
                </c:pt>
                <c:pt idx="751">
                  <c:v>22.504000000000001</c:v>
                </c:pt>
                <c:pt idx="752">
                  <c:v>22.674900000000001</c:v>
                </c:pt>
                <c:pt idx="753">
                  <c:v>22.543299999999999</c:v>
                </c:pt>
                <c:pt idx="754">
                  <c:v>23.2212</c:v>
                </c:pt>
                <c:pt idx="755">
                  <c:v>23.438800000000001</c:v>
                </c:pt>
                <c:pt idx="756">
                  <c:v>23.674800000000001</c:v>
                </c:pt>
                <c:pt idx="757">
                  <c:v>23.742000000000001</c:v>
                </c:pt>
                <c:pt idx="758">
                  <c:v>23.412500000000001</c:v>
                </c:pt>
                <c:pt idx="759">
                  <c:v>23.1493</c:v>
                </c:pt>
                <c:pt idx="760">
                  <c:v>23.3184</c:v>
                </c:pt>
                <c:pt idx="761">
                  <c:v>23.342400000000001</c:v>
                </c:pt>
                <c:pt idx="762">
                  <c:v>23.4071</c:v>
                </c:pt>
                <c:pt idx="763">
                  <c:v>23.468900000000001</c:v>
                </c:pt>
                <c:pt idx="764">
                  <c:v>23.244199999999999</c:v>
                </c:pt>
                <c:pt idx="765">
                  <c:v>23.377500000000001</c:v>
                </c:pt>
                <c:pt idx="766">
                  <c:v>23.5594</c:v>
                </c:pt>
                <c:pt idx="767">
                  <c:v>23.510999999999999</c:v>
                </c:pt>
                <c:pt idx="768">
                  <c:v>23.544699999999999</c:v>
                </c:pt>
                <c:pt idx="769">
                  <c:v>23.9434</c:v>
                </c:pt>
                <c:pt idx="770">
                  <c:v>24.468499999999999</c:v>
                </c:pt>
                <c:pt idx="771">
                  <c:v>24.532699999999998</c:v>
                </c:pt>
                <c:pt idx="772">
                  <c:v>24.1951</c:v>
                </c:pt>
                <c:pt idx="773">
                  <c:v>24.098299999999998</c:v>
                </c:pt>
                <c:pt idx="774">
                  <c:v>23.931000000000001</c:v>
                </c:pt>
                <c:pt idx="775">
                  <c:v>23.884900000000002</c:v>
                </c:pt>
                <c:pt idx="776">
                  <c:v>23.889199999999999</c:v>
                </c:pt>
                <c:pt idx="777">
                  <c:v>23.932600000000001</c:v>
                </c:pt>
                <c:pt idx="778">
                  <c:v>23.998699999999999</c:v>
                </c:pt>
                <c:pt idx="779">
                  <c:v>23.746600000000001</c:v>
                </c:pt>
                <c:pt idx="780">
                  <c:v>23.8445</c:v>
                </c:pt>
                <c:pt idx="781">
                  <c:v>24.002300000000002</c:v>
                </c:pt>
                <c:pt idx="782">
                  <c:v>24.289400000000001</c:v>
                </c:pt>
                <c:pt idx="783">
                  <c:v>24.220600000000001</c:v>
                </c:pt>
                <c:pt idx="784">
                  <c:v>24.083200000000001</c:v>
                </c:pt>
                <c:pt idx="785">
                  <c:v>23.9665</c:v>
                </c:pt>
                <c:pt idx="786">
                  <c:v>24.0337</c:v>
                </c:pt>
                <c:pt idx="787">
                  <c:v>23.968</c:v>
                </c:pt>
                <c:pt idx="788">
                  <c:v>23.922899999999998</c:v>
                </c:pt>
                <c:pt idx="789">
                  <c:v>24.192799999999998</c:v>
                </c:pt>
                <c:pt idx="790">
                  <c:v>23.979700000000001</c:v>
                </c:pt>
                <c:pt idx="791">
                  <c:v>23.985099999999999</c:v>
                </c:pt>
                <c:pt idx="792">
                  <c:v>23.904499999999999</c:v>
                </c:pt>
                <c:pt idx="793">
                  <c:v>24.057700000000001</c:v>
                </c:pt>
                <c:pt idx="794">
                  <c:v>23.807500000000001</c:v>
                </c:pt>
                <c:pt idx="795">
                  <c:v>24.1084</c:v>
                </c:pt>
                <c:pt idx="796">
                  <c:v>24.0243</c:v>
                </c:pt>
                <c:pt idx="797">
                  <c:v>24.0883</c:v>
                </c:pt>
                <c:pt idx="798">
                  <c:v>24.326599999999999</c:v>
                </c:pt>
                <c:pt idx="799">
                  <c:v>24.090599999999998</c:v>
                </c:pt>
                <c:pt idx="800">
                  <c:v>24.151599999999998</c:v>
                </c:pt>
                <c:pt idx="801">
                  <c:v>24.011800000000001</c:v>
                </c:pt>
                <c:pt idx="802">
                  <c:v>23.9297</c:v>
                </c:pt>
                <c:pt idx="803">
                  <c:v>23.929099999999998</c:v>
                </c:pt>
                <c:pt idx="804">
                  <c:v>23.9224</c:v>
                </c:pt>
                <c:pt idx="805">
                  <c:v>24.116599999999998</c:v>
                </c:pt>
                <c:pt idx="806">
                  <c:v>24.4145</c:v>
                </c:pt>
                <c:pt idx="807">
                  <c:v>24.687200000000001</c:v>
                </c:pt>
                <c:pt idx="808">
                  <c:v>24.684999999999999</c:v>
                </c:pt>
                <c:pt idx="809">
                  <c:v>24.633299999999998</c:v>
                </c:pt>
                <c:pt idx="810">
                  <c:v>24.729600000000001</c:v>
                </c:pt>
                <c:pt idx="811">
                  <c:v>24.936399999999999</c:v>
                </c:pt>
                <c:pt idx="812">
                  <c:v>25.052800000000001</c:v>
                </c:pt>
                <c:pt idx="813">
                  <c:v>25.066099999999999</c:v>
                </c:pt>
                <c:pt idx="814">
                  <c:v>24.912299999999998</c:v>
                </c:pt>
                <c:pt idx="815">
                  <c:v>24.824300000000001</c:v>
                </c:pt>
                <c:pt idx="816">
                  <c:v>21.171399999999998</c:v>
                </c:pt>
                <c:pt idx="817">
                  <c:v>21.2925</c:v>
                </c:pt>
                <c:pt idx="818">
                  <c:v>21.520900000000001</c:v>
                </c:pt>
                <c:pt idx="819">
                  <c:v>21.4619</c:v>
                </c:pt>
                <c:pt idx="820">
                  <c:v>21.376799999999999</c:v>
                </c:pt>
                <c:pt idx="821">
                  <c:v>21.5213</c:v>
                </c:pt>
                <c:pt idx="822">
                  <c:v>21.606999999999999</c:v>
                </c:pt>
                <c:pt idx="823">
                  <c:v>21.6496</c:v>
                </c:pt>
                <c:pt idx="824">
                  <c:v>21.3521</c:v>
                </c:pt>
                <c:pt idx="825">
                  <c:v>21.3764</c:v>
                </c:pt>
                <c:pt idx="826">
                  <c:v>21.267800000000001</c:v>
                </c:pt>
                <c:pt idx="827">
                  <c:v>21.316400000000002</c:v>
                </c:pt>
                <c:pt idx="828">
                  <c:v>21.4346</c:v>
                </c:pt>
                <c:pt idx="829">
                  <c:v>21.357399999999998</c:v>
                </c:pt>
                <c:pt idx="830">
                  <c:v>21.551600000000001</c:v>
                </c:pt>
                <c:pt idx="831">
                  <c:v>21.723800000000001</c:v>
                </c:pt>
                <c:pt idx="832">
                  <c:v>21.617899999999999</c:v>
                </c:pt>
                <c:pt idx="833">
                  <c:v>21.563700000000001</c:v>
                </c:pt>
                <c:pt idx="834">
                  <c:v>21.485399999999998</c:v>
                </c:pt>
                <c:pt idx="835">
                  <c:v>21.6282</c:v>
                </c:pt>
                <c:pt idx="836">
                  <c:v>21.414999999999999</c:v>
                </c:pt>
                <c:pt idx="837">
                  <c:v>21.3706</c:v>
                </c:pt>
                <c:pt idx="838">
                  <c:v>21.583200000000001</c:v>
                </c:pt>
                <c:pt idx="839">
                  <c:v>21.591999999999999</c:v>
                </c:pt>
                <c:pt idx="840">
                  <c:v>21.781099999999999</c:v>
                </c:pt>
                <c:pt idx="841">
                  <c:v>21.777200000000001</c:v>
                </c:pt>
                <c:pt idx="842">
                  <c:v>21.602799999999998</c:v>
                </c:pt>
                <c:pt idx="843">
                  <c:v>21.557200000000002</c:v>
                </c:pt>
                <c:pt idx="844">
                  <c:v>21.6675</c:v>
                </c:pt>
                <c:pt idx="845">
                  <c:v>21.571899999999999</c:v>
                </c:pt>
                <c:pt idx="846">
                  <c:v>21.261500000000002</c:v>
                </c:pt>
                <c:pt idx="847">
                  <c:v>21.075800000000001</c:v>
                </c:pt>
                <c:pt idx="848">
                  <c:v>21.4008</c:v>
                </c:pt>
                <c:pt idx="849">
                  <c:v>21.346699999999998</c:v>
                </c:pt>
                <c:pt idx="850">
                  <c:v>21.389900000000001</c:v>
                </c:pt>
                <c:pt idx="851">
                  <c:v>21.587</c:v>
                </c:pt>
                <c:pt idx="852">
                  <c:v>21.550599999999999</c:v>
                </c:pt>
                <c:pt idx="853">
                  <c:v>21.665800000000001</c:v>
                </c:pt>
                <c:pt idx="854">
                  <c:v>21.567900000000002</c:v>
                </c:pt>
                <c:pt idx="855">
                  <c:v>21.492599999999999</c:v>
                </c:pt>
                <c:pt idx="856">
                  <c:v>21.2791</c:v>
                </c:pt>
                <c:pt idx="857">
                  <c:v>21.407</c:v>
                </c:pt>
                <c:pt idx="858">
                  <c:v>21.501000000000001</c:v>
                </c:pt>
                <c:pt idx="859">
                  <c:v>21.620999999999999</c:v>
                </c:pt>
                <c:pt idx="860">
                  <c:v>21.457999999999998</c:v>
                </c:pt>
                <c:pt idx="861">
                  <c:v>21.482500000000002</c:v>
                </c:pt>
                <c:pt idx="862">
                  <c:v>21.4008</c:v>
                </c:pt>
                <c:pt idx="863">
                  <c:v>21.398299999999999</c:v>
                </c:pt>
                <c:pt idx="864">
                  <c:v>21.418800000000001</c:v>
                </c:pt>
                <c:pt idx="865">
                  <c:v>21.374400000000001</c:v>
                </c:pt>
                <c:pt idx="866">
                  <c:v>21.4895</c:v>
                </c:pt>
                <c:pt idx="867">
                  <c:v>21.4236</c:v>
                </c:pt>
                <c:pt idx="868">
                  <c:v>21.459</c:v>
                </c:pt>
                <c:pt idx="869">
                  <c:v>21.436599999999999</c:v>
                </c:pt>
                <c:pt idx="870">
                  <c:v>21.377099999999999</c:v>
                </c:pt>
                <c:pt idx="871">
                  <c:v>21.355399999999999</c:v>
                </c:pt>
                <c:pt idx="872">
                  <c:v>21.3703</c:v>
                </c:pt>
                <c:pt idx="873">
                  <c:v>21.354299999999999</c:v>
                </c:pt>
                <c:pt idx="874">
                  <c:v>21.434899999999999</c:v>
                </c:pt>
                <c:pt idx="875">
                  <c:v>21.4009</c:v>
                </c:pt>
                <c:pt idx="876">
                  <c:v>21.510899999999999</c:v>
                </c:pt>
                <c:pt idx="877">
                  <c:v>21.449000000000002</c:v>
                </c:pt>
                <c:pt idx="878">
                  <c:v>19.947700000000001</c:v>
                </c:pt>
                <c:pt idx="879">
                  <c:v>20.048400000000001</c:v>
                </c:pt>
                <c:pt idx="880">
                  <c:v>20.0213</c:v>
                </c:pt>
                <c:pt idx="881">
                  <c:v>20.1251</c:v>
                </c:pt>
                <c:pt idx="882">
                  <c:v>20.010999999999999</c:v>
                </c:pt>
                <c:pt idx="883">
                  <c:v>20.028300000000002</c:v>
                </c:pt>
                <c:pt idx="884">
                  <c:v>20.2515</c:v>
                </c:pt>
                <c:pt idx="885">
                  <c:v>20.2088</c:v>
                </c:pt>
                <c:pt idx="886">
                  <c:v>20.328700000000001</c:v>
                </c:pt>
                <c:pt idx="887">
                  <c:v>20.392299999999999</c:v>
                </c:pt>
                <c:pt idx="888">
                  <c:v>20.4697</c:v>
                </c:pt>
                <c:pt idx="889">
                  <c:v>20.537700000000001</c:v>
                </c:pt>
                <c:pt idx="890">
                  <c:v>20.444700000000001</c:v>
                </c:pt>
                <c:pt idx="891">
                  <c:v>20.439599999999999</c:v>
                </c:pt>
                <c:pt idx="892">
                  <c:v>20.462499999999999</c:v>
                </c:pt>
                <c:pt idx="893">
                  <c:v>20.630700000000001</c:v>
                </c:pt>
                <c:pt idx="894">
                  <c:v>20.671099999999999</c:v>
                </c:pt>
                <c:pt idx="895">
                  <c:v>20.690200000000001</c:v>
                </c:pt>
                <c:pt idx="896">
                  <c:v>20.645</c:v>
                </c:pt>
                <c:pt idx="897">
                  <c:v>20.5078</c:v>
                </c:pt>
                <c:pt idx="898">
                  <c:v>20.490300000000001</c:v>
                </c:pt>
                <c:pt idx="899">
                  <c:v>20.409600000000001</c:v>
                </c:pt>
                <c:pt idx="900">
                  <c:v>20.482800000000001</c:v>
                </c:pt>
                <c:pt idx="901">
                  <c:v>20.4849</c:v>
                </c:pt>
                <c:pt idx="902">
                  <c:v>20.522100000000002</c:v>
                </c:pt>
                <c:pt idx="903">
                  <c:v>20.536100000000001</c:v>
                </c:pt>
                <c:pt idx="904">
                  <c:v>20.8858</c:v>
                </c:pt>
                <c:pt idx="905">
                  <c:v>20.8613</c:v>
                </c:pt>
                <c:pt idx="906">
                  <c:v>20.824200000000001</c:v>
                </c:pt>
                <c:pt idx="907">
                  <c:v>20.633800000000001</c:v>
                </c:pt>
              </c:numCache>
            </c:numRef>
          </c:yVal>
          <c:smooth val="1"/>
          <c:extLst xmlns:c16r2="http://schemas.microsoft.com/office/drawing/2015/06/chart">
            <c:ext xmlns:c16="http://schemas.microsoft.com/office/drawing/2014/chart" uri="{C3380CC4-5D6E-409C-BE32-E72D297353CC}">
              <c16:uniqueId val="{00000000-B3EC-436F-8975-169C332E56B8}"/>
            </c:ext>
          </c:extLst>
        </c:ser>
        <c:ser>
          <c:idx val="1"/>
          <c:order val="1"/>
          <c:tx>
            <c:strRef>
              <c:f>'MEXBOL Index'!$D$2</c:f>
              <c:strCache>
                <c:ptCount val="1"/>
                <c:pt idx="0">
                  <c:v>Media P/E</c:v>
                </c:pt>
              </c:strCache>
            </c:strRef>
          </c:tx>
          <c:spPr>
            <a:ln w="12700" cap="rnd">
              <a:solidFill>
                <a:schemeClr val="tx1"/>
              </a:solidFill>
              <a:round/>
            </a:ln>
            <a:effectLst/>
          </c:spPr>
          <c:marker>
            <c:symbol val="none"/>
          </c:marker>
          <c:xVal>
            <c:numRef>
              <c:f>'MEXBOL Index'!$A$3:$A$910</c:f>
              <c:numCache>
                <c:formatCode>m/d/yyyy</c:formatCode>
                <c:ptCount val="908"/>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pt idx="863">
                  <c:v>42895</c:v>
                </c:pt>
                <c:pt idx="864">
                  <c:v>42898</c:v>
                </c:pt>
                <c:pt idx="865">
                  <c:v>42899</c:v>
                </c:pt>
                <c:pt idx="866">
                  <c:v>42900</c:v>
                </c:pt>
                <c:pt idx="867">
                  <c:v>42901</c:v>
                </c:pt>
                <c:pt idx="868">
                  <c:v>42902</c:v>
                </c:pt>
                <c:pt idx="869">
                  <c:v>42905</c:v>
                </c:pt>
                <c:pt idx="870">
                  <c:v>42906</c:v>
                </c:pt>
                <c:pt idx="871">
                  <c:v>42907</c:v>
                </c:pt>
                <c:pt idx="872">
                  <c:v>42908</c:v>
                </c:pt>
                <c:pt idx="873">
                  <c:v>42909</c:v>
                </c:pt>
                <c:pt idx="874">
                  <c:v>42912</c:v>
                </c:pt>
                <c:pt idx="875">
                  <c:v>42913</c:v>
                </c:pt>
                <c:pt idx="876">
                  <c:v>42914</c:v>
                </c:pt>
                <c:pt idx="877">
                  <c:v>42915</c:v>
                </c:pt>
                <c:pt idx="878">
                  <c:v>42916</c:v>
                </c:pt>
                <c:pt idx="879">
                  <c:v>42919</c:v>
                </c:pt>
                <c:pt idx="880">
                  <c:v>42920</c:v>
                </c:pt>
                <c:pt idx="881">
                  <c:v>42921</c:v>
                </c:pt>
                <c:pt idx="882">
                  <c:v>42922</c:v>
                </c:pt>
                <c:pt idx="883">
                  <c:v>42923</c:v>
                </c:pt>
                <c:pt idx="884">
                  <c:v>42926</c:v>
                </c:pt>
                <c:pt idx="885">
                  <c:v>42927</c:v>
                </c:pt>
                <c:pt idx="886">
                  <c:v>42928</c:v>
                </c:pt>
                <c:pt idx="887">
                  <c:v>42929</c:v>
                </c:pt>
                <c:pt idx="888">
                  <c:v>42930</c:v>
                </c:pt>
                <c:pt idx="889">
                  <c:v>42933</c:v>
                </c:pt>
                <c:pt idx="890">
                  <c:v>42934</c:v>
                </c:pt>
                <c:pt idx="891">
                  <c:v>42935</c:v>
                </c:pt>
                <c:pt idx="892">
                  <c:v>42936</c:v>
                </c:pt>
                <c:pt idx="893">
                  <c:v>42937</c:v>
                </c:pt>
                <c:pt idx="894">
                  <c:v>42940</c:v>
                </c:pt>
                <c:pt idx="895">
                  <c:v>42941</c:v>
                </c:pt>
                <c:pt idx="896">
                  <c:v>42942</c:v>
                </c:pt>
                <c:pt idx="897">
                  <c:v>42943</c:v>
                </c:pt>
                <c:pt idx="898">
                  <c:v>42944</c:v>
                </c:pt>
                <c:pt idx="899">
                  <c:v>42947</c:v>
                </c:pt>
                <c:pt idx="900">
                  <c:v>42948</c:v>
                </c:pt>
                <c:pt idx="901">
                  <c:v>42949</c:v>
                </c:pt>
                <c:pt idx="902">
                  <c:v>42950</c:v>
                </c:pt>
                <c:pt idx="903">
                  <c:v>42951</c:v>
                </c:pt>
                <c:pt idx="904">
                  <c:v>42954</c:v>
                </c:pt>
                <c:pt idx="905">
                  <c:v>42955</c:v>
                </c:pt>
                <c:pt idx="906">
                  <c:v>42956</c:v>
                </c:pt>
                <c:pt idx="907">
                  <c:v>42957</c:v>
                </c:pt>
              </c:numCache>
            </c:numRef>
          </c:xVal>
          <c:yVal>
            <c:numRef>
              <c:f>'MEXBOL Index'!$D$3:$D$910</c:f>
              <c:numCache>
                <c:formatCode>General</c:formatCode>
                <c:ptCount val="908"/>
                <c:pt idx="0">
                  <c:v>26.72498821585906</c:v>
                </c:pt>
                <c:pt idx="1">
                  <c:v>26.72498821585906</c:v>
                </c:pt>
                <c:pt idx="2">
                  <c:v>26.72498821585906</c:v>
                </c:pt>
                <c:pt idx="3">
                  <c:v>26.72498821585906</c:v>
                </c:pt>
                <c:pt idx="4">
                  <c:v>26.72498821585906</c:v>
                </c:pt>
                <c:pt idx="5">
                  <c:v>26.72498821585906</c:v>
                </c:pt>
                <c:pt idx="6">
                  <c:v>26.72498821585906</c:v>
                </c:pt>
                <c:pt idx="7">
                  <c:v>26.72498821585906</c:v>
                </c:pt>
                <c:pt idx="8">
                  <c:v>26.72498821585906</c:v>
                </c:pt>
                <c:pt idx="9">
                  <c:v>26.72498821585906</c:v>
                </c:pt>
                <c:pt idx="10">
                  <c:v>26.72498821585906</c:v>
                </c:pt>
                <c:pt idx="11">
                  <c:v>26.72498821585906</c:v>
                </c:pt>
                <c:pt idx="12">
                  <c:v>26.72498821585906</c:v>
                </c:pt>
                <c:pt idx="13">
                  <c:v>26.72498821585906</c:v>
                </c:pt>
                <c:pt idx="14">
                  <c:v>26.72498821585906</c:v>
                </c:pt>
                <c:pt idx="15">
                  <c:v>26.72498821585906</c:v>
                </c:pt>
                <c:pt idx="16">
                  <c:v>26.72498821585906</c:v>
                </c:pt>
                <c:pt idx="17">
                  <c:v>26.72498821585906</c:v>
                </c:pt>
                <c:pt idx="18">
                  <c:v>26.72498821585906</c:v>
                </c:pt>
                <c:pt idx="19">
                  <c:v>26.72498821585906</c:v>
                </c:pt>
                <c:pt idx="20">
                  <c:v>26.72498821585906</c:v>
                </c:pt>
                <c:pt idx="21">
                  <c:v>26.72498821585906</c:v>
                </c:pt>
                <c:pt idx="22">
                  <c:v>26.72498821585906</c:v>
                </c:pt>
                <c:pt idx="23">
                  <c:v>26.72498821585906</c:v>
                </c:pt>
                <c:pt idx="24">
                  <c:v>26.72498821585906</c:v>
                </c:pt>
                <c:pt idx="25">
                  <c:v>26.72498821585906</c:v>
                </c:pt>
                <c:pt idx="26">
                  <c:v>26.72498821585906</c:v>
                </c:pt>
                <c:pt idx="27">
                  <c:v>26.72498821585906</c:v>
                </c:pt>
                <c:pt idx="28">
                  <c:v>26.72498821585906</c:v>
                </c:pt>
                <c:pt idx="29">
                  <c:v>26.72498821585906</c:v>
                </c:pt>
                <c:pt idx="30">
                  <c:v>26.72498821585906</c:v>
                </c:pt>
                <c:pt idx="31">
                  <c:v>26.72498821585906</c:v>
                </c:pt>
                <c:pt idx="32">
                  <c:v>26.72498821585906</c:v>
                </c:pt>
                <c:pt idx="33">
                  <c:v>26.72498821585906</c:v>
                </c:pt>
                <c:pt idx="34">
                  <c:v>26.72498821585906</c:v>
                </c:pt>
                <c:pt idx="35">
                  <c:v>26.72498821585906</c:v>
                </c:pt>
                <c:pt idx="36">
                  <c:v>26.72498821585906</c:v>
                </c:pt>
                <c:pt idx="37">
                  <c:v>26.72498821585906</c:v>
                </c:pt>
                <c:pt idx="38">
                  <c:v>26.72498821585906</c:v>
                </c:pt>
                <c:pt idx="39">
                  <c:v>26.72498821585906</c:v>
                </c:pt>
                <c:pt idx="40">
                  <c:v>26.72498821585906</c:v>
                </c:pt>
                <c:pt idx="41">
                  <c:v>26.72498821585906</c:v>
                </c:pt>
                <c:pt idx="42">
                  <c:v>26.72498821585906</c:v>
                </c:pt>
                <c:pt idx="43">
                  <c:v>26.72498821585906</c:v>
                </c:pt>
                <c:pt idx="44">
                  <c:v>26.72498821585906</c:v>
                </c:pt>
                <c:pt idx="45">
                  <c:v>26.72498821585906</c:v>
                </c:pt>
                <c:pt idx="46">
                  <c:v>26.72498821585906</c:v>
                </c:pt>
                <c:pt idx="47">
                  <c:v>26.72498821585906</c:v>
                </c:pt>
                <c:pt idx="48">
                  <c:v>26.72498821585906</c:v>
                </c:pt>
                <c:pt idx="49">
                  <c:v>26.72498821585906</c:v>
                </c:pt>
                <c:pt idx="50">
                  <c:v>26.72498821585906</c:v>
                </c:pt>
                <c:pt idx="51">
                  <c:v>26.72498821585906</c:v>
                </c:pt>
                <c:pt idx="52">
                  <c:v>26.72498821585906</c:v>
                </c:pt>
                <c:pt idx="53">
                  <c:v>26.72498821585906</c:v>
                </c:pt>
                <c:pt idx="54">
                  <c:v>26.72498821585906</c:v>
                </c:pt>
                <c:pt idx="55">
                  <c:v>26.72498821585906</c:v>
                </c:pt>
                <c:pt idx="56">
                  <c:v>26.72498821585906</c:v>
                </c:pt>
                <c:pt idx="57">
                  <c:v>26.72498821585906</c:v>
                </c:pt>
                <c:pt idx="58">
                  <c:v>26.72498821585906</c:v>
                </c:pt>
                <c:pt idx="59">
                  <c:v>26.72498821585906</c:v>
                </c:pt>
                <c:pt idx="60">
                  <c:v>26.72498821585906</c:v>
                </c:pt>
                <c:pt idx="61">
                  <c:v>26.72498821585906</c:v>
                </c:pt>
                <c:pt idx="62">
                  <c:v>26.72498821585906</c:v>
                </c:pt>
                <c:pt idx="63">
                  <c:v>26.72498821585906</c:v>
                </c:pt>
                <c:pt idx="64">
                  <c:v>26.72498821585906</c:v>
                </c:pt>
                <c:pt idx="65">
                  <c:v>26.72498821585906</c:v>
                </c:pt>
                <c:pt idx="66">
                  <c:v>26.72498821585906</c:v>
                </c:pt>
                <c:pt idx="67">
                  <c:v>26.72498821585906</c:v>
                </c:pt>
                <c:pt idx="68">
                  <c:v>26.72498821585906</c:v>
                </c:pt>
                <c:pt idx="69">
                  <c:v>26.72498821585906</c:v>
                </c:pt>
                <c:pt idx="70">
                  <c:v>26.72498821585906</c:v>
                </c:pt>
                <c:pt idx="71">
                  <c:v>26.72498821585906</c:v>
                </c:pt>
                <c:pt idx="72">
                  <c:v>26.72498821585906</c:v>
                </c:pt>
                <c:pt idx="73">
                  <c:v>26.72498821585906</c:v>
                </c:pt>
                <c:pt idx="74">
                  <c:v>26.72498821585906</c:v>
                </c:pt>
                <c:pt idx="75">
                  <c:v>26.72498821585906</c:v>
                </c:pt>
                <c:pt idx="76">
                  <c:v>26.72498821585906</c:v>
                </c:pt>
                <c:pt idx="77">
                  <c:v>26.72498821585906</c:v>
                </c:pt>
                <c:pt idx="78">
                  <c:v>26.72498821585906</c:v>
                </c:pt>
                <c:pt idx="79">
                  <c:v>26.72498821585906</c:v>
                </c:pt>
                <c:pt idx="80">
                  <c:v>26.72498821585906</c:v>
                </c:pt>
                <c:pt idx="81">
                  <c:v>26.72498821585906</c:v>
                </c:pt>
                <c:pt idx="82">
                  <c:v>26.72498821585906</c:v>
                </c:pt>
                <c:pt idx="83">
                  <c:v>26.72498821585906</c:v>
                </c:pt>
                <c:pt idx="84">
                  <c:v>26.72498821585906</c:v>
                </c:pt>
                <c:pt idx="85">
                  <c:v>26.72498821585906</c:v>
                </c:pt>
                <c:pt idx="86">
                  <c:v>26.72498821585906</c:v>
                </c:pt>
                <c:pt idx="87">
                  <c:v>26.72498821585906</c:v>
                </c:pt>
                <c:pt idx="88">
                  <c:v>26.72498821585906</c:v>
                </c:pt>
                <c:pt idx="89">
                  <c:v>26.72498821585906</c:v>
                </c:pt>
                <c:pt idx="90">
                  <c:v>26.72498821585906</c:v>
                </c:pt>
                <c:pt idx="91">
                  <c:v>26.72498821585906</c:v>
                </c:pt>
                <c:pt idx="92">
                  <c:v>26.72498821585906</c:v>
                </c:pt>
                <c:pt idx="93">
                  <c:v>26.72498821585906</c:v>
                </c:pt>
                <c:pt idx="94">
                  <c:v>26.72498821585906</c:v>
                </c:pt>
                <c:pt idx="95">
                  <c:v>26.72498821585906</c:v>
                </c:pt>
                <c:pt idx="96">
                  <c:v>26.72498821585906</c:v>
                </c:pt>
                <c:pt idx="97">
                  <c:v>26.72498821585906</c:v>
                </c:pt>
                <c:pt idx="98">
                  <c:v>26.72498821585906</c:v>
                </c:pt>
                <c:pt idx="99">
                  <c:v>26.72498821585906</c:v>
                </c:pt>
                <c:pt idx="100">
                  <c:v>26.72498821585906</c:v>
                </c:pt>
                <c:pt idx="101">
                  <c:v>26.72498821585906</c:v>
                </c:pt>
                <c:pt idx="102">
                  <c:v>26.72498821585906</c:v>
                </c:pt>
                <c:pt idx="103">
                  <c:v>26.72498821585906</c:v>
                </c:pt>
                <c:pt idx="104">
                  <c:v>26.72498821585906</c:v>
                </c:pt>
                <c:pt idx="105">
                  <c:v>26.72498821585906</c:v>
                </c:pt>
                <c:pt idx="106">
                  <c:v>26.72498821585906</c:v>
                </c:pt>
                <c:pt idx="107">
                  <c:v>26.72498821585906</c:v>
                </c:pt>
                <c:pt idx="108">
                  <c:v>26.72498821585906</c:v>
                </c:pt>
                <c:pt idx="109">
                  <c:v>26.72498821585906</c:v>
                </c:pt>
                <c:pt idx="110">
                  <c:v>26.72498821585906</c:v>
                </c:pt>
                <c:pt idx="111">
                  <c:v>26.72498821585906</c:v>
                </c:pt>
                <c:pt idx="112">
                  <c:v>26.72498821585906</c:v>
                </c:pt>
                <c:pt idx="113">
                  <c:v>26.72498821585906</c:v>
                </c:pt>
                <c:pt idx="114">
                  <c:v>26.72498821585906</c:v>
                </c:pt>
                <c:pt idx="115">
                  <c:v>26.72498821585906</c:v>
                </c:pt>
                <c:pt idx="116">
                  <c:v>26.72498821585906</c:v>
                </c:pt>
                <c:pt idx="117">
                  <c:v>26.72498821585906</c:v>
                </c:pt>
                <c:pt idx="118">
                  <c:v>26.72498821585906</c:v>
                </c:pt>
                <c:pt idx="119">
                  <c:v>26.72498821585906</c:v>
                </c:pt>
                <c:pt idx="120">
                  <c:v>26.72498821585906</c:v>
                </c:pt>
                <c:pt idx="121">
                  <c:v>26.72498821585906</c:v>
                </c:pt>
                <c:pt idx="122">
                  <c:v>26.72498821585906</c:v>
                </c:pt>
                <c:pt idx="123">
                  <c:v>26.72498821585906</c:v>
                </c:pt>
                <c:pt idx="124">
                  <c:v>26.72498821585906</c:v>
                </c:pt>
                <c:pt idx="125">
                  <c:v>26.72498821585906</c:v>
                </c:pt>
                <c:pt idx="126">
                  <c:v>26.72498821585906</c:v>
                </c:pt>
                <c:pt idx="127">
                  <c:v>26.72498821585906</c:v>
                </c:pt>
                <c:pt idx="128">
                  <c:v>26.72498821585906</c:v>
                </c:pt>
                <c:pt idx="129">
                  <c:v>26.72498821585906</c:v>
                </c:pt>
                <c:pt idx="130">
                  <c:v>26.72498821585906</c:v>
                </c:pt>
                <c:pt idx="131">
                  <c:v>26.72498821585906</c:v>
                </c:pt>
                <c:pt idx="132">
                  <c:v>26.72498821585906</c:v>
                </c:pt>
                <c:pt idx="133">
                  <c:v>26.72498821585906</c:v>
                </c:pt>
                <c:pt idx="134">
                  <c:v>26.72498821585906</c:v>
                </c:pt>
                <c:pt idx="135">
                  <c:v>26.72498821585906</c:v>
                </c:pt>
                <c:pt idx="136">
                  <c:v>26.72498821585906</c:v>
                </c:pt>
                <c:pt idx="137">
                  <c:v>26.72498821585906</c:v>
                </c:pt>
                <c:pt idx="138">
                  <c:v>26.72498821585906</c:v>
                </c:pt>
                <c:pt idx="139">
                  <c:v>26.72498821585906</c:v>
                </c:pt>
                <c:pt idx="140">
                  <c:v>26.72498821585906</c:v>
                </c:pt>
                <c:pt idx="141">
                  <c:v>26.72498821585906</c:v>
                </c:pt>
                <c:pt idx="142">
                  <c:v>26.72498821585906</c:v>
                </c:pt>
                <c:pt idx="143">
                  <c:v>26.72498821585906</c:v>
                </c:pt>
                <c:pt idx="144">
                  <c:v>26.72498821585906</c:v>
                </c:pt>
                <c:pt idx="145">
                  <c:v>26.72498821585906</c:v>
                </c:pt>
                <c:pt idx="146">
                  <c:v>26.72498821585906</c:v>
                </c:pt>
                <c:pt idx="147">
                  <c:v>26.72498821585906</c:v>
                </c:pt>
                <c:pt idx="148">
                  <c:v>26.72498821585906</c:v>
                </c:pt>
                <c:pt idx="149">
                  <c:v>26.72498821585906</c:v>
                </c:pt>
                <c:pt idx="150">
                  <c:v>26.72498821585906</c:v>
                </c:pt>
                <c:pt idx="151">
                  <c:v>26.72498821585906</c:v>
                </c:pt>
                <c:pt idx="152">
                  <c:v>26.72498821585906</c:v>
                </c:pt>
                <c:pt idx="153">
                  <c:v>26.72498821585906</c:v>
                </c:pt>
                <c:pt idx="154">
                  <c:v>26.72498821585906</c:v>
                </c:pt>
                <c:pt idx="155">
                  <c:v>26.72498821585906</c:v>
                </c:pt>
                <c:pt idx="156">
                  <c:v>26.72498821585906</c:v>
                </c:pt>
                <c:pt idx="157">
                  <c:v>26.72498821585906</c:v>
                </c:pt>
                <c:pt idx="158">
                  <c:v>26.72498821585906</c:v>
                </c:pt>
                <c:pt idx="159">
                  <c:v>26.72498821585906</c:v>
                </c:pt>
                <c:pt idx="160">
                  <c:v>26.72498821585906</c:v>
                </c:pt>
                <c:pt idx="161">
                  <c:v>26.72498821585906</c:v>
                </c:pt>
                <c:pt idx="162">
                  <c:v>26.72498821585906</c:v>
                </c:pt>
                <c:pt idx="163">
                  <c:v>26.72498821585906</c:v>
                </c:pt>
                <c:pt idx="164">
                  <c:v>26.72498821585906</c:v>
                </c:pt>
                <c:pt idx="165">
                  <c:v>26.72498821585906</c:v>
                </c:pt>
                <c:pt idx="166">
                  <c:v>26.72498821585906</c:v>
                </c:pt>
                <c:pt idx="167">
                  <c:v>26.72498821585906</c:v>
                </c:pt>
                <c:pt idx="168">
                  <c:v>26.72498821585906</c:v>
                </c:pt>
                <c:pt idx="169">
                  <c:v>26.72498821585906</c:v>
                </c:pt>
                <c:pt idx="170">
                  <c:v>26.72498821585906</c:v>
                </c:pt>
                <c:pt idx="171">
                  <c:v>26.72498821585906</c:v>
                </c:pt>
                <c:pt idx="172">
                  <c:v>26.72498821585906</c:v>
                </c:pt>
                <c:pt idx="173">
                  <c:v>26.72498821585906</c:v>
                </c:pt>
                <c:pt idx="174">
                  <c:v>26.72498821585906</c:v>
                </c:pt>
                <c:pt idx="175">
                  <c:v>26.72498821585906</c:v>
                </c:pt>
                <c:pt idx="176">
                  <c:v>26.72498821585906</c:v>
                </c:pt>
                <c:pt idx="177">
                  <c:v>26.72498821585906</c:v>
                </c:pt>
                <c:pt idx="178">
                  <c:v>26.72498821585906</c:v>
                </c:pt>
                <c:pt idx="179">
                  <c:v>26.72498821585906</c:v>
                </c:pt>
                <c:pt idx="180">
                  <c:v>26.72498821585906</c:v>
                </c:pt>
                <c:pt idx="181">
                  <c:v>26.72498821585906</c:v>
                </c:pt>
                <c:pt idx="182">
                  <c:v>26.72498821585906</c:v>
                </c:pt>
                <c:pt idx="183">
                  <c:v>26.72498821585906</c:v>
                </c:pt>
                <c:pt idx="184">
                  <c:v>26.72498821585906</c:v>
                </c:pt>
                <c:pt idx="185">
                  <c:v>26.72498821585906</c:v>
                </c:pt>
                <c:pt idx="186">
                  <c:v>26.72498821585906</c:v>
                </c:pt>
                <c:pt idx="187">
                  <c:v>26.72498821585906</c:v>
                </c:pt>
                <c:pt idx="188">
                  <c:v>26.72498821585906</c:v>
                </c:pt>
                <c:pt idx="189">
                  <c:v>26.72498821585906</c:v>
                </c:pt>
                <c:pt idx="190">
                  <c:v>26.72498821585906</c:v>
                </c:pt>
                <c:pt idx="191">
                  <c:v>26.72498821585906</c:v>
                </c:pt>
                <c:pt idx="192">
                  <c:v>26.72498821585906</c:v>
                </c:pt>
                <c:pt idx="193">
                  <c:v>26.72498821585906</c:v>
                </c:pt>
                <c:pt idx="194">
                  <c:v>26.72498821585906</c:v>
                </c:pt>
                <c:pt idx="195">
                  <c:v>26.72498821585906</c:v>
                </c:pt>
                <c:pt idx="196">
                  <c:v>26.72498821585906</c:v>
                </c:pt>
                <c:pt idx="197">
                  <c:v>26.72498821585906</c:v>
                </c:pt>
                <c:pt idx="198">
                  <c:v>26.72498821585906</c:v>
                </c:pt>
                <c:pt idx="199">
                  <c:v>26.72498821585906</c:v>
                </c:pt>
                <c:pt idx="200">
                  <c:v>26.72498821585906</c:v>
                </c:pt>
                <c:pt idx="201">
                  <c:v>26.72498821585906</c:v>
                </c:pt>
                <c:pt idx="202">
                  <c:v>26.72498821585906</c:v>
                </c:pt>
                <c:pt idx="203">
                  <c:v>26.72498821585906</c:v>
                </c:pt>
                <c:pt idx="204">
                  <c:v>26.72498821585906</c:v>
                </c:pt>
                <c:pt idx="205">
                  <c:v>26.72498821585906</c:v>
                </c:pt>
                <c:pt idx="206">
                  <c:v>26.72498821585906</c:v>
                </c:pt>
                <c:pt idx="207">
                  <c:v>26.72498821585906</c:v>
                </c:pt>
                <c:pt idx="208">
                  <c:v>26.72498821585906</c:v>
                </c:pt>
                <c:pt idx="209">
                  <c:v>26.72498821585906</c:v>
                </c:pt>
                <c:pt idx="210">
                  <c:v>26.72498821585906</c:v>
                </c:pt>
                <c:pt idx="211">
                  <c:v>26.72498821585906</c:v>
                </c:pt>
                <c:pt idx="212">
                  <c:v>26.72498821585906</c:v>
                </c:pt>
                <c:pt idx="213">
                  <c:v>26.72498821585906</c:v>
                </c:pt>
                <c:pt idx="214">
                  <c:v>26.72498821585906</c:v>
                </c:pt>
                <c:pt idx="215">
                  <c:v>26.72498821585906</c:v>
                </c:pt>
                <c:pt idx="216">
                  <c:v>26.72498821585906</c:v>
                </c:pt>
                <c:pt idx="217">
                  <c:v>26.72498821585906</c:v>
                </c:pt>
                <c:pt idx="218">
                  <c:v>26.72498821585906</c:v>
                </c:pt>
                <c:pt idx="219">
                  <c:v>26.72498821585906</c:v>
                </c:pt>
                <c:pt idx="220">
                  <c:v>26.72498821585906</c:v>
                </c:pt>
                <c:pt idx="221">
                  <c:v>26.72498821585906</c:v>
                </c:pt>
                <c:pt idx="222">
                  <c:v>26.72498821585906</c:v>
                </c:pt>
                <c:pt idx="223">
                  <c:v>26.72498821585906</c:v>
                </c:pt>
                <c:pt idx="224">
                  <c:v>26.72498821585906</c:v>
                </c:pt>
                <c:pt idx="225">
                  <c:v>26.72498821585906</c:v>
                </c:pt>
                <c:pt idx="226">
                  <c:v>26.72498821585906</c:v>
                </c:pt>
                <c:pt idx="227">
                  <c:v>26.72498821585906</c:v>
                </c:pt>
                <c:pt idx="228">
                  <c:v>26.72498821585906</c:v>
                </c:pt>
                <c:pt idx="229">
                  <c:v>26.72498821585906</c:v>
                </c:pt>
                <c:pt idx="230">
                  <c:v>26.72498821585906</c:v>
                </c:pt>
                <c:pt idx="231">
                  <c:v>26.72498821585906</c:v>
                </c:pt>
                <c:pt idx="232">
                  <c:v>26.72498821585906</c:v>
                </c:pt>
                <c:pt idx="233">
                  <c:v>26.72498821585906</c:v>
                </c:pt>
                <c:pt idx="234">
                  <c:v>26.72498821585906</c:v>
                </c:pt>
                <c:pt idx="235">
                  <c:v>26.72498821585906</c:v>
                </c:pt>
                <c:pt idx="236">
                  <c:v>26.72498821585906</c:v>
                </c:pt>
                <c:pt idx="237">
                  <c:v>26.72498821585906</c:v>
                </c:pt>
                <c:pt idx="238">
                  <c:v>26.72498821585906</c:v>
                </c:pt>
                <c:pt idx="239">
                  <c:v>26.72498821585906</c:v>
                </c:pt>
                <c:pt idx="240">
                  <c:v>26.72498821585906</c:v>
                </c:pt>
                <c:pt idx="241">
                  <c:v>26.72498821585906</c:v>
                </c:pt>
                <c:pt idx="242">
                  <c:v>26.72498821585906</c:v>
                </c:pt>
                <c:pt idx="243">
                  <c:v>26.72498821585906</c:v>
                </c:pt>
                <c:pt idx="244">
                  <c:v>26.72498821585906</c:v>
                </c:pt>
                <c:pt idx="245">
                  <c:v>26.72498821585906</c:v>
                </c:pt>
                <c:pt idx="246">
                  <c:v>26.72498821585906</c:v>
                </c:pt>
                <c:pt idx="247">
                  <c:v>26.72498821585906</c:v>
                </c:pt>
                <c:pt idx="248">
                  <c:v>26.72498821585906</c:v>
                </c:pt>
                <c:pt idx="249">
                  <c:v>26.72498821585906</c:v>
                </c:pt>
                <c:pt idx="250">
                  <c:v>26.72498821585906</c:v>
                </c:pt>
                <c:pt idx="251">
                  <c:v>26.72498821585906</c:v>
                </c:pt>
                <c:pt idx="252">
                  <c:v>26.72498821585906</c:v>
                </c:pt>
                <c:pt idx="253">
                  <c:v>26.72498821585906</c:v>
                </c:pt>
                <c:pt idx="254">
                  <c:v>26.72498821585906</c:v>
                </c:pt>
                <c:pt idx="255">
                  <c:v>26.72498821585906</c:v>
                </c:pt>
                <c:pt idx="256">
                  <c:v>26.72498821585906</c:v>
                </c:pt>
                <c:pt idx="257">
                  <c:v>26.72498821585906</c:v>
                </c:pt>
                <c:pt idx="258">
                  <c:v>26.72498821585906</c:v>
                </c:pt>
                <c:pt idx="259">
                  <c:v>26.72498821585906</c:v>
                </c:pt>
                <c:pt idx="260">
                  <c:v>26.72498821585906</c:v>
                </c:pt>
                <c:pt idx="261">
                  <c:v>26.72498821585906</c:v>
                </c:pt>
                <c:pt idx="262">
                  <c:v>26.72498821585906</c:v>
                </c:pt>
                <c:pt idx="263">
                  <c:v>26.72498821585906</c:v>
                </c:pt>
                <c:pt idx="264">
                  <c:v>26.72498821585906</c:v>
                </c:pt>
                <c:pt idx="265">
                  <c:v>26.72498821585906</c:v>
                </c:pt>
                <c:pt idx="266">
                  <c:v>26.72498821585906</c:v>
                </c:pt>
                <c:pt idx="267">
                  <c:v>26.72498821585906</c:v>
                </c:pt>
                <c:pt idx="268">
                  <c:v>26.72498821585906</c:v>
                </c:pt>
                <c:pt idx="269">
                  <c:v>26.72498821585906</c:v>
                </c:pt>
                <c:pt idx="270">
                  <c:v>26.72498821585906</c:v>
                </c:pt>
                <c:pt idx="271">
                  <c:v>26.72498821585906</c:v>
                </c:pt>
                <c:pt idx="272">
                  <c:v>26.72498821585906</c:v>
                </c:pt>
                <c:pt idx="273">
                  <c:v>26.72498821585906</c:v>
                </c:pt>
                <c:pt idx="274">
                  <c:v>26.72498821585906</c:v>
                </c:pt>
                <c:pt idx="275">
                  <c:v>26.72498821585906</c:v>
                </c:pt>
                <c:pt idx="276">
                  <c:v>26.72498821585906</c:v>
                </c:pt>
                <c:pt idx="277">
                  <c:v>26.72498821585906</c:v>
                </c:pt>
                <c:pt idx="278">
                  <c:v>26.72498821585906</c:v>
                </c:pt>
                <c:pt idx="279">
                  <c:v>26.72498821585906</c:v>
                </c:pt>
                <c:pt idx="280">
                  <c:v>26.72498821585906</c:v>
                </c:pt>
                <c:pt idx="281">
                  <c:v>26.72498821585906</c:v>
                </c:pt>
                <c:pt idx="282">
                  <c:v>26.72498821585906</c:v>
                </c:pt>
                <c:pt idx="283">
                  <c:v>26.72498821585906</c:v>
                </c:pt>
                <c:pt idx="284">
                  <c:v>26.72498821585906</c:v>
                </c:pt>
                <c:pt idx="285">
                  <c:v>26.72498821585906</c:v>
                </c:pt>
                <c:pt idx="286">
                  <c:v>26.72498821585906</c:v>
                </c:pt>
                <c:pt idx="287">
                  <c:v>26.72498821585906</c:v>
                </c:pt>
                <c:pt idx="288">
                  <c:v>26.72498821585906</c:v>
                </c:pt>
                <c:pt idx="289">
                  <c:v>26.72498821585906</c:v>
                </c:pt>
                <c:pt idx="290">
                  <c:v>26.72498821585906</c:v>
                </c:pt>
                <c:pt idx="291">
                  <c:v>26.72498821585906</c:v>
                </c:pt>
                <c:pt idx="292">
                  <c:v>26.72498821585906</c:v>
                </c:pt>
                <c:pt idx="293">
                  <c:v>26.72498821585906</c:v>
                </c:pt>
                <c:pt idx="294">
                  <c:v>26.72498821585906</c:v>
                </c:pt>
                <c:pt idx="295">
                  <c:v>26.72498821585906</c:v>
                </c:pt>
                <c:pt idx="296">
                  <c:v>26.72498821585906</c:v>
                </c:pt>
                <c:pt idx="297">
                  <c:v>26.72498821585906</c:v>
                </c:pt>
                <c:pt idx="298">
                  <c:v>26.72498821585906</c:v>
                </c:pt>
                <c:pt idx="299">
                  <c:v>26.72498821585906</c:v>
                </c:pt>
                <c:pt idx="300">
                  <c:v>26.72498821585906</c:v>
                </c:pt>
                <c:pt idx="301">
                  <c:v>26.72498821585906</c:v>
                </c:pt>
                <c:pt idx="302">
                  <c:v>26.72498821585906</c:v>
                </c:pt>
                <c:pt idx="303">
                  <c:v>26.72498821585906</c:v>
                </c:pt>
                <c:pt idx="304">
                  <c:v>26.72498821585906</c:v>
                </c:pt>
                <c:pt idx="305">
                  <c:v>26.72498821585906</c:v>
                </c:pt>
                <c:pt idx="306">
                  <c:v>26.72498821585906</c:v>
                </c:pt>
                <c:pt idx="307">
                  <c:v>26.72498821585906</c:v>
                </c:pt>
                <c:pt idx="308">
                  <c:v>26.72498821585906</c:v>
                </c:pt>
                <c:pt idx="309">
                  <c:v>26.72498821585906</c:v>
                </c:pt>
                <c:pt idx="310">
                  <c:v>26.72498821585906</c:v>
                </c:pt>
                <c:pt idx="311">
                  <c:v>26.72498821585906</c:v>
                </c:pt>
                <c:pt idx="312">
                  <c:v>26.72498821585906</c:v>
                </c:pt>
                <c:pt idx="313">
                  <c:v>26.72498821585906</c:v>
                </c:pt>
                <c:pt idx="314">
                  <c:v>26.72498821585906</c:v>
                </c:pt>
                <c:pt idx="315">
                  <c:v>26.72498821585906</c:v>
                </c:pt>
                <c:pt idx="316">
                  <c:v>26.72498821585906</c:v>
                </c:pt>
                <c:pt idx="317">
                  <c:v>26.72498821585906</c:v>
                </c:pt>
                <c:pt idx="318">
                  <c:v>26.72498821585906</c:v>
                </c:pt>
                <c:pt idx="319">
                  <c:v>26.72498821585906</c:v>
                </c:pt>
                <c:pt idx="320">
                  <c:v>26.72498821585906</c:v>
                </c:pt>
                <c:pt idx="321">
                  <c:v>26.72498821585906</c:v>
                </c:pt>
                <c:pt idx="322">
                  <c:v>26.72498821585906</c:v>
                </c:pt>
                <c:pt idx="323">
                  <c:v>26.72498821585906</c:v>
                </c:pt>
                <c:pt idx="324">
                  <c:v>26.72498821585906</c:v>
                </c:pt>
                <c:pt idx="325">
                  <c:v>26.72498821585906</c:v>
                </c:pt>
                <c:pt idx="326">
                  <c:v>26.72498821585906</c:v>
                </c:pt>
                <c:pt idx="327">
                  <c:v>26.72498821585906</c:v>
                </c:pt>
                <c:pt idx="328">
                  <c:v>26.72498821585906</c:v>
                </c:pt>
                <c:pt idx="329">
                  <c:v>26.72498821585906</c:v>
                </c:pt>
                <c:pt idx="330">
                  <c:v>26.72498821585906</c:v>
                </c:pt>
                <c:pt idx="331">
                  <c:v>26.72498821585906</c:v>
                </c:pt>
                <c:pt idx="332">
                  <c:v>26.72498821585906</c:v>
                </c:pt>
                <c:pt idx="333">
                  <c:v>26.72498821585906</c:v>
                </c:pt>
                <c:pt idx="334">
                  <c:v>26.72498821585906</c:v>
                </c:pt>
                <c:pt idx="335">
                  <c:v>26.72498821585906</c:v>
                </c:pt>
                <c:pt idx="336">
                  <c:v>26.72498821585906</c:v>
                </c:pt>
                <c:pt idx="337">
                  <c:v>26.72498821585906</c:v>
                </c:pt>
                <c:pt idx="338">
                  <c:v>26.72498821585906</c:v>
                </c:pt>
                <c:pt idx="339">
                  <c:v>26.72498821585906</c:v>
                </c:pt>
                <c:pt idx="340">
                  <c:v>26.72498821585906</c:v>
                </c:pt>
                <c:pt idx="341">
                  <c:v>26.72498821585906</c:v>
                </c:pt>
                <c:pt idx="342">
                  <c:v>26.72498821585906</c:v>
                </c:pt>
                <c:pt idx="343">
                  <c:v>26.72498821585906</c:v>
                </c:pt>
                <c:pt idx="344">
                  <c:v>26.72498821585906</c:v>
                </c:pt>
                <c:pt idx="345">
                  <c:v>26.72498821585906</c:v>
                </c:pt>
                <c:pt idx="346">
                  <c:v>26.72498821585906</c:v>
                </c:pt>
                <c:pt idx="347">
                  <c:v>26.72498821585906</c:v>
                </c:pt>
                <c:pt idx="348">
                  <c:v>26.72498821585906</c:v>
                </c:pt>
                <c:pt idx="349">
                  <c:v>26.72498821585906</c:v>
                </c:pt>
                <c:pt idx="350">
                  <c:v>26.72498821585906</c:v>
                </c:pt>
                <c:pt idx="351">
                  <c:v>26.72498821585906</c:v>
                </c:pt>
                <c:pt idx="352">
                  <c:v>26.72498821585906</c:v>
                </c:pt>
                <c:pt idx="353">
                  <c:v>26.72498821585906</c:v>
                </c:pt>
                <c:pt idx="354">
                  <c:v>26.72498821585906</c:v>
                </c:pt>
                <c:pt idx="355">
                  <c:v>26.72498821585906</c:v>
                </c:pt>
                <c:pt idx="356">
                  <c:v>26.72498821585906</c:v>
                </c:pt>
                <c:pt idx="357">
                  <c:v>26.72498821585906</c:v>
                </c:pt>
                <c:pt idx="358">
                  <c:v>26.72498821585906</c:v>
                </c:pt>
                <c:pt idx="359">
                  <c:v>26.72498821585906</c:v>
                </c:pt>
                <c:pt idx="360">
                  <c:v>26.72498821585906</c:v>
                </c:pt>
                <c:pt idx="361">
                  <c:v>26.72498821585906</c:v>
                </c:pt>
                <c:pt idx="362">
                  <c:v>26.72498821585906</c:v>
                </c:pt>
                <c:pt idx="363">
                  <c:v>26.72498821585906</c:v>
                </c:pt>
                <c:pt idx="364">
                  <c:v>26.72498821585906</c:v>
                </c:pt>
                <c:pt idx="365">
                  <c:v>26.72498821585906</c:v>
                </c:pt>
                <c:pt idx="366">
                  <c:v>26.72498821585906</c:v>
                </c:pt>
                <c:pt idx="367">
                  <c:v>26.72498821585906</c:v>
                </c:pt>
                <c:pt idx="368">
                  <c:v>26.72498821585906</c:v>
                </c:pt>
                <c:pt idx="369">
                  <c:v>26.72498821585906</c:v>
                </c:pt>
                <c:pt idx="370">
                  <c:v>26.72498821585906</c:v>
                </c:pt>
                <c:pt idx="371">
                  <c:v>26.72498821585906</c:v>
                </c:pt>
                <c:pt idx="372">
                  <c:v>26.72498821585906</c:v>
                </c:pt>
                <c:pt idx="373">
                  <c:v>26.72498821585906</c:v>
                </c:pt>
                <c:pt idx="374">
                  <c:v>26.72498821585906</c:v>
                </c:pt>
                <c:pt idx="375">
                  <c:v>26.72498821585906</c:v>
                </c:pt>
                <c:pt idx="376">
                  <c:v>26.72498821585906</c:v>
                </c:pt>
                <c:pt idx="377">
                  <c:v>26.72498821585906</c:v>
                </c:pt>
                <c:pt idx="378">
                  <c:v>26.72498821585906</c:v>
                </c:pt>
                <c:pt idx="379">
                  <c:v>26.72498821585906</c:v>
                </c:pt>
                <c:pt idx="380">
                  <c:v>26.72498821585906</c:v>
                </c:pt>
                <c:pt idx="381">
                  <c:v>26.72498821585906</c:v>
                </c:pt>
                <c:pt idx="382">
                  <c:v>26.72498821585906</c:v>
                </c:pt>
                <c:pt idx="383">
                  <c:v>26.72498821585906</c:v>
                </c:pt>
                <c:pt idx="384">
                  <c:v>26.72498821585906</c:v>
                </c:pt>
                <c:pt idx="385">
                  <c:v>26.72498821585906</c:v>
                </c:pt>
                <c:pt idx="386">
                  <c:v>26.72498821585906</c:v>
                </c:pt>
                <c:pt idx="387">
                  <c:v>26.72498821585906</c:v>
                </c:pt>
                <c:pt idx="388">
                  <c:v>26.72498821585906</c:v>
                </c:pt>
                <c:pt idx="389">
                  <c:v>26.72498821585906</c:v>
                </c:pt>
                <c:pt idx="390">
                  <c:v>26.72498821585906</c:v>
                </c:pt>
                <c:pt idx="391">
                  <c:v>26.72498821585906</c:v>
                </c:pt>
                <c:pt idx="392">
                  <c:v>26.72498821585906</c:v>
                </c:pt>
                <c:pt idx="393">
                  <c:v>26.72498821585906</c:v>
                </c:pt>
                <c:pt idx="394">
                  <c:v>26.72498821585906</c:v>
                </c:pt>
                <c:pt idx="395">
                  <c:v>26.72498821585906</c:v>
                </c:pt>
                <c:pt idx="396">
                  <c:v>26.72498821585906</c:v>
                </c:pt>
                <c:pt idx="397">
                  <c:v>26.72498821585906</c:v>
                </c:pt>
                <c:pt idx="398">
                  <c:v>26.72498821585906</c:v>
                </c:pt>
                <c:pt idx="399">
                  <c:v>26.72498821585906</c:v>
                </c:pt>
                <c:pt idx="400">
                  <c:v>26.72498821585906</c:v>
                </c:pt>
                <c:pt idx="401">
                  <c:v>26.72498821585906</c:v>
                </c:pt>
                <c:pt idx="402">
                  <c:v>26.72498821585906</c:v>
                </c:pt>
                <c:pt idx="403">
                  <c:v>26.72498821585906</c:v>
                </c:pt>
                <c:pt idx="404">
                  <c:v>26.72498821585906</c:v>
                </c:pt>
                <c:pt idx="405">
                  <c:v>26.72498821585906</c:v>
                </c:pt>
                <c:pt idx="406">
                  <c:v>26.72498821585906</c:v>
                </c:pt>
                <c:pt idx="407">
                  <c:v>26.72498821585906</c:v>
                </c:pt>
                <c:pt idx="408">
                  <c:v>26.72498821585906</c:v>
                </c:pt>
                <c:pt idx="409">
                  <c:v>26.72498821585906</c:v>
                </c:pt>
                <c:pt idx="410">
                  <c:v>26.72498821585906</c:v>
                </c:pt>
                <c:pt idx="411">
                  <c:v>26.72498821585906</c:v>
                </c:pt>
                <c:pt idx="412">
                  <c:v>26.72498821585906</c:v>
                </c:pt>
                <c:pt idx="413">
                  <c:v>26.72498821585906</c:v>
                </c:pt>
                <c:pt idx="414">
                  <c:v>26.72498821585906</c:v>
                </c:pt>
                <c:pt idx="415">
                  <c:v>26.72498821585906</c:v>
                </c:pt>
                <c:pt idx="416">
                  <c:v>26.72498821585906</c:v>
                </c:pt>
                <c:pt idx="417">
                  <c:v>26.72498821585906</c:v>
                </c:pt>
                <c:pt idx="418">
                  <c:v>26.72498821585906</c:v>
                </c:pt>
                <c:pt idx="419">
                  <c:v>26.72498821585906</c:v>
                </c:pt>
                <c:pt idx="420">
                  <c:v>26.72498821585906</c:v>
                </c:pt>
                <c:pt idx="421">
                  <c:v>26.72498821585906</c:v>
                </c:pt>
                <c:pt idx="422">
                  <c:v>26.72498821585906</c:v>
                </c:pt>
                <c:pt idx="423">
                  <c:v>26.72498821585906</c:v>
                </c:pt>
                <c:pt idx="424">
                  <c:v>26.72498821585906</c:v>
                </c:pt>
                <c:pt idx="425">
                  <c:v>26.72498821585906</c:v>
                </c:pt>
                <c:pt idx="426">
                  <c:v>26.72498821585906</c:v>
                </c:pt>
                <c:pt idx="427">
                  <c:v>26.72498821585906</c:v>
                </c:pt>
                <c:pt idx="428">
                  <c:v>26.72498821585906</c:v>
                </c:pt>
                <c:pt idx="429">
                  <c:v>26.72498821585906</c:v>
                </c:pt>
                <c:pt idx="430">
                  <c:v>26.72498821585906</c:v>
                </c:pt>
                <c:pt idx="431">
                  <c:v>26.72498821585906</c:v>
                </c:pt>
                <c:pt idx="432">
                  <c:v>26.72498821585906</c:v>
                </c:pt>
                <c:pt idx="433">
                  <c:v>26.72498821585906</c:v>
                </c:pt>
                <c:pt idx="434">
                  <c:v>26.72498821585906</c:v>
                </c:pt>
                <c:pt idx="435">
                  <c:v>26.72498821585906</c:v>
                </c:pt>
                <c:pt idx="436">
                  <c:v>26.72498821585906</c:v>
                </c:pt>
                <c:pt idx="437">
                  <c:v>26.72498821585906</c:v>
                </c:pt>
                <c:pt idx="438">
                  <c:v>26.72498821585906</c:v>
                </c:pt>
                <c:pt idx="439">
                  <c:v>26.72498821585906</c:v>
                </c:pt>
                <c:pt idx="440">
                  <c:v>26.72498821585906</c:v>
                </c:pt>
                <c:pt idx="441">
                  <c:v>26.72498821585906</c:v>
                </c:pt>
                <c:pt idx="442">
                  <c:v>26.72498821585906</c:v>
                </c:pt>
                <c:pt idx="443">
                  <c:v>26.72498821585906</c:v>
                </c:pt>
                <c:pt idx="444">
                  <c:v>26.72498821585906</c:v>
                </c:pt>
                <c:pt idx="445">
                  <c:v>26.72498821585906</c:v>
                </c:pt>
                <c:pt idx="446">
                  <c:v>26.72498821585906</c:v>
                </c:pt>
                <c:pt idx="447">
                  <c:v>26.72498821585906</c:v>
                </c:pt>
                <c:pt idx="448">
                  <c:v>26.72498821585906</c:v>
                </c:pt>
                <c:pt idx="449">
                  <c:v>26.72498821585906</c:v>
                </c:pt>
                <c:pt idx="450">
                  <c:v>26.72498821585906</c:v>
                </c:pt>
                <c:pt idx="451">
                  <c:v>26.72498821585906</c:v>
                </c:pt>
                <c:pt idx="452">
                  <c:v>26.72498821585906</c:v>
                </c:pt>
                <c:pt idx="453">
                  <c:v>26.72498821585906</c:v>
                </c:pt>
                <c:pt idx="454">
                  <c:v>26.72498821585906</c:v>
                </c:pt>
                <c:pt idx="455">
                  <c:v>26.72498821585906</c:v>
                </c:pt>
                <c:pt idx="456">
                  <c:v>26.72498821585906</c:v>
                </c:pt>
                <c:pt idx="457">
                  <c:v>26.72498821585906</c:v>
                </c:pt>
                <c:pt idx="458">
                  <c:v>26.72498821585906</c:v>
                </c:pt>
                <c:pt idx="459">
                  <c:v>26.72498821585906</c:v>
                </c:pt>
                <c:pt idx="460">
                  <c:v>26.72498821585906</c:v>
                </c:pt>
                <c:pt idx="461">
                  <c:v>26.72498821585906</c:v>
                </c:pt>
                <c:pt idx="462">
                  <c:v>26.72498821585906</c:v>
                </c:pt>
                <c:pt idx="463">
                  <c:v>26.72498821585906</c:v>
                </c:pt>
                <c:pt idx="464">
                  <c:v>26.72498821585906</c:v>
                </c:pt>
                <c:pt idx="465">
                  <c:v>26.72498821585906</c:v>
                </c:pt>
                <c:pt idx="466">
                  <c:v>26.72498821585906</c:v>
                </c:pt>
                <c:pt idx="467">
                  <c:v>26.72498821585906</c:v>
                </c:pt>
                <c:pt idx="468">
                  <c:v>26.72498821585906</c:v>
                </c:pt>
                <c:pt idx="469">
                  <c:v>26.72498821585906</c:v>
                </c:pt>
                <c:pt idx="470">
                  <c:v>26.72498821585906</c:v>
                </c:pt>
                <c:pt idx="471">
                  <c:v>26.72498821585906</c:v>
                </c:pt>
                <c:pt idx="472">
                  <c:v>26.72498821585906</c:v>
                </c:pt>
                <c:pt idx="473">
                  <c:v>26.72498821585906</c:v>
                </c:pt>
                <c:pt idx="474">
                  <c:v>26.72498821585906</c:v>
                </c:pt>
                <c:pt idx="475">
                  <c:v>26.72498821585906</c:v>
                </c:pt>
                <c:pt idx="476">
                  <c:v>26.72498821585906</c:v>
                </c:pt>
                <c:pt idx="477">
                  <c:v>26.72498821585906</c:v>
                </c:pt>
                <c:pt idx="478">
                  <c:v>26.72498821585906</c:v>
                </c:pt>
                <c:pt idx="479">
                  <c:v>26.72498821585906</c:v>
                </c:pt>
                <c:pt idx="480">
                  <c:v>26.72498821585906</c:v>
                </c:pt>
                <c:pt idx="481">
                  <c:v>26.72498821585906</c:v>
                </c:pt>
                <c:pt idx="482">
                  <c:v>26.72498821585906</c:v>
                </c:pt>
                <c:pt idx="483">
                  <c:v>26.72498821585906</c:v>
                </c:pt>
                <c:pt idx="484">
                  <c:v>26.72498821585906</c:v>
                </c:pt>
                <c:pt idx="485">
                  <c:v>26.72498821585906</c:v>
                </c:pt>
                <c:pt idx="486">
                  <c:v>26.72498821585906</c:v>
                </c:pt>
                <c:pt idx="487">
                  <c:v>26.72498821585906</c:v>
                </c:pt>
                <c:pt idx="488">
                  <c:v>26.72498821585906</c:v>
                </c:pt>
                <c:pt idx="489">
                  <c:v>26.72498821585906</c:v>
                </c:pt>
                <c:pt idx="490">
                  <c:v>26.72498821585906</c:v>
                </c:pt>
                <c:pt idx="491">
                  <c:v>26.72498821585906</c:v>
                </c:pt>
                <c:pt idx="492">
                  <c:v>26.72498821585906</c:v>
                </c:pt>
                <c:pt idx="493">
                  <c:v>26.72498821585906</c:v>
                </c:pt>
                <c:pt idx="494">
                  <c:v>26.72498821585906</c:v>
                </c:pt>
                <c:pt idx="495">
                  <c:v>26.72498821585906</c:v>
                </c:pt>
                <c:pt idx="496">
                  <c:v>26.72498821585906</c:v>
                </c:pt>
                <c:pt idx="497">
                  <c:v>26.72498821585906</c:v>
                </c:pt>
                <c:pt idx="498">
                  <c:v>26.72498821585906</c:v>
                </c:pt>
                <c:pt idx="499">
                  <c:v>26.72498821585906</c:v>
                </c:pt>
                <c:pt idx="500">
                  <c:v>26.72498821585906</c:v>
                </c:pt>
                <c:pt idx="501">
                  <c:v>26.72498821585906</c:v>
                </c:pt>
                <c:pt idx="502">
                  <c:v>26.72498821585906</c:v>
                </c:pt>
                <c:pt idx="503">
                  <c:v>26.72498821585906</c:v>
                </c:pt>
                <c:pt idx="504">
                  <c:v>26.72498821585906</c:v>
                </c:pt>
                <c:pt idx="505">
                  <c:v>26.72498821585906</c:v>
                </c:pt>
                <c:pt idx="506">
                  <c:v>26.72498821585906</c:v>
                </c:pt>
                <c:pt idx="507">
                  <c:v>26.72498821585906</c:v>
                </c:pt>
                <c:pt idx="508">
                  <c:v>26.72498821585906</c:v>
                </c:pt>
                <c:pt idx="509">
                  <c:v>26.72498821585906</c:v>
                </c:pt>
                <c:pt idx="510">
                  <c:v>26.72498821585906</c:v>
                </c:pt>
                <c:pt idx="511">
                  <c:v>26.72498821585906</c:v>
                </c:pt>
                <c:pt idx="512">
                  <c:v>26.72498821585906</c:v>
                </c:pt>
                <c:pt idx="513">
                  <c:v>26.72498821585906</c:v>
                </c:pt>
                <c:pt idx="514">
                  <c:v>26.72498821585906</c:v>
                </c:pt>
                <c:pt idx="515">
                  <c:v>26.72498821585906</c:v>
                </c:pt>
                <c:pt idx="516">
                  <c:v>26.72498821585906</c:v>
                </c:pt>
                <c:pt idx="517">
                  <c:v>26.72498821585906</c:v>
                </c:pt>
                <c:pt idx="518">
                  <c:v>26.72498821585906</c:v>
                </c:pt>
                <c:pt idx="519">
                  <c:v>26.72498821585906</c:v>
                </c:pt>
                <c:pt idx="520">
                  <c:v>26.72498821585906</c:v>
                </c:pt>
                <c:pt idx="521">
                  <c:v>26.72498821585906</c:v>
                </c:pt>
                <c:pt idx="522">
                  <c:v>26.72498821585906</c:v>
                </c:pt>
                <c:pt idx="523">
                  <c:v>26.72498821585906</c:v>
                </c:pt>
                <c:pt idx="524">
                  <c:v>26.72498821585906</c:v>
                </c:pt>
                <c:pt idx="525">
                  <c:v>26.72498821585906</c:v>
                </c:pt>
                <c:pt idx="526">
                  <c:v>26.72498821585906</c:v>
                </c:pt>
                <c:pt idx="527">
                  <c:v>26.72498821585906</c:v>
                </c:pt>
                <c:pt idx="528">
                  <c:v>26.72498821585906</c:v>
                </c:pt>
                <c:pt idx="529">
                  <c:v>26.72498821585906</c:v>
                </c:pt>
                <c:pt idx="530">
                  <c:v>26.72498821585906</c:v>
                </c:pt>
                <c:pt idx="531">
                  <c:v>26.72498821585906</c:v>
                </c:pt>
                <c:pt idx="532">
                  <c:v>26.72498821585906</c:v>
                </c:pt>
                <c:pt idx="533">
                  <c:v>26.72498821585906</c:v>
                </c:pt>
                <c:pt idx="534">
                  <c:v>26.72498821585906</c:v>
                </c:pt>
                <c:pt idx="535">
                  <c:v>26.72498821585906</c:v>
                </c:pt>
                <c:pt idx="536">
                  <c:v>26.72498821585906</c:v>
                </c:pt>
                <c:pt idx="537">
                  <c:v>26.72498821585906</c:v>
                </c:pt>
                <c:pt idx="538">
                  <c:v>26.72498821585906</c:v>
                </c:pt>
                <c:pt idx="539">
                  <c:v>26.72498821585906</c:v>
                </c:pt>
                <c:pt idx="540">
                  <c:v>26.72498821585906</c:v>
                </c:pt>
                <c:pt idx="541">
                  <c:v>26.72498821585906</c:v>
                </c:pt>
                <c:pt idx="542">
                  <c:v>26.72498821585906</c:v>
                </c:pt>
                <c:pt idx="543">
                  <c:v>26.72498821585906</c:v>
                </c:pt>
                <c:pt idx="544">
                  <c:v>26.72498821585906</c:v>
                </c:pt>
                <c:pt idx="545">
                  <c:v>26.72498821585906</c:v>
                </c:pt>
                <c:pt idx="546">
                  <c:v>26.72498821585906</c:v>
                </c:pt>
                <c:pt idx="547">
                  <c:v>26.72498821585906</c:v>
                </c:pt>
                <c:pt idx="548">
                  <c:v>26.72498821585906</c:v>
                </c:pt>
                <c:pt idx="549">
                  <c:v>26.72498821585906</c:v>
                </c:pt>
                <c:pt idx="550">
                  <c:v>26.72498821585906</c:v>
                </c:pt>
                <c:pt idx="551">
                  <c:v>26.72498821585906</c:v>
                </c:pt>
                <c:pt idx="552">
                  <c:v>26.72498821585906</c:v>
                </c:pt>
                <c:pt idx="553">
                  <c:v>26.72498821585906</c:v>
                </c:pt>
                <c:pt idx="554">
                  <c:v>26.72498821585906</c:v>
                </c:pt>
                <c:pt idx="555">
                  <c:v>26.72498821585906</c:v>
                </c:pt>
                <c:pt idx="556">
                  <c:v>26.72498821585906</c:v>
                </c:pt>
                <c:pt idx="557">
                  <c:v>26.72498821585906</c:v>
                </c:pt>
                <c:pt idx="558">
                  <c:v>26.72498821585906</c:v>
                </c:pt>
                <c:pt idx="559">
                  <c:v>26.72498821585906</c:v>
                </c:pt>
                <c:pt idx="560">
                  <c:v>26.72498821585906</c:v>
                </c:pt>
                <c:pt idx="561">
                  <c:v>26.72498821585906</c:v>
                </c:pt>
                <c:pt idx="562">
                  <c:v>26.72498821585906</c:v>
                </c:pt>
                <c:pt idx="563">
                  <c:v>26.72498821585906</c:v>
                </c:pt>
                <c:pt idx="564">
                  <c:v>26.72498821585906</c:v>
                </c:pt>
                <c:pt idx="565">
                  <c:v>26.72498821585906</c:v>
                </c:pt>
                <c:pt idx="566">
                  <c:v>26.72498821585906</c:v>
                </c:pt>
                <c:pt idx="567">
                  <c:v>26.72498821585906</c:v>
                </c:pt>
                <c:pt idx="568">
                  <c:v>26.72498821585906</c:v>
                </c:pt>
                <c:pt idx="569">
                  <c:v>26.72498821585906</c:v>
                </c:pt>
                <c:pt idx="570">
                  <c:v>26.72498821585906</c:v>
                </c:pt>
                <c:pt idx="571">
                  <c:v>26.72498821585906</c:v>
                </c:pt>
                <c:pt idx="572">
                  <c:v>26.72498821585906</c:v>
                </c:pt>
                <c:pt idx="573">
                  <c:v>26.72498821585906</c:v>
                </c:pt>
                <c:pt idx="574">
                  <c:v>26.72498821585906</c:v>
                </c:pt>
                <c:pt idx="575">
                  <c:v>26.72498821585906</c:v>
                </c:pt>
                <c:pt idx="576">
                  <c:v>26.72498821585906</c:v>
                </c:pt>
                <c:pt idx="577">
                  <c:v>26.72498821585906</c:v>
                </c:pt>
                <c:pt idx="578">
                  <c:v>26.72498821585906</c:v>
                </c:pt>
                <c:pt idx="579">
                  <c:v>26.72498821585906</c:v>
                </c:pt>
                <c:pt idx="580">
                  <c:v>26.72498821585906</c:v>
                </c:pt>
                <c:pt idx="581">
                  <c:v>26.72498821585906</c:v>
                </c:pt>
                <c:pt idx="582">
                  <c:v>26.72498821585906</c:v>
                </c:pt>
                <c:pt idx="583">
                  <c:v>26.72498821585906</c:v>
                </c:pt>
                <c:pt idx="584">
                  <c:v>26.72498821585906</c:v>
                </c:pt>
                <c:pt idx="585">
                  <c:v>26.72498821585906</c:v>
                </c:pt>
                <c:pt idx="586">
                  <c:v>26.72498821585906</c:v>
                </c:pt>
                <c:pt idx="587">
                  <c:v>26.72498821585906</c:v>
                </c:pt>
                <c:pt idx="588">
                  <c:v>26.72498821585906</c:v>
                </c:pt>
                <c:pt idx="589">
                  <c:v>26.72498821585906</c:v>
                </c:pt>
                <c:pt idx="590">
                  <c:v>26.72498821585906</c:v>
                </c:pt>
                <c:pt idx="591">
                  <c:v>26.72498821585906</c:v>
                </c:pt>
                <c:pt idx="592">
                  <c:v>26.72498821585906</c:v>
                </c:pt>
                <c:pt idx="593">
                  <c:v>26.72498821585906</c:v>
                </c:pt>
                <c:pt idx="594">
                  <c:v>26.72498821585906</c:v>
                </c:pt>
                <c:pt idx="595">
                  <c:v>26.72498821585906</c:v>
                </c:pt>
                <c:pt idx="596">
                  <c:v>26.72498821585906</c:v>
                </c:pt>
                <c:pt idx="597">
                  <c:v>26.72498821585906</c:v>
                </c:pt>
                <c:pt idx="598">
                  <c:v>26.72498821585906</c:v>
                </c:pt>
                <c:pt idx="599">
                  <c:v>26.72498821585906</c:v>
                </c:pt>
                <c:pt idx="600">
                  <c:v>26.72498821585906</c:v>
                </c:pt>
                <c:pt idx="601">
                  <c:v>26.72498821585906</c:v>
                </c:pt>
                <c:pt idx="602">
                  <c:v>26.72498821585906</c:v>
                </c:pt>
                <c:pt idx="603">
                  <c:v>26.72498821585906</c:v>
                </c:pt>
                <c:pt idx="604">
                  <c:v>26.72498821585906</c:v>
                </c:pt>
                <c:pt idx="605">
                  <c:v>26.72498821585906</c:v>
                </c:pt>
                <c:pt idx="606">
                  <c:v>26.72498821585906</c:v>
                </c:pt>
                <c:pt idx="607">
                  <c:v>26.72498821585906</c:v>
                </c:pt>
                <c:pt idx="608">
                  <c:v>26.72498821585906</c:v>
                </c:pt>
                <c:pt idx="609">
                  <c:v>26.72498821585906</c:v>
                </c:pt>
                <c:pt idx="610">
                  <c:v>26.72498821585906</c:v>
                </c:pt>
                <c:pt idx="611">
                  <c:v>26.72498821585906</c:v>
                </c:pt>
                <c:pt idx="612">
                  <c:v>26.72498821585906</c:v>
                </c:pt>
                <c:pt idx="613">
                  <c:v>26.72498821585906</c:v>
                </c:pt>
                <c:pt idx="614">
                  <c:v>26.72498821585906</c:v>
                </c:pt>
                <c:pt idx="615">
                  <c:v>26.72498821585906</c:v>
                </c:pt>
                <c:pt idx="616">
                  <c:v>26.72498821585906</c:v>
                </c:pt>
                <c:pt idx="617">
                  <c:v>26.72498821585906</c:v>
                </c:pt>
                <c:pt idx="618">
                  <c:v>26.72498821585906</c:v>
                </c:pt>
                <c:pt idx="619">
                  <c:v>26.72498821585906</c:v>
                </c:pt>
                <c:pt idx="620">
                  <c:v>26.72498821585906</c:v>
                </c:pt>
                <c:pt idx="621">
                  <c:v>26.72498821585906</c:v>
                </c:pt>
                <c:pt idx="622">
                  <c:v>26.72498821585906</c:v>
                </c:pt>
                <c:pt idx="623">
                  <c:v>26.72498821585906</c:v>
                </c:pt>
                <c:pt idx="624">
                  <c:v>26.72498821585906</c:v>
                </c:pt>
                <c:pt idx="625">
                  <c:v>26.72498821585906</c:v>
                </c:pt>
                <c:pt idx="626">
                  <c:v>26.72498821585906</c:v>
                </c:pt>
                <c:pt idx="627">
                  <c:v>26.72498821585906</c:v>
                </c:pt>
                <c:pt idx="628">
                  <c:v>26.72498821585906</c:v>
                </c:pt>
                <c:pt idx="629">
                  <c:v>26.72498821585906</c:v>
                </c:pt>
                <c:pt idx="630">
                  <c:v>26.72498821585906</c:v>
                </c:pt>
                <c:pt idx="631">
                  <c:v>26.72498821585906</c:v>
                </c:pt>
                <c:pt idx="632">
                  <c:v>26.72498821585906</c:v>
                </c:pt>
                <c:pt idx="633">
                  <c:v>26.72498821585906</c:v>
                </c:pt>
                <c:pt idx="634">
                  <c:v>26.72498821585906</c:v>
                </c:pt>
                <c:pt idx="635">
                  <c:v>26.72498821585906</c:v>
                </c:pt>
                <c:pt idx="636">
                  <c:v>26.72498821585906</c:v>
                </c:pt>
                <c:pt idx="637">
                  <c:v>26.72498821585906</c:v>
                </c:pt>
                <c:pt idx="638">
                  <c:v>26.72498821585906</c:v>
                </c:pt>
                <c:pt idx="639">
                  <c:v>26.72498821585906</c:v>
                </c:pt>
                <c:pt idx="640">
                  <c:v>26.72498821585906</c:v>
                </c:pt>
                <c:pt idx="641">
                  <c:v>26.72498821585906</c:v>
                </c:pt>
                <c:pt idx="642">
                  <c:v>26.72498821585906</c:v>
                </c:pt>
                <c:pt idx="643">
                  <c:v>26.72498821585906</c:v>
                </c:pt>
                <c:pt idx="644">
                  <c:v>26.72498821585906</c:v>
                </c:pt>
                <c:pt idx="645">
                  <c:v>26.72498821585906</c:v>
                </c:pt>
                <c:pt idx="646">
                  <c:v>26.72498821585906</c:v>
                </c:pt>
                <c:pt idx="647">
                  <c:v>26.72498821585906</c:v>
                </c:pt>
                <c:pt idx="648">
                  <c:v>26.72498821585906</c:v>
                </c:pt>
                <c:pt idx="649">
                  <c:v>26.72498821585906</c:v>
                </c:pt>
                <c:pt idx="650">
                  <c:v>26.72498821585906</c:v>
                </c:pt>
                <c:pt idx="651">
                  <c:v>26.72498821585906</c:v>
                </c:pt>
                <c:pt idx="652">
                  <c:v>26.72498821585906</c:v>
                </c:pt>
                <c:pt idx="653">
                  <c:v>26.72498821585906</c:v>
                </c:pt>
                <c:pt idx="654">
                  <c:v>26.72498821585906</c:v>
                </c:pt>
                <c:pt idx="655">
                  <c:v>26.72498821585906</c:v>
                </c:pt>
                <c:pt idx="656">
                  <c:v>26.72498821585906</c:v>
                </c:pt>
                <c:pt idx="657">
                  <c:v>26.72498821585906</c:v>
                </c:pt>
                <c:pt idx="658">
                  <c:v>26.72498821585906</c:v>
                </c:pt>
                <c:pt idx="659">
                  <c:v>26.72498821585906</c:v>
                </c:pt>
                <c:pt idx="660">
                  <c:v>26.72498821585906</c:v>
                </c:pt>
                <c:pt idx="661">
                  <c:v>26.72498821585906</c:v>
                </c:pt>
                <c:pt idx="662">
                  <c:v>26.72498821585906</c:v>
                </c:pt>
                <c:pt idx="663">
                  <c:v>26.72498821585906</c:v>
                </c:pt>
                <c:pt idx="664">
                  <c:v>26.72498821585906</c:v>
                </c:pt>
                <c:pt idx="665">
                  <c:v>26.72498821585906</c:v>
                </c:pt>
                <c:pt idx="666">
                  <c:v>26.72498821585906</c:v>
                </c:pt>
                <c:pt idx="667">
                  <c:v>26.72498821585906</c:v>
                </c:pt>
                <c:pt idx="668">
                  <c:v>26.72498821585906</c:v>
                </c:pt>
                <c:pt idx="669">
                  <c:v>26.72498821585906</c:v>
                </c:pt>
                <c:pt idx="670">
                  <c:v>26.72498821585906</c:v>
                </c:pt>
                <c:pt idx="671">
                  <c:v>26.72498821585906</c:v>
                </c:pt>
                <c:pt idx="672">
                  <c:v>26.72498821585906</c:v>
                </c:pt>
                <c:pt idx="673">
                  <c:v>26.72498821585906</c:v>
                </c:pt>
                <c:pt idx="674">
                  <c:v>26.72498821585906</c:v>
                </c:pt>
                <c:pt idx="675">
                  <c:v>26.72498821585906</c:v>
                </c:pt>
                <c:pt idx="676">
                  <c:v>26.72498821585906</c:v>
                </c:pt>
                <c:pt idx="677">
                  <c:v>26.72498821585906</c:v>
                </c:pt>
                <c:pt idx="678">
                  <c:v>26.72498821585906</c:v>
                </c:pt>
                <c:pt idx="679">
                  <c:v>26.72498821585906</c:v>
                </c:pt>
                <c:pt idx="680">
                  <c:v>26.72498821585906</c:v>
                </c:pt>
                <c:pt idx="681">
                  <c:v>26.72498821585906</c:v>
                </c:pt>
                <c:pt idx="682">
                  <c:v>26.72498821585906</c:v>
                </c:pt>
                <c:pt idx="683">
                  <c:v>26.72498821585906</c:v>
                </c:pt>
                <c:pt idx="684">
                  <c:v>26.72498821585906</c:v>
                </c:pt>
                <c:pt idx="685">
                  <c:v>26.72498821585906</c:v>
                </c:pt>
                <c:pt idx="686">
                  <c:v>26.72498821585906</c:v>
                </c:pt>
                <c:pt idx="687">
                  <c:v>26.72498821585906</c:v>
                </c:pt>
                <c:pt idx="688">
                  <c:v>26.72498821585906</c:v>
                </c:pt>
                <c:pt idx="689">
                  <c:v>26.72498821585906</c:v>
                </c:pt>
                <c:pt idx="690">
                  <c:v>26.72498821585906</c:v>
                </c:pt>
                <c:pt idx="691">
                  <c:v>26.72498821585906</c:v>
                </c:pt>
                <c:pt idx="692">
                  <c:v>26.72498821585906</c:v>
                </c:pt>
                <c:pt idx="693">
                  <c:v>26.72498821585906</c:v>
                </c:pt>
                <c:pt idx="694">
                  <c:v>26.72498821585906</c:v>
                </c:pt>
                <c:pt idx="695">
                  <c:v>26.72498821585906</c:v>
                </c:pt>
                <c:pt idx="696">
                  <c:v>26.72498821585906</c:v>
                </c:pt>
                <c:pt idx="697">
                  <c:v>26.72498821585906</c:v>
                </c:pt>
                <c:pt idx="698">
                  <c:v>26.72498821585906</c:v>
                </c:pt>
                <c:pt idx="699">
                  <c:v>26.72498821585906</c:v>
                </c:pt>
                <c:pt idx="700">
                  <c:v>26.72498821585906</c:v>
                </c:pt>
                <c:pt idx="701">
                  <c:v>26.72498821585906</c:v>
                </c:pt>
                <c:pt idx="702">
                  <c:v>26.72498821585906</c:v>
                </c:pt>
                <c:pt idx="703">
                  <c:v>26.72498821585906</c:v>
                </c:pt>
                <c:pt idx="704">
                  <c:v>26.72498821585906</c:v>
                </c:pt>
                <c:pt idx="705">
                  <c:v>26.72498821585906</c:v>
                </c:pt>
                <c:pt idx="706">
                  <c:v>26.72498821585906</c:v>
                </c:pt>
                <c:pt idx="707">
                  <c:v>26.72498821585906</c:v>
                </c:pt>
                <c:pt idx="708">
                  <c:v>26.72498821585906</c:v>
                </c:pt>
                <c:pt idx="709">
                  <c:v>26.72498821585906</c:v>
                </c:pt>
                <c:pt idx="710">
                  <c:v>26.72498821585906</c:v>
                </c:pt>
                <c:pt idx="711">
                  <c:v>26.72498821585906</c:v>
                </c:pt>
                <c:pt idx="712">
                  <c:v>26.72498821585906</c:v>
                </c:pt>
                <c:pt idx="713">
                  <c:v>26.72498821585906</c:v>
                </c:pt>
                <c:pt idx="714">
                  <c:v>26.72498821585906</c:v>
                </c:pt>
                <c:pt idx="715">
                  <c:v>26.72498821585906</c:v>
                </c:pt>
                <c:pt idx="716">
                  <c:v>26.72498821585906</c:v>
                </c:pt>
                <c:pt idx="717">
                  <c:v>26.72498821585906</c:v>
                </c:pt>
                <c:pt idx="718">
                  <c:v>26.72498821585906</c:v>
                </c:pt>
                <c:pt idx="719">
                  <c:v>26.72498821585906</c:v>
                </c:pt>
                <c:pt idx="720">
                  <c:v>26.72498821585906</c:v>
                </c:pt>
                <c:pt idx="721">
                  <c:v>26.72498821585906</c:v>
                </c:pt>
                <c:pt idx="722">
                  <c:v>26.72498821585906</c:v>
                </c:pt>
                <c:pt idx="723">
                  <c:v>26.72498821585906</c:v>
                </c:pt>
                <c:pt idx="724">
                  <c:v>26.72498821585906</c:v>
                </c:pt>
                <c:pt idx="725">
                  <c:v>26.72498821585906</c:v>
                </c:pt>
                <c:pt idx="726">
                  <c:v>26.72498821585906</c:v>
                </c:pt>
                <c:pt idx="727">
                  <c:v>26.72498821585906</c:v>
                </c:pt>
                <c:pt idx="728">
                  <c:v>26.72498821585906</c:v>
                </c:pt>
                <c:pt idx="729">
                  <c:v>26.72498821585906</c:v>
                </c:pt>
                <c:pt idx="730">
                  <c:v>26.72498821585906</c:v>
                </c:pt>
                <c:pt idx="731">
                  <c:v>26.72498821585906</c:v>
                </c:pt>
                <c:pt idx="732">
                  <c:v>26.72498821585906</c:v>
                </c:pt>
                <c:pt idx="733">
                  <c:v>26.72498821585906</c:v>
                </c:pt>
                <c:pt idx="734">
                  <c:v>26.72498821585906</c:v>
                </c:pt>
                <c:pt idx="735">
                  <c:v>26.72498821585906</c:v>
                </c:pt>
                <c:pt idx="736">
                  <c:v>26.72498821585906</c:v>
                </c:pt>
                <c:pt idx="737">
                  <c:v>26.72498821585906</c:v>
                </c:pt>
                <c:pt idx="738">
                  <c:v>26.72498821585906</c:v>
                </c:pt>
                <c:pt idx="739">
                  <c:v>26.72498821585906</c:v>
                </c:pt>
                <c:pt idx="740">
                  <c:v>26.72498821585906</c:v>
                </c:pt>
                <c:pt idx="741">
                  <c:v>26.72498821585906</c:v>
                </c:pt>
                <c:pt idx="742">
                  <c:v>26.72498821585906</c:v>
                </c:pt>
                <c:pt idx="743">
                  <c:v>26.72498821585906</c:v>
                </c:pt>
                <c:pt idx="744">
                  <c:v>26.72498821585906</c:v>
                </c:pt>
                <c:pt idx="745">
                  <c:v>26.72498821585906</c:v>
                </c:pt>
                <c:pt idx="746">
                  <c:v>26.72498821585906</c:v>
                </c:pt>
                <c:pt idx="747">
                  <c:v>26.72498821585906</c:v>
                </c:pt>
                <c:pt idx="748">
                  <c:v>26.72498821585906</c:v>
                </c:pt>
                <c:pt idx="749">
                  <c:v>26.72498821585906</c:v>
                </c:pt>
                <c:pt idx="750">
                  <c:v>26.72498821585906</c:v>
                </c:pt>
                <c:pt idx="751">
                  <c:v>26.72498821585906</c:v>
                </c:pt>
                <c:pt idx="752">
                  <c:v>26.72498821585906</c:v>
                </c:pt>
                <c:pt idx="753">
                  <c:v>26.72498821585906</c:v>
                </c:pt>
                <c:pt idx="754">
                  <c:v>26.72498821585906</c:v>
                </c:pt>
                <c:pt idx="755">
                  <c:v>26.72498821585906</c:v>
                </c:pt>
                <c:pt idx="756">
                  <c:v>26.72498821585906</c:v>
                </c:pt>
                <c:pt idx="757">
                  <c:v>26.72498821585906</c:v>
                </c:pt>
                <c:pt idx="758">
                  <c:v>26.72498821585906</c:v>
                </c:pt>
                <c:pt idx="759">
                  <c:v>26.72498821585906</c:v>
                </c:pt>
                <c:pt idx="760">
                  <c:v>26.72498821585906</c:v>
                </c:pt>
                <c:pt idx="761">
                  <c:v>26.72498821585906</c:v>
                </c:pt>
                <c:pt idx="762">
                  <c:v>26.72498821585906</c:v>
                </c:pt>
                <c:pt idx="763">
                  <c:v>26.72498821585906</c:v>
                </c:pt>
                <c:pt idx="764">
                  <c:v>26.72498821585906</c:v>
                </c:pt>
                <c:pt idx="765">
                  <c:v>26.72498821585906</c:v>
                </c:pt>
                <c:pt idx="766">
                  <c:v>26.72498821585906</c:v>
                </c:pt>
                <c:pt idx="767">
                  <c:v>26.72498821585906</c:v>
                </c:pt>
                <c:pt idx="768">
                  <c:v>26.72498821585906</c:v>
                </c:pt>
                <c:pt idx="769">
                  <c:v>26.72498821585906</c:v>
                </c:pt>
                <c:pt idx="770">
                  <c:v>26.72498821585906</c:v>
                </c:pt>
                <c:pt idx="771">
                  <c:v>26.72498821585906</c:v>
                </c:pt>
                <c:pt idx="772">
                  <c:v>26.72498821585906</c:v>
                </c:pt>
                <c:pt idx="773">
                  <c:v>26.72498821585906</c:v>
                </c:pt>
                <c:pt idx="774">
                  <c:v>26.72498821585906</c:v>
                </c:pt>
                <c:pt idx="775">
                  <c:v>26.72498821585906</c:v>
                </c:pt>
                <c:pt idx="776">
                  <c:v>26.72498821585906</c:v>
                </c:pt>
                <c:pt idx="777">
                  <c:v>26.72498821585906</c:v>
                </c:pt>
                <c:pt idx="778">
                  <c:v>26.72498821585906</c:v>
                </c:pt>
                <c:pt idx="779">
                  <c:v>26.72498821585906</c:v>
                </c:pt>
                <c:pt idx="780">
                  <c:v>26.72498821585906</c:v>
                </c:pt>
                <c:pt idx="781">
                  <c:v>26.72498821585906</c:v>
                </c:pt>
                <c:pt idx="782">
                  <c:v>26.72498821585906</c:v>
                </c:pt>
                <c:pt idx="783">
                  <c:v>26.72498821585906</c:v>
                </c:pt>
                <c:pt idx="784">
                  <c:v>26.72498821585906</c:v>
                </c:pt>
                <c:pt idx="785">
                  <c:v>26.72498821585906</c:v>
                </c:pt>
                <c:pt idx="786">
                  <c:v>26.72498821585906</c:v>
                </c:pt>
                <c:pt idx="787">
                  <c:v>26.72498821585906</c:v>
                </c:pt>
                <c:pt idx="788">
                  <c:v>26.72498821585906</c:v>
                </c:pt>
                <c:pt idx="789">
                  <c:v>26.72498821585906</c:v>
                </c:pt>
                <c:pt idx="790">
                  <c:v>26.72498821585906</c:v>
                </c:pt>
                <c:pt idx="791">
                  <c:v>26.72498821585906</c:v>
                </c:pt>
                <c:pt idx="792">
                  <c:v>26.72498821585906</c:v>
                </c:pt>
                <c:pt idx="793">
                  <c:v>26.72498821585906</c:v>
                </c:pt>
                <c:pt idx="794">
                  <c:v>26.72498821585906</c:v>
                </c:pt>
                <c:pt idx="795">
                  <c:v>26.72498821585906</c:v>
                </c:pt>
                <c:pt idx="796">
                  <c:v>26.72498821585906</c:v>
                </c:pt>
                <c:pt idx="797">
                  <c:v>26.72498821585906</c:v>
                </c:pt>
                <c:pt idx="798">
                  <c:v>26.72498821585906</c:v>
                </c:pt>
                <c:pt idx="799">
                  <c:v>26.72498821585906</c:v>
                </c:pt>
                <c:pt idx="800">
                  <c:v>26.72498821585906</c:v>
                </c:pt>
                <c:pt idx="801">
                  <c:v>26.72498821585906</c:v>
                </c:pt>
                <c:pt idx="802">
                  <c:v>26.72498821585906</c:v>
                </c:pt>
                <c:pt idx="803">
                  <c:v>26.72498821585906</c:v>
                </c:pt>
                <c:pt idx="804">
                  <c:v>26.72498821585906</c:v>
                </c:pt>
                <c:pt idx="805">
                  <c:v>26.72498821585906</c:v>
                </c:pt>
                <c:pt idx="806">
                  <c:v>26.72498821585906</c:v>
                </c:pt>
                <c:pt idx="807">
                  <c:v>26.72498821585906</c:v>
                </c:pt>
                <c:pt idx="808">
                  <c:v>26.72498821585906</c:v>
                </c:pt>
                <c:pt idx="809">
                  <c:v>26.72498821585906</c:v>
                </c:pt>
                <c:pt idx="810">
                  <c:v>26.72498821585906</c:v>
                </c:pt>
                <c:pt idx="811">
                  <c:v>26.72498821585906</c:v>
                </c:pt>
                <c:pt idx="812">
                  <c:v>26.72498821585906</c:v>
                </c:pt>
                <c:pt idx="813">
                  <c:v>26.72498821585906</c:v>
                </c:pt>
                <c:pt idx="814">
                  <c:v>26.72498821585906</c:v>
                </c:pt>
                <c:pt idx="815">
                  <c:v>26.72498821585906</c:v>
                </c:pt>
                <c:pt idx="816">
                  <c:v>26.72498821585906</c:v>
                </c:pt>
                <c:pt idx="817">
                  <c:v>26.72498821585906</c:v>
                </c:pt>
                <c:pt idx="818">
                  <c:v>26.72498821585906</c:v>
                </c:pt>
                <c:pt idx="819">
                  <c:v>26.72498821585906</c:v>
                </c:pt>
                <c:pt idx="820">
                  <c:v>26.72498821585906</c:v>
                </c:pt>
                <c:pt idx="821">
                  <c:v>26.72498821585906</c:v>
                </c:pt>
                <c:pt idx="822">
                  <c:v>26.72498821585906</c:v>
                </c:pt>
                <c:pt idx="823">
                  <c:v>26.72498821585906</c:v>
                </c:pt>
                <c:pt idx="824">
                  <c:v>26.72498821585906</c:v>
                </c:pt>
                <c:pt idx="825">
                  <c:v>26.72498821585906</c:v>
                </c:pt>
                <c:pt idx="826">
                  <c:v>26.72498821585906</c:v>
                </c:pt>
                <c:pt idx="827">
                  <c:v>26.72498821585906</c:v>
                </c:pt>
                <c:pt idx="828">
                  <c:v>26.72498821585906</c:v>
                </c:pt>
                <c:pt idx="829">
                  <c:v>26.72498821585906</c:v>
                </c:pt>
                <c:pt idx="830">
                  <c:v>26.72498821585906</c:v>
                </c:pt>
                <c:pt idx="831">
                  <c:v>26.72498821585906</c:v>
                </c:pt>
                <c:pt idx="832">
                  <c:v>26.72498821585906</c:v>
                </c:pt>
                <c:pt idx="833">
                  <c:v>26.72498821585906</c:v>
                </c:pt>
                <c:pt idx="834">
                  <c:v>26.72498821585906</c:v>
                </c:pt>
                <c:pt idx="835">
                  <c:v>26.72498821585906</c:v>
                </c:pt>
                <c:pt idx="836">
                  <c:v>26.72498821585906</c:v>
                </c:pt>
                <c:pt idx="837">
                  <c:v>26.72498821585906</c:v>
                </c:pt>
                <c:pt idx="838">
                  <c:v>26.72498821585906</c:v>
                </c:pt>
                <c:pt idx="839">
                  <c:v>26.72498821585906</c:v>
                </c:pt>
                <c:pt idx="840">
                  <c:v>26.72498821585906</c:v>
                </c:pt>
                <c:pt idx="841">
                  <c:v>26.72498821585906</c:v>
                </c:pt>
                <c:pt idx="842">
                  <c:v>26.72498821585906</c:v>
                </c:pt>
                <c:pt idx="843">
                  <c:v>26.72498821585906</c:v>
                </c:pt>
                <c:pt idx="844">
                  <c:v>26.72498821585906</c:v>
                </c:pt>
                <c:pt idx="845">
                  <c:v>26.72498821585906</c:v>
                </c:pt>
                <c:pt idx="846">
                  <c:v>26.72498821585906</c:v>
                </c:pt>
                <c:pt idx="847">
                  <c:v>26.72498821585906</c:v>
                </c:pt>
                <c:pt idx="848">
                  <c:v>26.72498821585906</c:v>
                </c:pt>
                <c:pt idx="849">
                  <c:v>26.72498821585906</c:v>
                </c:pt>
                <c:pt idx="850">
                  <c:v>26.72498821585906</c:v>
                </c:pt>
                <c:pt idx="851">
                  <c:v>26.72498821585906</c:v>
                </c:pt>
                <c:pt idx="852">
                  <c:v>26.72498821585906</c:v>
                </c:pt>
                <c:pt idx="853">
                  <c:v>26.72498821585906</c:v>
                </c:pt>
                <c:pt idx="854">
                  <c:v>26.72498821585906</c:v>
                </c:pt>
                <c:pt idx="855">
                  <c:v>26.72498821585906</c:v>
                </c:pt>
                <c:pt idx="856">
                  <c:v>26.72498821585906</c:v>
                </c:pt>
                <c:pt idx="857">
                  <c:v>26.72498821585906</c:v>
                </c:pt>
                <c:pt idx="858">
                  <c:v>26.72498821585906</c:v>
                </c:pt>
                <c:pt idx="859">
                  <c:v>26.72498821585906</c:v>
                </c:pt>
                <c:pt idx="860">
                  <c:v>26.72498821585906</c:v>
                </c:pt>
                <c:pt idx="861">
                  <c:v>26.72498821585906</c:v>
                </c:pt>
                <c:pt idx="862">
                  <c:v>26.72498821585906</c:v>
                </c:pt>
                <c:pt idx="863">
                  <c:v>26.72498821585906</c:v>
                </c:pt>
                <c:pt idx="864">
                  <c:v>26.72498821585906</c:v>
                </c:pt>
                <c:pt idx="865">
                  <c:v>26.72498821585906</c:v>
                </c:pt>
                <c:pt idx="866">
                  <c:v>26.72498821585906</c:v>
                </c:pt>
                <c:pt idx="867">
                  <c:v>26.72498821585906</c:v>
                </c:pt>
                <c:pt idx="868">
                  <c:v>26.72498821585906</c:v>
                </c:pt>
                <c:pt idx="869">
                  <c:v>26.72498821585906</c:v>
                </c:pt>
                <c:pt idx="870">
                  <c:v>26.72498821585906</c:v>
                </c:pt>
                <c:pt idx="871">
                  <c:v>26.72498821585906</c:v>
                </c:pt>
                <c:pt idx="872">
                  <c:v>26.72498821585906</c:v>
                </c:pt>
                <c:pt idx="873">
                  <c:v>26.72498821585906</c:v>
                </c:pt>
                <c:pt idx="874">
                  <c:v>26.72498821585906</c:v>
                </c:pt>
                <c:pt idx="875">
                  <c:v>26.72498821585906</c:v>
                </c:pt>
                <c:pt idx="876">
                  <c:v>26.72498821585906</c:v>
                </c:pt>
                <c:pt idx="877">
                  <c:v>26.72498821585906</c:v>
                </c:pt>
                <c:pt idx="878">
                  <c:v>26.72498821585906</c:v>
                </c:pt>
                <c:pt idx="879">
                  <c:v>26.72498821585906</c:v>
                </c:pt>
                <c:pt idx="880">
                  <c:v>26.72498821585906</c:v>
                </c:pt>
                <c:pt idx="881">
                  <c:v>26.72498821585906</c:v>
                </c:pt>
                <c:pt idx="882">
                  <c:v>26.72498821585906</c:v>
                </c:pt>
                <c:pt idx="883">
                  <c:v>26.72498821585906</c:v>
                </c:pt>
                <c:pt idx="884">
                  <c:v>26.72498821585906</c:v>
                </c:pt>
                <c:pt idx="885">
                  <c:v>26.72498821585906</c:v>
                </c:pt>
                <c:pt idx="886">
                  <c:v>26.72498821585906</c:v>
                </c:pt>
                <c:pt idx="887">
                  <c:v>26.72498821585906</c:v>
                </c:pt>
                <c:pt idx="888">
                  <c:v>26.72498821585906</c:v>
                </c:pt>
                <c:pt idx="889">
                  <c:v>26.72498821585906</c:v>
                </c:pt>
                <c:pt idx="890">
                  <c:v>26.72498821585906</c:v>
                </c:pt>
                <c:pt idx="891">
                  <c:v>26.72498821585906</c:v>
                </c:pt>
                <c:pt idx="892">
                  <c:v>26.72498821585906</c:v>
                </c:pt>
                <c:pt idx="893">
                  <c:v>26.72498821585906</c:v>
                </c:pt>
                <c:pt idx="894">
                  <c:v>26.72498821585906</c:v>
                </c:pt>
                <c:pt idx="895">
                  <c:v>26.72498821585906</c:v>
                </c:pt>
                <c:pt idx="896">
                  <c:v>26.72498821585906</c:v>
                </c:pt>
                <c:pt idx="897">
                  <c:v>26.72498821585906</c:v>
                </c:pt>
                <c:pt idx="898">
                  <c:v>26.72498821585906</c:v>
                </c:pt>
                <c:pt idx="899">
                  <c:v>26.72498821585906</c:v>
                </c:pt>
                <c:pt idx="900">
                  <c:v>26.72498821585906</c:v>
                </c:pt>
                <c:pt idx="901">
                  <c:v>26.72498821585906</c:v>
                </c:pt>
                <c:pt idx="902">
                  <c:v>26.72498821585906</c:v>
                </c:pt>
                <c:pt idx="903">
                  <c:v>26.72498821585906</c:v>
                </c:pt>
                <c:pt idx="904">
                  <c:v>26.72498821585906</c:v>
                </c:pt>
                <c:pt idx="905">
                  <c:v>26.72498821585906</c:v>
                </c:pt>
                <c:pt idx="906">
                  <c:v>26.72498821585906</c:v>
                </c:pt>
                <c:pt idx="907">
                  <c:v>26.72498821585906</c:v>
                </c:pt>
              </c:numCache>
            </c:numRef>
          </c:yVal>
          <c:smooth val="1"/>
          <c:extLst xmlns:c16r2="http://schemas.microsoft.com/office/drawing/2015/06/chart">
            <c:ext xmlns:c16="http://schemas.microsoft.com/office/drawing/2014/chart" uri="{C3380CC4-5D6E-409C-BE32-E72D297353CC}">
              <c16:uniqueId val="{00000001-B3EC-436F-8975-169C332E56B8}"/>
            </c:ext>
          </c:extLst>
        </c:ser>
        <c:dLbls>
          <c:showLegendKey val="0"/>
          <c:showVal val="0"/>
          <c:showCatName val="0"/>
          <c:showSerName val="0"/>
          <c:showPercent val="0"/>
          <c:showBubbleSize val="0"/>
        </c:dLbls>
        <c:axId val="2516096"/>
        <c:axId val="2517632"/>
      </c:scatterChart>
      <c:scatterChart>
        <c:scatterStyle val="smoothMarker"/>
        <c:varyColors val="0"/>
        <c:ser>
          <c:idx val="8"/>
          <c:order val="2"/>
          <c:tx>
            <c:strRef>
              <c:f>'MEXBOL Index'!$M$1</c:f>
              <c:strCache>
                <c:ptCount val="1"/>
                <c:pt idx="0">
                  <c:v>MEXBOL Index (der.)</c:v>
                </c:pt>
              </c:strCache>
            </c:strRef>
          </c:tx>
          <c:spPr>
            <a:ln w="6350" cap="rnd">
              <a:solidFill>
                <a:schemeClr val="bg1">
                  <a:lumMod val="75000"/>
                </a:schemeClr>
              </a:solidFill>
              <a:round/>
            </a:ln>
            <a:effectLst/>
          </c:spPr>
          <c:marker>
            <c:symbol val="none"/>
          </c:marker>
          <c:xVal>
            <c:numRef>
              <c:f>'MEXBOL Index'!$L$3:$L$910</c:f>
              <c:numCache>
                <c:formatCode>m/d/yyyy</c:formatCode>
                <c:ptCount val="908"/>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pt idx="863">
                  <c:v>42895</c:v>
                </c:pt>
                <c:pt idx="864">
                  <c:v>42898</c:v>
                </c:pt>
                <c:pt idx="865">
                  <c:v>42899</c:v>
                </c:pt>
                <c:pt idx="866">
                  <c:v>42900</c:v>
                </c:pt>
                <c:pt idx="867">
                  <c:v>42901</c:v>
                </c:pt>
                <c:pt idx="868">
                  <c:v>42902</c:v>
                </c:pt>
                <c:pt idx="869">
                  <c:v>42905</c:v>
                </c:pt>
                <c:pt idx="870">
                  <c:v>42906</c:v>
                </c:pt>
                <c:pt idx="871">
                  <c:v>42907</c:v>
                </c:pt>
                <c:pt idx="872">
                  <c:v>42908</c:v>
                </c:pt>
                <c:pt idx="873">
                  <c:v>42909</c:v>
                </c:pt>
                <c:pt idx="874">
                  <c:v>42912</c:v>
                </c:pt>
                <c:pt idx="875">
                  <c:v>42913</c:v>
                </c:pt>
                <c:pt idx="876">
                  <c:v>42914</c:v>
                </c:pt>
                <c:pt idx="877">
                  <c:v>42915</c:v>
                </c:pt>
                <c:pt idx="878">
                  <c:v>42916</c:v>
                </c:pt>
                <c:pt idx="879">
                  <c:v>42919</c:v>
                </c:pt>
                <c:pt idx="880">
                  <c:v>42920</c:v>
                </c:pt>
                <c:pt idx="881">
                  <c:v>42921</c:v>
                </c:pt>
                <c:pt idx="882">
                  <c:v>42922</c:v>
                </c:pt>
                <c:pt idx="883">
                  <c:v>42923</c:v>
                </c:pt>
                <c:pt idx="884">
                  <c:v>42926</c:v>
                </c:pt>
                <c:pt idx="885">
                  <c:v>42927</c:v>
                </c:pt>
                <c:pt idx="886">
                  <c:v>42928</c:v>
                </c:pt>
                <c:pt idx="887">
                  <c:v>42929</c:v>
                </c:pt>
                <c:pt idx="888">
                  <c:v>42930</c:v>
                </c:pt>
                <c:pt idx="889">
                  <c:v>42933</c:v>
                </c:pt>
                <c:pt idx="890">
                  <c:v>42934</c:v>
                </c:pt>
                <c:pt idx="891">
                  <c:v>42935</c:v>
                </c:pt>
                <c:pt idx="892">
                  <c:v>42936</c:v>
                </c:pt>
                <c:pt idx="893">
                  <c:v>42937</c:v>
                </c:pt>
                <c:pt idx="894">
                  <c:v>42940</c:v>
                </c:pt>
                <c:pt idx="895">
                  <c:v>42941</c:v>
                </c:pt>
                <c:pt idx="896">
                  <c:v>42942</c:v>
                </c:pt>
                <c:pt idx="897">
                  <c:v>42943</c:v>
                </c:pt>
                <c:pt idx="898">
                  <c:v>42944</c:v>
                </c:pt>
                <c:pt idx="899">
                  <c:v>42947</c:v>
                </c:pt>
                <c:pt idx="900">
                  <c:v>42948</c:v>
                </c:pt>
                <c:pt idx="901">
                  <c:v>42949</c:v>
                </c:pt>
                <c:pt idx="902">
                  <c:v>42950</c:v>
                </c:pt>
                <c:pt idx="903">
                  <c:v>42951</c:v>
                </c:pt>
                <c:pt idx="904">
                  <c:v>42954</c:v>
                </c:pt>
                <c:pt idx="905">
                  <c:v>42955</c:v>
                </c:pt>
                <c:pt idx="906">
                  <c:v>42956</c:v>
                </c:pt>
                <c:pt idx="907">
                  <c:v>42957</c:v>
                </c:pt>
              </c:numCache>
            </c:numRef>
          </c:xVal>
          <c:yVal>
            <c:numRef>
              <c:f>'MEXBOL Index'!$M$3:$M$910</c:f>
              <c:numCache>
                <c:formatCode>General</c:formatCode>
                <c:ptCount val="908"/>
                <c:pt idx="0">
                  <c:v>42188.45</c:v>
                </c:pt>
                <c:pt idx="1">
                  <c:v>42064.97</c:v>
                </c:pt>
                <c:pt idx="2">
                  <c:v>41525.949999999997</c:v>
                </c:pt>
                <c:pt idx="3">
                  <c:v>41778.6</c:v>
                </c:pt>
                <c:pt idx="4">
                  <c:v>41515.49</c:v>
                </c:pt>
                <c:pt idx="5">
                  <c:v>41585.54</c:v>
                </c:pt>
                <c:pt idx="6">
                  <c:v>42458.51</c:v>
                </c:pt>
                <c:pt idx="7">
                  <c:v>42158.62</c:v>
                </c:pt>
                <c:pt idx="8">
                  <c:v>42439.79</c:v>
                </c:pt>
                <c:pt idx="9">
                  <c:v>42511.25</c:v>
                </c:pt>
                <c:pt idx="10">
                  <c:v>42172.73</c:v>
                </c:pt>
                <c:pt idx="11">
                  <c:v>41911.31</c:v>
                </c:pt>
                <c:pt idx="12">
                  <c:v>41976.37</c:v>
                </c:pt>
                <c:pt idx="13">
                  <c:v>41838.629999999997</c:v>
                </c:pt>
                <c:pt idx="14">
                  <c:v>42062.82</c:v>
                </c:pt>
                <c:pt idx="15">
                  <c:v>41531.800000000003</c:v>
                </c:pt>
                <c:pt idx="16">
                  <c:v>40979.800000000003</c:v>
                </c:pt>
                <c:pt idx="17">
                  <c:v>40863.410000000003</c:v>
                </c:pt>
                <c:pt idx="18">
                  <c:v>40660.93</c:v>
                </c:pt>
                <c:pt idx="19">
                  <c:v>40689.9</c:v>
                </c:pt>
                <c:pt idx="20">
                  <c:v>41008.300000000003</c:v>
                </c:pt>
                <c:pt idx="21">
                  <c:v>40879.75</c:v>
                </c:pt>
                <c:pt idx="22">
                  <c:v>40085.519999999997</c:v>
                </c:pt>
                <c:pt idx="23">
                  <c:v>39880.870000000003</c:v>
                </c:pt>
                <c:pt idx="24">
                  <c:v>40288.78</c:v>
                </c:pt>
                <c:pt idx="25">
                  <c:v>40525.74</c:v>
                </c:pt>
                <c:pt idx="26">
                  <c:v>40116.36</c:v>
                </c:pt>
                <c:pt idx="27">
                  <c:v>40759.620000000003</c:v>
                </c:pt>
                <c:pt idx="28">
                  <c:v>40690.06</c:v>
                </c:pt>
                <c:pt idx="29">
                  <c:v>40308.959999999999</c:v>
                </c:pt>
                <c:pt idx="30">
                  <c:v>40710.89</c:v>
                </c:pt>
                <c:pt idx="31">
                  <c:v>40735.480000000003</c:v>
                </c:pt>
                <c:pt idx="32">
                  <c:v>40421.86</c:v>
                </c:pt>
                <c:pt idx="33">
                  <c:v>40006.42</c:v>
                </c:pt>
                <c:pt idx="34">
                  <c:v>39654.230000000003</c:v>
                </c:pt>
                <c:pt idx="35">
                  <c:v>39724.58</c:v>
                </c:pt>
                <c:pt idx="36">
                  <c:v>39792.71</c:v>
                </c:pt>
                <c:pt idx="37">
                  <c:v>39023.65</c:v>
                </c:pt>
                <c:pt idx="38">
                  <c:v>38605.620000000003</c:v>
                </c:pt>
                <c:pt idx="39">
                  <c:v>38912.93</c:v>
                </c:pt>
                <c:pt idx="40">
                  <c:v>38782.89</c:v>
                </c:pt>
                <c:pt idx="41">
                  <c:v>38534.82</c:v>
                </c:pt>
                <c:pt idx="42">
                  <c:v>39084.36</c:v>
                </c:pt>
                <c:pt idx="43">
                  <c:v>39021.07</c:v>
                </c:pt>
                <c:pt idx="44">
                  <c:v>39176.300000000003</c:v>
                </c:pt>
                <c:pt idx="45">
                  <c:v>38913.040000000001</c:v>
                </c:pt>
                <c:pt idx="46">
                  <c:v>38671.01</c:v>
                </c:pt>
                <c:pt idx="47">
                  <c:v>38689.57</c:v>
                </c:pt>
                <c:pt idx="48">
                  <c:v>38634.83</c:v>
                </c:pt>
                <c:pt idx="49">
                  <c:v>38037.5</c:v>
                </c:pt>
                <c:pt idx="50">
                  <c:v>37950.97</c:v>
                </c:pt>
                <c:pt idx="51">
                  <c:v>38814.69</c:v>
                </c:pt>
                <c:pt idx="52">
                  <c:v>38811.94</c:v>
                </c:pt>
                <c:pt idx="53">
                  <c:v>39616.19</c:v>
                </c:pt>
                <c:pt idx="54">
                  <c:v>40021.730000000003</c:v>
                </c:pt>
                <c:pt idx="55">
                  <c:v>39821.71</c:v>
                </c:pt>
                <c:pt idx="56">
                  <c:v>39793.019999999997</c:v>
                </c:pt>
                <c:pt idx="57">
                  <c:v>39761.300000000003</c:v>
                </c:pt>
                <c:pt idx="58">
                  <c:v>39911.01</c:v>
                </c:pt>
                <c:pt idx="59">
                  <c:v>40048.199999999997</c:v>
                </c:pt>
                <c:pt idx="60">
                  <c:v>40461.599999999999</c:v>
                </c:pt>
                <c:pt idx="61">
                  <c:v>40470.01</c:v>
                </c:pt>
                <c:pt idx="62">
                  <c:v>40900.53</c:v>
                </c:pt>
                <c:pt idx="63">
                  <c:v>40563.06</c:v>
                </c:pt>
                <c:pt idx="64">
                  <c:v>40598.339999999997</c:v>
                </c:pt>
                <c:pt idx="65">
                  <c:v>40595.699999999997</c:v>
                </c:pt>
                <c:pt idx="66">
                  <c:v>40906.83</c:v>
                </c:pt>
                <c:pt idx="67">
                  <c:v>40937.769999999997</c:v>
                </c:pt>
                <c:pt idx="68">
                  <c:v>40447.96</c:v>
                </c:pt>
                <c:pt idx="69">
                  <c:v>40380.79</c:v>
                </c:pt>
                <c:pt idx="70">
                  <c:v>40530.69</c:v>
                </c:pt>
                <c:pt idx="71">
                  <c:v>40481.800000000003</c:v>
                </c:pt>
                <c:pt idx="72">
                  <c:v>40890.53</c:v>
                </c:pt>
                <c:pt idx="73">
                  <c:v>40654.07</c:v>
                </c:pt>
                <c:pt idx="74">
                  <c:v>40468.199999999997</c:v>
                </c:pt>
                <c:pt idx="75">
                  <c:v>40296.980000000003</c:v>
                </c:pt>
                <c:pt idx="76">
                  <c:v>40407.93</c:v>
                </c:pt>
                <c:pt idx="77">
                  <c:v>40198.400000000001</c:v>
                </c:pt>
                <c:pt idx="78">
                  <c:v>40136.57</c:v>
                </c:pt>
                <c:pt idx="79">
                  <c:v>40702.67</c:v>
                </c:pt>
                <c:pt idx="80">
                  <c:v>40711.56</c:v>
                </c:pt>
                <c:pt idx="81">
                  <c:v>40967.949999999997</c:v>
                </c:pt>
                <c:pt idx="82">
                  <c:v>41047.879999999997</c:v>
                </c:pt>
                <c:pt idx="83">
                  <c:v>41470.82</c:v>
                </c:pt>
                <c:pt idx="84">
                  <c:v>41803.129999999997</c:v>
                </c:pt>
                <c:pt idx="85">
                  <c:v>41659.910000000003</c:v>
                </c:pt>
                <c:pt idx="86">
                  <c:v>41641.11</c:v>
                </c:pt>
                <c:pt idx="87">
                  <c:v>42086.17</c:v>
                </c:pt>
                <c:pt idx="88">
                  <c:v>42236.83</c:v>
                </c:pt>
                <c:pt idx="89">
                  <c:v>42144.51</c:v>
                </c:pt>
                <c:pt idx="90">
                  <c:v>41561.83</c:v>
                </c:pt>
                <c:pt idx="91">
                  <c:v>41898.839999999997</c:v>
                </c:pt>
                <c:pt idx="92">
                  <c:v>41840.050000000003</c:v>
                </c:pt>
                <c:pt idx="93">
                  <c:v>41805.1</c:v>
                </c:pt>
                <c:pt idx="94">
                  <c:v>41828.980000000003</c:v>
                </c:pt>
                <c:pt idx="95">
                  <c:v>41943.96</c:v>
                </c:pt>
                <c:pt idx="96">
                  <c:v>41917.919999999998</c:v>
                </c:pt>
                <c:pt idx="97">
                  <c:v>42004.58</c:v>
                </c:pt>
                <c:pt idx="98">
                  <c:v>41958.97</c:v>
                </c:pt>
                <c:pt idx="99">
                  <c:v>41960.45</c:v>
                </c:pt>
                <c:pt idx="100">
                  <c:v>42009.919999999998</c:v>
                </c:pt>
                <c:pt idx="101">
                  <c:v>41362.51</c:v>
                </c:pt>
                <c:pt idx="102">
                  <c:v>41936.71</c:v>
                </c:pt>
                <c:pt idx="103">
                  <c:v>42126.09</c:v>
                </c:pt>
                <c:pt idx="104">
                  <c:v>41953.3</c:v>
                </c:pt>
                <c:pt idx="105">
                  <c:v>42173.03</c:v>
                </c:pt>
                <c:pt idx="106">
                  <c:v>42778.26</c:v>
                </c:pt>
                <c:pt idx="107">
                  <c:v>43009.99</c:v>
                </c:pt>
                <c:pt idx="108">
                  <c:v>43045.27</c:v>
                </c:pt>
                <c:pt idx="109">
                  <c:v>42944.81</c:v>
                </c:pt>
                <c:pt idx="110">
                  <c:v>42617.62</c:v>
                </c:pt>
                <c:pt idx="111">
                  <c:v>42485.66</c:v>
                </c:pt>
                <c:pt idx="112">
                  <c:v>42596.25</c:v>
                </c:pt>
                <c:pt idx="113">
                  <c:v>42612.639999999999</c:v>
                </c:pt>
                <c:pt idx="114">
                  <c:v>42802.6</c:v>
                </c:pt>
                <c:pt idx="115">
                  <c:v>42957.36</c:v>
                </c:pt>
                <c:pt idx="116">
                  <c:v>42865.72</c:v>
                </c:pt>
                <c:pt idx="117">
                  <c:v>42916.73</c:v>
                </c:pt>
                <c:pt idx="118">
                  <c:v>42884.76</c:v>
                </c:pt>
                <c:pt idx="119">
                  <c:v>42854.19</c:v>
                </c:pt>
                <c:pt idx="120">
                  <c:v>42613.8</c:v>
                </c:pt>
                <c:pt idx="121">
                  <c:v>42493.86</c:v>
                </c:pt>
                <c:pt idx="122">
                  <c:v>42737.17</c:v>
                </c:pt>
                <c:pt idx="123">
                  <c:v>42872.84</c:v>
                </c:pt>
                <c:pt idx="124">
                  <c:v>43279.48</c:v>
                </c:pt>
                <c:pt idx="125">
                  <c:v>43660.7</c:v>
                </c:pt>
                <c:pt idx="126">
                  <c:v>43518.06</c:v>
                </c:pt>
                <c:pt idx="127">
                  <c:v>43452.55</c:v>
                </c:pt>
                <c:pt idx="128">
                  <c:v>43403.43</c:v>
                </c:pt>
                <c:pt idx="129">
                  <c:v>43686.75</c:v>
                </c:pt>
                <c:pt idx="130">
                  <c:v>43474.29</c:v>
                </c:pt>
                <c:pt idx="131">
                  <c:v>43481.83</c:v>
                </c:pt>
                <c:pt idx="132">
                  <c:v>43967.44</c:v>
                </c:pt>
                <c:pt idx="133">
                  <c:v>43960.43</c:v>
                </c:pt>
                <c:pt idx="134">
                  <c:v>44009.23</c:v>
                </c:pt>
                <c:pt idx="135">
                  <c:v>43920.76</c:v>
                </c:pt>
                <c:pt idx="136">
                  <c:v>44278.9</c:v>
                </c:pt>
                <c:pt idx="137">
                  <c:v>44125.73</c:v>
                </c:pt>
                <c:pt idx="138">
                  <c:v>44257.09</c:v>
                </c:pt>
                <c:pt idx="139">
                  <c:v>44199.01</c:v>
                </c:pt>
                <c:pt idx="140">
                  <c:v>44420.38</c:v>
                </c:pt>
                <c:pt idx="141">
                  <c:v>44386.62</c:v>
                </c:pt>
                <c:pt idx="142">
                  <c:v>44544.97</c:v>
                </c:pt>
                <c:pt idx="143">
                  <c:v>44481.29</c:v>
                </c:pt>
                <c:pt idx="144">
                  <c:v>44311.06</c:v>
                </c:pt>
                <c:pt idx="145">
                  <c:v>43817.69</c:v>
                </c:pt>
                <c:pt idx="146">
                  <c:v>43986.11</c:v>
                </c:pt>
                <c:pt idx="147">
                  <c:v>44594.66</c:v>
                </c:pt>
                <c:pt idx="148">
                  <c:v>44481.68</c:v>
                </c:pt>
                <c:pt idx="149">
                  <c:v>44425.77</c:v>
                </c:pt>
                <c:pt idx="150">
                  <c:v>44116.15</c:v>
                </c:pt>
                <c:pt idx="151">
                  <c:v>44105.95</c:v>
                </c:pt>
                <c:pt idx="152">
                  <c:v>44679.16</c:v>
                </c:pt>
                <c:pt idx="153">
                  <c:v>44734.04</c:v>
                </c:pt>
                <c:pt idx="154">
                  <c:v>44723.96</c:v>
                </c:pt>
                <c:pt idx="155">
                  <c:v>44793.02</c:v>
                </c:pt>
                <c:pt idx="156">
                  <c:v>44629.33</c:v>
                </c:pt>
                <c:pt idx="157">
                  <c:v>44854.81</c:v>
                </c:pt>
                <c:pt idx="158">
                  <c:v>44962.879999999997</c:v>
                </c:pt>
                <c:pt idx="159">
                  <c:v>45248.05</c:v>
                </c:pt>
                <c:pt idx="160">
                  <c:v>45410.36</c:v>
                </c:pt>
                <c:pt idx="161">
                  <c:v>45374.99</c:v>
                </c:pt>
                <c:pt idx="162">
                  <c:v>45504.34</c:v>
                </c:pt>
                <c:pt idx="163">
                  <c:v>45464.75</c:v>
                </c:pt>
                <c:pt idx="164">
                  <c:v>45601</c:v>
                </c:pt>
                <c:pt idx="165">
                  <c:v>45501.279999999999</c:v>
                </c:pt>
                <c:pt idx="166">
                  <c:v>45628.09</c:v>
                </c:pt>
                <c:pt idx="167">
                  <c:v>45438.04</c:v>
                </c:pt>
                <c:pt idx="168">
                  <c:v>45825.06</c:v>
                </c:pt>
                <c:pt idx="169">
                  <c:v>46049.33</c:v>
                </c:pt>
                <c:pt idx="170">
                  <c:v>46313.4</c:v>
                </c:pt>
                <c:pt idx="171">
                  <c:v>46231.44</c:v>
                </c:pt>
                <c:pt idx="172">
                  <c:v>46357.24</c:v>
                </c:pt>
                <c:pt idx="173">
                  <c:v>45915.17</c:v>
                </c:pt>
                <c:pt idx="174">
                  <c:v>45894.05</c:v>
                </c:pt>
                <c:pt idx="175">
                  <c:v>45672.6</c:v>
                </c:pt>
                <c:pt idx="176">
                  <c:v>45799.7</c:v>
                </c:pt>
                <c:pt idx="177">
                  <c:v>45861.84</c:v>
                </c:pt>
                <c:pt idx="178">
                  <c:v>46043.62</c:v>
                </c:pt>
                <c:pt idx="179">
                  <c:v>46168.639999999999</c:v>
                </c:pt>
                <c:pt idx="180">
                  <c:v>45761.9</c:v>
                </c:pt>
                <c:pt idx="181">
                  <c:v>45302</c:v>
                </c:pt>
                <c:pt idx="182">
                  <c:v>45015.17</c:v>
                </c:pt>
                <c:pt idx="183">
                  <c:v>45116.94</c:v>
                </c:pt>
                <c:pt idx="184">
                  <c:v>44781.120000000003</c:v>
                </c:pt>
                <c:pt idx="185">
                  <c:v>44884.33</c:v>
                </c:pt>
                <c:pt idx="186">
                  <c:v>44898.19</c:v>
                </c:pt>
                <c:pt idx="187">
                  <c:v>44985.66</c:v>
                </c:pt>
                <c:pt idx="188">
                  <c:v>44364.959999999999</c:v>
                </c:pt>
                <c:pt idx="189">
                  <c:v>44254.43</c:v>
                </c:pt>
                <c:pt idx="190">
                  <c:v>44678.14</c:v>
                </c:pt>
                <c:pt idx="191">
                  <c:v>44820.85</c:v>
                </c:pt>
                <c:pt idx="192">
                  <c:v>44536.62</c:v>
                </c:pt>
                <c:pt idx="193">
                  <c:v>44487.97</c:v>
                </c:pt>
                <c:pt idx="194">
                  <c:v>44082.17</c:v>
                </c:pt>
                <c:pt idx="195">
                  <c:v>43435.73</c:v>
                </c:pt>
                <c:pt idx="196">
                  <c:v>43088.67</c:v>
                </c:pt>
                <c:pt idx="197">
                  <c:v>43179.85</c:v>
                </c:pt>
                <c:pt idx="198">
                  <c:v>42984.95</c:v>
                </c:pt>
                <c:pt idx="199">
                  <c:v>42907.62</c:v>
                </c:pt>
                <c:pt idx="200">
                  <c:v>43273.5</c:v>
                </c:pt>
                <c:pt idx="201">
                  <c:v>43213.9</c:v>
                </c:pt>
                <c:pt idx="202">
                  <c:v>43630.58</c:v>
                </c:pt>
                <c:pt idx="203">
                  <c:v>43450.75</c:v>
                </c:pt>
                <c:pt idx="204">
                  <c:v>43691.06</c:v>
                </c:pt>
                <c:pt idx="205">
                  <c:v>43665.54</c:v>
                </c:pt>
                <c:pt idx="206">
                  <c:v>43810.51</c:v>
                </c:pt>
                <c:pt idx="207">
                  <c:v>44039.64</c:v>
                </c:pt>
                <c:pt idx="208">
                  <c:v>44238.94</c:v>
                </c:pt>
                <c:pt idx="209">
                  <c:v>44599.27</c:v>
                </c:pt>
                <c:pt idx="210">
                  <c:v>45027.519999999997</c:v>
                </c:pt>
                <c:pt idx="211">
                  <c:v>45184.76</c:v>
                </c:pt>
                <c:pt idx="212">
                  <c:v>44884.43</c:v>
                </c:pt>
                <c:pt idx="213">
                  <c:v>45071.98</c:v>
                </c:pt>
                <c:pt idx="214">
                  <c:v>44849.86</c:v>
                </c:pt>
                <c:pt idx="215">
                  <c:v>44614.66</c:v>
                </c:pt>
                <c:pt idx="216">
                  <c:v>44523</c:v>
                </c:pt>
                <c:pt idx="217">
                  <c:v>44300.83</c:v>
                </c:pt>
                <c:pt idx="218">
                  <c:v>43744.57</c:v>
                </c:pt>
                <c:pt idx="219">
                  <c:v>43743.8</c:v>
                </c:pt>
                <c:pt idx="220">
                  <c:v>43372.01</c:v>
                </c:pt>
                <c:pt idx="221">
                  <c:v>43491.45</c:v>
                </c:pt>
                <c:pt idx="222">
                  <c:v>44118.13</c:v>
                </c:pt>
                <c:pt idx="223">
                  <c:v>44209.42</c:v>
                </c:pt>
                <c:pt idx="224">
                  <c:v>44633.279999999999</c:v>
                </c:pt>
                <c:pt idx="225">
                  <c:v>44621.07</c:v>
                </c:pt>
                <c:pt idx="226">
                  <c:v>44441.02</c:v>
                </c:pt>
                <c:pt idx="227">
                  <c:v>44672.2</c:v>
                </c:pt>
                <c:pt idx="228">
                  <c:v>44689.21</c:v>
                </c:pt>
                <c:pt idx="229">
                  <c:v>44190.47</c:v>
                </c:pt>
                <c:pt idx="230">
                  <c:v>43392.07</c:v>
                </c:pt>
                <c:pt idx="231">
                  <c:v>43008.07</c:v>
                </c:pt>
                <c:pt idx="232">
                  <c:v>43112.29</c:v>
                </c:pt>
                <c:pt idx="233">
                  <c:v>42816.15</c:v>
                </c:pt>
                <c:pt idx="234">
                  <c:v>43230.34</c:v>
                </c:pt>
                <c:pt idx="235">
                  <c:v>42941.83</c:v>
                </c:pt>
                <c:pt idx="236">
                  <c:v>42339.63</c:v>
                </c:pt>
                <c:pt idx="237">
                  <c:v>41372.660000000003</c:v>
                </c:pt>
                <c:pt idx="238">
                  <c:v>41714.57</c:v>
                </c:pt>
                <c:pt idx="239">
                  <c:v>40334.589999999997</c:v>
                </c:pt>
                <c:pt idx="240">
                  <c:v>40225.08</c:v>
                </c:pt>
                <c:pt idx="241">
                  <c:v>41004.44</c:v>
                </c:pt>
                <c:pt idx="242">
                  <c:v>42475.67</c:v>
                </c:pt>
                <c:pt idx="243">
                  <c:v>42529.89</c:v>
                </c:pt>
                <c:pt idx="244">
                  <c:v>42873.01</c:v>
                </c:pt>
                <c:pt idx="245">
                  <c:v>43122.73</c:v>
                </c:pt>
                <c:pt idx="246">
                  <c:v>43002.87</c:v>
                </c:pt>
                <c:pt idx="247">
                  <c:v>43002.17</c:v>
                </c:pt>
                <c:pt idx="248">
                  <c:v>43187.64</c:v>
                </c:pt>
                <c:pt idx="249">
                  <c:v>43018.75</c:v>
                </c:pt>
                <c:pt idx="250">
                  <c:v>43145.66</c:v>
                </c:pt>
                <c:pt idx="251">
                  <c:v>42115.47</c:v>
                </c:pt>
                <c:pt idx="252">
                  <c:v>41099.370000000003</c:v>
                </c:pt>
                <c:pt idx="253">
                  <c:v>41329.410000000003</c:v>
                </c:pt>
                <c:pt idx="254">
                  <c:v>41813.93</c:v>
                </c:pt>
                <c:pt idx="255">
                  <c:v>42402.31</c:v>
                </c:pt>
                <c:pt idx="256">
                  <c:v>42382.41</c:v>
                </c:pt>
                <c:pt idx="257">
                  <c:v>41780.78</c:v>
                </c:pt>
                <c:pt idx="258">
                  <c:v>41478.26</c:v>
                </c:pt>
                <c:pt idx="259">
                  <c:v>40984.22</c:v>
                </c:pt>
                <c:pt idx="260">
                  <c:v>40998.769999999997</c:v>
                </c:pt>
                <c:pt idx="261">
                  <c:v>41402.01</c:v>
                </c:pt>
                <c:pt idx="262">
                  <c:v>41285.58</c:v>
                </c:pt>
                <c:pt idx="263">
                  <c:v>41752.67</c:v>
                </c:pt>
                <c:pt idx="264">
                  <c:v>42488.73</c:v>
                </c:pt>
                <c:pt idx="265">
                  <c:v>43121.279999999999</c:v>
                </c:pt>
                <c:pt idx="266">
                  <c:v>42649.72</c:v>
                </c:pt>
                <c:pt idx="267">
                  <c:v>42737.85</c:v>
                </c:pt>
                <c:pt idx="268">
                  <c:v>42627.82</c:v>
                </c:pt>
                <c:pt idx="269">
                  <c:v>42158.07</c:v>
                </c:pt>
                <c:pt idx="270">
                  <c:v>41862.33</c:v>
                </c:pt>
                <c:pt idx="271">
                  <c:v>40950.58</c:v>
                </c:pt>
                <c:pt idx="272">
                  <c:v>41572.239999999998</c:v>
                </c:pt>
                <c:pt idx="273">
                  <c:v>41710.82</c:v>
                </c:pt>
                <c:pt idx="274">
                  <c:v>42453.64</c:v>
                </c:pt>
                <c:pt idx="275">
                  <c:v>42715.43</c:v>
                </c:pt>
                <c:pt idx="276">
                  <c:v>42810.29</c:v>
                </c:pt>
                <c:pt idx="277">
                  <c:v>42635.19</c:v>
                </c:pt>
                <c:pt idx="278">
                  <c:v>41933.26</c:v>
                </c:pt>
                <c:pt idx="279">
                  <c:v>43045.51</c:v>
                </c:pt>
                <c:pt idx="280">
                  <c:v>43072.42</c:v>
                </c:pt>
                <c:pt idx="281">
                  <c:v>42959.56</c:v>
                </c:pt>
                <c:pt idx="282">
                  <c:v>43251.79</c:v>
                </c:pt>
                <c:pt idx="283">
                  <c:v>43053.65</c:v>
                </c:pt>
                <c:pt idx="284">
                  <c:v>43231.42</c:v>
                </c:pt>
                <c:pt idx="285">
                  <c:v>43551.26</c:v>
                </c:pt>
                <c:pt idx="286">
                  <c:v>43675.87</c:v>
                </c:pt>
                <c:pt idx="287">
                  <c:v>43921.55</c:v>
                </c:pt>
                <c:pt idx="288">
                  <c:v>43802.07</c:v>
                </c:pt>
                <c:pt idx="289">
                  <c:v>44416.49</c:v>
                </c:pt>
                <c:pt idx="290">
                  <c:v>44190.17</c:v>
                </c:pt>
                <c:pt idx="291">
                  <c:v>43882.71</c:v>
                </c:pt>
                <c:pt idx="292">
                  <c:v>43600.37</c:v>
                </c:pt>
                <c:pt idx="293">
                  <c:v>43296.55</c:v>
                </c:pt>
                <c:pt idx="294">
                  <c:v>43517.79</c:v>
                </c:pt>
                <c:pt idx="295">
                  <c:v>43280.81</c:v>
                </c:pt>
                <c:pt idx="296">
                  <c:v>43251.4</c:v>
                </c:pt>
                <c:pt idx="297">
                  <c:v>42972.15</c:v>
                </c:pt>
                <c:pt idx="298">
                  <c:v>43227.199999999997</c:v>
                </c:pt>
                <c:pt idx="299">
                  <c:v>44055.89</c:v>
                </c:pt>
                <c:pt idx="300">
                  <c:v>44002.29</c:v>
                </c:pt>
                <c:pt idx="301">
                  <c:v>43761.36</c:v>
                </c:pt>
                <c:pt idx="302">
                  <c:v>44360.87</c:v>
                </c:pt>
                <c:pt idx="303">
                  <c:v>44118.17</c:v>
                </c:pt>
                <c:pt idx="304">
                  <c:v>43968.15</c:v>
                </c:pt>
                <c:pt idx="305">
                  <c:v>43952.71</c:v>
                </c:pt>
                <c:pt idx="306">
                  <c:v>44051.21</c:v>
                </c:pt>
                <c:pt idx="307">
                  <c:v>43630.96</c:v>
                </c:pt>
                <c:pt idx="308">
                  <c:v>43229.16</c:v>
                </c:pt>
                <c:pt idx="309">
                  <c:v>43637.97</c:v>
                </c:pt>
                <c:pt idx="310">
                  <c:v>43922.83</c:v>
                </c:pt>
                <c:pt idx="311">
                  <c:v>43724.78</c:v>
                </c:pt>
                <c:pt idx="312">
                  <c:v>44202.94</c:v>
                </c:pt>
                <c:pt idx="313">
                  <c:v>44850.06</c:v>
                </c:pt>
                <c:pt idx="314">
                  <c:v>44987.87</c:v>
                </c:pt>
                <c:pt idx="315">
                  <c:v>44980.56</c:v>
                </c:pt>
                <c:pt idx="316">
                  <c:v>44913.27</c:v>
                </c:pt>
                <c:pt idx="317">
                  <c:v>44882.01</c:v>
                </c:pt>
                <c:pt idx="318">
                  <c:v>44994.559999999998</c:v>
                </c:pt>
                <c:pt idx="319">
                  <c:v>45004.52</c:v>
                </c:pt>
                <c:pt idx="320">
                  <c:v>45262.94</c:v>
                </c:pt>
                <c:pt idx="321">
                  <c:v>45480.23</c:v>
                </c:pt>
                <c:pt idx="322">
                  <c:v>45012.37</c:v>
                </c:pt>
                <c:pt idx="323">
                  <c:v>45077.81</c:v>
                </c:pt>
                <c:pt idx="324">
                  <c:v>45296.91</c:v>
                </c:pt>
                <c:pt idx="325">
                  <c:v>45232.04</c:v>
                </c:pt>
                <c:pt idx="326">
                  <c:v>45418.83</c:v>
                </c:pt>
                <c:pt idx="327">
                  <c:v>45773.31</c:v>
                </c:pt>
                <c:pt idx="328">
                  <c:v>45512.38</c:v>
                </c:pt>
                <c:pt idx="329">
                  <c:v>45338.36</c:v>
                </c:pt>
                <c:pt idx="330">
                  <c:v>44942.23</c:v>
                </c:pt>
                <c:pt idx="331">
                  <c:v>44582.39</c:v>
                </c:pt>
                <c:pt idx="332">
                  <c:v>45238.47</c:v>
                </c:pt>
                <c:pt idx="333">
                  <c:v>45091.33</c:v>
                </c:pt>
                <c:pt idx="334">
                  <c:v>44853.26</c:v>
                </c:pt>
                <c:pt idx="335">
                  <c:v>44768.800000000003</c:v>
                </c:pt>
                <c:pt idx="336">
                  <c:v>45125.95</c:v>
                </c:pt>
                <c:pt idx="337">
                  <c:v>45179.97</c:v>
                </c:pt>
                <c:pt idx="338">
                  <c:v>44950.49</c:v>
                </c:pt>
                <c:pt idx="339">
                  <c:v>45038.14</c:v>
                </c:pt>
                <c:pt idx="340">
                  <c:v>45271.46</c:v>
                </c:pt>
                <c:pt idx="341">
                  <c:v>45332.800000000003</c:v>
                </c:pt>
                <c:pt idx="342">
                  <c:v>45408.34</c:v>
                </c:pt>
                <c:pt idx="343">
                  <c:v>45311.75</c:v>
                </c:pt>
                <c:pt idx="344">
                  <c:v>45283.47</c:v>
                </c:pt>
                <c:pt idx="345">
                  <c:v>45097.39</c:v>
                </c:pt>
                <c:pt idx="346">
                  <c:v>44874.04</c:v>
                </c:pt>
                <c:pt idx="347">
                  <c:v>44852.29</c:v>
                </c:pt>
                <c:pt idx="348">
                  <c:v>44401.4</c:v>
                </c:pt>
                <c:pt idx="349">
                  <c:v>44682.59</c:v>
                </c:pt>
                <c:pt idx="350">
                  <c:v>44807.31</c:v>
                </c:pt>
                <c:pt idx="351">
                  <c:v>44703.62</c:v>
                </c:pt>
                <c:pt idx="352">
                  <c:v>44760.1</c:v>
                </c:pt>
                <c:pt idx="353">
                  <c:v>44931.48</c:v>
                </c:pt>
                <c:pt idx="354">
                  <c:v>44732.72</c:v>
                </c:pt>
                <c:pt idx="355">
                  <c:v>44561.11</c:v>
                </c:pt>
                <c:pt idx="356">
                  <c:v>44561.94</c:v>
                </c:pt>
                <c:pt idx="357">
                  <c:v>44544.05</c:v>
                </c:pt>
                <c:pt idx="358">
                  <c:v>44519.21</c:v>
                </c:pt>
                <c:pt idx="359">
                  <c:v>44578.28</c:v>
                </c:pt>
                <c:pt idx="360">
                  <c:v>44624.74</c:v>
                </c:pt>
                <c:pt idx="361">
                  <c:v>44692.5</c:v>
                </c:pt>
                <c:pt idx="362">
                  <c:v>44395.76</c:v>
                </c:pt>
                <c:pt idx="363">
                  <c:v>44722.28</c:v>
                </c:pt>
                <c:pt idx="364">
                  <c:v>44792.04</c:v>
                </c:pt>
                <c:pt idx="365">
                  <c:v>45120.79</c:v>
                </c:pt>
                <c:pt idx="366">
                  <c:v>44973.41</c:v>
                </c:pt>
                <c:pt idx="367">
                  <c:v>45224.98</c:v>
                </c:pt>
                <c:pt idx="368">
                  <c:v>45454.15</c:v>
                </c:pt>
                <c:pt idx="369">
                  <c:v>45424.94</c:v>
                </c:pt>
                <c:pt idx="370">
                  <c:v>45377.120000000003</c:v>
                </c:pt>
                <c:pt idx="371">
                  <c:v>45566.33</c:v>
                </c:pt>
                <c:pt idx="372">
                  <c:v>44710.35</c:v>
                </c:pt>
                <c:pt idx="373">
                  <c:v>45053.7</c:v>
                </c:pt>
                <c:pt idx="374">
                  <c:v>44928.52</c:v>
                </c:pt>
                <c:pt idx="375">
                  <c:v>45175.58</c:v>
                </c:pt>
                <c:pt idx="376">
                  <c:v>45065.47</c:v>
                </c:pt>
                <c:pt idx="377">
                  <c:v>44794.01</c:v>
                </c:pt>
                <c:pt idx="378">
                  <c:v>45017.75</c:v>
                </c:pt>
                <c:pt idx="379">
                  <c:v>44497.74</c:v>
                </c:pt>
                <c:pt idx="380">
                  <c:v>44564.32</c:v>
                </c:pt>
                <c:pt idx="381">
                  <c:v>44915.98</c:v>
                </c:pt>
                <c:pt idx="382">
                  <c:v>44990.39</c:v>
                </c:pt>
                <c:pt idx="383">
                  <c:v>45136.69</c:v>
                </c:pt>
                <c:pt idx="384">
                  <c:v>45107.13</c:v>
                </c:pt>
                <c:pt idx="385">
                  <c:v>45344.9</c:v>
                </c:pt>
                <c:pt idx="386">
                  <c:v>45325.38</c:v>
                </c:pt>
                <c:pt idx="387">
                  <c:v>45567.99</c:v>
                </c:pt>
                <c:pt idx="388">
                  <c:v>45401.23</c:v>
                </c:pt>
                <c:pt idx="389">
                  <c:v>44670.42</c:v>
                </c:pt>
                <c:pt idx="390">
                  <c:v>44836.33</c:v>
                </c:pt>
                <c:pt idx="391">
                  <c:v>44249.49</c:v>
                </c:pt>
                <c:pt idx="392">
                  <c:v>43713.72</c:v>
                </c:pt>
                <c:pt idx="393">
                  <c:v>44222.97</c:v>
                </c:pt>
                <c:pt idx="394">
                  <c:v>44471.29</c:v>
                </c:pt>
                <c:pt idx="395">
                  <c:v>44373.31</c:v>
                </c:pt>
                <c:pt idx="396">
                  <c:v>44752.93</c:v>
                </c:pt>
                <c:pt idx="397">
                  <c:v>44903.95</c:v>
                </c:pt>
                <c:pt idx="398">
                  <c:v>45177.98</c:v>
                </c:pt>
                <c:pt idx="399">
                  <c:v>44937.61</c:v>
                </c:pt>
                <c:pt idx="400">
                  <c:v>44921.22</c:v>
                </c:pt>
                <c:pt idx="401">
                  <c:v>44862.14</c:v>
                </c:pt>
                <c:pt idx="402">
                  <c:v>45320.69</c:v>
                </c:pt>
                <c:pt idx="403">
                  <c:v>44379.79</c:v>
                </c:pt>
                <c:pt idx="404">
                  <c:v>44032.38</c:v>
                </c:pt>
                <c:pt idx="405">
                  <c:v>43870.53</c:v>
                </c:pt>
                <c:pt idx="406">
                  <c:v>43746.720000000001</c:v>
                </c:pt>
                <c:pt idx="407">
                  <c:v>43953.48</c:v>
                </c:pt>
                <c:pt idx="408">
                  <c:v>43872.12</c:v>
                </c:pt>
                <c:pt idx="409">
                  <c:v>43473.74</c:v>
                </c:pt>
                <c:pt idx="410">
                  <c:v>43036.59</c:v>
                </c:pt>
                <c:pt idx="411">
                  <c:v>42163.82</c:v>
                </c:pt>
                <c:pt idx="412">
                  <c:v>41471.47</c:v>
                </c:pt>
                <c:pt idx="413">
                  <c:v>42010.89</c:v>
                </c:pt>
                <c:pt idx="414">
                  <c:v>42323.040000000001</c:v>
                </c:pt>
                <c:pt idx="415">
                  <c:v>43452.36</c:v>
                </c:pt>
                <c:pt idx="416">
                  <c:v>43290.86</c:v>
                </c:pt>
                <c:pt idx="417">
                  <c:v>43721.96</c:v>
                </c:pt>
                <c:pt idx="418">
                  <c:v>42911.51</c:v>
                </c:pt>
                <c:pt idx="419">
                  <c:v>42969.93</c:v>
                </c:pt>
                <c:pt idx="420">
                  <c:v>43283.47</c:v>
                </c:pt>
                <c:pt idx="421">
                  <c:v>42742.86</c:v>
                </c:pt>
                <c:pt idx="422">
                  <c:v>42756.26</c:v>
                </c:pt>
                <c:pt idx="423">
                  <c:v>43083.94</c:v>
                </c:pt>
                <c:pt idx="424">
                  <c:v>42754.68</c:v>
                </c:pt>
                <c:pt idx="425">
                  <c:v>42888.51</c:v>
                </c:pt>
                <c:pt idx="426">
                  <c:v>42780.73</c:v>
                </c:pt>
                <c:pt idx="427">
                  <c:v>42827.35</c:v>
                </c:pt>
                <c:pt idx="428">
                  <c:v>43269.62</c:v>
                </c:pt>
                <c:pt idx="429">
                  <c:v>43790.93</c:v>
                </c:pt>
                <c:pt idx="430">
                  <c:v>43565.05</c:v>
                </c:pt>
                <c:pt idx="431">
                  <c:v>43618.14</c:v>
                </c:pt>
                <c:pt idx="432">
                  <c:v>43232.06</c:v>
                </c:pt>
                <c:pt idx="433">
                  <c:v>43042.36</c:v>
                </c:pt>
                <c:pt idx="434">
                  <c:v>42596.56</c:v>
                </c:pt>
                <c:pt idx="435">
                  <c:v>42435.23</c:v>
                </c:pt>
                <c:pt idx="436">
                  <c:v>41893.51</c:v>
                </c:pt>
                <c:pt idx="437">
                  <c:v>42121.51</c:v>
                </c:pt>
                <c:pt idx="438">
                  <c:v>42632.54</c:v>
                </c:pt>
                <c:pt idx="439">
                  <c:v>42695.74</c:v>
                </c:pt>
                <c:pt idx="440">
                  <c:v>42735.15</c:v>
                </c:pt>
                <c:pt idx="441">
                  <c:v>43566.32</c:v>
                </c:pt>
                <c:pt idx="442">
                  <c:v>43561.42</c:v>
                </c:pt>
                <c:pt idx="443">
                  <c:v>43832.03</c:v>
                </c:pt>
                <c:pt idx="444">
                  <c:v>44076.94</c:v>
                </c:pt>
                <c:pt idx="445">
                  <c:v>44375.62</c:v>
                </c:pt>
                <c:pt idx="446">
                  <c:v>44314.25</c:v>
                </c:pt>
                <c:pt idx="447">
                  <c:v>44318.19</c:v>
                </c:pt>
                <c:pt idx="448">
                  <c:v>44064.43</c:v>
                </c:pt>
                <c:pt idx="449">
                  <c:v>44087.59</c:v>
                </c:pt>
                <c:pt idx="450">
                  <c:v>44364.160000000003</c:v>
                </c:pt>
                <c:pt idx="451">
                  <c:v>44523.01</c:v>
                </c:pt>
                <c:pt idx="452">
                  <c:v>44653.86</c:v>
                </c:pt>
                <c:pt idx="453">
                  <c:v>44426.07</c:v>
                </c:pt>
                <c:pt idx="454">
                  <c:v>44627.97</c:v>
                </c:pt>
                <c:pt idx="455">
                  <c:v>45010.239999999998</c:v>
                </c:pt>
                <c:pt idx="456">
                  <c:v>45036.52</c:v>
                </c:pt>
                <c:pt idx="457">
                  <c:v>44698.01</c:v>
                </c:pt>
                <c:pt idx="458">
                  <c:v>44741.68</c:v>
                </c:pt>
                <c:pt idx="459">
                  <c:v>44634.81</c:v>
                </c:pt>
                <c:pt idx="460">
                  <c:v>44542.76</c:v>
                </c:pt>
                <c:pt idx="461">
                  <c:v>45354.59</c:v>
                </c:pt>
                <c:pt idx="462">
                  <c:v>45373.17</c:v>
                </c:pt>
                <c:pt idx="463">
                  <c:v>45195.65</c:v>
                </c:pt>
                <c:pt idx="464">
                  <c:v>45243.85</c:v>
                </c:pt>
                <c:pt idx="465">
                  <c:v>44479.23</c:v>
                </c:pt>
                <c:pt idx="466">
                  <c:v>44359.89</c:v>
                </c:pt>
                <c:pt idx="467">
                  <c:v>44347.91</c:v>
                </c:pt>
                <c:pt idx="468">
                  <c:v>44120.52</c:v>
                </c:pt>
                <c:pt idx="469">
                  <c:v>43617.73</c:v>
                </c:pt>
                <c:pt idx="470">
                  <c:v>44184.65</c:v>
                </c:pt>
                <c:pt idx="471">
                  <c:v>44505.59</c:v>
                </c:pt>
                <c:pt idx="472">
                  <c:v>44620.6</c:v>
                </c:pt>
                <c:pt idx="473">
                  <c:v>44895.02</c:v>
                </c:pt>
                <c:pt idx="474">
                  <c:v>44779.14</c:v>
                </c:pt>
                <c:pt idx="475">
                  <c:v>44576.23</c:v>
                </c:pt>
                <c:pt idx="476">
                  <c:v>44138.75</c:v>
                </c:pt>
                <c:pt idx="477">
                  <c:v>44374.52</c:v>
                </c:pt>
                <c:pt idx="478">
                  <c:v>44247.98</c:v>
                </c:pt>
                <c:pt idx="479">
                  <c:v>43418.55</c:v>
                </c:pt>
                <c:pt idx="480">
                  <c:v>43984.9</c:v>
                </c:pt>
                <c:pt idx="481">
                  <c:v>43417.05</c:v>
                </c:pt>
                <c:pt idx="482">
                  <c:v>43027.3</c:v>
                </c:pt>
                <c:pt idx="483">
                  <c:v>42994.23</c:v>
                </c:pt>
                <c:pt idx="484">
                  <c:v>42655.24</c:v>
                </c:pt>
                <c:pt idx="485">
                  <c:v>42236.74</c:v>
                </c:pt>
                <c:pt idx="486">
                  <c:v>42398.06</c:v>
                </c:pt>
                <c:pt idx="487">
                  <c:v>42447.77</c:v>
                </c:pt>
                <c:pt idx="488">
                  <c:v>42000.63</c:v>
                </c:pt>
                <c:pt idx="489">
                  <c:v>41901.96</c:v>
                </c:pt>
                <c:pt idx="490">
                  <c:v>42905.2</c:v>
                </c:pt>
                <c:pt idx="491">
                  <c:v>43429.72</c:v>
                </c:pt>
                <c:pt idx="492">
                  <c:v>43503.519999999997</c:v>
                </c:pt>
                <c:pt idx="493">
                  <c:v>42936.63</c:v>
                </c:pt>
                <c:pt idx="494">
                  <c:v>43160.61</c:v>
                </c:pt>
                <c:pt idx="495">
                  <c:v>43328.72</c:v>
                </c:pt>
                <c:pt idx="496">
                  <c:v>43579.67</c:v>
                </c:pt>
                <c:pt idx="497">
                  <c:v>43528.27</c:v>
                </c:pt>
                <c:pt idx="498">
                  <c:v>43396.160000000003</c:v>
                </c:pt>
                <c:pt idx="499">
                  <c:v>43391.78</c:v>
                </c:pt>
                <c:pt idx="500">
                  <c:v>43012.37</c:v>
                </c:pt>
                <c:pt idx="501">
                  <c:v>42977.5</c:v>
                </c:pt>
                <c:pt idx="502">
                  <c:v>42113.7</c:v>
                </c:pt>
                <c:pt idx="503">
                  <c:v>42041.68</c:v>
                </c:pt>
                <c:pt idx="504">
                  <c:v>41691.19</c:v>
                </c:pt>
                <c:pt idx="505">
                  <c:v>40661.57</c:v>
                </c:pt>
                <c:pt idx="506">
                  <c:v>40265.370000000003</c:v>
                </c:pt>
                <c:pt idx="507">
                  <c:v>40706.89</c:v>
                </c:pt>
                <c:pt idx="508">
                  <c:v>41022.74</c:v>
                </c:pt>
                <c:pt idx="509">
                  <c:v>41008.78</c:v>
                </c:pt>
                <c:pt idx="510">
                  <c:v>41352.75</c:v>
                </c:pt>
                <c:pt idx="511">
                  <c:v>40847.699999999997</c:v>
                </c:pt>
                <c:pt idx="512">
                  <c:v>40604.79</c:v>
                </c:pt>
                <c:pt idx="513">
                  <c:v>40809.25</c:v>
                </c:pt>
                <c:pt idx="514">
                  <c:v>40844.410000000003</c:v>
                </c:pt>
                <c:pt idx="515">
                  <c:v>41166.879999999997</c:v>
                </c:pt>
                <c:pt idx="516">
                  <c:v>41621.31</c:v>
                </c:pt>
                <c:pt idx="517">
                  <c:v>41476.35</c:v>
                </c:pt>
                <c:pt idx="518">
                  <c:v>41932.39</c:v>
                </c:pt>
                <c:pt idx="519">
                  <c:v>42109.89</c:v>
                </c:pt>
                <c:pt idx="520">
                  <c:v>42393.02</c:v>
                </c:pt>
                <c:pt idx="521">
                  <c:v>43630.77</c:v>
                </c:pt>
                <c:pt idx="522">
                  <c:v>43092.49</c:v>
                </c:pt>
                <c:pt idx="523">
                  <c:v>43257.54</c:v>
                </c:pt>
                <c:pt idx="524">
                  <c:v>43751.93</c:v>
                </c:pt>
                <c:pt idx="525">
                  <c:v>43229.67</c:v>
                </c:pt>
                <c:pt idx="526">
                  <c:v>42774.85</c:v>
                </c:pt>
                <c:pt idx="527">
                  <c:v>42399.19</c:v>
                </c:pt>
                <c:pt idx="528">
                  <c:v>42535.74</c:v>
                </c:pt>
                <c:pt idx="529">
                  <c:v>42359.26</c:v>
                </c:pt>
                <c:pt idx="530">
                  <c:v>42416.44</c:v>
                </c:pt>
                <c:pt idx="531">
                  <c:v>43205.91</c:v>
                </c:pt>
                <c:pt idx="532">
                  <c:v>43100.32</c:v>
                </c:pt>
                <c:pt idx="533">
                  <c:v>43585.23</c:v>
                </c:pt>
                <c:pt idx="534">
                  <c:v>43516.66</c:v>
                </c:pt>
                <c:pt idx="535">
                  <c:v>43375.31</c:v>
                </c:pt>
                <c:pt idx="536">
                  <c:v>43546.720000000001</c:v>
                </c:pt>
                <c:pt idx="537">
                  <c:v>43216.58</c:v>
                </c:pt>
                <c:pt idx="538">
                  <c:v>43173.73</c:v>
                </c:pt>
                <c:pt idx="539">
                  <c:v>43434.55</c:v>
                </c:pt>
                <c:pt idx="540">
                  <c:v>43473.37</c:v>
                </c:pt>
                <c:pt idx="541">
                  <c:v>43714.93</c:v>
                </c:pt>
                <c:pt idx="542">
                  <c:v>44214.5</c:v>
                </c:pt>
                <c:pt idx="543">
                  <c:v>44615.75</c:v>
                </c:pt>
                <c:pt idx="544">
                  <c:v>44742.22</c:v>
                </c:pt>
                <c:pt idx="545">
                  <c:v>44849.02</c:v>
                </c:pt>
                <c:pt idx="546">
                  <c:v>44967.16</c:v>
                </c:pt>
                <c:pt idx="547">
                  <c:v>44504.29</c:v>
                </c:pt>
                <c:pt idx="548">
                  <c:v>44492.5</c:v>
                </c:pt>
                <c:pt idx="549">
                  <c:v>44337.04</c:v>
                </c:pt>
                <c:pt idx="550">
                  <c:v>44735.5</c:v>
                </c:pt>
                <c:pt idx="551">
                  <c:v>44691.8</c:v>
                </c:pt>
                <c:pt idx="552">
                  <c:v>44210.44</c:v>
                </c:pt>
                <c:pt idx="553">
                  <c:v>44751.4</c:v>
                </c:pt>
                <c:pt idx="554">
                  <c:v>45435.09</c:v>
                </c:pt>
                <c:pt idx="555">
                  <c:v>45482.39</c:v>
                </c:pt>
                <c:pt idx="556">
                  <c:v>45632.28</c:v>
                </c:pt>
                <c:pt idx="557">
                  <c:v>45647.57</c:v>
                </c:pt>
                <c:pt idx="558">
                  <c:v>45623.48</c:v>
                </c:pt>
                <c:pt idx="559">
                  <c:v>45897.65</c:v>
                </c:pt>
                <c:pt idx="560">
                  <c:v>46191.51</c:v>
                </c:pt>
                <c:pt idx="561">
                  <c:v>45881.08</c:v>
                </c:pt>
                <c:pt idx="562">
                  <c:v>46062.92</c:v>
                </c:pt>
                <c:pt idx="563">
                  <c:v>45678.18</c:v>
                </c:pt>
                <c:pt idx="564">
                  <c:v>45186.01</c:v>
                </c:pt>
                <c:pt idx="565">
                  <c:v>45281.97</c:v>
                </c:pt>
                <c:pt idx="566">
                  <c:v>45052.160000000003</c:v>
                </c:pt>
                <c:pt idx="567">
                  <c:v>44859.49</c:v>
                </c:pt>
                <c:pt idx="568">
                  <c:v>44760.53</c:v>
                </c:pt>
                <c:pt idx="569">
                  <c:v>45090.67</c:v>
                </c:pt>
                <c:pt idx="570">
                  <c:v>45411.3</c:v>
                </c:pt>
                <c:pt idx="571">
                  <c:v>45403.54</c:v>
                </c:pt>
                <c:pt idx="572">
                  <c:v>45536.52</c:v>
                </c:pt>
                <c:pt idx="573">
                  <c:v>45022.63</c:v>
                </c:pt>
                <c:pt idx="574">
                  <c:v>45780.18</c:v>
                </c:pt>
                <c:pt idx="575">
                  <c:v>45650.35</c:v>
                </c:pt>
                <c:pt idx="576">
                  <c:v>45556.65</c:v>
                </c:pt>
                <c:pt idx="577">
                  <c:v>45613.21</c:v>
                </c:pt>
                <c:pt idx="578">
                  <c:v>45581.2</c:v>
                </c:pt>
                <c:pt idx="579">
                  <c:v>45416.9</c:v>
                </c:pt>
                <c:pt idx="580">
                  <c:v>45941.52</c:v>
                </c:pt>
                <c:pt idx="581">
                  <c:v>45528.93</c:v>
                </c:pt>
                <c:pt idx="582">
                  <c:v>45784.77</c:v>
                </c:pt>
                <c:pt idx="583">
                  <c:v>45707.87</c:v>
                </c:pt>
                <c:pt idx="584">
                  <c:v>45647.82</c:v>
                </c:pt>
                <c:pt idx="585">
                  <c:v>45349</c:v>
                </c:pt>
                <c:pt idx="586">
                  <c:v>45147.97</c:v>
                </c:pt>
                <c:pt idx="587">
                  <c:v>45209.85</c:v>
                </c:pt>
                <c:pt idx="588">
                  <c:v>45250.34</c:v>
                </c:pt>
                <c:pt idx="589">
                  <c:v>45676.41</c:v>
                </c:pt>
                <c:pt idx="590">
                  <c:v>45506.87</c:v>
                </c:pt>
                <c:pt idx="591">
                  <c:v>45685.82</c:v>
                </c:pt>
                <c:pt idx="592">
                  <c:v>45402.47</c:v>
                </c:pt>
                <c:pt idx="593">
                  <c:v>45843.14</c:v>
                </c:pt>
                <c:pt idx="594">
                  <c:v>45872.18</c:v>
                </c:pt>
                <c:pt idx="595">
                  <c:v>45551.199999999997</c:v>
                </c:pt>
                <c:pt idx="596">
                  <c:v>45051.27</c:v>
                </c:pt>
                <c:pt idx="597">
                  <c:v>45155.91</c:v>
                </c:pt>
                <c:pt idx="598">
                  <c:v>45236.160000000003</c:v>
                </c:pt>
                <c:pt idx="599">
                  <c:v>45497.46</c:v>
                </c:pt>
                <c:pt idx="600">
                  <c:v>45710.94</c:v>
                </c:pt>
                <c:pt idx="601">
                  <c:v>46039.69</c:v>
                </c:pt>
                <c:pt idx="602">
                  <c:v>46124.15</c:v>
                </c:pt>
                <c:pt idx="603">
                  <c:v>46017.21</c:v>
                </c:pt>
                <c:pt idx="604">
                  <c:v>45459.45</c:v>
                </c:pt>
                <c:pt idx="605">
                  <c:v>45557.61</c:v>
                </c:pt>
                <c:pt idx="606">
                  <c:v>45508.31</c:v>
                </c:pt>
                <c:pt idx="607">
                  <c:v>45928.23</c:v>
                </c:pt>
                <c:pt idx="608">
                  <c:v>45857.73</c:v>
                </c:pt>
                <c:pt idx="609">
                  <c:v>46124.63</c:v>
                </c:pt>
                <c:pt idx="610">
                  <c:v>46263.839999999997</c:v>
                </c:pt>
                <c:pt idx="611">
                  <c:v>45662.71</c:v>
                </c:pt>
                <c:pt idx="612">
                  <c:v>45177.5</c:v>
                </c:pt>
                <c:pt idx="613">
                  <c:v>44930.25</c:v>
                </c:pt>
                <c:pt idx="614">
                  <c:v>44570.59</c:v>
                </c:pt>
                <c:pt idx="615">
                  <c:v>45011.22</c:v>
                </c:pt>
                <c:pt idx="616">
                  <c:v>45225.4</c:v>
                </c:pt>
                <c:pt idx="617">
                  <c:v>45306.22</c:v>
                </c:pt>
                <c:pt idx="618">
                  <c:v>45779.66</c:v>
                </c:pt>
                <c:pt idx="619">
                  <c:v>45705.42</c:v>
                </c:pt>
                <c:pt idx="620">
                  <c:v>45806.16</c:v>
                </c:pt>
                <c:pt idx="621">
                  <c:v>46145.919999999998</c:v>
                </c:pt>
                <c:pt idx="622">
                  <c:v>44885.82</c:v>
                </c:pt>
                <c:pt idx="623">
                  <c:v>44282.03</c:v>
                </c:pt>
                <c:pt idx="624">
                  <c:v>44714.54</c:v>
                </c:pt>
                <c:pt idx="625">
                  <c:v>45466.37</c:v>
                </c:pt>
                <c:pt idx="626">
                  <c:v>45966.49</c:v>
                </c:pt>
                <c:pt idx="627">
                  <c:v>46213.27</c:v>
                </c:pt>
                <c:pt idx="628">
                  <c:v>46201.33</c:v>
                </c:pt>
                <c:pt idx="629">
                  <c:v>45819.6</c:v>
                </c:pt>
                <c:pt idx="630">
                  <c:v>45304.75</c:v>
                </c:pt>
                <c:pt idx="631">
                  <c:v>45394.37</c:v>
                </c:pt>
                <c:pt idx="632">
                  <c:v>45744.29</c:v>
                </c:pt>
                <c:pt idx="633">
                  <c:v>46177.61</c:v>
                </c:pt>
                <c:pt idx="634">
                  <c:v>46432.7</c:v>
                </c:pt>
                <c:pt idx="635">
                  <c:v>46271.97</c:v>
                </c:pt>
                <c:pt idx="636">
                  <c:v>46498.51</c:v>
                </c:pt>
                <c:pt idx="637">
                  <c:v>46713.43</c:v>
                </c:pt>
                <c:pt idx="638">
                  <c:v>46961.25</c:v>
                </c:pt>
                <c:pt idx="639">
                  <c:v>47060.57</c:v>
                </c:pt>
                <c:pt idx="640">
                  <c:v>47505.25</c:v>
                </c:pt>
                <c:pt idx="641">
                  <c:v>47364.81</c:v>
                </c:pt>
                <c:pt idx="642">
                  <c:v>47537.279999999999</c:v>
                </c:pt>
                <c:pt idx="643">
                  <c:v>47130.41</c:v>
                </c:pt>
                <c:pt idx="644">
                  <c:v>46927</c:v>
                </c:pt>
                <c:pt idx="645">
                  <c:v>46812.07</c:v>
                </c:pt>
                <c:pt idx="646">
                  <c:v>46833.87</c:v>
                </c:pt>
                <c:pt idx="647">
                  <c:v>46660.67</c:v>
                </c:pt>
                <c:pt idx="648">
                  <c:v>46807.24</c:v>
                </c:pt>
                <c:pt idx="649">
                  <c:v>46558.36</c:v>
                </c:pt>
                <c:pt idx="650">
                  <c:v>46844.53</c:v>
                </c:pt>
                <c:pt idx="651">
                  <c:v>46941.46</c:v>
                </c:pt>
                <c:pt idx="652">
                  <c:v>47194.15</c:v>
                </c:pt>
                <c:pt idx="653">
                  <c:v>47368.65</c:v>
                </c:pt>
                <c:pt idx="654">
                  <c:v>47630.37</c:v>
                </c:pt>
                <c:pt idx="655">
                  <c:v>47797.7</c:v>
                </c:pt>
                <c:pt idx="656">
                  <c:v>48341.95</c:v>
                </c:pt>
                <c:pt idx="657">
                  <c:v>48363.89</c:v>
                </c:pt>
                <c:pt idx="658">
                  <c:v>48694.9</c:v>
                </c:pt>
                <c:pt idx="659">
                  <c:v>48351.96</c:v>
                </c:pt>
                <c:pt idx="660">
                  <c:v>48258.93</c:v>
                </c:pt>
                <c:pt idx="661">
                  <c:v>48437.1</c:v>
                </c:pt>
                <c:pt idx="662">
                  <c:v>48297.46</c:v>
                </c:pt>
                <c:pt idx="663">
                  <c:v>48293.46</c:v>
                </c:pt>
                <c:pt idx="664">
                  <c:v>47666.02</c:v>
                </c:pt>
                <c:pt idx="665">
                  <c:v>47743.61</c:v>
                </c:pt>
                <c:pt idx="666">
                  <c:v>47734.2</c:v>
                </c:pt>
                <c:pt idx="667">
                  <c:v>47369.57</c:v>
                </c:pt>
                <c:pt idx="668">
                  <c:v>47599.12</c:v>
                </c:pt>
                <c:pt idx="669">
                  <c:v>47650.57</c:v>
                </c:pt>
                <c:pt idx="670">
                  <c:v>47541.32</c:v>
                </c:pt>
                <c:pt idx="671">
                  <c:v>47563.34</c:v>
                </c:pt>
                <c:pt idx="672">
                  <c:v>47787.99</c:v>
                </c:pt>
                <c:pt idx="673">
                  <c:v>47842.23</c:v>
                </c:pt>
                <c:pt idx="674">
                  <c:v>47626.98</c:v>
                </c:pt>
                <c:pt idx="675">
                  <c:v>47398.7</c:v>
                </c:pt>
                <c:pt idx="676">
                  <c:v>47416.97</c:v>
                </c:pt>
                <c:pt idx="677">
                  <c:v>46459.17</c:v>
                </c:pt>
                <c:pt idx="678">
                  <c:v>46720.959999999999</c:v>
                </c:pt>
                <c:pt idx="679">
                  <c:v>46154.2</c:v>
                </c:pt>
                <c:pt idx="680">
                  <c:v>45767.57</c:v>
                </c:pt>
                <c:pt idx="681">
                  <c:v>45922.91</c:v>
                </c:pt>
                <c:pt idx="682">
                  <c:v>45871.040000000001</c:v>
                </c:pt>
                <c:pt idx="683">
                  <c:v>46341.33</c:v>
                </c:pt>
                <c:pt idx="684">
                  <c:v>46929.19</c:v>
                </c:pt>
                <c:pt idx="685">
                  <c:v>47975.05</c:v>
                </c:pt>
                <c:pt idx="686">
                  <c:v>47778.48</c:v>
                </c:pt>
                <c:pt idx="687">
                  <c:v>47252.54</c:v>
                </c:pt>
                <c:pt idx="688">
                  <c:v>47731.839999999997</c:v>
                </c:pt>
                <c:pt idx="689">
                  <c:v>48046.559999999998</c:v>
                </c:pt>
                <c:pt idx="690">
                  <c:v>47672.07</c:v>
                </c:pt>
                <c:pt idx="691">
                  <c:v>47245.8</c:v>
                </c:pt>
                <c:pt idx="692">
                  <c:v>47601.93</c:v>
                </c:pt>
                <c:pt idx="693">
                  <c:v>47909.27</c:v>
                </c:pt>
                <c:pt idx="694">
                  <c:v>48141.42</c:v>
                </c:pt>
                <c:pt idx="695">
                  <c:v>47944.77</c:v>
                </c:pt>
                <c:pt idx="696">
                  <c:v>47596.6</c:v>
                </c:pt>
                <c:pt idx="697">
                  <c:v>48264.959999999999</c:v>
                </c:pt>
                <c:pt idx="698">
                  <c:v>48014.400000000001</c:v>
                </c:pt>
                <c:pt idx="699">
                  <c:v>47915.12</c:v>
                </c:pt>
                <c:pt idx="700">
                  <c:v>47741.54</c:v>
                </c:pt>
                <c:pt idx="701">
                  <c:v>47701.45</c:v>
                </c:pt>
                <c:pt idx="702">
                  <c:v>47657.33</c:v>
                </c:pt>
                <c:pt idx="703">
                  <c:v>48106.12</c:v>
                </c:pt>
                <c:pt idx="704">
                  <c:v>48492.61</c:v>
                </c:pt>
                <c:pt idx="705">
                  <c:v>48274.25</c:v>
                </c:pt>
                <c:pt idx="706">
                  <c:v>48418.400000000001</c:v>
                </c:pt>
                <c:pt idx="707">
                  <c:v>48431.25</c:v>
                </c:pt>
                <c:pt idx="708">
                  <c:v>48093.53</c:v>
                </c:pt>
                <c:pt idx="709">
                  <c:v>47805.440000000002</c:v>
                </c:pt>
                <c:pt idx="710">
                  <c:v>48114.67</c:v>
                </c:pt>
                <c:pt idx="711">
                  <c:v>48007.199999999997</c:v>
                </c:pt>
                <c:pt idx="712">
                  <c:v>48009.279999999999</c:v>
                </c:pt>
                <c:pt idx="713">
                  <c:v>47303.31</c:v>
                </c:pt>
                <c:pt idx="714">
                  <c:v>46683.8</c:v>
                </c:pt>
                <c:pt idx="715">
                  <c:v>46694.81</c:v>
                </c:pt>
                <c:pt idx="716">
                  <c:v>48050.25</c:v>
                </c:pt>
                <c:pt idx="717">
                  <c:v>48470.99</c:v>
                </c:pt>
                <c:pt idx="718">
                  <c:v>47390.66</c:v>
                </c:pt>
                <c:pt idx="719">
                  <c:v>45224.38</c:v>
                </c:pt>
                <c:pt idx="720">
                  <c:v>44978.25</c:v>
                </c:pt>
                <c:pt idx="721">
                  <c:v>45306.48</c:v>
                </c:pt>
                <c:pt idx="722">
                  <c:v>45023.65</c:v>
                </c:pt>
                <c:pt idx="723">
                  <c:v>44901.57</c:v>
                </c:pt>
                <c:pt idx="724">
                  <c:v>44919.69</c:v>
                </c:pt>
                <c:pt idx="725">
                  <c:v>44364.17</c:v>
                </c:pt>
                <c:pt idx="726">
                  <c:v>44868.77</c:v>
                </c:pt>
                <c:pt idx="727">
                  <c:v>45184.08</c:v>
                </c:pt>
                <c:pt idx="728">
                  <c:v>45265.9</c:v>
                </c:pt>
                <c:pt idx="729">
                  <c:v>45357.85</c:v>
                </c:pt>
                <c:pt idx="730">
                  <c:v>45470.61</c:v>
                </c:pt>
                <c:pt idx="731">
                  <c:v>45372.19</c:v>
                </c:pt>
                <c:pt idx="732">
                  <c:v>45315.96</c:v>
                </c:pt>
                <c:pt idx="733">
                  <c:v>44884.86</c:v>
                </c:pt>
                <c:pt idx="734">
                  <c:v>44555.26</c:v>
                </c:pt>
                <c:pt idx="735">
                  <c:v>44937.3</c:v>
                </c:pt>
                <c:pt idx="736">
                  <c:v>45103.22</c:v>
                </c:pt>
                <c:pt idx="737">
                  <c:v>45609.9</c:v>
                </c:pt>
                <c:pt idx="738">
                  <c:v>46360.23</c:v>
                </c:pt>
                <c:pt idx="739">
                  <c:v>46913.47</c:v>
                </c:pt>
                <c:pt idx="740">
                  <c:v>46870.239999999998</c:v>
                </c:pt>
                <c:pt idx="741">
                  <c:v>46220.54</c:v>
                </c:pt>
                <c:pt idx="742">
                  <c:v>45871.96</c:v>
                </c:pt>
                <c:pt idx="743">
                  <c:v>45121.39</c:v>
                </c:pt>
                <c:pt idx="744">
                  <c:v>44895.29</c:v>
                </c:pt>
                <c:pt idx="745">
                  <c:v>44930.27</c:v>
                </c:pt>
                <c:pt idx="746">
                  <c:v>44983.03</c:v>
                </c:pt>
                <c:pt idx="747">
                  <c:v>45008.08</c:v>
                </c:pt>
                <c:pt idx="748">
                  <c:v>45173.54</c:v>
                </c:pt>
                <c:pt idx="749">
                  <c:v>44989.58</c:v>
                </c:pt>
                <c:pt idx="750">
                  <c:v>45299.67</c:v>
                </c:pt>
                <c:pt idx="751">
                  <c:v>45563.18</c:v>
                </c:pt>
                <c:pt idx="752">
                  <c:v>45909.31</c:v>
                </c:pt>
                <c:pt idx="753">
                  <c:v>45642.9</c:v>
                </c:pt>
                <c:pt idx="754">
                  <c:v>45695.1</c:v>
                </c:pt>
                <c:pt idx="755">
                  <c:v>46123.360000000001</c:v>
                </c:pt>
                <c:pt idx="756">
                  <c:v>46587.74</c:v>
                </c:pt>
                <c:pt idx="757">
                  <c:v>46719.99</c:v>
                </c:pt>
                <c:pt idx="758">
                  <c:v>46071.57</c:v>
                </c:pt>
                <c:pt idx="759">
                  <c:v>45553.51</c:v>
                </c:pt>
                <c:pt idx="760">
                  <c:v>45886.27</c:v>
                </c:pt>
                <c:pt idx="761">
                  <c:v>45933.65</c:v>
                </c:pt>
                <c:pt idx="762">
                  <c:v>46060.98</c:v>
                </c:pt>
                <c:pt idx="763">
                  <c:v>46182.43</c:v>
                </c:pt>
                <c:pt idx="764">
                  <c:v>45740.38</c:v>
                </c:pt>
                <c:pt idx="765">
                  <c:v>46002.559999999998</c:v>
                </c:pt>
                <c:pt idx="766">
                  <c:v>46360.63</c:v>
                </c:pt>
                <c:pt idx="767">
                  <c:v>46265.26</c:v>
                </c:pt>
                <c:pt idx="768">
                  <c:v>46331.6</c:v>
                </c:pt>
                <c:pt idx="769">
                  <c:v>47116.24</c:v>
                </c:pt>
                <c:pt idx="770">
                  <c:v>48149.61</c:v>
                </c:pt>
                <c:pt idx="771">
                  <c:v>48275.83</c:v>
                </c:pt>
                <c:pt idx="772">
                  <c:v>47611.44</c:v>
                </c:pt>
                <c:pt idx="773">
                  <c:v>47421.120000000003</c:v>
                </c:pt>
                <c:pt idx="774">
                  <c:v>47091.82</c:v>
                </c:pt>
                <c:pt idx="775">
                  <c:v>47001.06</c:v>
                </c:pt>
                <c:pt idx="776">
                  <c:v>47009.51</c:v>
                </c:pt>
                <c:pt idx="777">
                  <c:v>47095.07</c:v>
                </c:pt>
                <c:pt idx="778">
                  <c:v>47225.1</c:v>
                </c:pt>
                <c:pt idx="779">
                  <c:v>46728.95</c:v>
                </c:pt>
                <c:pt idx="780">
                  <c:v>46921.71</c:v>
                </c:pt>
                <c:pt idx="781">
                  <c:v>47232.17</c:v>
                </c:pt>
                <c:pt idx="782">
                  <c:v>47797.04</c:v>
                </c:pt>
                <c:pt idx="783">
                  <c:v>47661.69</c:v>
                </c:pt>
                <c:pt idx="784">
                  <c:v>47391.24</c:v>
                </c:pt>
                <c:pt idx="785">
                  <c:v>47161.74</c:v>
                </c:pt>
                <c:pt idx="786">
                  <c:v>47293.85</c:v>
                </c:pt>
                <c:pt idx="787">
                  <c:v>47164.71</c:v>
                </c:pt>
                <c:pt idx="788">
                  <c:v>47083.81</c:v>
                </c:pt>
                <c:pt idx="789">
                  <c:v>47614.99</c:v>
                </c:pt>
                <c:pt idx="790">
                  <c:v>47195.68</c:v>
                </c:pt>
                <c:pt idx="791">
                  <c:v>47206.36</c:v>
                </c:pt>
                <c:pt idx="792">
                  <c:v>47047.67</c:v>
                </c:pt>
                <c:pt idx="793">
                  <c:v>47349.2</c:v>
                </c:pt>
                <c:pt idx="794">
                  <c:v>46856.79</c:v>
                </c:pt>
                <c:pt idx="795">
                  <c:v>47454.15</c:v>
                </c:pt>
                <c:pt idx="796">
                  <c:v>47288.66</c:v>
                </c:pt>
                <c:pt idx="797">
                  <c:v>47414.57</c:v>
                </c:pt>
                <c:pt idx="798">
                  <c:v>47883.59</c:v>
                </c:pt>
                <c:pt idx="799">
                  <c:v>47419.16</c:v>
                </c:pt>
                <c:pt idx="800">
                  <c:v>47539.22</c:v>
                </c:pt>
                <c:pt idx="801">
                  <c:v>47263.92</c:v>
                </c:pt>
                <c:pt idx="802">
                  <c:v>47102.31</c:v>
                </c:pt>
                <c:pt idx="803">
                  <c:v>47101.14</c:v>
                </c:pt>
                <c:pt idx="804">
                  <c:v>47087.97</c:v>
                </c:pt>
                <c:pt idx="805">
                  <c:v>47470.31</c:v>
                </c:pt>
                <c:pt idx="806">
                  <c:v>48056.56</c:v>
                </c:pt>
                <c:pt idx="807">
                  <c:v>48593.440000000002</c:v>
                </c:pt>
                <c:pt idx="808">
                  <c:v>48589.05</c:v>
                </c:pt>
                <c:pt idx="809">
                  <c:v>48487.3</c:v>
                </c:pt>
                <c:pt idx="810">
                  <c:v>48676.91</c:v>
                </c:pt>
                <c:pt idx="811">
                  <c:v>49083.85</c:v>
                </c:pt>
                <c:pt idx="812">
                  <c:v>49312.99</c:v>
                </c:pt>
                <c:pt idx="813">
                  <c:v>49339.24</c:v>
                </c:pt>
                <c:pt idx="814">
                  <c:v>49036.52</c:v>
                </c:pt>
                <c:pt idx="815">
                  <c:v>48863.3</c:v>
                </c:pt>
                <c:pt idx="816">
                  <c:v>48541.56</c:v>
                </c:pt>
                <c:pt idx="817">
                  <c:v>48819.07</c:v>
                </c:pt>
                <c:pt idx="818">
                  <c:v>49342.77</c:v>
                </c:pt>
                <c:pt idx="819">
                  <c:v>49207.61</c:v>
                </c:pt>
                <c:pt idx="820">
                  <c:v>49012.42</c:v>
                </c:pt>
                <c:pt idx="821">
                  <c:v>49343.64</c:v>
                </c:pt>
                <c:pt idx="822">
                  <c:v>49540.26</c:v>
                </c:pt>
                <c:pt idx="823">
                  <c:v>49637.93</c:v>
                </c:pt>
                <c:pt idx="824">
                  <c:v>48955.82</c:v>
                </c:pt>
                <c:pt idx="825">
                  <c:v>49011.56</c:v>
                </c:pt>
                <c:pt idx="826">
                  <c:v>48762.53</c:v>
                </c:pt>
                <c:pt idx="827">
                  <c:v>48873.84</c:v>
                </c:pt>
                <c:pt idx="828">
                  <c:v>49144.959999999999</c:v>
                </c:pt>
                <c:pt idx="829">
                  <c:v>48967.83</c:v>
                </c:pt>
                <c:pt idx="830">
                  <c:v>49413.26</c:v>
                </c:pt>
                <c:pt idx="831">
                  <c:v>49808.05</c:v>
                </c:pt>
                <c:pt idx="832">
                  <c:v>49565.16</c:v>
                </c:pt>
                <c:pt idx="833">
                  <c:v>49440.959999999999</c:v>
                </c:pt>
                <c:pt idx="834">
                  <c:v>49261.33</c:v>
                </c:pt>
                <c:pt idx="835">
                  <c:v>49588.84</c:v>
                </c:pt>
                <c:pt idx="836">
                  <c:v>49099.98</c:v>
                </c:pt>
                <c:pt idx="837">
                  <c:v>48998.11</c:v>
                </c:pt>
                <c:pt idx="838">
                  <c:v>49485.67</c:v>
                </c:pt>
                <c:pt idx="839">
                  <c:v>49505.86</c:v>
                </c:pt>
                <c:pt idx="840">
                  <c:v>49939.47</c:v>
                </c:pt>
                <c:pt idx="841">
                  <c:v>49930.54</c:v>
                </c:pt>
                <c:pt idx="842">
                  <c:v>49530.53</c:v>
                </c:pt>
                <c:pt idx="843">
                  <c:v>49426.080000000002</c:v>
                </c:pt>
                <c:pt idx="844">
                  <c:v>49678.96</c:v>
                </c:pt>
                <c:pt idx="845">
                  <c:v>49459.62</c:v>
                </c:pt>
                <c:pt idx="846">
                  <c:v>48747.95</c:v>
                </c:pt>
                <c:pt idx="847">
                  <c:v>48322.239999999998</c:v>
                </c:pt>
                <c:pt idx="848">
                  <c:v>49067.47</c:v>
                </c:pt>
                <c:pt idx="849">
                  <c:v>48943.46</c:v>
                </c:pt>
                <c:pt idx="850">
                  <c:v>49042.52</c:v>
                </c:pt>
                <c:pt idx="851">
                  <c:v>49494.400000000001</c:v>
                </c:pt>
                <c:pt idx="852">
                  <c:v>49410.92</c:v>
                </c:pt>
                <c:pt idx="853">
                  <c:v>49674.92</c:v>
                </c:pt>
                <c:pt idx="854">
                  <c:v>49450.48</c:v>
                </c:pt>
                <c:pt idx="855">
                  <c:v>49277.95</c:v>
                </c:pt>
                <c:pt idx="856">
                  <c:v>48788.44</c:v>
                </c:pt>
                <c:pt idx="857">
                  <c:v>49101.64</c:v>
                </c:pt>
                <c:pt idx="858">
                  <c:v>49317.38</c:v>
                </c:pt>
                <c:pt idx="859">
                  <c:v>49592.49</c:v>
                </c:pt>
                <c:pt idx="860">
                  <c:v>49218.62</c:v>
                </c:pt>
                <c:pt idx="861">
                  <c:v>49274.97</c:v>
                </c:pt>
                <c:pt idx="862">
                  <c:v>49087.46</c:v>
                </c:pt>
                <c:pt idx="863">
                  <c:v>49081.73</c:v>
                </c:pt>
                <c:pt idx="864">
                  <c:v>49128.76</c:v>
                </c:pt>
                <c:pt idx="865">
                  <c:v>49026.83</c:v>
                </c:pt>
                <c:pt idx="866">
                  <c:v>49291.03</c:v>
                </c:pt>
                <c:pt idx="867">
                  <c:v>49139.7</c:v>
                </c:pt>
                <c:pt idx="868">
                  <c:v>49221.03</c:v>
                </c:pt>
                <c:pt idx="869">
                  <c:v>49169.57</c:v>
                </c:pt>
                <c:pt idx="870">
                  <c:v>49033.05</c:v>
                </c:pt>
                <c:pt idx="871">
                  <c:v>48983.45</c:v>
                </c:pt>
                <c:pt idx="872">
                  <c:v>49017.43</c:v>
                </c:pt>
                <c:pt idx="873">
                  <c:v>48980.78</c:v>
                </c:pt>
                <c:pt idx="874">
                  <c:v>49165.67</c:v>
                </c:pt>
                <c:pt idx="875">
                  <c:v>49087.74</c:v>
                </c:pt>
                <c:pt idx="876">
                  <c:v>49340.11</c:v>
                </c:pt>
                <c:pt idx="877">
                  <c:v>49198.13</c:v>
                </c:pt>
                <c:pt idx="878">
                  <c:v>49857.49</c:v>
                </c:pt>
                <c:pt idx="879">
                  <c:v>50109.16</c:v>
                </c:pt>
                <c:pt idx="880">
                  <c:v>50041.58</c:v>
                </c:pt>
                <c:pt idx="881">
                  <c:v>50300.800000000003</c:v>
                </c:pt>
                <c:pt idx="882">
                  <c:v>50015.68</c:v>
                </c:pt>
                <c:pt idx="883">
                  <c:v>50059.02</c:v>
                </c:pt>
                <c:pt idx="884">
                  <c:v>50616.81</c:v>
                </c:pt>
                <c:pt idx="885">
                  <c:v>50510.23</c:v>
                </c:pt>
                <c:pt idx="886">
                  <c:v>50809.77</c:v>
                </c:pt>
                <c:pt idx="887">
                  <c:v>50968.76</c:v>
                </c:pt>
                <c:pt idx="888">
                  <c:v>51162.23</c:v>
                </c:pt>
                <c:pt idx="889">
                  <c:v>51332.29</c:v>
                </c:pt>
                <c:pt idx="890">
                  <c:v>51099.71</c:v>
                </c:pt>
                <c:pt idx="891">
                  <c:v>51086.93</c:v>
                </c:pt>
                <c:pt idx="892">
                  <c:v>51144.14</c:v>
                </c:pt>
                <c:pt idx="893">
                  <c:v>51564.62</c:v>
                </c:pt>
                <c:pt idx="894">
                  <c:v>51665.66</c:v>
                </c:pt>
                <c:pt idx="895">
                  <c:v>51713.38</c:v>
                </c:pt>
                <c:pt idx="896">
                  <c:v>51600.26</c:v>
                </c:pt>
                <c:pt idx="897">
                  <c:v>51257.36</c:v>
                </c:pt>
                <c:pt idx="898">
                  <c:v>51213.599999999999</c:v>
                </c:pt>
                <c:pt idx="899">
                  <c:v>51011.88</c:v>
                </c:pt>
                <c:pt idx="900">
                  <c:v>51195</c:v>
                </c:pt>
                <c:pt idx="901">
                  <c:v>51200.13</c:v>
                </c:pt>
                <c:pt idx="902">
                  <c:v>51293.07</c:v>
                </c:pt>
                <c:pt idx="903">
                  <c:v>51328.29</c:v>
                </c:pt>
                <c:pt idx="904">
                  <c:v>51389.27</c:v>
                </c:pt>
                <c:pt idx="905">
                  <c:v>51328.75</c:v>
                </c:pt>
                <c:pt idx="906">
                  <c:v>51237.5</c:v>
                </c:pt>
                <c:pt idx="907">
                  <c:v>50769.05</c:v>
                </c:pt>
              </c:numCache>
            </c:numRef>
          </c:yVal>
          <c:smooth val="1"/>
          <c:extLst xmlns:c16r2="http://schemas.microsoft.com/office/drawing/2015/06/chart">
            <c:ext xmlns:c16="http://schemas.microsoft.com/office/drawing/2014/chart" uri="{C3380CC4-5D6E-409C-BE32-E72D297353CC}">
              <c16:uniqueId val="{00000002-B3EC-436F-8975-169C332E56B8}"/>
            </c:ext>
          </c:extLst>
        </c:ser>
        <c:dLbls>
          <c:showLegendKey val="0"/>
          <c:showVal val="0"/>
          <c:showCatName val="0"/>
          <c:showSerName val="0"/>
          <c:showPercent val="0"/>
          <c:showBubbleSize val="0"/>
        </c:dLbls>
        <c:axId val="2521728"/>
        <c:axId val="2519808"/>
      </c:scatterChart>
      <c:valAx>
        <c:axId val="2516096"/>
        <c:scaling>
          <c:orientation val="minMax"/>
          <c:max val="42947"/>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mn-lt"/>
                <a:ea typeface="+mn-ea"/>
                <a:cs typeface="+mn-cs"/>
              </a:defRPr>
            </a:pPr>
            <a:endParaRPr lang="es-MX"/>
          </a:p>
        </c:txPr>
        <c:crossAx val="2517632"/>
        <c:crosses val="autoZero"/>
        <c:crossBetween val="midCat"/>
      </c:valAx>
      <c:valAx>
        <c:axId val="2517632"/>
        <c:scaling>
          <c:orientation val="minMax"/>
          <c:min val="10"/>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P/E MEXBOL Index</a:t>
                </a:r>
              </a:p>
            </c:rich>
          </c:tx>
          <c:layout>
            <c:manualLayout>
              <c:xMode val="edge"/>
              <c:yMode val="edge"/>
              <c:x val="3.3733080998748135E-3"/>
              <c:y val="0.19724155619425238"/>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2516096"/>
        <c:crosses val="autoZero"/>
        <c:crossBetween val="midCat"/>
      </c:valAx>
      <c:valAx>
        <c:axId val="2519808"/>
        <c:scaling>
          <c:orientation val="minMax"/>
          <c:max val="53000"/>
          <c:min val="37000"/>
        </c:scaling>
        <c:delete val="0"/>
        <c:axPos val="r"/>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Pts. MEXBOL</a:t>
                </a:r>
                <a:r>
                  <a:rPr lang="es-MX" sz="800" b="1" baseline="0">
                    <a:solidFill>
                      <a:schemeClr val="tx1"/>
                    </a:solidFill>
                  </a:rPr>
                  <a:t> Index</a:t>
                </a:r>
                <a:endParaRPr lang="es-MX" sz="800" b="1">
                  <a:solidFill>
                    <a:schemeClr val="tx1"/>
                  </a:solidFill>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2521728"/>
        <c:crosses val="max"/>
        <c:crossBetween val="midCat"/>
      </c:valAx>
      <c:valAx>
        <c:axId val="2521728"/>
        <c:scaling>
          <c:orientation val="minMax"/>
        </c:scaling>
        <c:delete val="1"/>
        <c:axPos val="b"/>
        <c:numFmt formatCode="m/d/yyyy" sourceLinked="1"/>
        <c:majorTickMark val="out"/>
        <c:minorTickMark val="none"/>
        <c:tickLblPos val="nextTo"/>
        <c:crossAx val="2519808"/>
        <c:crosses val="autoZero"/>
        <c:crossBetween val="midCat"/>
      </c:valAx>
      <c:spPr>
        <a:noFill/>
        <a:ln>
          <a:noFill/>
        </a:ln>
        <a:effectLst/>
      </c:spPr>
    </c:plotArea>
    <c:legend>
      <c:legendPos val="b"/>
      <c:layout>
        <c:manualLayout>
          <c:xMode val="edge"/>
          <c:yMode val="edge"/>
          <c:x val="1.9052176385797353E-2"/>
          <c:y val="0.85787393210611074"/>
          <c:w val="0.96521639651830571"/>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SX5E </a:t>
            </a:r>
            <a:r>
              <a:rPr lang="es-MX" sz="1200" b="1" dirty="0" err="1">
                <a:solidFill>
                  <a:schemeClr val="tx1"/>
                </a:solidFill>
              </a:rPr>
              <a:t>Index</a:t>
            </a:r>
            <a:r>
              <a:rPr lang="es-MX" sz="1200" b="1" dirty="0">
                <a:solidFill>
                  <a:schemeClr val="tx1"/>
                </a:solidFill>
              </a:rPr>
              <a:t> (Europa)</a:t>
            </a:r>
          </a:p>
        </c:rich>
      </c:tx>
      <c:layout/>
      <c:overlay val="0"/>
      <c:spPr>
        <a:noFill/>
        <a:ln>
          <a:noFill/>
        </a:ln>
        <a:effectLst/>
      </c:spPr>
    </c:title>
    <c:autoTitleDeleted val="0"/>
    <c:plotArea>
      <c:layout>
        <c:manualLayout>
          <c:layoutTarget val="inner"/>
          <c:xMode val="edge"/>
          <c:yMode val="edge"/>
          <c:x val="0.11000029742872865"/>
          <c:y val="0.12962864096639651"/>
          <c:w val="0.75801245111015259"/>
          <c:h val="0.65561034380651817"/>
        </c:manualLayout>
      </c:layout>
      <c:scatterChart>
        <c:scatterStyle val="smoothMarker"/>
        <c:varyColors val="0"/>
        <c:ser>
          <c:idx val="0"/>
          <c:order val="0"/>
          <c:tx>
            <c:strRef>
              <c:f>'SX5E Index'!$B$2</c:f>
              <c:strCache>
                <c:ptCount val="1"/>
                <c:pt idx="0">
                  <c:v>PE_RATIO</c:v>
                </c:pt>
              </c:strCache>
            </c:strRef>
          </c:tx>
          <c:spPr>
            <a:ln w="15875" cap="rnd">
              <a:solidFill>
                <a:schemeClr val="tx2"/>
              </a:solidFill>
              <a:round/>
            </a:ln>
            <a:effectLst/>
          </c:spPr>
          <c:marker>
            <c:symbol val="none"/>
          </c:marker>
          <c:xVal>
            <c:numRef>
              <c:f>'SX5E Index'!$A$3:$A$944</c:f>
              <c:numCache>
                <c:formatCode>m/d/yyyy</c:formatCode>
                <c:ptCount val="942"/>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numCache>
            </c:numRef>
          </c:xVal>
          <c:yVal>
            <c:numRef>
              <c:f>'SX5E Index'!$B$3:$B$944</c:f>
              <c:numCache>
                <c:formatCode>General</c:formatCode>
                <c:ptCount val="942"/>
                <c:pt idx="0">
                  <c:v>22.559000000000001</c:v>
                </c:pt>
                <c:pt idx="1">
                  <c:v>22.665900000000001</c:v>
                </c:pt>
                <c:pt idx="2">
                  <c:v>22.627099999999999</c:v>
                </c:pt>
                <c:pt idx="3">
                  <c:v>22.935200000000002</c:v>
                </c:pt>
                <c:pt idx="4">
                  <c:v>22.933</c:v>
                </c:pt>
                <c:pt idx="5">
                  <c:v>22.782599999999999</c:v>
                </c:pt>
                <c:pt idx="6">
                  <c:v>22.885000000000002</c:v>
                </c:pt>
                <c:pt idx="7">
                  <c:v>22.942499999999999</c:v>
                </c:pt>
                <c:pt idx="8">
                  <c:v>22.9984</c:v>
                </c:pt>
                <c:pt idx="9">
                  <c:v>23.3614</c:v>
                </c:pt>
                <c:pt idx="10">
                  <c:v>23.224499999999999</c:v>
                </c:pt>
                <c:pt idx="11">
                  <c:v>23.253299999999999</c:v>
                </c:pt>
                <c:pt idx="12">
                  <c:v>23.246400000000001</c:v>
                </c:pt>
                <c:pt idx="13">
                  <c:v>23.245799999999999</c:v>
                </c:pt>
                <c:pt idx="14">
                  <c:v>23.232399999999998</c:v>
                </c:pt>
                <c:pt idx="15">
                  <c:v>22.980399999999999</c:v>
                </c:pt>
                <c:pt idx="16">
                  <c:v>22.325099999999999</c:v>
                </c:pt>
                <c:pt idx="17">
                  <c:v>22.225000000000001</c:v>
                </c:pt>
                <c:pt idx="18">
                  <c:v>22.401800000000001</c:v>
                </c:pt>
                <c:pt idx="19">
                  <c:v>22.201599999999999</c:v>
                </c:pt>
                <c:pt idx="20">
                  <c:v>22.3185</c:v>
                </c:pt>
                <c:pt idx="21">
                  <c:v>22.220300000000002</c:v>
                </c:pt>
                <c:pt idx="22">
                  <c:v>21.851700000000001</c:v>
                </c:pt>
                <c:pt idx="23">
                  <c:v>21.840900000000001</c:v>
                </c:pt>
                <c:pt idx="24">
                  <c:v>21.841000000000001</c:v>
                </c:pt>
                <c:pt idx="25">
                  <c:v>22.196999999999999</c:v>
                </c:pt>
                <c:pt idx="26">
                  <c:v>22.401199999999999</c:v>
                </c:pt>
                <c:pt idx="27">
                  <c:v>22.357199999999999</c:v>
                </c:pt>
                <c:pt idx="28">
                  <c:v>22.685700000000001</c:v>
                </c:pt>
                <c:pt idx="29">
                  <c:v>22.817</c:v>
                </c:pt>
                <c:pt idx="30">
                  <c:v>22.839500000000001</c:v>
                </c:pt>
                <c:pt idx="31">
                  <c:v>22.995200000000001</c:v>
                </c:pt>
                <c:pt idx="32">
                  <c:v>22.9941</c:v>
                </c:pt>
                <c:pt idx="33">
                  <c:v>22.9832</c:v>
                </c:pt>
                <c:pt idx="34">
                  <c:v>23.007999999999999</c:v>
                </c:pt>
                <c:pt idx="35">
                  <c:v>23.0138</c:v>
                </c:pt>
                <c:pt idx="36">
                  <c:v>23.088100000000001</c:v>
                </c:pt>
                <c:pt idx="37">
                  <c:v>23.277200000000001</c:v>
                </c:pt>
                <c:pt idx="38">
                  <c:v>23.278400000000001</c:v>
                </c:pt>
                <c:pt idx="39">
                  <c:v>23.209900000000001</c:v>
                </c:pt>
                <c:pt idx="40">
                  <c:v>23.112200000000001</c:v>
                </c:pt>
                <c:pt idx="41">
                  <c:v>23.217600000000001</c:v>
                </c:pt>
                <c:pt idx="42">
                  <c:v>22.5154</c:v>
                </c:pt>
                <c:pt idx="43">
                  <c:v>23.122499999999999</c:v>
                </c:pt>
                <c:pt idx="44">
                  <c:v>23.119800000000001</c:v>
                </c:pt>
                <c:pt idx="45">
                  <c:v>23.1829</c:v>
                </c:pt>
                <c:pt idx="46">
                  <c:v>22.8201</c:v>
                </c:pt>
                <c:pt idx="47">
                  <c:v>22.801500000000001</c:v>
                </c:pt>
                <c:pt idx="48">
                  <c:v>22.799700000000001</c:v>
                </c:pt>
                <c:pt idx="49">
                  <c:v>22.6</c:v>
                </c:pt>
                <c:pt idx="50">
                  <c:v>22.261500000000002</c:v>
                </c:pt>
                <c:pt idx="51">
                  <c:v>22.151599999999998</c:v>
                </c:pt>
                <c:pt idx="52">
                  <c:v>22.4801</c:v>
                </c:pt>
                <c:pt idx="53">
                  <c:v>22.661100000000001</c:v>
                </c:pt>
                <c:pt idx="54">
                  <c:v>22.680399999999999</c:v>
                </c:pt>
                <c:pt idx="55">
                  <c:v>22.7728</c:v>
                </c:pt>
                <c:pt idx="56">
                  <c:v>22.828800000000001</c:v>
                </c:pt>
                <c:pt idx="57">
                  <c:v>22.4511</c:v>
                </c:pt>
                <c:pt idx="58">
                  <c:v>22.7727</c:v>
                </c:pt>
                <c:pt idx="59">
                  <c:v>23.019300000000001</c:v>
                </c:pt>
                <c:pt idx="60">
                  <c:v>23.0456</c:v>
                </c:pt>
                <c:pt idx="61">
                  <c:v>23.330100000000002</c:v>
                </c:pt>
                <c:pt idx="62">
                  <c:v>23.559200000000001</c:v>
                </c:pt>
                <c:pt idx="63">
                  <c:v>23.743600000000001</c:v>
                </c:pt>
                <c:pt idx="64">
                  <c:v>22.965499999999999</c:v>
                </c:pt>
                <c:pt idx="65">
                  <c:v>23.104600000000001</c:v>
                </c:pt>
                <c:pt idx="66">
                  <c:v>23.2744</c:v>
                </c:pt>
                <c:pt idx="67">
                  <c:v>22.954799999999999</c:v>
                </c:pt>
                <c:pt idx="68">
                  <c:v>22.895</c:v>
                </c:pt>
                <c:pt idx="69">
                  <c:v>22.931899999999999</c:v>
                </c:pt>
                <c:pt idx="70">
                  <c:v>22.7163</c:v>
                </c:pt>
                <c:pt idx="71">
                  <c:v>22.454599999999999</c:v>
                </c:pt>
                <c:pt idx="72">
                  <c:v>22.562899999999999</c:v>
                </c:pt>
                <c:pt idx="73">
                  <c:v>22.2743</c:v>
                </c:pt>
                <c:pt idx="74">
                  <c:v>22.618300000000001</c:v>
                </c:pt>
                <c:pt idx="75">
                  <c:v>22.737500000000001</c:v>
                </c:pt>
                <c:pt idx="76">
                  <c:v>22.737500000000001</c:v>
                </c:pt>
                <c:pt idx="77">
                  <c:v>22.737500000000001</c:v>
                </c:pt>
                <c:pt idx="78">
                  <c:v>23.053699999999999</c:v>
                </c:pt>
                <c:pt idx="79">
                  <c:v>22.8828</c:v>
                </c:pt>
                <c:pt idx="80">
                  <c:v>22.982500000000002</c:v>
                </c:pt>
                <c:pt idx="81">
                  <c:v>22.6769</c:v>
                </c:pt>
                <c:pt idx="82">
                  <c:v>22.809799999999999</c:v>
                </c:pt>
                <c:pt idx="83">
                  <c:v>23.118500000000001</c:v>
                </c:pt>
                <c:pt idx="84">
                  <c:v>23.0472</c:v>
                </c:pt>
                <c:pt idx="85">
                  <c:v>23.049099999999999</c:v>
                </c:pt>
                <c:pt idx="86">
                  <c:v>22.8994</c:v>
                </c:pt>
                <c:pt idx="87">
                  <c:v>22.851900000000001</c:v>
                </c:pt>
                <c:pt idx="88">
                  <c:v>22.696999999999999</c:v>
                </c:pt>
                <c:pt idx="89">
                  <c:v>22.7681</c:v>
                </c:pt>
                <c:pt idx="90">
                  <c:v>23.089700000000001</c:v>
                </c:pt>
                <c:pt idx="91">
                  <c:v>22.944099999999999</c:v>
                </c:pt>
                <c:pt idx="92">
                  <c:v>23.109000000000002</c:v>
                </c:pt>
                <c:pt idx="93">
                  <c:v>23.143599999999999</c:v>
                </c:pt>
                <c:pt idx="94">
                  <c:v>23.133800000000001</c:v>
                </c:pt>
                <c:pt idx="95">
                  <c:v>22.793700000000001</c:v>
                </c:pt>
                <c:pt idx="96">
                  <c:v>22.862200000000001</c:v>
                </c:pt>
                <c:pt idx="97">
                  <c:v>22.841899999999999</c:v>
                </c:pt>
                <c:pt idx="98">
                  <c:v>22.7988</c:v>
                </c:pt>
                <c:pt idx="99">
                  <c:v>22.965699999999998</c:v>
                </c:pt>
                <c:pt idx="100">
                  <c:v>22.9696</c:v>
                </c:pt>
                <c:pt idx="101">
                  <c:v>23.0824</c:v>
                </c:pt>
                <c:pt idx="102">
                  <c:v>23.349799999999998</c:v>
                </c:pt>
                <c:pt idx="103">
                  <c:v>23.377800000000001</c:v>
                </c:pt>
                <c:pt idx="104">
                  <c:v>23.391999999999999</c:v>
                </c:pt>
                <c:pt idx="105">
                  <c:v>23.380600000000001</c:v>
                </c:pt>
                <c:pt idx="106">
                  <c:v>23.380099999999999</c:v>
                </c:pt>
                <c:pt idx="107">
                  <c:v>23.403199999999998</c:v>
                </c:pt>
                <c:pt idx="108">
                  <c:v>23.354500000000002</c:v>
                </c:pt>
                <c:pt idx="109">
                  <c:v>23.332100000000001</c:v>
                </c:pt>
                <c:pt idx="110">
                  <c:v>23.541899999999998</c:v>
                </c:pt>
                <c:pt idx="111">
                  <c:v>23.800699999999999</c:v>
                </c:pt>
                <c:pt idx="112">
                  <c:v>23.88</c:v>
                </c:pt>
                <c:pt idx="113">
                  <c:v>23.941700000000001</c:v>
                </c:pt>
                <c:pt idx="114">
                  <c:v>23.763200000000001</c:v>
                </c:pt>
                <c:pt idx="115">
                  <c:v>23.7285</c:v>
                </c:pt>
                <c:pt idx="116">
                  <c:v>23.7181</c:v>
                </c:pt>
                <c:pt idx="117">
                  <c:v>23.563300000000002</c:v>
                </c:pt>
                <c:pt idx="118">
                  <c:v>23.663799999999998</c:v>
                </c:pt>
                <c:pt idx="119">
                  <c:v>23.691800000000001</c:v>
                </c:pt>
                <c:pt idx="120">
                  <c:v>23.949000000000002</c:v>
                </c:pt>
                <c:pt idx="121">
                  <c:v>23.859100000000002</c:v>
                </c:pt>
                <c:pt idx="122">
                  <c:v>23.7928</c:v>
                </c:pt>
                <c:pt idx="123">
                  <c:v>23.808900000000001</c:v>
                </c:pt>
                <c:pt idx="124">
                  <c:v>23.573399999999999</c:v>
                </c:pt>
                <c:pt idx="125">
                  <c:v>23.434799999999999</c:v>
                </c:pt>
                <c:pt idx="126">
                  <c:v>23.396100000000001</c:v>
                </c:pt>
                <c:pt idx="127">
                  <c:v>24.821300000000001</c:v>
                </c:pt>
                <c:pt idx="128">
                  <c:v>25.055599999999998</c:v>
                </c:pt>
                <c:pt idx="129">
                  <c:v>25.0059</c:v>
                </c:pt>
                <c:pt idx="130">
                  <c:v>25.2942</c:v>
                </c:pt>
                <c:pt idx="131">
                  <c:v>25.146000000000001</c:v>
                </c:pt>
                <c:pt idx="132">
                  <c:v>24.841899999999999</c:v>
                </c:pt>
                <c:pt idx="133">
                  <c:v>24.484100000000002</c:v>
                </c:pt>
                <c:pt idx="134">
                  <c:v>24.628</c:v>
                </c:pt>
                <c:pt idx="135">
                  <c:v>24.224299999999999</c:v>
                </c:pt>
                <c:pt idx="136">
                  <c:v>24.273900000000001</c:v>
                </c:pt>
                <c:pt idx="137">
                  <c:v>24.4954</c:v>
                </c:pt>
                <c:pt idx="138">
                  <c:v>24.2485</c:v>
                </c:pt>
                <c:pt idx="139">
                  <c:v>24.626799999999999</c:v>
                </c:pt>
                <c:pt idx="140">
                  <c:v>24.279800000000002</c:v>
                </c:pt>
                <c:pt idx="141">
                  <c:v>24.329000000000001</c:v>
                </c:pt>
                <c:pt idx="142">
                  <c:v>24.120200000000001</c:v>
                </c:pt>
                <c:pt idx="143">
                  <c:v>24.5213</c:v>
                </c:pt>
                <c:pt idx="144">
                  <c:v>24.551300000000001</c:v>
                </c:pt>
                <c:pt idx="145">
                  <c:v>24.758500000000002</c:v>
                </c:pt>
                <c:pt idx="146">
                  <c:v>24.411899999999999</c:v>
                </c:pt>
                <c:pt idx="147">
                  <c:v>24.385400000000001</c:v>
                </c:pt>
                <c:pt idx="148">
                  <c:v>24.531400000000001</c:v>
                </c:pt>
                <c:pt idx="149">
                  <c:v>24.367599999999999</c:v>
                </c:pt>
                <c:pt idx="150">
                  <c:v>23.954000000000001</c:v>
                </c:pt>
                <c:pt idx="151">
                  <c:v>23.623899999999999</c:v>
                </c:pt>
                <c:pt idx="152">
                  <c:v>23.607700000000001</c:v>
                </c:pt>
                <c:pt idx="153">
                  <c:v>23.620999999999999</c:v>
                </c:pt>
                <c:pt idx="154">
                  <c:v>23.453199999999999</c:v>
                </c:pt>
                <c:pt idx="155">
                  <c:v>23.164899999999999</c:v>
                </c:pt>
                <c:pt idx="156">
                  <c:v>23.118400000000001</c:v>
                </c:pt>
                <c:pt idx="157">
                  <c:v>23.4316</c:v>
                </c:pt>
                <c:pt idx="158">
                  <c:v>23.248699999999999</c:v>
                </c:pt>
                <c:pt idx="159">
                  <c:v>23.497800000000002</c:v>
                </c:pt>
                <c:pt idx="160">
                  <c:v>23.513100000000001</c:v>
                </c:pt>
                <c:pt idx="161">
                  <c:v>23.323599999999999</c:v>
                </c:pt>
                <c:pt idx="162">
                  <c:v>23.630600000000001</c:v>
                </c:pt>
                <c:pt idx="163">
                  <c:v>23.766400000000001</c:v>
                </c:pt>
                <c:pt idx="164">
                  <c:v>23.707899999999999</c:v>
                </c:pt>
                <c:pt idx="165">
                  <c:v>24.023599999999998</c:v>
                </c:pt>
                <c:pt idx="166">
                  <c:v>23.8232</c:v>
                </c:pt>
                <c:pt idx="167">
                  <c:v>24.338200000000001</c:v>
                </c:pt>
                <c:pt idx="168">
                  <c:v>24.584700000000002</c:v>
                </c:pt>
                <c:pt idx="169">
                  <c:v>24.561</c:v>
                </c:pt>
                <c:pt idx="170">
                  <c:v>24.330200000000001</c:v>
                </c:pt>
                <c:pt idx="171">
                  <c:v>24.3932</c:v>
                </c:pt>
                <c:pt idx="172">
                  <c:v>24.411799999999999</c:v>
                </c:pt>
                <c:pt idx="173">
                  <c:v>24.452100000000002</c:v>
                </c:pt>
                <c:pt idx="174">
                  <c:v>24.7485</c:v>
                </c:pt>
                <c:pt idx="175">
                  <c:v>25.197600000000001</c:v>
                </c:pt>
                <c:pt idx="176">
                  <c:v>25.182200000000002</c:v>
                </c:pt>
                <c:pt idx="177">
                  <c:v>25.122900000000001</c:v>
                </c:pt>
                <c:pt idx="178">
                  <c:v>24.9529</c:v>
                </c:pt>
                <c:pt idx="179">
                  <c:v>24.943200000000001</c:v>
                </c:pt>
                <c:pt idx="180">
                  <c:v>24.893999999999998</c:v>
                </c:pt>
                <c:pt idx="181">
                  <c:v>24.8733</c:v>
                </c:pt>
                <c:pt idx="182">
                  <c:v>24.8721</c:v>
                </c:pt>
                <c:pt idx="183">
                  <c:v>24.795400000000001</c:v>
                </c:pt>
                <c:pt idx="184">
                  <c:v>24.9163</c:v>
                </c:pt>
                <c:pt idx="185">
                  <c:v>25.177499999999998</c:v>
                </c:pt>
                <c:pt idx="186">
                  <c:v>25.1919</c:v>
                </c:pt>
                <c:pt idx="187">
                  <c:v>25.319500000000001</c:v>
                </c:pt>
                <c:pt idx="188">
                  <c:v>24.918800000000001</c:v>
                </c:pt>
                <c:pt idx="189">
                  <c:v>25.2148</c:v>
                </c:pt>
                <c:pt idx="190">
                  <c:v>24.890699999999999</c:v>
                </c:pt>
                <c:pt idx="191">
                  <c:v>25.024899999999999</c:v>
                </c:pt>
                <c:pt idx="192">
                  <c:v>24.7713</c:v>
                </c:pt>
                <c:pt idx="193">
                  <c:v>24.466100000000001</c:v>
                </c:pt>
                <c:pt idx="194">
                  <c:v>24.232099999999999</c:v>
                </c:pt>
                <c:pt idx="195">
                  <c:v>23.5593</c:v>
                </c:pt>
                <c:pt idx="196">
                  <c:v>23.7637</c:v>
                </c:pt>
                <c:pt idx="197">
                  <c:v>23.803799999999999</c:v>
                </c:pt>
                <c:pt idx="198">
                  <c:v>23.3748</c:v>
                </c:pt>
                <c:pt idx="199">
                  <c:v>23.156500000000001</c:v>
                </c:pt>
                <c:pt idx="200">
                  <c:v>23.074100000000001</c:v>
                </c:pt>
                <c:pt idx="201">
                  <c:v>22.6877</c:v>
                </c:pt>
                <c:pt idx="202">
                  <c:v>22.744599999999998</c:v>
                </c:pt>
                <c:pt idx="203">
                  <c:v>22.764900000000001</c:v>
                </c:pt>
                <c:pt idx="204">
                  <c:v>21.942299999999999</c:v>
                </c:pt>
                <c:pt idx="205">
                  <c:v>21.8065</c:v>
                </c:pt>
                <c:pt idx="206">
                  <c:v>22.4709</c:v>
                </c:pt>
                <c:pt idx="207">
                  <c:v>22.2059</c:v>
                </c:pt>
                <c:pt idx="208">
                  <c:v>22.708400000000001</c:v>
                </c:pt>
                <c:pt idx="209">
                  <c:v>22.825900000000001</c:v>
                </c:pt>
                <c:pt idx="210">
                  <c:v>23.0976</c:v>
                </c:pt>
                <c:pt idx="211">
                  <c:v>22.991900000000001</c:v>
                </c:pt>
                <c:pt idx="212">
                  <c:v>22.771799999999999</c:v>
                </c:pt>
                <c:pt idx="213">
                  <c:v>23.065300000000001</c:v>
                </c:pt>
                <c:pt idx="214">
                  <c:v>22.9678</c:v>
                </c:pt>
                <c:pt idx="215">
                  <c:v>23.048300000000001</c:v>
                </c:pt>
                <c:pt idx="216">
                  <c:v>23.633199999999999</c:v>
                </c:pt>
                <c:pt idx="217">
                  <c:v>23.3978</c:v>
                </c:pt>
                <c:pt idx="218">
                  <c:v>23.032800000000002</c:v>
                </c:pt>
                <c:pt idx="219">
                  <c:v>23.371500000000001</c:v>
                </c:pt>
                <c:pt idx="220">
                  <c:v>23.523800000000001</c:v>
                </c:pt>
                <c:pt idx="221">
                  <c:v>23.240600000000001</c:v>
                </c:pt>
                <c:pt idx="222">
                  <c:v>23.5105</c:v>
                </c:pt>
                <c:pt idx="223">
                  <c:v>23.5502</c:v>
                </c:pt>
                <c:pt idx="224">
                  <c:v>23.144500000000001</c:v>
                </c:pt>
                <c:pt idx="225">
                  <c:v>23.216699999999999</c:v>
                </c:pt>
                <c:pt idx="226">
                  <c:v>23.2409</c:v>
                </c:pt>
                <c:pt idx="227">
                  <c:v>23.661100000000001</c:v>
                </c:pt>
                <c:pt idx="228">
                  <c:v>23.9346</c:v>
                </c:pt>
                <c:pt idx="229">
                  <c:v>23.955300000000001</c:v>
                </c:pt>
                <c:pt idx="230">
                  <c:v>23.765599999999999</c:v>
                </c:pt>
                <c:pt idx="231">
                  <c:v>24.470500000000001</c:v>
                </c:pt>
                <c:pt idx="232">
                  <c:v>22.054600000000001</c:v>
                </c:pt>
                <c:pt idx="233">
                  <c:v>22.131</c:v>
                </c:pt>
                <c:pt idx="234">
                  <c:v>22.130500000000001</c:v>
                </c:pt>
                <c:pt idx="235">
                  <c:v>22.259699999999999</c:v>
                </c:pt>
                <c:pt idx="236">
                  <c:v>22.300999999999998</c:v>
                </c:pt>
                <c:pt idx="237">
                  <c:v>22.179500000000001</c:v>
                </c:pt>
                <c:pt idx="238">
                  <c:v>22.218299999999999</c:v>
                </c:pt>
                <c:pt idx="239">
                  <c:v>22.286200000000001</c:v>
                </c:pt>
                <c:pt idx="240">
                  <c:v>21.9758</c:v>
                </c:pt>
                <c:pt idx="241">
                  <c:v>22.568899999999999</c:v>
                </c:pt>
                <c:pt idx="242">
                  <c:v>22.765899999999998</c:v>
                </c:pt>
                <c:pt idx="243">
                  <c:v>22.168600000000001</c:v>
                </c:pt>
                <c:pt idx="244">
                  <c:v>22.085699999999999</c:v>
                </c:pt>
                <c:pt idx="245">
                  <c:v>22.142900000000001</c:v>
                </c:pt>
                <c:pt idx="246">
                  <c:v>21.499500000000001</c:v>
                </c:pt>
                <c:pt idx="247">
                  <c:v>20.9437</c:v>
                </c:pt>
                <c:pt idx="248">
                  <c:v>21.422799999999999</c:v>
                </c:pt>
                <c:pt idx="249">
                  <c:v>21.3706</c:v>
                </c:pt>
                <c:pt idx="250">
                  <c:v>22.0852</c:v>
                </c:pt>
                <c:pt idx="251">
                  <c:v>21.997800000000002</c:v>
                </c:pt>
                <c:pt idx="252">
                  <c:v>22.075900000000001</c:v>
                </c:pt>
                <c:pt idx="253">
                  <c:v>22.338699999999999</c:v>
                </c:pt>
                <c:pt idx="254">
                  <c:v>22.283999999999999</c:v>
                </c:pt>
                <c:pt idx="255">
                  <c:v>22.283999999999999</c:v>
                </c:pt>
                <c:pt idx="256">
                  <c:v>22.283999999999999</c:v>
                </c:pt>
                <c:pt idx="257">
                  <c:v>22.287600000000001</c:v>
                </c:pt>
                <c:pt idx="258">
                  <c:v>21.953199999999999</c:v>
                </c:pt>
                <c:pt idx="259">
                  <c:v>18.953099999999999</c:v>
                </c:pt>
                <c:pt idx="260">
                  <c:v>18.953099999999999</c:v>
                </c:pt>
                <c:pt idx="261">
                  <c:v>18.911000000000001</c:v>
                </c:pt>
                <c:pt idx="262">
                  <c:v>18.2104</c:v>
                </c:pt>
                <c:pt idx="263">
                  <c:v>18.288699999999999</c:v>
                </c:pt>
                <c:pt idx="264">
                  <c:v>18.403500000000001</c:v>
                </c:pt>
                <c:pt idx="265">
                  <c:v>19.061900000000001</c:v>
                </c:pt>
                <c:pt idx="266">
                  <c:v>18.5014</c:v>
                </c:pt>
                <c:pt idx="267">
                  <c:v>18.752400000000002</c:v>
                </c:pt>
                <c:pt idx="268">
                  <c:v>19.054500000000001</c:v>
                </c:pt>
                <c:pt idx="269">
                  <c:v>18.785800000000002</c:v>
                </c:pt>
                <c:pt idx="270">
                  <c:v>19.197399999999998</c:v>
                </c:pt>
                <c:pt idx="271">
                  <c:v>19.470300000000002</c:v>
                </c:pt>
                <c:pt idx="272">
                  <c:v>19.5837</c:v>
                </c:pt>
                <c:pt idx="273">
                  <c:v>19.729800000000001</c:v>
                </c:pt>
                <c:pt idx="274">
                  <c:v>19.880600000000001</c:v>
                </c:pt>
                <c:pt idx="275">
                  <c:v>20.202400000000001</c:v>
                </c:pt>
                <c:pt idx="276">
                  <c:v>20.566600000000001</c:v>
                </c:pt>
                <c:pt idx="277">
                  <c:v>20.759499999999999</c:v>
                </c:pt>
                <c:pt idx="278">
                  <c:v>20.506</c:v>
                </c:pt>
                <c:pt idx="279">
                  <c:v>20.423100000000002</c:v>
                </c:pt>
                <c:pt idx="280">
                  <c:v>20.5014</c:v>
                </c:pt>
                <c:pt idx="281">
                  <c:v>20.377400000000002</c:v>
                </c:pt>
                <c:pt idx="282">
                  <c:v>20.483599999999999</c:v>
                </c:pt>
                <c:pt idx="283">
                  <c:v>20.7514</c:v>
                </c:pt>
                <c:pt idx="284">
                  <c:v>20.759599999999999</c:v>
                </c:pt>
                <c:pt idx="285">
                  <c:v>20.7197</c:v>
                </c:pt>
                <c:pt idx="286">
                  <c:v>20.654</c:v>
                </c:pt>
                <c:pt idx="287">
                  <c:v>20.3477</c:v>
                </c:pt>
                <c:pt idx="288">
                  <c:v>20.5627</c:v>
                </c:pt>
                <c:pt idx="289">
                  <c:v>20.508099999999999</c:v>
                </c:pt>
                <c:pt idx="290">
                  <c:v>20.772300000000001</c:v>
                </c:pt>
                <c:pt idx="291">
                  <c:v>20.954499999999999</c:v>
                </c:pt>
                <c:pt idx="292">
                  <c:v>20.867599999999999</c:v>
                </c:pt>
                <c:pt idx="293">
                  <c:v>20.898900000000001</c:v>
                </c:pt>
                <c:pt idx="294">
                  <c:v>21.065200000000001</c:v>
                </c:pt>
                <c:pt idx="295">
                  <c:v>21.200600000000001</c:v>
                </c:pt>
                <c:pt idx="296">
                  <c:v>21.215499999999999</c:v>
                </c:pt>
                <c:pt idx="297">
                  <c:v>21.391999999999999</c:v>
                </c:pt>
                <c:pt idx="298">
                  <c:v>21.5593</c:v>
                </c:pt>
                <c:pt idx="299">
                  <c:v>21.527000000000001</c:v>
                </c:pt>
                <c:pt idx="300">
                  <c:v>21.7285</c:v>
                </c:pt>
                <c:pt idx="301">
                  <c:v>21.8748</c:v>
                </c:pt>
                <c:pt idx="302">
                  <c:v>21.826699999999999</c:v>
                </c:pt>
                <c:pt idx="303">
                  <c:v>21.5715</c:v>
                </c:pt>
                <c:pt idx="304">
                  <c:v>21.780200000000001</c:v>
                </c:pt>
                <c:pt idx="305">
                  <c:v>21.991499999999998</c:v>
                </c:pt>
                <c:pt idx="306">
                  <c:v>21.9879</c:v>
                </c:pt>
                <c:pt idx="307">
                  <c:v>21.943300000000001</c:v>
                </c:pt>
                <c:pt idx="308">
                  <c:v>21.681799999999999</c:v>
                </c:pt>
                <c:pt idx="309">
                  <c:v>22.181899999999999</c:v>
                </c:pt>
                <c:pt idx="310">
                  <c:v>22.132000000000001</c:v>
                </c:pt>
                <c:pt idx="311">
                  <c:v>22.2225</c:v>
                </c:pt>
                <c:pt idx="312">
                  <c:v>22.529699999999998</c:v>
                </c:pt>
                <c:pt idx="313">
                  <c:v>22.319400000000002</c:v>
                </c:pt>
                <c:pt idx="314">
                  <c:v>22.2973</c:v>
                </c:pt>
                <c:pt idx="315">
                  <c:v>22.310700000000001</c:v>
                </c:pt>
                <c:pt idx="316">
                  <c:v>22.647100000000002</c:v>
                </c:pt>
                <c:pt idx="317">
                  <c:v>22.4086</c:v>
                </c:pt>
                <c:pt idx="318">
                  <c:v>22.604299999999999</c:v>
                </c:pt>
                <c:pt idx="319">
                  <c:v>22.317699999999999</c:v>
                </c:pt>
                <c:pt idx="320">
                  <c:v>22.231400000000001</c:v>
                </c:pt>
                <c:pt idx="321">
                  <c:v>22.287299999999998</c:v>
                </c:pt>
                <c:pt idx="322">
                  <c:v>22.555800000000001</c:v>
                </c:pt>
                <c:pt idx="323">
                  <c:v>21.6921</c:v>
                </c:pt>
                <c:pt idx="324">
                  <c:v>21.794799999999999</c:v>
                </c:pt>
                <c:pt idx="325">
                  <c:v>21.7971</c:v>
                </c:pt>
                <c:pt idx="326">
                  <c:v>21.7971</c:v>
                </c:pt>
                <c:pt idx="327">
                  <c:v>21.7971</c:v>
                </c:pt>
                <c:pt idx="328">
                  <c:v>22.110700000000001</c:v>
                </c:pt>
                <c:pt idx="329">
                  <c:v>21.957599999999999</c:v>
                </c:pt>
                <c:pt idx="330">
                  <c:v>22.1873</c:v>
                </c:pt>
                <c:pt idx="331">
                  <c:v>22.392499999999998</c:v>
                </c:pt>
                <c:pt idx="332">
                  <c:v>22.463000000000001</c:v>
                </c:pt>
                <c:pt idx="333">
                  <c:v>22.203399999999998</c:v>
                </c:pt>
                <c:pt idx="334">
                  <c:v>22.315000000000001</c:v>
                </c:pt>
                <c:pt idx="335">
                  <c:v>22.010899999999999</c:v>
                </c:pt>
                <c:pt idx="336">
                  <c:v>21.555199999999999</c:v>
                </c:pt>
                <c:pt idx="337">
                  <c:v>21.813300000000002</c:v>
                </c:pt>
                <c:pt idx="338">
                  <c:v>21.821200000000001</c:v>
                </c:pt>
                <c:pt idx="339">
                  <c:v>21.851199999999999</c:v>
                </c:pt>
                <c:pt idx="340">
                  <c:v>21.6951</c:v>
                </c:pt>
                <c:pt idx="341">
                  <c:v>21.789400000000001</c:v>
                </c:pt>
                <c:pt idx="342">
                  <c:v>22.1267</c:v>
                </c:pt>
                <c:pt idx="343">
                  <c:v>21.798000000000002</c:v>
                </c:pt>
                <c:pt idx="344">
                  <c:v>21.2212</c:v>
                </c:pt>
                <c:pt idx="345">
                  <c:v>21.204699999999999</c:v>
                </c:pt>
                <c:pt idx="346">
                  <c:v>21.204699999999999</c:v>
                </c:pt>
                <c:pt idx="347">
                  <c:v>21.3064</c:v>
                </c:pt>
                <c:pt idx="348">
                  <c:v>20.799800000000001</c:v>
                </c:pt>
                <c:pt idx="349">
                  <c:v>20.867100000000001</c:v>
                </c:pt>
                <c:pt idx="350">
                  <c:v>20.856400000000001</c:v>
                </c:pt>
                <c:pt idx="351">
                  <c:v>21.403400000000001</c:v>
                </c:pt>
                <c:pt idx="352">
                  <c:v>21.256399999999999</c:v>
                </c:pt>
                <c:pt idx="353">
                  <c:v>20.955500000000001</c:v>
                </c:pt>
                <c:pt idx="354">
                  <c:v>20.84</c:v>
                </c:pt>
                <c:pt idx="355">
                  <c:v>21.126300000000001</c:v>
                </c:pt>
                <c:pt idx="356">
                  <c:v>20.955300000000001</c:v>
                </c:pt>
                <c:pt idx="357">
                  <c:v>21.05</c:v>
                </c:pt>
                <c:pt idx="358">
                  <c:v>21.526800000000001</c:v>
                </c:pt>
                <c:pt idx="359">
                  <c:v>21.602799999999998</c:v>
                </c:pt>
                <c:pt idx="360">
                  <c:v>21.633600000000001</c:v>
                </c:pt>
                <c:pt idx="361">
                  <c:v>21.577400000000001</c:v>
                </c:pt>
                <c:pt idx="362">
                  <c:v>21.438199999999998</c:v>
                </c:pt>
                <c:pt idx="363">
                  <c:v>21.226400000000002</c:v>
                </c:pt>
                <c:pt idx="364">
                  <c:v>21.5992</c:v>
                </c:pt>
                <c:pt idx="365">
                  <c:v>21.410599999999999</c:v>
                </c:pt>
                <c:pt idx="366">
                  <c:v>20.9419</c:v>
                </c:pt>
                <c:pt idx="367">
                  <c:v>20.966799999999999</c:v>
                </c:pt>
                <c:pt idx="368">
                  <c:v>20.889700000000001</c:v>
                </c:pt>
                <c:pt idx="369">
                  <c:v>21.0183</c:v>
                </c:pt>
                <c:pt idx="370">
                  <c:v>20.857399999999998</c:v>
                </c:pt>
                <c:pt idx="371">
                  <c:v>20.5855</c:v>
                </c:pt>
                <c:pt idx="372">
                  <c:v>20.340900000000001</c:v>
                </c:pt>
                <c:pt idx="373">
                  <c:v>20.273299999999999</c:v>
                </c:pt>
                <c:pt idx="374">
                  <c:v>20.682099999999998</c:v>
                </c:pt>
                <c:pt idx="375">
                  <c:v>20.831199999999999</c:v>
                </c:pt>
                <c:pt idx="376">
                  <c:v>20.542999999999999</c:v>
                </c:pt>
                <c:pt idx="377">
                  <c:v>20.163499999999999</c:v>
                </c:pt>
                <c:pt idx="378">
                  <c:v>20.2575</c:v>
                </c:pt>
                <c:pt idx="379">
                  <c:v>20.108899999999998</c:v>
                </c:pt>
                <c:pt idx="380">
                  <c:v>20.2362</c:v>
                </c:pt>
                <c:pt idx="381">
                  <c:v>20.267499999999998</c:v>
                </c:pt>
                <c:pt idx="382">
                  <c:v>21.092400000000001</c:v>
                </c:pt>
                <c:pt idx="383">
                  <c:v>21.267800000000001</c:v>
                </c:pt>
                <c:pt idx="384">
                  <c:v>21.1797</c:v>
                </c:pt>
                <c:pt idx="385">
                  <c:v>21.171600000000002</c:v>
                </c:pt>
                <c:pt idx="386">
                  <c:v>21.232900000000001</c:v>
                </c:pt>
                <c:pt idx="387">
                  <c:v>20.342500000000001</c:v>
                </c:pt>
                <c:pt idx="388">
                  <c:v>18.322600000000001</c:v>
                </c:pt>
                <c:pt idx="389">
                  <c:v>18.707699999999999</c:v>
                </c:pt>
                <c:pt idx="390">
                  <c:v>18.530999999999999</c:v>
                </c:pt>
                <c:pt idx="391">
                  <c:v>18.416</c:v>
                </c:pt>
                <c:pt idx="392">
                  <c:v>18.0063</c:v>
                </c:pt>
                <c:pt idx="393">
                  <c:v>17.6264</c:v>
                </c:pt>
                <c:pt idx="394">
                  <c:v>17.804600000000001</c:v>
                </c:pt>
                <c:pt idx="395">
                  <c:v>18.299700000000001</c:v>
                </c:pt>
                <c:pt idx="396">
                  <c:v>18.881799999999998</c:v>
                </c:pt>
                <c:pt idx="397">
                  <c:v>19.211500000000001</c:v>
                </c:pt>
                <c:pt idx="398">
                  <c:v>19.301200000000001</c:v>
                </c:pt>
                <c:pt idx="399">
                  <c:v>19.3904</c:v>
                </c:pt>
                <c:pt idx="400">
                  <c:v>19.671500000000002</c:v>
                </c:pt>
                <c:pt idx="401">
                  <c:v>19.639099999999999</c:v>
                </c:pt>
                <c:pt idx="402">
                  <c:v>19.725999999999999</c:v>
                </c:pt>
                <c:pt idx="403">
                  <c:v>19.519300000000001</c:v>
                </c:pt>
                <c:pt idx="404">
                  <c:v>19.453099999999999</c:v>
                </c:pt>
                <c:pt idx="405">
                  <c:v>19.448</c:v>
                </c:pt>
                <c:pt idx="406">
                  <c:v>19.262699999999999</c:v>
                </c:pt>
                <c:pt idx="407">
                  <c:v>18.797699999999999</c:v>
                </c:pt>
                <c:pt idx="408">
                  <c:v>19.017099999999999</c:v>
                </c:pt>
                <c:pt idx="409">
                  <c:v>19.131799999999998</c:v>
                </c:pt>
                <c:pt idx="410">
                  <c:v>19.175999999999998</c:v>
                </c:pt>
                <c:pt idx="411">
                  <c:v>19.259499999999999</c:v>
                </c:pt>
                <c:pt idx="412">
                  <c:v>19.4452</c:v>
                </c:pt>
                <c:pt idx="413">
                  <c:v>19.359100000000002</c:v>
                </c:pt>
                <c:pt idx="414">
                  <c:v>19.6663</c:v>
                </c:pt>
                <c:pt idx="415">
                  <c:v>19.622</c:v>
                </c:pt>
                <c:pt idx="416">
                  <c:v>19.457999999999998</c:v>
                </c:pt>
                <c:pt idx="417">
                  <c:v>19.656600000000001</c:v>
                </c:pt>
                <c:pt idx="418">
                  <c:v>19.283999999999999</c:v>
                </c:pt>
                <c:pt idx="419">
                  <c:v>18.637499999999999</c:v>
                </c:pt>
                <c:pt idx="420">
                  <c:v>18.807300000000001</c:v>
                </c:pt>
                <c:pt idx="421">
                  <c:v>18.672899999999998</c:v>
                </c:pt>
                <c:pt idx="422">
                  <c:v>18.709700000000002</c:v>
                </c:pt>
                <c:pt idx="423">
                  <c:v>18.696200000000001</c:v>
                </c:pt>
                <c:pt idx="424">
                  <c:v>18.345600000000001</c:v>
                </c:pt>
                <c:pt idx="425">
                  <c:v>17.937200000000001</c:v>
                </c:pt>
                <c:pt idx="426">
                  <c:v>17.3691</c:v>
                </c:pt>
                <c:pt idx="427">
                  <c:v>16.4391</c:v>
                </c:pt>
                <c:pt idx="428">
                  <c:v>17.212599999999998</c:v>
                </c:pt>
                <c:pt idx="429">
                  <c:v>16.959700000000002</c:v>
                </c:pt>
                <c:pt idx="430">
                  <c:v>17.548300000000001</c:v>
                </c:pt>
                <c:pt idx="431">
                  <c:v>17.5794</c:v>
                </c:pt>
                <c:pt idx="432">
                  <c:v>17.488700000000001</c:v>
                </c:pt>
                <c:pt idx="433">
                  <c:v>17.056000000000001</c:v>
                </c:pt>
                <c:pt idx="434">
                  <c:v>17.110199999999999</c:v>
                </c:pt>
                <c:pt idx="435">
                  <c:v>17.491199999999999</c:v>
                </c:pt>
                <c:pt idx="436">
                  <c:v>17.0106</c:v>
                </c:pt>
                <c:pt idx="437">
                  <c:v>17.105399999999999</c:v>
                </c:pt>
                <c:pt idx="438">
                  <c:v>17.2973</c:v>
                </c:pt>
                <c:pt idx="439">
                  <c:v>17.490600000000001</c:v>
                </c:pt>
                <c:pt idx="440">
                  <c:v>17.229299999999999</c:v>
                </c:pt>
                <c:pt idx="441">
                  <c:v>17.0518</c:v>
                </c:pt>
                <c:pt idx="442">
                  <c:v>16.985900000000001</c:v>
                </c:pt>
                <c:pt idx="443">
                  <c:v>17.1569</c:v>
                </c:pt>
                <c:pt idx="444">
                  <c:v>17.3933</c:v>
                </c:pt>
                <c:pt idx="445">
                  <c:v>17.4147</c:v>
                </c:pt>
                <c:pt idx="446">
                  <c:v>16.887899999999998</c:v>
                </c:pt>
                <c:pt idx="447">
                  <c:v>17.495799999999999</c:v>
                </c:pt>
                <c:pt idx="448">
                  <c:v>16.898800000000001</c:v>
                </c:pt>
                <c:pt idx="449">
                  <c:v>16.920500000000001</c:v>
                </c:pt>
                <c:pt idx="450">
                  <c:v>16.587299999999999</c:v>
                </c:pt>
                <c:pt idx="451">
                  <c:v>17.102699999999999</c:v>
                </c:pt>
                <c:pt idx="452">
                  <c:v>16.687799999999999</c:v>
                </c:pt>
                <c:pt idx="453">
                  <c:v>16.635200000000001</c:v>
                </c:pt>
                <c:pt idx="454">
                  <c:v>19.288399999999999</c:v>
                </c:pt>
                <c:pt idx="455">
                  <c:v>19.091699999999999</c:v>
                </c:pt>
                <c:pt idx="456">
                  <c:v>19.210799999999999</c:v>
                </c:pt>
                <c:pt idx="457">
                  <c:v>19.846599999999999</c:v>
                </c:pt>
                <c:pt idx="458">
                  <c:v>20.031300000000002</c:v>
                </c:pt>
                <c:pt idx="459">
                  <c:v>20.070599999999999</c:v>
                </c:pt>
                <c:pt idx="460">
                  <c:v>20.061599999999999</c:v>
                </c:pt>
                <c:pt idx="461">
                  <c:v>20.2193</c:v>
                </c:pt>
                <c:pt idx="462">
                  <c:v>20.200800000000001</c:v>
                </c:pt>
                <c:pt idx="463">
                  <c:v>20.038699999999999</c:v>
                </c:pt>
                <c:pt idx="464">
                  <c:v>19.853899999999999</c:v>
                </c:pt>
                <c:pt idx="465">
                  <c:v>20.1478</c:v>
                </c:pt>
                <c:pt idx="466">
                  <c:v>20.310300000000002</c:v>
                </c:pt>
                <c:pt idx="467">
                  <c:v>20.354500000000002</c:v>
                </c:pt>
                <c:pt idx="468">
                  <c:v>20.253</c:v>
                </c:pt>
                <c:pt idx="469">
                  <c:v>20.355699999999999</c:v>
                </c:pt>
                <c:pt idx="470">
                  <c:v>20.858799999999999</c:v>
                </c:pt>
                <c:pt idx="471">
                  <c:v>21.3111</c:v>
                </c:pt>
                <c:pt idx="472">
                  <c:v>21.241299999999999</c:v>
                </c:pt>
                <c:pt idx="473">
                  <c:v>21.032399999999999</c:v>
                </c:pt>
                <c:pt idx="474">
                  <c:v>21.281700000000001</c:v>
                </c:pt>
                <c:pt idx="475">
                  <c:v>21.233799999999999</c:v>
                </c:pt>
                <c:pt idx="476">
                  <c:v>21.2639</c:v>
                </c:pt>
                <c:pt idx="477">
                  <c:v>21.358599999999999</c:v>
                </c:pt>
                <c:pt idx="478">
                  <c:v>21.4085</c:v>
                </c:pt>
                <c:pt idx="479">
                  <c:v>21.386600000000001</c:v>
                </c:pt>
                <c:pt idx="480">
                  <c:v>21.438400000000001</c:v>
                </c:pt>
                <c:pt idx="481">
                  <c:v>21.567299999999999</c:v>
                </c:pt>
                <c:pt idx="482">
                  <c:v>21.257300000000001</c:v>
                </c:pt>
                <c:pt idx="483">
                  <c:v>21.300999999999998</c:v>
                </c:pt>
                <c:pt idx="484">
                  <c:v>21.444199999999999</c:v>
                </c:pt>
                <c:pt idx="485">
                  <c:v>21.066600000000001</c:v>
                </c:pt>
                <c:pt idx="486">
                  <c:v>20.898399999999999</c:v>
                </c:pt>
                <c:pt idx="487">
                  <c:v>20.908200000000001</c:v>
                </c:pt>
                <c:pt idx="488">
                  <c:v>21.466100000000001</c:v>
                </c:pt>
                <c:pt idx="489">
                  <c:v>21.3416</c:v>
                </c:pt>
                <c:pt idx="490">
                  <c:v>21.447400000000002</c:v>
                </c:pt>
                <c:pt idx="491">
                  <c:v>21.4693</c:v>
                </c:pt>
                <c:pt idx="492">
                  <c:v>21.424499999999998</c:v>
                </c:pt>
                <c:pt idx="493">
                  <c:v>21.165700000000001</c:v>
                </c:pt>
                <c:pt idx="494">
                  <c:v>21.491399999999999</c:v>
                </c:pt>
                <c:pt idx="495">
                  <c:v>21.718299999999999</c:v>
                </c:pt>
                <c:pt idx="496">
                  <c:v>21.6585</c:v>
                </c:pt>
                <c:pt idx="497">
                  <c:v>21.7669</c:v>
                </c:pt>
                <c:pt idx="498">
                  <c:v>21.6005</c:v>
                </c:pt>
                <c:pt idx="499">
                  <c:v>21.532299999999999</c:v>
                </c:pt>
                <c:pt idx="500">
                  <c:v>20.7544</c:v>
                </c:pt>
                <c:pt idx="501">
                  <c:v>20.676200000000001</c:v>
                </c:pt>
                <c:pt idx="502">
                  <c:v>20.859100000000002</c:v>
                </c:pt>
                <c:pt idx="503">
                  <c:v>20.4696</c:v>
                </c:pt>
                <c:pt idx="504">
                  <c:v>20.343900000000001</c:v>
                </c:pt>
                <c:pt idx="505">
                  <c:v>20.2989</c:v>
                </c:pt>
                <c:pt idx="506">
                  <c:v>19.884499999999999</c:v>
                </c:pt>
                <c:pt idx="507">
                  <c:v>19.487400000000001</c:v>
                </c:pt>
                <c:pt idx="508">
                  <c:v>20.122299999999999</c:v>
                </c:pt>
                <c:pt idx="509">
                  <c:v>20.155000000000001</c:v>
                </c:pt>
                <c:pt idx="510">
                  <c:v>20.525500000000001</c:v>
                </c:pt>
                <c:pt idx="511">
                  <c:v>20.241499999999998</c:v>
                </c:pt>
                <c:pt idx="512">
                  <c:v>19.962900000000001</c:v>
                </c:pt>
                <c:pt idx="513">
                  <c:v>19.9711</c:v>
                </c:pt>
                <c:pt idx="514">
                  <c:v>20.4207</c:v>
                </c:pt>
                <c:pt idx="515">
                  <c:v>20.4069</c:v>
                </c:pt>
                <c:pt idx="516">
                  <c:v>20.4069</c:v>
                </c:pt>
                <c:pt idx="517">
                  <c:v>20.2331</c:v>
                </c:pt>
                <c:pt idx="518">
                  <c:v>20.592099999999999</c:v>
                </c:pt>
                <c:pt idx="519">
                  <c:v>20.428699999999999</c:v>
                </c:pt>
                <c:pt idx="520">
                  <c:v>20.017499999999998</c:v>
                </c:pt>
                <c:pt idx="521">
                  <c:v>20.017499999999998</c:v>
                </c:pt>
                <c:pt idx="522">
                  <c:v>19.388000000000002</c:v>
                </c:pt>
                <c:pt idx="523">
                  <c:v>19.469100000000001</c:v>
                </c:pt>
                <c:pt idx="524">
                  <c:v>19.232099999999999</c:v>
                </c:pt>
                <c:pt idx="525">
                  <c:v>18.897400000000001</c:v>
                </c:pt>
                <c:pt idx="526">
                  <c:v>18.5837</c:v>
                </c:pt>
                <c:pt idx="527">
                  <c:v>18.547000000000001</c:v>
                </c:pt>
                <c:pt idx="528">
                  <c:v>18.788</c:v>
                </c:pt>
                <c:pt idx="529">
                  <c:v>18.839300000000001</c:v>
                </c:pt>
                <c:pt idx="530">
                  <c:v>18.538699999999999</c:v>
                </c:pt>
                <c:pt idx="531">
                  <c:v>18.100300000000001</c:v>
                </c:pt>
                <c:pt idx="532">
                  <c:v>17.9955</c:v>
                </c:pt>
                <c:pt idx="533">
                  <c:v>18.271999999999998</c:v>
                </c:pt>
                <c:pt idx="534">
                  <c:v>17.671800000000001</c:v>
                </c:pt>
                <c:pt idx="535">
                  <c:v>18.047799999999999</c:v>
                </c:pt>
                <c:pt idx="536">
                  <c:v>18.533899999999999</c:v>
                </c:pt>
                <c:pt idx="537">
                  <c:v>18.4025</c:v>
                </c:pt>
                <c:pt idx="538">
                  <c:v>18.5929</c:v>
                </c:pt>
                <c:pt idx="539">
                  <c:v>18.658100000000001</c:v>
                </c:pt>
                <c:pt idx="540">
                  <c:v>18.2654</c:v>
                </c:pt>
                <c:pt idx="541">
                  <c:v>18.667999999999999</c:v>
                </c:pt>
                <c:pt idx="542">
                  <c:v>18.518000000000001</c:v>
                </c:pt>
                <c:pt idx="543">
                  <c:v>18.086600000000001</c:v>
                </c:pt>
                <c:pt idx="544">
                  <c:v>17.7483</c:v>
                </c:pt>
                <c:pt idx="545">
                  <c:v>17.801400000000001</c:v>
                </c:pt>
                <c:pt idx="546">
                  <c:v>17.642600000000002</c:v>
                </c:pt>
                <c:pt idx="547">
                  <c:v>17.065300000000001</c:v>
                </c:pt>
                <c:pt idx="548">
                  <c:v>16.767099999999999</c:v>
                </c:pt>
                <c:pt idx="549">
                  <c:v>17.089099999999998</c:v>
                </c:pt>
                <c:pt idx="550">
                  <c:v>16.423100000000002</c:v>
                </c:pt>
                <c:pt idx="551">
                  <c:v>16.887599999999999</c:v>
                </c:pt>
                <c:pt idx="552">
                  <c:v>17.363700000000001</c:v>
                </c:pt>
                <c:pt idx="553">
                  <c:v>17.2865</c:v>
                </c:pt>
                <c:pt idx="554">
                  <c:v>17.754899999999999</c:v>
                </c:pt>
                <c:pt idx="555">
                  <c:v>17.7392</c:v>
                </c:pt>
                <c:pt idx="556">
                  <c:v>17.5915</c:v>
                </c:pt>
                <c:pt idx="557">
                  <c:v>17.976700000000001</c:v>
                </c:pt>
                <c:pt idx="558">
                  <c:v>17.691600000000001</c:v>
                </c:pt>
                <c:pt idx="559">
                  <c:v>17.280200000000001</c:v>
                </c:pt>
                <c:pt idx="560">
                  <c:v>17.630600000000001</c:v>
                </c:pt>
                <c:pt idx="561">
                  <c:v>17.947600000000001</c:v>
                </c:pt>
                <c:pt idx="562">
                  <c:v>18.049199999999999</c:v>
                </c:pt>
                <c:pt idx="563">
                  <c:v>18.359500000000001</c:v>
                </c:pt>
                <c:pt idx="564">
                  <c:v>18.517299999999999</c:v>
                </c:pt>
                <c:pt idx="565">
                  <c:v>18.4605</c:v>
                </c:pt>
                <c:pt idx="566">
                  <c:v>18.610500000000002</c:v>
                </c:pt>
                <c:pt idx="567">
                  <c:v>18.510899999999999</c:v>
                </c:pt>
                <c:pt idx="568">
                  <c:v>18.393899999999999</c:v>
                </c:pt>
                <c:pt idx="569">
                  <c:v>18.480799999999999</c:v>
                </c:pt>
                <c:pt idx="570">
                  <c:v>18.2026</c:v>
                </c:pt>
                <c:pt idx="571">
                  <c:v>18.8338</c:v>
                </c:pt>
                <c:pt idx="572">
                  <c:v>18.9452</c:v>
                </c:pt>
                <c:pt idx="573">
                  <c:v>18.793399999999998</c:v>
                </c:pt>
                <c:pt idx="574">
                  <c:v>18.761800000000001</c:v>
                </c:pt>
                <c:pt idx="575">
                  <c:v>18.645700000000001</c:v>
                </c:pt>
                <c:pt idx="576">
                  <c:v>18.747900000000001</c:v>
                </c:pt>
                <c:pt idx="577">
                  <c:v>18.667100000000001</c:v>
                </c:pt>
                <c:pt idx="578">
                  <c:v>18.682200000000002</c:v>
                </c:pt>
                <c:pt idx="579">
                  <c:v>18.6282</c:v>
                </c:pt>
                <c:pt idx="580">
                  <c:v>18.287199999999999</c:v>
                </c:pt>
                <c:pt idx="581">
                  <c:v>18.287199999999999</c:v>
                </c:pt>
                <c:pt idx="582">
                  <c:v>18.287199999999999</c:v>
                </c:pt>
                <c:pt idx="583">
                  <c:v>18.398299999999999</c:v>
                </c:pt>
                <c:pt idx="584">
                  <c:v>18.638500000000001</c:v>
                </c:pt>
                <c:pt idx="585">
                  <c:v>19.167999999999999</c:v>
                </c:pt>
                <c:pt idx="586">
                  <c:v>18.8386</c:v>
                </c:pt>
                <c:pt idx="587">
                  <c:v>18.927700000000002</c:v>
                </c:pt>
                <c:pt idx="588">
                  <c:v>18.4681</c:v>
                </c:pt>
                <c:pt idx="589">
                  <c:v>18.589600000000001</c:v>
                </c:pt>
                <c:pt idx="590">
                  <c:v>18.348099999999999</c:v>
                </c:pt>
                <c:pt idx="591">
                  <c:v>18.606300000000001</c:v>
                </c:pt>
                <c:pt idx="592">
                  <c:v>18.6846</c:v>
                </c:pt>
                <c:pt idx="593">
                  <c:v>18.7987</c:v>
                </c:pt>
                <c:pt idx="594">
                  <c:v>19.4191</c:v>
                </c:pt>
                <c:pt idx="595">
                  <c:v>19.557600000000001</c:v>
                </c:pt>
                <c:pt idx="596">
                  <c:v>19.515899999999998</c:v>
                </c:pt>
                <c:pt idx="597">
                  <c:v>19.5778</c:v>
                </c:pt>
                <c:pt idx="598">
                  <c:v>19.890699999999999</c:v>
                </c:pt>
                <c:pt idx="599">
                  <c:v>20.0794</c:v>
                </c:pt>
                <c:pt idx="600">
                  <c:v>20.138000000000002</c:v>
                </c:pt>
                <c:pt idx="601">
                  <c:v>20.070399999999999</c:v>
                </c:pt>
                <c:pt idx="602">
                  <c:v>19.920300000000001</c:v>
                </c:pt>
                <c:pt idx="603">
                  <c:v>19.9437</c:v>
                </c:pt>
                <c:pt idx="604">
                  <c:v>20.002099999999999</c:v>
                </c:pt>
                <c:pt idx="605">
                  <c:v>19.970199999999998</c:v>
                </c:pt>
                <c:pt idx="606">
                  <c:v>19.349</c:v>
                </c:pt>
                <c:pt idx="607">
                  <c:v>19.3748</c:v>
                </c:pt>
                <c:pt idx="608">
                  <c:v>19.0017</c:v>
                </c:pt>
                <c:pt idx="609">
                  <c:v>18.775200000000002</c:v>
                </c:pt>
                <c:pt idx="610">
                  <c:v>18.785499999999999</c:v>
                </c:pt>
                <c:pt idx="611">
                  <c:v>18.763000000000002</c:v>
                </c:pt>
                <c:pt idx="612">
                  <c:v>18.980399999999999</c:v>
                </c:pt>
                <c:pt idx="613">
                  <c:v>19.075500000000002</c:v>
                </c:pt>
                <c:pt idx="614">
                  <c:v>18.947199999999999</c:v>
                </c:pt>
                <c:pt idx="615">
                  <c:v>18.825399999999998</c:v>
                </c:pt>
                <c:pt idx="616">
                  <c:v>18.961099999999998</c:v>
                </c:pt>
                <c:pt idx="617">
                  <c:v>19.956900000000001</c:v>
                </c:pt>
                <c:pt idx="618">
                  <c:v>19.866900000000001</c:v>
                </c:pt>
                <c:pt idx="619">
                  <c:v>19.991</c:v>
                </c:pt>
                <c:pt idx="620">
                  <c:v>19.7393</c:v>
                </c:pt>
                <c:pt idx="621">
                  <c:v>20.029699999999998</c:v>
                </c:pt>
                <c:pt idx="622">
                  <c:v>19.832100000000001</c:v>
                </c:pt>
                <c:pt idx="623">
                  <c:v>20.353999999999999</c:v>
                </c:pt>
                <c:pt idx="624">
                  <c:v>20.702100000000002</c:v>
                </c:pt>
                <c:pt idx="625">
                  <c:v>20.767099999999999</c:v>
                </c:pt>
                <c:pt idx="626">
                  <c:v>20.816199999999998</c:v>
                </c:pt>
                <c:pt idx="627">
                  <c:v>20.894200000000001</c:v>
                </c:pt>
                <c:pt idx="628">
                  <c:v>20.7148</c:v>
                </c:pt>
                <c:pt idx="629">
                  <c:v>20.547699999999999</c:v>
                </c:pt>
                <c:pt idx="630">
                  <c:v>20.514499999999998</c:v>
                </c:pt>
                <c:pt idx="631">
                  <c:v>20.268999999999998</c:v>
                </c:pt>
                <c:pt idx="632">
                  <c:v>20.298400000000001</c:v>
                </c:pt>
                <c:pt idx="633">
                  <c:v>20.560700000000001</c:v>
                </c:pt>
                <c:pt idx="634">
                  <c:v>20.598600000000001</c:v>
                </c:pt>
                <c:pt idx="635">
                  <c:v>20.388999999999999</c:v>
                </c:pt>
                <c:pt idx="636">
                  <c:v>19.857900000000001</c:v>
                </c:pt>
                <c:pt idx="637">
                  <c:v>19.465</c:v>
                </c:pt>
                <c:pt idx="638">
                  <c:v>19.0807</c:v>
                </c:pt>
                <c:pt idx="639">
                  <c:v>19.3066</c:v>
                </c:pt>
                <c:pt idx="640">
                  <c:v>19.2316</c:v>
                </c:pt>
                <c:pt idx="641">
                  <c:v>19.431100000000001</c:v>
                </c:pt>
                <c:pt idx="642">
                  <c:v>20.090199999999999</c:v>
                </c:pt>
                <c:pt idx="643">
                  <c:v>20.257200000000001</c:v>
                </c:pt>
                <c:pt idx="644">
                  <c:v>20.332100000000001</c:v>
                </c:pt>
                <c:pt idx="645">
                  <c:v>20.738600000000002</c:v>
                </c:pt>
                <c:pt idx="646">
                  <c:v>18.951599999999999</c:v>
                </c:pt>
                <c:pt idx="647">
                  <c:v>18.4146</c:v>
                </c:pt>
                <c:pt idx="648">
                  <c:v>18.832599999999999</c:v>
                </c:pt>
                <c:pt idx="649">
                  <c:v>19.334499999999998</c:v>
                </c:pt>
                <c:pt idx="650">
                  <c:v>20.5733</c:v>
                </c:pt>
                <c:pt idx="651">
                  <c:v>20.704899999999999</c:v>
                </c:pt>
                <c:pt idx="652">
                  <c:v>20.557700000000001</c:v>
                </c:pt>
                <c:pt idx="653">
                  <c:v>20.203299999999999</c:v>
                </c:pt>
                <c:pt idx="654">
                  <c:v>19.833400000000001</c:v>
                </c:pt>
                <c:pt idx="655">
                  <c:v>19.9679</c:v>
                </c:pt>
                <c:pt idx="656">
                  <c:v>20.383800000000001</c:v>
                </c:pt>
                <c:pt idx="657">
                  <c:v>20.723600000000001</c:v>
                </c:pt>
                <c:pt idx="658">
                  <c:v>21.069299999999998</c:v>
                </c:pt>
                <c:pt idx="659">
                  <c:v>21.0168</c:v>
                </c:pt>
                <c:pt idx="660">
                  <c:v>21.2821</c:v>
                </c:pt>
                <c:pt idx="661">
                  <c:v>21.250299999999999</c:v>
                </c:pt>
                <c:pt idx="662">
                  <c:v>21.182200000000002</c:v>
                </c:pt>
                <c:pt idx="663">
                  <c:v>21.052499999999998</c:v>
                </c:pt>
                <c:pt idx="664">
                  <c:v>21.309899999999999</c:v>
                </c:pt>
                <c:pt idx="665">
                  <c:v>21.321000000000002</c:v>
                </c:pt>
                <c:pt idx="666">
                  <c:v>21.347899999999999</c:v>
                </c:pt>
                <c:pt idx="667">
                  <c:v>21.380199999999999</c:v>
                </c:pt>
                <c:pt idx="668">
                  <c:v>21.421099999999999</c:v>
                </c:pt>
                <c:pt idx="669">
                  <c:v>21.5684</c:v>
                </c:pt>
                <c:pt idx="670">
                  <c:v>21.333400000000001</c:v>
                </c:pt>
                <c:pt idx="671">
                  <c:v>21.5107</c:v>
                </c:pt>
                <c:pt idx="672">
                  <c:v>21.337700000000002</c:v>
                </c:pt>
                <c:pt idx="673">
                  <c:v>20.9039</c:v>
                </c:pt>
                <c:pt idx="674">
                  <c:v>20.935099999999998</c:v>
                </c:pt>
                <c:pt idx="675">
                  <c:v>21.085899999999999</c:v>
                </c:pt>
                <c:pt idx="676">
                  <c:v>21.383299999999998</c:v>
                </c:pt>
                <c:pt idx="677">
                  <c:v>21.564</c:v>
                </c:pt>
                <c:pt idx="678">
                  <c:v>21.904699999999998</c:v>
                </c:pt>
                <c:pt idx="679">
                  <c:v>21.827200000000001</c:v>
                </c:pt>
                <c:pt idx="680">
                  <c:v>22.048200000000001</c:v>
                </c:pt>
                <c:pt idx="681">
                  <c:v>22.018699999999999</c:v>
                </c:pt>
                <c:pt idx="682">
                  <c:v>22.030999999999999</c:v>
                </c:pt>
                <c:pt idx="683">
                  <c:v>21.8108</c:v>
                </c:pt>
                <c:pt idx="684">
                  <c:v>21.553000000000001</c:v>
                </c:pt>
                <c:pt idx="685">
                  <c:v>21.659700000000001</c:v>
                </c:pt>
                <c:pt idx="686">
                  <c:v>21.463699999999999</c:v>
                </c:pt>
                <c:pt idx="687">
                  <c:v>21.4071</c:v>
                </c:pt>
                <c:pt idx="688">
                  <c:v>21.648399999999999</c:v>
                </c:pt>
                <c:pt idx="689">
                  <c:v>21.755800000000001</c:v>
                </c:pt>
                <c:pt idx="690">
                  <c:v>21.604700000000001</c:v>
                </c:pt>
                <c:pt idx="691">
                  <c:v>21.768599999999999</c:v>
                </c:pt>
                <c:pt idx="692">
                  <c:v>21.6829</c:v>
                </c:pt>
                <c:pt idx="693">
                  <c:v>21.9161</c:v>
                </c:pt>
                <c:pt idx="694">
                  <c:v>21.861000000000001</c:v>
                </c:pt>
                <c:pt idx="695">
                  <c:v>21.8202</c:v>
                </c:pt>
                <c:pt idx="696">
                  <c:v>22.270299999999999</c:v>
                </c:pt>
                <c:pt idx="697">
                  <c:v>22.255299999999998</c:v>
                </c:pt>
                <c:pt idx="698">
                  <c:v>22.201000000000001</c:v>
                </c:pt>
                <c:pt idx="699">
                  <c:v>22.3565</c:v>
                </c:pt>
                <c:pt idx="700">
                  <c:v>22.297799999999999</c:v>
                </c:pt>
                <c:pt idx="701">
                  <c:v>22.078399999999998</c:v>
                </c:pt>
                <c:pt idx="702">
                  <c:v>21.764199999999999</c:v>
                </c:pt>
                <c:pt idx="703">
                  <c:v>21.489100000000001</c:v>
                </c:pt>
                <c:pt idx="704">
                  <c:v>21.415900000000001</c:v>
                </c:pt>
                <c:pt idx="705">
                  <c:v>21.48</c:v>
                </c:pt>
                <c:pt idx="706">
                  <c:v>21.201799999999999</c:v>
                </c:pt>
                <c:pt idx="707">
                  <c:v>21.793700000000001</c:v>
                </c:pt>
                <c:pt idx="708">
                  <c:v>21.7683</c:v>
                </c:pt>
                <c:pt idx="709">
                  <c:v>21.895499999999998</c:v>
                </c:pt>
                <c:pt idx="710">
                  <c:v>22.405799999999999</c:v>
                </c:pt>
                <c:pt idx="711">
                  <c:v>22.2636</c:v>
                </c:pt>
                <c:pt idx="712">
                  <c:v>21.8492</c:v>
                </c:pt>
                <c:pt idx="713">
                  <c:v>21.812200000000001</c:v>
                </c:pt>
                <c:pt idx="714">
                  <c:v>21.961099999999998</c:v>
                </c:pt>
                <c:pt idx="715">
                  <c:v>21.964500000000001</c:v>
                </c:pt>
                <c:pt idx="716">
                  <c:v>19.132200000000001</c:v>
                </c:pt>
                <c:pt idx="717">
                  <c:v>19.092400000000001</c:v>
                </c:pt>
                <c:pt idx="718">
                  <c:v>19.2897</c:v>
                </c:pt>
                <c:pt idx="719">
                  <c:v>19.269200000000001</c:v>
                </c:pt>
                <c:pt idx="720">
                  <c:v>19.2393</c:v>
                </c:pt>
                <c:pt idx="721">
                  <c:v>19.105499999999999</c:v>
                </c:pt>
                <c:pt idx="722">
                  <c:v>19.342300000000002</c:v>
                </c:pt>
                <c:pt idx="723">
                  <c:v>19.246300000000002</c:v>
                </c:pt>
                <c:pt idx="724">
                  <c:v>19.165700000000001</c:v>
                </c:pt>
                <c:pt idx="725">
                  <c:v>18.955500000000001</c:v>
                </c:pt>
                <c:pt idx="726">
                  <c:v>19.274999999999999</c:v>
                </c:pt>
                <c:pt idx="727">
                  <c:v>19.170100000000001</c:v>
                </c:pt>
                <c:pt idx="728">
                  <c:v>19.413900000000002</c:v>
                </c:pt>
                <c:pt idx="729">
                  <c:v>19.4709</c:v>
                </c:pt>
                <c:pt idx="730">
                  <c:v>19.602699999999999</c:v>
                </c:pt>
                <c:pt idx="731">
                  <c:v>19.609200000000001</c:v>
                </c:pt>
                <c:pt idx="732">
                  <c:v>19.712499999999999</c:v>
                </c:pt>
                <c:pt idx="733">
                  <c:v>19.671399999999998</c:v>
                </c:pt>
                <c:pt idx="734">
                  <c:v>19.630500000000001</c:v>
                </c:pt>
                <c:pt idx="735">
                  <c:v>19.6572</c:v>
                </c:pt>
                <c:pt idx="736">
                  <c:v>19.619399999999999</c:v>
                </c:pt>
                <c:pt idx="737">
                  <c:v>19.459499999999998</c:v>
                </c:pt>
                <c:pt idx="738">
                  <c:v>19.255099999999999</c:v>
                </c:pt>
                <c:pt idx="739">
                  <c:v>18.981300000000001</c:v>
                </c:pt>
                <c:pt idx="740">
                  <c:v>18.938800000000001</c:v>
                </c:pt>
                <c:pt idx="741">
                  <c:v>18.818000000000001</c:v>
                </c:pt>
                <c:pt idx="742">
                  <c:v>19.166699999999999</c:v>
                </c:pt>
                <c:pt idx="743">
                  <c:v>19.256900000000002</c:v>
                </c:pt>
                <c:pt idx="744">
                  <c:v>19.466200000000001</c:v>
                </c:pt>
                <c:pt idx="745">
                  <c:v>19.404399999999999</c:v>
                </c:pt>
                <c:pt idx="746">
                  <c:v>19.2988</c:v>
                </c:pt>
                <c:pt idx="747">
                  <c:v>19.3611</c:v>
                </c:pt>
                <c:pt idx="748">
                  <c:v>19.424299999999999</c:v>
                </c:pt>
                <c:pt idx="749">
                  <c:v>19.275500000000001</c:v>
                </c:pt>
                <c:pt idx="750">
                  <c:v>19.373799999999999</c:v>
                </c:pt>
                <c:pt idx="751">
                  <c:v>19.240300000000001</c:v>
                </c:pt>
                <c:pt idx="752">
                  <c:v>19.317599999999999</c:v>
                </c:pt>
                <c:pt idx="753">
                  <c:v>19.39</c:v>
                </c:pt>
                <c:pt idx="754">
                  <c:v>19.3123</c:v>
                </c:pt>
                <c:pt idx="755">
                  <c:v>19.366199999999999</c:v>
                </c:pt>
                <c:pt idx="756">
                  <c:v>19.415800000000001</c:v>
                </c:pt>
                <c:pt idx="757">
                  <c:v>19.214600000000001</c:v>
                </c:pt>
                <c:pt idx="758">
                  <c:v>19.3523</c:v>
                </c:pt>
                <c:pt idx="759">
                  <c:v>19.436399999999999</c:v>
                </c:pt>
                <c:pt idx="760">
                  <c:v>19.305</c:v>
                </c:pt>
                <c:pt idx="761">
                  <c:v>19.204000000000001</c:v>
                </c:pt>
                <c:pt idx="762">
                  <c:v>19.4436</c:v>
                </c:pt>
                <c:pt idx="763">
                  <c:v>19.749400000000001</c:v>
                </c:pt>
                <c:pt idx="764">
                  <c:v>20.0136</c:v>
                </c:pt>
                <c:pt idx="765">
                  <c:v>20.291</c:v>
                </c:pt>
                <c:pt idx="766">
                  <c:v>20.3658</c:v>
                </c:pt>
                <c:pt idx="767">
                  <c:v>20.375800000000002</c:v>
                </c:pt>
                <c:pt idx="768">
                  <c:v>20.615300000000001</c:v>
                </c:pt>
                <c:pt idx="769">
                  <c:v>20.456099999999999</c:v>
                </c:pt>
                <c:pt idx="770">
                  <c:v>20.6983</c:v>
                </c:pt>
                <c:pt idx="771">
                  <c:v>20.758800000000001</c:v>
                </c:pt>
                <c:pt idx="772">
                  <c:v>20.7026</c:v>
                </c:pt>
                <c:pt idx="773">
                  <c:v>20.839600000000001</c:v>
                </c:pt>
                <c:pt idx="774">
                  <c:v>20.784500000000001</c:v>
                </c:pt>
                <c:pt idx="775">
                  <c:v>20.776699999999998</c:v>
                </c:pt>
                <c:pt idx="776">
                  <c:v>20.805</c:v>
                </c:pt>
                <c:pt idx="777">
                  <c:v>20.805</c:v>
                </c:pt>
                <c:pt idx="778">
                  <c:v>20.834</c:v>
                </c:pt>
                <c:pt idx="779">
                  <c:v>20.8352</c:v>
                </c:pt>
                <c:pt idx="780">
                  <c:v>20.790900000000001</c:v>
                </c:pt>
                <c:pt idx="781">
                  <c:v>20.9102</c:v>
                </c:pt>
                <c:pt idx="782">
                  <c:v>19.326899999999998</c:v>
                </c:pt>
                <c:pt idx="783">
                  <c:v>19.364000000000001</c:v>
                </c:pt>
                <c:pt idx="784">
                  <c:v>19.378599999999999</c:v>
                </c:pt>
                <c:pt idx="785">
                  <c:v>19.372399999999999</c:v>
                </c:pt>
                <c:pt idx="786">
                  <c:v>19.399899999999999</c:v>
                </c:pt>
                <c:pt idx="787">
                  <c:v>19.328600000000002</c:v>
                </c:pt>
                <c:pt idx="788">
                  <c:v>19.3125</c:v>
                </c:pt>
                <c:pt idx="789">
                  <c:v>19.322600000000001</c:v>
                </c:pt>
                <c:pt idx="790">
                  <c:v>19.198499999999999</c:v>
                </c:pt>
                <c:pt idx="791">
                  <c:v>19.418399999999998</c:v>
                </c:pt>
                <c:pt idx="792">
                  <c:v>19.244299999999999</c:v>
                </c:pt>
                <c:pt idx="793">
                  <c:v>19.188800000000001</c:v>
                </c:pt>
                <c:pt idx="794">
                  <c:v>19.241199999999999</c:v>
                </c:pt>
                <c:pt idx="795">
                  <c:v>19.2197</c:v>
                </c:pt>
                <c:pt idx="796">
                  <c:v>19.273</c:v>
                </c:pt>
                <c:pt idx="797">
                  <c:v>19.1187</c:v>
                </c:pt>
                <c:pt idx="798">
                  <c:v>19.168299999999999</c:v>
                </c:pt>
                <c:pt idx="799">
                  <c:v>19.428999999999998</c:v>
                </c:pt>
                <c:pt idx="800">
                  <c:v>19.388000000000002</c:v>
                </c:pt>
                <c:pt idx="801">
                  <c:v>19.2957</c:v>
                </c:pt>
                <c:pt idx="802">
                  <c:v>19.058499999999999</c:v>
                </c:pt>
                <c:pt idx="803">
                  <c:v>18.866</c:v>
                </c:pt>
                <c:pt idx="804">
                  <c:v>19.030899999999999</c:v>
                </c:pt>
                <c:pt idx="805">
                  <c:v>18.9999</c:v>
                </c:pt>
                <c:pt idx="806">
                  <c:v>19.113800000000001</c:v>
                </c:pt>
                <c:pt idx="807">
                  <c:v>18.910599999999999</c:v>
                </c:pt>
                <c:pt idx="808">
                  <c:v>18.895399999999999</c:v>
                </c:pt>
                <c:pt idx="809">
                  <c:v>18.908999999999999</c:v>
                </c:pt>
                <c:pt idx="810">
                  <c:v>19.141100000000002</c:v>
                </c:pt>
                <c:pt idx="811">
                  <c:v>19.1005</c:v>
                </c:pt>
                <c:pt idx="812">
                  <c:v>19.301400000000001</c:v>
                </c:pt>
                <c:pt idx="813">
                  <c:v>19.322700000000001</c:v>
                </c:pt>
                <c:pt idx="814">
                  <c:v>19.409300000000002</c:v>
                </c:pt>
                <c:pt idx="815">
                  <c:v>19.3353</c:v>
                </c:pt>
                <c:pt idx="816">
                  <c:v>19.322299999999998</c:v>
                </c:pt>
                <c:pt idx="817">
                  <c:v>19.3432</c:v>
                </c:pt>
                <c:pt idx="818">
                  <c:v>19.500499999999999</c:v>
                </c:pt>
                <c:pt idx="819">
                  <c:v>19.5001</c:v>
                </c:pt>
                <c:pt idx="820">
                  <c:v>19.469100000000001</c:v>
                </c:pt>
                <c:pt idx="821">
                  <c:v>19.294699999999999</c:v>
                </c:pt>
                <c:pt idx="822">
                  <c:v>19.325099999999999</c:v>
                </c:pt>
                <c:pt idx="823">
                  <c:v>19.385300000000001</c:v>
                </c:pt>
                <c:pt idx="824">
                  <c:v>19.797599999999999</c:v>
                </c:pt>
                <c:pt idx="825">
                  <c:v>19.765499999999999</c:v>
                </c:pt>
                <c:pt idx="826">
                  <c:v>19.874600000000001</c:v>
                </c:pt>
                <c:pt idx="827">
                  <c:v>19.781600000000001</c:v>
                </c:pt>
                <c:pt idx="828">
                  <c:v>19.767900000000001</c:v>
                </c:pt>
                <c:pt idx="829">
                  <c:v>19.7942</c:v>
                </c:pt>
                <c:pt idx="830">
                  <c:v>19.912500000000001</c:v>
                </c:pt>
                <c:pt idx="831">
                  <c:v>19.9498</c:v>
                </c:pt>
                <c:pt idx="832">
                  <c:v>19.9452</c:v>
                </c:pt>
                <c:pt idx="833">
                  <c:v>19.851500000000001</c:v>
                </c:pt>
                <c:pt idx="834">
                  <c:v>19.909199999999998</c:v>
                </c:pt>
                <c:pt idx="835">
                  <c:v>20.088100000000001</c:v>
                </c:pt>
                <c:pt idx="836">
                  <c:v>20.137499999999999</c:v>
                </c:pt>
                <c:pt idx="837">
                  <c:v>20.107099999999999</c:v>
                </c:pt>
                <c:pt idx="838">
                  <c:v>20.2301</c:v>
                </c:pt>
                <c:pt idx="839">
                  <c:v>20.177499999999998</c:v>
                </c:pt>
                <c:pt idx="840">
                  <c:v>20.363199999999999</c:v>
                </c:pt>
                <c:pt idx="841">
                  <c:v>20.315799999999999</c:v>
                </c:pt>
                <c:pt idx="842">
                  <c:v>20.2745</c:v>
                </c:pt>
                <c:pt idx="843">
                  <c:v>20.4392</c:v>
                </c:pt>
                <c:pt idx="844">
                  <c:v>20.499400000000001</c:v>
                </c:pt>
                <c:pt idx="845">
                  <c:v>20.5366</c:v>
                </c:pt>
                <c:pt idx="846">
                  <c:v>19.7439</c:v>
                </c:pt>
                <c:pt idx="847">
                  <c:v>19.545999999999999</c:v>
                </c:pt>
                <c:pt idx="848">
                  <c:v>19.595099999999999</c:v>
                </c:pt>
                <c:pt idx="849">
                  <c:v>19.544</c:v>
                </c:pt>
                <c:pt idx="850">
                  <c:v>19.639600000000002</c:v>
                </c:pt>
                <c:pt idx="851">
                  <c:v>19.674600000000002</c:v>
                </c:pt>
                <c:pt idx="852">
                  <c:v>19.588200000000001</c:v>
                </c:pt>
                <c:pt idx="853">
                  <c:v>19.529699999999998</c:v>
                </c:pt>
                <c:pt idx="854">
                  <c:v>19.521100000000001</c:v>
                </c:pt>
                <c:pt idx="855">
                  <c:v>19.4071</c:v>
                </c:pt>
                <c:pt idx="856">
                  <c:v>19.4071</c:v>
                </c:pt>
                <c:pt idx="857">
                  <c:v>19.4071</c:v>
                </c:pt>
                <c:pt idx="858">
                  <c:v>19.1905</c:v>
                </c:pt>
                <c:pt idx="859">
                  <c:v>19.253599999999999</c:v>
                </c:pt>
                <c:pt idx="860">
                  <c:v>19.360800000000001</c:v>
                </c:pt>
                <c:pt idx="861">
                  <c:v>19.362100000000002</c:v>
                </c:pt>
                <c:pt idx="862">
                  <c:v>20.133800000000001</c:v>
                </c:pt>
                <c:pt idx="863">
                  <c:v>20.1663</c:v>
                </c:pt>
                <c:pt idx="864">
                  <c:v>20.141300000000001</c:v>
                </c:pt>
                <c:pt idx="865">
                  <c:v>20.054500000000001</c:v>
                </c:pt>
                <c:pt idx="866">
                  <c:v>20.0337</c:v>
                </c:pt>
                <c:pt idx="867">
                  <c:v>20.027799999999999</c:v>
                </c:pt>
                <c:pt idx="868">
                  <c:v>20.1325</c:v>
                </c:pt>
                <c:pt idx="869">
                  <c:v>20.177800000000001</c:v>
                </c:pt>
                <c:pt idx="870">
                  <c:v>20.411999999999999</c:v>
                </c:pt>
                <c:pt idx="871">
                  <c:v>20.585899999999999</c:v>
                </c:pt>
                <c:pt idx="872">
                  <c:v>20.492000000000001</c:v>
                </c:pt>
                <c:pt idx="873">
                  <c:v>20.531300000000002</c:v>
                </c:pt>
                <c:pt idx="874">
                  <c:v>20.512499999999999</c:v>
                </c:pt>
                <c:pt idx="875">
                  <c:v>20.387599999999999</c:v>
                </c:pt>
                <c:pt idx="876">
                  <c:v>20.466200000000001</c:v>
                </c:pt>
                <c:pt idx="877">
                  <c:v>20.4908</c:v>
                </c:pt>
                <c:pt idx="878">
                  <c:v>20.4908</c:v>
                </c:pt>
                <c:pt idx="879">
                  <c:v>20.169799999999999</c:v>
                </c:pt>
                <c:pt idx="880">
                  <c:v>20.0426</c:v>
                </c:pt>
                <c:pt idx="881">
                  <c:v>20.181999999999999</c:v>
                </c:pt>
                <c:pt idx="882">
                  <c:v>20.123100000000001</c:v>
                </c:pt>
                <c:pt idx="883">
                  <c:v>20.2272</c:v>
                </c:pt>
                <c:pt idx="884">
                  <c:v>20.1798</c:v>
                </c:pt>
                <c:pt idx="885">
                  <c:v>20.168199999999999</c:v>
                </c:pt>
                <c:pt idx="886">
                  <c:v>20.1371</c:v>
                </c:pt>
                <c:pt idx="887">
                  <c:v>20.136700000000001</c:v>
                </c:pt>
                <c:pt idx="888">
                  <c:v>20.036899999999999</c:v>
                </c:pt>
                <c:pt idx="889">
                  <c:v>19.999600000000001</c:v>
                </c:pt>
                <c:pt idx="890">
                  <c:v>20.069600000000001</c:v>
                </c:pt>
                <c:pt idx="891">
                  <c:v>20.209099999999999</c:v>
                </c:pt>
                <c:pt idx="892">
                  <c:v>20.1401</c:v>
                </c:pt>
                <c:pt idx="893">
                  <c:v>19.997299999999999</c:v>
                </c:pt>
                <c:pt idx="894">
                  <c:v>19.967300000000002</c:v>
                </c:pt>
                <c:pt idx="895">
                  <c:v>20.0519</c:v>
                </c:pt>
                <c:pt idx="896">
                  <c:v>20.1767</c:v>
                </c:pt>
                <c:pt idx="897">
                  <c:v>19.939799999999998</c:v>
                </c:pt>
                <c:pt idx="898">
                  <c:v>20.0181</c:v>
                </c:pt>
                <c:pt idx="899">
                  <c:v>19.957799999999999</c:v>
                </c:pt>
                <c:pt idx="900">
                  <c:v>19.835699999999999</c:v>
                </c:pt>
                <c:pt idx="901">
                  <c:v>19.939399999999999</c:v>
                </c:pt>
                <c:pt idx="902">
                  <c:v>20.1358</c:v>
                </c:pt>
                <c:pt idx="903">
                  <c:v>20.029299999999999</c:v>
                </c:pt>
                <c:pt idx="904">
                  <c:v>19.9938</c:v>
                </c:pt>
                <c:pt idx="905">
                  <c:v>20.001799999999999</c:v>
                </c:pt>
                <c:pt idx="906">
                  <c:v>19.933800000000002</c:v>
                </c:pt>
                <c:pt idx="907">
                  <c:v>20.035499999999999</c:v>
                </c:pt>
                <c:pt idx="908">
                  <c:v>19.903700000000001</c:v>
                </c:pt>
                <c:pt idx="909">
                  <c:v>19.8889</c:v>
                </c:pt>
                <c:pt idx="910">
                  <c:v>19.526800000000001</c:v>
                </c:pt>
                <c:pt idx="911">
                  <c:v>17.6646</c:v>
                </c:pt>
                <c:pt idx="912">
                  <c:v>17.9056</c:v>
                </c:pt>
                <c:pt idx="913">
                  <c:v>17.842300000000002</c:v>
                </c:pt>
                <c:pt idx="914">
                  <c:v>17.8369</c:v>
                </c:pt>
                <c:pt idx="915">
                  <c:v>17.731200000000001</c:v>
                </c:pt>
                <c:pt idx="916">
                  <c:v>17.740300000000001</c:v>
                </c:pt>
                <c:pt idx="917">
                  <c:v>17.813099999999999</c:v>
                </c:pt>
                <c:pt idx="918">
                  <c:v>17.743600000000001</c:v>
                </c:pt>
                <c:pt idx="919">
                  <c:v>18.003499999999999</c:v>
                </c:pt>
                <c:pt idx="920">
                  <c:v>18.068000000000001</c:v>
                </c:pt>
                <c:pt idx="921">
                  <c:v>18.058399999999999</c:v>
                </c:pt>
                <c:pt idx="922">
                  <c:v>18.0092</c:v>
                </c:pt>
                <c:pt idx="923">
                  <c:v>17.816299999999998</c:v>
                </c:pt>
                <c:pt idx="924">
                  <c:v>17.9269</c:v>
                </c:pt>
                <c:pt idx="925">
                  <c:v>17.922899999999998</c:v>
                </c:pt>
                <c:pt idx="926">
                  <c:v>17.6782</c:v>
                </c:pt>
                <c:pt idx="927">
                  <c:v>17.685700000000001</c:v>
                </c:pt>
                <c:pt idx="928">
                  <c:v>17.79</c:v>
                </c:pt>
                <c:pt idx="929">
                  <c:v>17.880400000000002</c:v>
                </c:pt>
                <c:pt idx="930">
                  <c:v>17.8904</c:v>
                </c:pt>
                <c:pt idx="931">
                  <c:v>17.760200000000001</c:v>
                </c:pt>
                <c:pt idx="932">
                  <c:v>17.6662</c:v>
                </c:pt>
                <c:pt idx="933">
                  <c:v>17.809699999999999</c:v>
                </c:pt>
                <c:pt idx="934">
                  <c:v>17.717199999999998</c:v>
                </c:pt>
                <c:pt idx="935">
                  <c:v>17.753299999999999</c:v>
                </c:pt>
                <c:pt idx="936">
                  <c:v>17.9635</c:v>
                </c:pt>
                <c:pt idx="937">
                  <c:v>17.955200000000001</c:v>
                </c:pt>
                <c:pt idx="938">
                  <c:v>18.005600000000001</c:v>
                </c:pt>
                <c:pt idx="939">
                  <c:v>17.7639</c:v>
                </c:pt>
                <c:pt idx="940">
                  <c:v>17.585100000000001</c:v>
                </c:pt>
                <c:pt idx="941">
                  <c:v>17.4666</c:v>
                </c:pt>
              </c:numCache>
            </c:numRef>
          </c:yVal>
          <c:smooth val="1"/>
          <c:extLst xmlns:c16r2="http://schemas.microsoft.com/office/drawing/2015/06/chart">
            <c:ext xmlns:c16="http://schemas.microsoft.com/office/drawing/2014/chart" uri="{C3380CC4-5D6E-409C-BE32-E72D297353CC}">
              <c16:uniqueId val="{00000000-502B-42B4-BB05-D62B76B2CEC0}"/>
            </c:ext>
          </c:extLst>
        </c:ser>
        <c:ser>
          <c:idx val="1"/>
          <c:order val="1"/>
          <c:tx>
            <c:strRef>
              <c:f>'SX5E Index'!$C$2</c:f>
              <c:strCache>
                <c:ptCount val="1"/>
                <c:pt idx="0">
                  <c:v>Media P/E</c:v>
                </c:pt>
              </c:strCache>
            </c:strRef>
          </c:tx>
          <c:spPr>
            <a:ln w="12700" cap="rnd">
              <a:solidFill>
                <a:schemeClr val="tx1"/>
              </a:solidFill>
              <a:round/>
            </a:ln>
            <a:effectLst/>
          </c:spPr>
          <c:marker>
            <c:symbol val="none"/>
          </c:marker>
          <c:xVal>
            <c:numRef>
              <c:f>'SX5E Index'!$A$3:$A$944</c:f>
              <c:numCache>
                <c:formatCode>m/d/yyyy</c:formatCode>
                <c:ptCount val="942"/>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numCache>
            </c:numRef>
          </c:xVal>
          <c:yVal>
            <c:numRef>
              <c:f>'SX5E Index'!$C$3:$C$944</c:f>
              <c:numCache>
                <c:formatCode>General</c:formatCode>
                <c:ptCount val="942"/>
                <c:pt idx="0">
                  <c:v>20.804538110403357</c:v>
                </c:pt>
                <c:pt idx="1">
                  <c:v>20.804538110403357</c:v>
                </c:pt>
                <c:pt idx="2">
                  <c:v>20.804538110403357</c:v>
                </c:pt>
                <c:pt idx="3">
                  <c:v>20.804538110403357</c:v>
                </c:pt>
                <c:pt idx="4">
                  <c:v>20.804538110403357</c:v>
                </c:pt>
                <c:pt idx="5">
                  <c:v>20.804538110403357</c:v>
                </c:pt>
                <c:pt idx="6">
                  <c:v>20.804538110403357</c:v>
                </c:pt>
                <c:pt idx="7">
                  <c:v>20.804538110403357</c:v>
                </c:pt>
                <c:pt idx="8">
                  <c:v>20.804538110403357</c:v>
                </c:pt>
                <c:pt idx="9">
                  <c:v>20.804538110403357</c:v>
                </c:pt>
                <c:pt idx="10">
                  <c:v>20.804538110403357</c:v>
                </c:pt>
                <c:pt idx="11">
                  <c:v>20.804538110403357</c:v>
                </c:pt>
                <c:pt idx="12">
                  <c:v>20.804538110403357</c:v>
                </c:pt>
                <c:pt idx="13">
                  <c:v>20.804538110403357</c:v>
                </c:pt>
                <c:pt idx="14">
                  <c:v>20.804538110403357</c:v>
                </c:pt>
                <c:pt idx="15">
                  <c:v>20.804538110403357</c:v>
                </c:pt>
                <c:pt idx="16">
                  <c:v>20.804538110403357</c:v>
                </c:pt>
                <c:pt idx="17">
                  <c:v>20.804538110403357</c:v>
                </c:pt>
                <c:pt idx="18">
                  <c:v>20.804538110403357</c:v>
                </c:pt>
                <c:pt idx="19">
                  <c:v>20.804538110403357</c:v>
                </c:pt>
                <c:pt idx="20">
                  <c:v>20.804538110403357</c:v>
                </c:pt>
                <c:pt idx="21">
                  <c:v>20.804538110403357</c:v>
                </c:pt>
                <c:pt idx="22">
                  <c:v>20.804538110403357</c:v>
                </c:pt>
                <c:pt idx="23">
                  <c:v>20.804538110403357</c:v>
                </c:pt>
                <c:pt idx="24">
                  <c:v>20.804538110403357</c:v>
                </c:pt>
                <c:pt idx="25">
                  <c:v>20.804538110403357</c:v>
                </c:pt>
                <c:pt idx="26">
                  <c:v>20.804538110403357</c:v>
                </c:pt>
                <c:pt idx="27">
                  <c:v>20.804538110403357</c:v>
                </c:pt>
                <c:pt idx="28">
                  <c:v>20.804538110403357</c:v>
                </c:pt>
                <c:pt idx="29">
                  <c:v>20.804538110403357</c:v>
                </c:pt>
                <c:pt idx="30">
                  <c:v>20.804538110403357</c:v>
                </c:pt>
                <c:pt idx="31">
                  <c:v>20.804538110403357</c:v>
                </c:pt>
                <c:pt idx="32">
                  <c:v>20.804538110403357</c:v>
                </c:pt>
                <c:pt idx="33">
                  <c:v>20.804538110403357</c:v>
                </c:pt>
                <c:pt idx="34">
                  <c:v>20.804538110403357</c:v>
                </c:pt>
                <c:pt idx="35">
                  <c:v>20.804538110403357</c:v>
                </c:pt>
                <c:pt idx="36">
                  <c:v>20.804538110403357</c:v>
                </c:pt>
                <c:pt idx="37">
                  <c:v>20.804538110403357</c:v>
                </c:pt>
                <c:pt idx="38">
                  <c:v>20.804538110403357</c:v>
                </c:pt>
                <c:pt idx="39">
                  <c:v>20.804538110403357</c:v>
                </c:pt>
                <c:pt idx="40">
                  <c:v>20.804538110403357</c:v>
                </c:pt>
                <c:pt idx="41">
                  <c:v>20.804538110403357</c:v>
                </c:pt>
                <c:pt idx="42">
                  <c:v>20.804538110403357</c:v>
                </c:pt>
                <c:pt idx="43">
                  <c:v>20.804538110403357</c:v>
                </c:pt>
                <c:pt idx="44">
                  <c:v>20.804538110403357</c:v>
                </c:pt>
                <c:pt idx="45">
                  <c:v>20.804538110403357</c:v>
                </c:pt>
                <c:pt idx="46">
                  <c:v>20.804538110403357</c:v>
                </c:pt>
                <c:pt idx="47">
                  <c:v>20.804538110403357</c:v>
                </c:pt>
                <c:pt idx="48">
                  <c:v>20.804538110403357</c:v>
                </c:pt>
                <c:pt idx="49">
                  <c:v>20.804538110403357</c:v>
                </c:pt>
                <c:pt idx="50">
                  <c:v>20.804538110403357</c:v>
                </c:pt>
                <c:pt idx="51">
                  <c:v>20.804538110403357</c:v>
                </c:pt>
                <c:pt idx="52">
                  <c:v>20.804538110403357</c:v>
                </c:pt>
                <c:pt idx="53">
                  <c:v>20.804538110403357</c:v>
                </c:pt>
                <c:pt idx="54">
                  <c:v>20.804538110403357</c:v>
                </c:pt>
                <c:pt idx="55">
                  <c:v>20.804538110403357</c:v>
                </c:pt>
                <c:pt idx="56">
                  <c:v>20.804538110403357</c:v>
                </c:pt>
                <c:pt idx="57">
                  <c:v>20.804538110403357</c:v>
                </c:pt>
                <c:pt idx="58">
                  <c:v>20.804538110403357</c:v>
                </c:pt>
                <c:pt idx="59">
                  <c:v>20.804538110403357</c:v>
                </c:pt>
                <c:pt idx="60">
                  <c:v>20.804538110403357</c:v>
                </c:pt>
                <c:pt idx="61">
                  <c:v>20.804538110403357</c:v>
                </c:pt>
                <c:pt idx="62">
                  <c:v>20.804538110403357</c:v>
                </c:pt>
                <c:pt idx="63">
                  <c:v>20.804538110403357</c:v>
                </c:pt>
                <c:pt idx="64">
                  <c:v>20.804538110403357</c:v>
                </c:pt>
                <c:pt idx="65">
                  <c:v>20.804538110403357</c:v>
                </c:pt>
                <c:pt idx="66">
                  <c:v>20.804538110403357</c:v>
                </c:pt>
                <c:pt idx="67">
                  <c:v>20.804538110403357</c:v>
                </c:pt>
                <c:pt idx="68">
                  <c:v>20.804538110403357</c:v>
                </c:pt>
                <c:pt idx="69">
                  <c:v>20.804538110403357</c:v>
                </c:pt>
                <c:pt idx="70">
                  <c:v>20.804538110403357</c:v>
                </c:pt>
                <c:pt idx="71">
                  <c:v>20.804538110403357</c:v>
                </c:pt>
                <c:pt idx="72">
                  <c:v>20.804538110403357</c:v>
                </c:pt>
                <c:pt idx="73">
                  <c:v>20.804538110403357</c:v>
                </c:pt>
                <c:pt idx="74">
                  <c:v>20.804538110403357</c:v>
                </c:pt>
                <c:pt idx="75">
                  <c:v>20.804538110403357</c:v>
                </c:pt>
                <c:pt idx="76">
                  <c:v>20.804538110403357</c:v>
                </c:pt>
                <c:pt idx="77">
                  <c:v>20.804538110403357</c:v>
                </c:pt>
                <c:pt idx="78">
                  <c:v>20.804538110403357</c:v>
                </c:pt>
                <c:pt idx="79">
                  <c:v>20.804538110403357</c:v>
                </c:pt>
                <c:pt idx="80">
                  <c:v>20.804538110403357</c:v>
                </c:pt>
                <c:pt idx="81">
                  <c:v>20.804538110403357</c:v>
                </c:pt>
                <c:pt idx="82">
                  <c:v>20.804538110403357</c:v>
                </c:pt>
                <c:pt idx="83">
                  <c:v>20.804538110403357</c:v>
                </c:pt>
                <c:pt idx="84">
                  <c:v>20.804538110403357</c:v>
                </c:pt>
                <c:pt idx="85">
                  <c:v>20.804538110403357</c:v>
                </c:pt>
                <c:pt idx="86">
                  <c:v>20.804538110403357</c:v>
                </c:pt>
                <c:pt idx="87">
                  <c:v>20.804538110403357</c:v>
                </c:pt>
                <c:pt idx="88">
                  <c:v>20.804538110403357</c:v>
                </c:pt>
                <c:pt idx="89">
                  <c:v>20.804538110403357</c:v>
                </c:pt>
                <c:pt idx="90">
                  <c:v>20.804538110403357</c:v>
                </c:pt>
                <c:pt idx="91">
                  <c:v>20.804538110403357</c:v>
                </c:pt>
                <c:pt idx="92">
                  <c:v>20.804538110403357</c:v>
                </c:pt>
                <c:pt idx="93">
                  <c:v>20.804538110403357</c:v>
                </c:pt>
                <c:pt idx="94">
                  <c:v>20.804538110403357</c:v>
                </c:pt>
                <c:pt idx="95">
                  <c:v>20.804538110403357</c:v>
                </c:pt>
                <c:pt idx="96">
                  <c:v>20.804538110403357</c:v>
                </c:pt>
                <c:pt idx="97">
                  <c:v>20.804538110403357</c:v>
                </c:pt>
                <c:pt idx="98">
                  <c:v>20.804538110403357</c:v>
                </c:pt>
                <c:pt idx="99">
                  <c:v>20.804538110403357</c:v>
                </c:pt>
                <c:pt idx="100">
                  <c:v>20.804538110403357</c:v>
                </c:pt>
                <c:pt idx="101">
                  <c:v>20.804538110403357</c:v>
                </c:pt>
                <c:pt idx="102">
                  <c:v>20.804538110403357</c:v>
                </c:pt>
                <c:pt idx="103">
                  <c:v>20.804538110403357</c:v>
                </c:pt>
                <c:pt idx="104">
                  <c:v>20.804538110403357</c:v>
                </c:pt>
                <c:pt idx="105">
                  <c:v>20.804538110403357</c:v>
                </c:pt>
                <c:pt idx="106">
                  <c:v>20.804538110403357</c:v>
                </c:pt>
                <c:pt idx="107">
                  <c:v>20.804538110403357</c:v>
                </c:pt>
                <c:pt idx="108">
                  <c:v>20.804538110403357</c:v>
                </c:pt>
                <c:pt idx="109">
                  <c:v>20.804538110403357</c:v>
                </c:pt>
                <c:pt idx="110">
                  <c:v>20.804538110403357</c:v>
                </c:pt>
                <c:pt idx="111">
                  <c:v>20.804538110403357</c:v>
                </c:pt>
                <c:pt idx="112">
                  <c:v>20.804538110403357</c:v>
                </c:pt>
                <c:pt idx="113">
                  <c:v>20.804538110403357</c:v>
                </c:pt>
                <c:pt idx="114">
                  <c:v>20.804538110403357</c:v>
                </c:pt>
                <c:pt idx="115">
                  <c:v>20.804538110403357</c:v>
                </c:pt>
                <c:pt idx="116">
                  <c:v>20.804538110403357</c:v>
                </c:pt>
                <c:pt idx="117">
                  <c:v>20.804538110403357</c:v>
                </c:pt>
                <c:pt idx="118">
                  <c:v>20.804538110403357</c:v>
                </c:pt>
                <c:pt idx="119">
                  <c:v>20.804538110403357</c:v>
                </c:pt>
                <c:pt idx="120">
                  <c:v>20.804538110403357</c:v>
                </c:pt>
                <c:pt idx="121">
                  <c:v>20.804538110403357</c:v>
                </c:pt>
                <c:pt idx="122">
                  <c:v>20.804538110403357</c:v>
                </c:pt>
                <c:pt idx="123">
                  <c:v>20.804538110403357</c:v>
                </c:pt>
                <c:pt idx="124">
                  <c:v>20.804538110403357</c:v>
                </c:pt>
                <c:pt idx="125">
                  <c:v>20.804538110403357</c:v>
                </c:pt>
                <c:pt idx="126">
                  <c:v>20.804538110403357</c:v>
                </c:pt>
                <c:pt idx="127">
                  <c:v>20.804538110403357</c:v>
                </c:pt>
                <c:pt idx="128">
                  <c:v>20.804538110403357</c:v>
                </c:pt>
                <c:pt idx="129">
                  <c:v>20.804538110403357</c:v>
                </c:pt>
                <c:pt idx="130">
                  <c:v>20.804538110403357</c:v>
                </c:pt>
                <c:pt idx="131">
                  <c:v>20.804538110403357</c:v>
                </c:pt>
                <c:pt idx="132">
                  <c:v>20.804538110403357</c:v>
                </c:pt>
                <c:pt idx="133">
                  <c:v>20.804538110403357</c:v>
                </c:pt>
                <c:pt idx="134">
                  <c:v>20.804538110403357</c:v>
                </c:pt>
                <c:pt idx="135">
                  <c:v>20.804538110403357</c:v>
                </c:pt>
                <c:pt idx="136">
                  <c:v>20.804538110403357</c:v>
                </c:pt>
                <c:pt idx="137">
                  <c:v>20.804538110403357</c:v>
                </c:pt>
                <c:pt idx="138">
                  <c:v>20.804538110403357</c:v>
                </c:pt>
                <c:pt idx="139">
                  <c:v>20.804538110403357</c:v>
                </c:pt>
                <c:pt idx="140">
                  <c:v>20.804538110403357</c:v>
                </c:pt>
                <c:pt idx="141">
                  <c:v>20.804538110403357</c:v>
                </c:pt>
                <c:pt idx="142">
                  <c:v>20.804538110403357</c:v>
                </c:pt>
                <c:pt idx="143">
                  <c:v>20.804538110403357</c:v>
                </c:pt>
                <c:pt idx="144">
                  <c:v>20.804538110403357</c:v>
                </c:pt>
                <c:pt idx="145">
                  <c:v>20.804538110403357</c:v>
                </c:pt>
                <c:pt idx="146">
                  <c:v>20.804538110403357</c:v>
                </c:pt>
                <c:pt idx="147">
                  <c:v>20.804538110403357</c:v>
                </c:pt>
                <c:pt idx="148">
                  <c:v>20.804538110403357</c:v>
                </c:pt>
                <c:pt idx="149">
                  <c:v>20.804538110403357</c:v>
                </c:pt>
                <c:pt idx="150">
                  <c:v>20.804538110403357</c:v>
                </c:pt>
                <c:pt idx="151">
                  <c:v>20.804538110403357</c:v>
                </c:pt>
                <c:pt idx="152">
                  <c:v>20.804538110403357</c:v>
                </c:pt>
                <c:pt idx="153">
                  <c:v>20.804538110403357</c:v>
                </c:pt>
                <c:pt idx="154">
                  <c:v>20.804538110403357</c:v>
                </c:pt>
                <c:pt idx="155">
                  <c:v>20.804538110403357</c:v>
                </c:pt>
                <c:pt idx="156">
                  <c:v>20.804538110403357</c:v>
                </c:pt>
                <c:pt idx="157">
                  <c:v>20.804538110403357</c:v>
                </c:pt>
                <c:pt idx="158">
                  <c:v>20.804538110403357</c:v>
                </c:pt>
                <c:pt idx="159">
                  <c:v>20.804538110403357</c:v>
                </c:pt>
                <c:pt idx="160">
                  <c:v>20.804538110403357</c:v>
                </c:pt>
                <c:pt idx="161">
                  <c:v>20.804538110403357</c:v>
                </c:pt>
                <c:pt idx="162">
                  <c:v>20.804538110403357</c:v>
                </c:pt>
                <c:pt idx="163">
                  <c:v>20.804538110403357</c:v>
                </c:pt>
                <c:pt idx="164">
                  <c:v>20.804538110403357</c:v>
                </c:pt>
                <c:pt idx="165">
                  <c:v>20.804538110403357</c:v>
                </c:pt>
                <c:pt idx="166">
                  <c:v>20.804538110403357</c:v>
                </c:pt>
                <c:pt idx="167">
                  <c:v>20.804538110403357</c:v>
                </c:pt>
                <c:pt idx="168">
                  <c:v>20.804538110403357</c:v>
                </c:pt>
                <c:pt idx="169">
                  <c:v>20.804538110403357</c:v>
                </c:pt>
                <c:pt idx="170">
                  <c:v>20.804538110403357</c:v>
                </c:pt>
                <c:pt idx="171">
                  <c:v>20.804538110403357</c:v>
                </c:pt>
                <c:pt idx="172">
                  <c:v>20.804538110403357</c:v>
                </c:pt>
                <c:pt idx="173">
                  <c:v>20.804538110403357</c:v>
                </c:pt>
                <c:pt idx="174">
                  <c:v>20.804538110403357</c:v>
                </c:pt>
                <c:pt idx="175">
                  <c:v>20.804538110403357</c:v>
                </c:pt>
                <c:pt idx="176">
                  <c:v>20.804538110403357</c:v>
                </c:pt>
                <c:pt idx="177">
                  <c:v>20.804538110403357</c:v>
                </c:pt>
                <c:pt idx="178">
                  <c:v>20.804538110403357</c:v>
                </c:pt>
                <c:pt idx="179">
                  <c:v>20.804538110403357</c:v>
                </c:pt>
                <c:pt idx="180">
                  <c:v>20.804538110403357</c:v>
                </c:pt>
                <c:pt idx="181">
                  <c:v>20.804538110403357</c:v>
                </c:pt>
                <c:pt idx="182">
                  <c:v>20.804538110403357</c:v>
                </c:pt>
                <c:pt idx="183">
                  <c:v>20.804538110403357</c:v>
                </c:pt>
                <c:pt idx="184">
                  <c:v>20.804538110403357</c:v>
                </c:pt>
                <c:pt idx="185">
                  <c:v>20.804538110403357</c:v>
                </c:pt>
                <c:pt idx="186">
                  <c:v>20.804538110403357</c:v>
                </c:pt>
                <c:pt idx="187">
                  <c:v>20.804538110403357</c:v>
                </c:pt>
                <c:pt idx="188">
                  <c:v>20.804538110403357</c:v>
                </c:pt>
                <c:pt idx="189">
                  <c:v>20.804538110403357</c:v>
                </c:pt>
                <c:pt idx="190">
                  <c:v>20.804538110403357</c:v>
                </c:pt>
                <c:pt idx="191">
                  <c:v>20.804538110403357</c:v>
                </c:pt>
                <c:pt idx="192">
                  <c:v>20.804538110403357</c:v>
                </c:pt>
                <c:pt idx="193">
                  <c:v>20.804538110403357</c:v>
                </c:pt>
                <c:pt idx="194">
                  <c:v>20.804538110403357</c:v>
                </c:pt>
                <c:pt idx="195">
                  <c:v>20.804538110403357</c:v>
                </c:pt>
                <c:pt idx="196">
                  <c:v>20.804538110403357</c:v>
                </c:pt>
                <c:pt idx="197">
                  <c:v>20.804538110403357</c:v>
                </c:pt>
                <c:pt idx="198">
                  <c:v>20.804538110403357</c:v>
                </c:pt>
                <c:pt idx="199">
                  <c:v>20.804538110403357</c:v>
                </c:pt>
                <c:pt idx="200">
                  <c:v>20.804538110403357</c:v>
                </c:pt>
                <c:pt idx="201">
                  <c:v>20.804538110403357</c:v>
                </c:pt>
                <c:pt idx="202">
                  <c:v>20.804538110403357</c:v>
                </c:pt>
                <c:pt idx="203">
                  <c:v>20.804538110403357</c:v>
                </c:pt>
                <c:pt idx="204">
                  <c:v>20.804538110403357</c:v>
                </c:pt>
                <c:pt idx="205">
                  <c:v>20.804538110403357</c:v>
                </c:pt>
                <c:pt idx="206">
                  <c:v>20.804538110403357</c:v>
                </c:pt>
                <c:pt idx="207">
                  <c:v>20.804538110403357</c:v>
                </c:pt>
                <c:pt idx="208">
                  <c:v>20.804538110403357</c:v>
                </c:pt>
                <c:pt idx="209">
                  <c:v>20.804538110403357</c:v>
                </c:pt>
                <c:pt idx="210">
                  <c:v>20.804538110403357</c:v>
                </c:pt>
                <c:pt idx="211">
                  <c:v>20.804538110403357</c:v>
                </c:pt>
                <c:pt idx="212">
                  <c:v>20.804538110403357</c:v>
                </c:pt>
                <c:pt idx="213">
                  <c:v>20.804538110403357</c:v>
                </c:pt>
                <c:pt idx="214">
                  <c:v>20.804538110403357</c:v>
                </c:pt>
                <c:pt idx="215">
                  <c:v>20.804538110403357</c:v>
                </c:pt>
                <c:pt idx="216">
                  <c:v>20.804538110403357</c:v>
                </c:pt>
                <c:pt idx="217">
                  <c:v>20.804538110403357</c:v>
                </c:pt>
                <c:pt idx="218">
                  <c:v>20.804538110403357</c:v>
                </c:pt>
                <c:pt idx="219">
                  <c:v>20.804538110403357</c:v>
                </c:pt>
                <c:pt idx="220">
                  <c:v>20.804538110403357</c:v>
                </c:pt>
                <c:pt idx="221">
                  <c:v>20.804538110403357</c:v>
                </c:pt>
                <c:pt idx="222">
                  <c:v>20.804538110403357</c:v>
                </c:pt>
                <c:pt idx="223">
                  <c:v>20.804538110403357</c:v>
                </c:pt>
                <c:pt idx="224">
                  <c:v>20.804538110403357</c:v>
                </c:pt>
                <c:pt idx="225">
                  <c:v>20.804538110403357</c:v>
                </c:pt>
                <c:pt idx="226">
                  <c:v>20.804538110403357</c:v>
                </c:pt>
                <c:pt idx="227">
                  <c:v>20.804538110403357</c:v>
                </c:pt>
                <c:pt idx="228">
                  <c:v>20.804538110403357</c:v>
                </c:pt>
                <c:pt idx="229">
                  <c:v>20.804538110403357</c:v>
                </c:pt>
                <c:pt idx="230">
                  <c:v>20.804538110403357</c:v>
                </c:pt>
                <c:pt idx="231">
                  <c:v>20.804538110403357</c:v>
                </c:pt>
                <c:pt idx="232">
                  <c:v>20.804538110403357</c:v>
                </c:pt>
                <c:pt idx="233">
                  <c:v>20.804538110403357</c:v>
                </c:pt>
                <c:pt idx="234">
                  <c:v>20.804538110403357</c:v>
                </c:pt>
                <c:pt idx="235">
                  <c:v>20.804538110403357</c:v>
                </c:pt>
                <c:pt idx="236">
                  <c:v>20.804538110403357</c:v>
                </c:pt>
                <c:pt idx="237">
                  <c:v>20.804538110403357</c:v>
                </c:pt>
                <c:pt idx="238">
                  <c:v>20.804538110403357</c:v>
                </c:pt>
                <c:pt idx="239">
                  <c:v>20.804538110403357</c:v>
                </c:pt>
                <c:pt idx="240">
                  <c:v>20.804538110403357</c:v>
                </c:pt>
                <c:pt idx="241">
                  <c:v>20.804538110403357</c:v>
                </c:pt>
                <c:pt idx="242">
                  <c:v>20.804538110403357</c:v>
                </c:pt>
                <c:pt idx="243">
                  <c:v>20.804538110403357</c:v>
                </c:pt>
                <c:pt idx="244">
                  <c:v>20.804538110403357</c:v>
                </c:pt>
                <c:pt idx="245">
                  <c:v>20.804538110403357</c:v>
                </c:pt>
                <c:pt idx="246">
                  <c:v>20.804538110403357</c:v>
                </c:pt>
                <c:pt idx="247">
                  <c:v>20.804538110403357</c:v>
                </c:pt>
                <c:pt idx="248">
                  <c:v>20.804538110403357</c:v>
                </c:pt>
                <c:pt idx="249">
                  <c:v>20.804538110403357</c:v>
                </c:pt>
                <c:pt idx="250">
                  <c:v>20.804538110403357</c:v>
                </c:pt>
                <c:pt idx="251">
                  <c:v>20.804538110403357</c:v>
                </c:pt>
                <c:pt idx="252">
                  <c:v>20.804538110403357</c:v>
                </c:pt>
                <c:pt idx="253">
                  <c:v>20.804538110403357</c:v>
                </c:pt>
                <c:pt idx="254">
                  <c:v>20.804538110403357</c:v>
                </c:pt>
                <c:pt idx="255">
                  <c:v>20.804538110403357</c:v>
                </c:pt>
                <c:pt idx="256">
                  <c:v>20.804538110403357</c:v>
                </c:pt>
                <c:pt idx="257">
                  <c:v>20.804538110403357</c:v>
                </c:pt>
                <c:pt idx="258">
                  <c:v>20.804538110403357</c:v>
                </c:pt>
                <c:pt idx="259">
                  <c:v>20.804538110403357</c:v>
                </c:pt>
                <c:pt idx="260">
                  <c:v>20.804538110403357</c:v>
                </c:pt>
                <c:pt idx="261">
                  <c:v>20.804538110403357</c:v>
                </c:pt>
                <c:pt idx="262">
                  <c:v>20.804538110403357</c:v>
                </c:pt>
                <c:pt idx="263">
                  <c:v>20.804538110403357</c:v>
                </c:pt>
                <c:pt idx="264">
                  <c:v>20.804538110403357</c:v>
                </c:pt>
                <c:pt idx="265">
                  <c:v>20.804538110403357</c:v>
                </c:pt>
                <c:pt idx="266">
                  <c:v>20.804538110403357</c:v>
                </c:pt>
                <c:pt idx="267">
                  <c:v>20.804538110403357</c:v>
                </c:pt>
                <c:pt idx="268">
                  <c:v>20.804538110403357</c:v>
                </c:pt>
                <c:pt idx="269">
                  <c:v>20.804538110403357</c:v>
                </c:pt>
                <c:pt idx="270">
                  <c:v>20.804538110403357</c:v>
                </c:pt>
                <c:pt idx="271">
                  <c:v>20.804538110403357</c:v>
                </c:pt>
                <c:pt idx="272">
                  <c:v>20.804538110403357</c:v>
                </c:pt>
                <c:pt idx="273">
                  <c:v>20.804538110403357</c:v>
                </c:pt>
                <c:pt idx="274">
                  <c:v>20.804538110403357</c:v>
                </c:pt>
                <c:pt idx="275">
                  <c:v>20.804538110403357</c:v>
                </c:pt>
                <c:pt idx="276">
                  <c:v>20.804538110403357</c:v>
                </c:pt>
                <c:pt idx="277">
                  <c:v>20.804538110403357</c:v>
                </c:pt>
                <c:pt idx="278">
                  <c:v>20.804538110403357</c:v>
                </c:pt>
                <c:pt idx="279">
                  <c:v>20.804538110403357</c:v>
                </c:pt>
                <c:pt idx="280">
                  <c:v>20.804538110403357</c:v>
                </c:pt>
                <c:pt idx="281">
                  <c:v>20.804538110403357</c:v>
                </c:pt>
                <c:pt idx="282">
                  <c:v>20.804538110403357</c:v>
                </c:pt>
                <c:pt idx="283">
                  <c:v>20.804538110403357</c:v>
                </c:pt>
                <c:pt idx="284">
                  <c:v>20.804538110403357</c:v>
                </c:pt>
                <c:pt idx="285">
                  <c:v>20.804538110403357</c:v>
                </c:pt>
                <c:pt idx="286">
                  <c:v>20.804538110403357</c:v>
                </c:pt>
                <c:pt idx="287">
                  <c:v>20.804538110403357</c:v>
                </c:pt>
                <c:pt idx="288">
                  <c:v>20.804538110403357</c:v>
                </c:pt>
                <c:pt idx="289">
                  <c:v>20.804538110403357</c:v>
                </c:pt>
                <c:pt idx="290">
                  <c:v>20.804538110403357</c:v>
                </c:pt>
                <c:pt idx="291">
                  <c:v>20.804538110403357</c:v>
                </c:pt>
                <c:pt idx="292">
                  <c:v>20.804538110403357</c:v>
                </c:pt>
                <c:pt idx="293">
                  <c:v>20.804538110403357</c:v>
                </c:pt>
                <c:pt idx="294">
                  <c:v>20.804538110403357</c:v>
                </c:pt>
                <c:pt idx="295">
                  <c:v>20.804538110403357</c:v>
                </c:pt>
                <c:pt idx="296">
                  <c:v>20.804538110403357</c:v>
                </c:pt>
                <c:pt idx="297">
                  <c:v>20.804538110403357</c:v>
                </c:pt>
                <c:pt idx="298">
                  <c:v>20.804538110403357</c:v>
                </c:pt>
                <c:pt idx="299">
                  <c:v>20.804538110403357</c:v>
                </c:pt>
                <c:pt idx="300">
                  <c:v>20.804538110403357</c:v>
                </c:pt>
                <c:pt idx="301">
                  <c:v>20.804538110403357</c:v>
                </c:pt>
                <c:pt idx="302">
                  <c:v>20.804538110403357</c:v>
                </c:pt>
                <c:pt idx="303">
                  <c:v>20.804538110403357</c:v>
                </c:pt>
                <c:pt idx="304">
                  <c:v>20.804538110403357</c:v>
                </c:pt>
                <c:pt idx="305">
                  <c:v>20.804538110403357</c:v>
                </c:pt>
                <c:pt idx="306">
                  <c:v>20.804538110403357</c:v>
                </c:pt>
                <c:pt idx="307">
                  <c:v>20.804538110403357</c:v>
                </c:pt>
                <c:pt idx="308">
                  <c:v>20.804538110403357</c:v>
                </c:pt>
                <c:pt idx="309">
                  <c:v>20.804538110403357</c:v>
                </c:pt>
                <c:pt idx="310">
                  <c:v>20.804538110403357</c:v>
                </c:pt>
                <c:pt idx="311">
                  <c:v>20.804538110403357</c:v>
                </c:pt>
                <c:pt idx="312">
                  <c:v>20.804538110403357</c:v>
                </c:pt>
                <c:pt idx="313">
                  <c:v>20.804538110403357</c:v>
                </c:pt>
                <c:pt idx="314">
                  <c:v>20.804538110403357</c:v>
                </c:pt>
                <c:pt idx="315">
                  <c:v>20.804538110403357</c:v>
                </c:pt>
                <c:pt idx="316">
                  <c:v>20.804538110403357</c:v>
                </c:pt>
                <c:pt idx="317">
                  <c:v>20.804538110403357</c:v>
                </c:pt>
                <c:pt idx="318">
                  <c:v>20.804538110403357</c:v>
                </c:pt>
                <c:pt idx="319">
                  <c:v>20.804538110403357</c:v>
                </c:pt>
                <c:pt idx="320">
                  <c:v>20.804538110403357</c:v>
                </c:pt>
                <c:pt idx="321">
                  <c:v>20.804538110403357</c:v>
                </c:pt>
                <c:pt idx="322">
                  <c:v>20.804538110403357</c:v>
                </c:pt>
                <c:pt idx="323">
                  <c:v>20.804538110403357</c:v>
                </c:pt>
                <c:pt idx="324">
                  <c:v>20.804538110403357</c:v>
                </c:pt>
                <c:pt idx="325">
                  <c:v>20.804538110403357</c:v>
                </c:pt>
                <c:pt idx="326">
                  <c:v>20.804538110403357</c:v>
                </c:pt>
                <c:pt idx="327">
                  <c:v>20.804538110403357</c:v>
                </c:pt>
                <c:pt idx="328">
                  <c:v>20.804538110403357</c:v>
                </c:pt>
                <c:pt idx="329">
                  <c:v>20.804538110403357</c:v>
                </c:pt>
                <c:pt idx="330">
                  <c:v>20.804538110403357</c:v>
                </c:pt>
                <c:pt idx="331">
                  <c:v>20.804538110403357</c:v>
                </c:pt>
                <c:pt idx="332">
                  <c:v>20.804538110403357</c:v>
                </c:pt>
                <c:pt idx="333">
                  <c:v>20.804538110403357</c:v>
                </c:pt>
                <c:pt idx="334">
                  <c:v>20.804538110403357</c:v>
                </c:pt>
                <c:pt idx="335">
                  <c:v>20.804538110403357</c:v>
                </c:pt>
                <c:pt idx="336">
                  <c:v>20.804538110403357</c:v>
                </c:pt>
                <c:pt idx="337">
                  <c:v>20.804538110403357</c:v>
                </c:pt>
                <c:pt idx="338">
                  <c:v>20.804538110403357</c:v>
                </c:pt>
                <c:pt idx="339">
                  <c:v>20.804538110403357</c:v>
                </c:pt>
                <c:pt idx="340">
                  <c:v>20.804538110403357</c:v>
                </c:pt>
                <c:pt idx="341">
                  <c:v>20.804538110403357</c:v>
                </c:pt>
                <c:pt idx="342">
                  <c:v>20.804538110403357</c:v>
                </c:pt>
                <c:pt idx="343">
                  <c:v>20.804538110403357</c:v>
                </c:pt>
                <c:pt idx="344">
                  <c:v>20.804538110403357</c:v>
                </c:pt>
                <c:pt idx="345">
                  <c:v>20.804538110403357</c:v>
                </c:pt>
                <c:pt idx="346">
                  <c:v>20.804538110403357</c:v>
                </c:pt>
                <c:pt idx="347">
                  <c:v>20.804538110403357</c:v>
                </c:pt>
                <c:pt idx="348">
                  <c:v>20.804538110403357</c:v>
                </c:pt>
                <c:pt idx="349">
                  <c:v>20.804538110403357</c:v>
                </c:pt>
                <c:pt idx="350">
                  <c:v>20.804538110403357</c:v>
                </c:pt>
                <c:pt idx="351">
                  <c:v>20.804538110403357</c:v>
                </c:pt>
                <c:pt idx="352">
                  <c:v>20.804538110403357</c:v>
                </c:pt>
                <c:pt idx="353">
                  <c:v>20.804538110403357</c:v>
                </c:pt>
                <c:pt idx="354">
                  <c:v>20.804538110403357</c:v>
                </c:pt>
                <c:pt idx="355">
                  <c:v>20.804538110403357</c:v>
                </c:pt>
                <c:pt idx="356">
                  <c:v>20.804538110403357</c:v>
                </c:pt>
                <c:pt idx="357">
                  <c:v>20.804538110403357</c:v>
                </c:pt>
                <c:pt idx="358">
                  <c:v>20.804538110403357</c:v>
                </c:pt>
                <c:pt idx="359">
                  <c:v>20.804538110403357</c:v>
                </c:pt>
                <c:pt idx="360">
                  <c:v>20.804538110403357</c:v>
                </c:pt>
                <c:pt idx="361">
                  <c:v>20.804538110403357</c:v>
                </c:pt>
                <c:pt idx="362">
                  <c:v>20.804538110403357</c:v>
                </c:pt>
                <c:pt idx="363">
                  <c:v>20.804538110403357</c:v>
                </c:pt>
                <c:pt idx="364">
                  <c:v>20.804538110403357</c:v>
                </c:pt>
                <c:pt idx="365">
                  <c:v>20.804538110403357</c:v>
                </c:pt>
                <c:pt idx="366">
                  <c:v>20.804538110403357</c:v>
                </c:pt>
                <c:pt idx="367">
                  <c:v>20.804538110403357</c:v>
                </c:pt>
                <c:pt idx="368">
                  <c:v>20.804538110403357</c:v>
                </c:pt>
                <c:pt idx="369">
                  <c:v>20.804538110403357</c:v>
                </c:pt>
                <c:pt idx="370">
                  <c:v>20.804538110403357</c:v>
                </c:pt>
                <c:pt idx="371">
                  <c:v>20.804538110403357</c:v>
                </c:pt>
                <c:pt idx="372">
                  <c:v>20.804538110403357</c:v>
                </c:pt>
                <c:pt idx="373">
                  <c:v>20.804538110403357</c:v>
                </c:pt>
                <c:pt idx="374">
                  <c:v>20.804538110403357</c:v>
                </c:pt>
                <c:pt idx="375">
                  <c:v>20.804538110403357</c:v>
                </c:pt>
                <c:pt idx="376">
                  <c:v>20.804538110403357</c:v>
                </c:pt>
                <c:pt idx="377">
                  <c:v>20.804538110403357</c:v>
                </c:pt>
                <c:pt idx="378">
                  <c:v>20.804538110403357</c:v>
                </c:pt>
                <c:pt idx="379">
                  <c:v>20.804538110403357</c:v>
                </c:pt>
                <c:pt idx="380">
                  <c:v>20.804538110403357</c:v>
                </c:pt>
                <c:pt idx="381">
                  <c:v>20.804538110403357</c:v>
                </c:pt>
                <c:pt idx="382">
                  <c:v>20.804538110403357</c:v>
                </c:pt>
                <c:pt idx="383">
                  <c:v>20.804538110403357</c:v>
                </c:pt>
                <c:pt idx="384">
                  <c:v>20.804538110403357</c:v>
                </c:pt>
                <c:pt idx="385">
                  <c:v>20.804538110403357</c:v>
                </c:pt>
                <c:pt idx="386">
                  <c:v>20.804538110403357</c:v>
                </c:pt>
                <c:pt idx="387">
                  <c:v>20.804538110403357</c:v>
                </c:pt>
                <c:pt idx="388">
                  <c:v>20.804538110403357</c:v>
                </c:pt>
                <c:pt idx="389">
                  <c:v>20.804538110403357</c:v>
                </c:pt>
                <c:pt idx="390">
                  <c:v>20.804538110403357</c:v>
                </c:pt>
                <c:pt idx="391">
                  <c:v>20.804538110403357</c:v>
                </c:pt>
                <c:pt idx="392">
                  <c:v>20.804538110403357</c:v>
                </c:pt>
                <c:pt idx="393">
                  <c:v>20.804538110403357</c:v>
                </c:pt>
                <c:pt idx="394">
                  <c:v>20.804538110403357</c:v>
                </c:pt>
                <c:pt idx="395">
                  <c:v>20.804538110403357</c:v>
                </c:pt>
                <c:pt idx="396">
                  <c:v>20.804538110403357</c:v>
                </c:pt>
                <c:pt idx="397">
                  <c:v>20.804538110403357</c:v>
                </c:pt>
                <c:pt idx="398">
                  <c:v>20.804538110403357</c:v>
                </c:pt>
                <c:pt idx="399">
                  <c:v>20.804538110403357</c:v>
                </c:pt>
                <c:pt idx="400">
                  <c:v>20.804538110403357</c:v>
                </c:pt>
                <c:pt idx="401">
                  <c:v>20.804538110403357</c:v>
                </c:pt>
                <c:pt idx="402">
                  <c:v>20.804538110403357</c:v>
                </c:pt>
                <c:pt idx="403">
                  <c:v>20.804538110403357</c:v>
                </c:pt>
                <c:pt idx="404">
                  <c:v>20.804538110403357</c:v>
                </c:pt>
                <c:pt idx="405">
                  <c:v>20.804538110403357</c:v>
                </c:pt>
                <c:pt idx="406">
                  <c:v>20.804538110403357</c:v>
                </c:pt>
                <c:pt idx="407">
                  <c:v>20.804538110403357</c:v>
                </c:pt>
                <c:pt idx="408">
                  <c:v>20.804538110403357</c:v>
                </c:pt>
                <c:pt idx="409">
                  <c:v>20.804538110403357</c:v>
                </c:pt>
                <c:pt idx="410">
                  <c:v>20.804538110403357</c:v>
                </c:pt>
                <c:pt idx="411">
                  <c:v>20.804538110403357</c:v>
                </c:pt>
                <c:pt idx="412">
                  <c:v>20.804538110403357</c:v>
                </c:pt>
                <c:pt idx="413">
                  <c:v>20.804538110403357</c:v>
                </c:pt>
                <c:pt idx="414">
                  <c:v>20.804538110403357</c:v>
                </c:pt>
                <c:pt idx="415">
                  <c:v>20.804538110403357</c:v>
                </c:pt>
                <c:pt idx="416">
                  <c:v>20.804538110403357</c:v>
                </c:pt>
                <c:pt idx="417">
                  <c:v>20.804538110403357</c:v>
                </c:pt>
                <c:pt idx="418">
                  <c:v>20.804538110403357</c:v>
                </c:pt>
                <c:pt idx="419">
                  <c:v>20.804538110403357</c:v>
                </c:pt>
                <c:pt idx="420">
                  <c:v>20.804538110403357</c:v>
                </c:pt>
                <c:pt idx="421">
                  <c:v>20.804538110403357</c:v>
                </c:pt>
                <c:pt idx="422">
                  <c:v>20.804538110403357</c:v>
                </c:pt>
                <c:pt idx="423">
                  <c:v>20.804538110403357</c:v>
                </c:pt>
                <c:pt idx="424">
                  <c:v>20.804538110403357</c:v>
                </c:pt>
                <c:pt idx="425">
                  <c:v>20.804538110403357</c:v>
                </c:pt>
                <c:pt idx="426">
                  <c:v>20.804538110403357</c:v>
                </c:pt>
                <c:pt idx="427">
                  <c:v>20.804538110403357</c:v>
                </c:pt>
                <c:pt idx="428">
                  <c:v>20.804538110403357</c:v>
                </c:pt>
                <c:pt idx="429">
                  <c:v>20.804538110403357</c:v>
                </c:pt>
                <c:pt idx="430">
                  <c:v>20.804538110403357</c:v>
                </c:pt>
                <c:pt idx="431">
                  <c:v>20.804538110403357</c:v>
                </c:pt>
                <c:pt idx="432">
                  <c:v>20.804538110403357</c:v>
                </c:pt>
                <c:pt idx="433">
                  <c:v>20.804538110403357</c:v>
                </c:pt>
                <c:pt idx="434">
                  <c:v>20.804538110403357</c:v>
                </c:pt>
                <c:pt idx="435">
                  <c:v>20.804538110403357</c:v>
                </c:pt>
                <c:pt idx="436">
                  <c:v>20.804538110403357</c:v>
                </c:pt>
                <c:pt idx="437">
                  <c:v>20.804538110403357</c:v>
                </c:pt>
                <c:pt idx="438">
                  <c:v>20.804538110403357</c:v>
                </c:pt>
                <c:pt idx="439">
                  <c:v>20.804538110403357</c:v>
                </c:pt>
                <c:pt idx="440">
                  <c:v>20.804538110403357</c:v>
                </c:pt>
                <c:pt idx="441">
                  <c:v>20.804538110403357</c:v>
                </c:pt>
                <c:pt idx="442">
                  <c:v>20.804538110403357</c:v>
                </c:pt>
                <c:pt idx="443">
                  <c:v>20.804538110403357</c:v>
                </c:pt>
                <c:pt idx="444">
                  <c:v>20.804538110403357</c:v>
                </c:pt>
                <c:pt idx="445">
                  <c:v>20.804538110403357</c:v>
                </c:pt>
                <c:pt idx="446">
                  <c:v>20.804538110403357</c:v>
                </c:pt>
                <c:pt idx="447">
                  <c:v>20.804538110403357</c:v>
                </c:pt>
                <c:pt idx="448">
                  <c:v>20.804538110403357</c:v>
                </c:pt>
                <c:pt idx="449">
                  <c:v>20.804538110403357</c:v>
                </c:pt>
                <c:pt idx="450">
                  <c:v>20.804538110403357</c:v>
                </c:pt>
                <c:pt idx="451">
                  <c:v>20.804538110403357</c:v>
                </c:pt>
                <c:pt idx="452">
                  <c:v>20.804538110403357</c:v>
                </c:pt>
                <c:pt idx="453">
                  <c:v>20.804538110403357</c:v>
                </c:pt>
                <c:pt idx="454">
                  <c:v>20.804538110403357</c:v>
                </c:pt>
                <c:pt idx="455">
                  <c:v>20.804538110403357</c:v>
                </c:pt>
                <c:pt idx="456">
                  <c:v>20.804538110403357</c:v>
                </c:pt>
                <c:pt idx="457">
                  <c:v>20.804538110403357</c:v>
                </c:pt>
                <c:pt idx="458">
                  <c:v>20.804538110403357</c:v>
                </c:pt>
                <c:pt idx="459">
                  <c:v>20.804538110403357</c:v>
                </c:pt>
                <c:pt idx="460">
                  <c:v>20.804538110403357</c:v>
                </c:pt>
                <c:pt idx="461">
                  <c:v>20.804538110403357</c:v>
                </c:pt>
                <c:pt idx="462">
                  <c:v>20.804538110403357</c:v>
                </c:pt>
                <c:pt idx="463">
                  <c:v>20.804538110403357</c:v>
                </c:pt>
                <c:pt idx="464">
                  <c:v>20.804538110403357</c:v>
                </c:pt>
                <c:pt idx="465">
                  <c:v>20.804538110403357</c:v>
                </c:pt>
                <c:pt idx="466">
                  <c:v>20.804538110403357</c:v>
                </c:pt>
                <c:pt idx="467">
                  <c:v>20.804538110403357</c:v>
                </c:pt>
                <c:pt idx="468">
                  <c:v>20.804538110403357</c:v>
                </c:pt>
                <c:pt idx="469">
                  <c:v>20.804538110403357</c:v>
                </c:pt>
                <c:pt idx="470">
                  <c:v>20.804538110403357</c:v>
                </c:pt>
                <c:pt idx="471">
                  <c:v>20.804538110403357</c:v>
                </c:pt>
                <c:pt idx="472">
                  <c:v>20.804538110403357</c:v>
                </c:pt>
                <c:pt idx="473">
                  <c:v>20.804538110403357</c:v>
                </c:pt>
                <c:pt idx="474">
                  <c:v>20.804538110403357</c:v>
                </c:pt>
                <c:pt idx="475">
                  <c:v>20.804538110403357</c:v>
                </c:pt>
                <c:pt idx="476">
                  <c:v>20.804538110403357</c:v>
                </c:pt>
                <c:pt idx="477">
                  <c:v>20.804538110403357</c:v>
                </c:pt>
                <c:pt idx="478">
                  <c:v>20.804538110403357</c:v>
                </c:pt>
                <c:pt idx="479">
                  <c:v>20.804538110403357</c:v>
                </c:pt>
                <c:pt idx="480">
                  <c:v>20.804538110403357</c:v>
                </c:pt>
                <c:pt idx="481">
                  <c:v>20.804538110403357</c:v>
                </c:pt>
                <c:pt idx="482">
                  <c:v>20.804538110403357</c:v>
                </c:pt>
                <c:pt idx="483">
                  <c:v>20.804538110403357</c:v>
                </c:pt>
                <c:pt idx="484">
                  <c:v>20.804538110403357</c:v>
                </c:pt>
                <c:pt idx="485">
                  <c:v>20.804538110403357</c:v>
                </c:pt>
                <c:pt idx="486">
                  <c:v>20.804538110403357</c:v>
                </c:pt>
                <c:pt idx="487">
                  <c:v>20.804538110403357</c:v>
                </c:pt>
                <c:pt idx="488">
                  <c:v>20.804538110403357</c:v>
                </c:pt>
                <c:pt idx="489">
                  <c:v>20.804538110403357</c:v>
                </c:pt>
                <c:pt idx="490">
                  <c:v>20.804538110403357</c:v>
                </c:pt>
                <c:pt idx="491">
                  <c:v>20.804538110403357</c:v>
                </c:pt>
                <c:pt idx="492">
                  <c:v>20.804538110403357</c:v>
                </c:pt>
                <c:pt idx="493">
                  <c:v>20.804538110403357</c:v>
                </c:pt>
                <c:pt idx="494">
                  <c:v>20.804538110403357</c:v>
                </c:pt>
                <c:pt idx="495">
                  <c:v>20.804538110403357</c:v>
                </c:pt>
                <c:pt idx="496">
                  <c:v>20.804538110403357</c:v>
                </c:pt>
                <c:pt idx="497">
                  <c:v>20.804538110403357</c:v>
                </c:pt>
                <c:pt idx="498">
                  <c:v>20.804538110403357</c:v>
                </c:pt>
                <c:pt idx="499">
                  <c:v>20.804538110403357</c:v>
                </c:pt>
                <c:pt idx="500">
                  <c:v>20.804538110403357</c:v>
                </c:pt>
                <c:pt idx="501">
                  <c:v>20.804538110403357</c:v>
                </c:pt>
                <c:pt idx="502">
                  <c:v>20.804538110403357</c:v>
                </c:pt>
                <c:pt idx="503">
                  <c:v>20.804538110403357</c:v>
                </c:pt>
                <c:pt idx="504">
                  <c:v>20.804538110403357</c:v>
                </c:pt>
                <c:pt idx="505">
                  <c:v>20.804538110403357</c:v>
                </c:pt>
                <c:pt idx="506">
                  <c:v>20.804538110403357</c:v>
                </c:pt>
                <c:pt idx="507">
                  <c:v>20.804538110403357</c:v>
                </c:pt>
                <c:pt idx="508">
                  <c:v>20.804538110403357</c:v>
                </c:pt>
                <c:pt idx="509">
                  <c:v>20.804538110403357</c:v>
                </c:pt>
                <c:pt idx="510">
                  <c:v>20.804538110403357</c:v>
                </c:pt>
                <c:pt idx="511">
                  <c:v>20.804538110403357</c:v>
                </c:pt>
                <c:pt idx="512">
                  <c:v>20.804538110403357</c:v>
                </c:pt>
                <c:pt idx="513">
                  <c:v>20.804538110403357</c:v>
                </c:pt>
                <c:pt idx="514">
                  <c:v>20.804538110403357</c:v>
                </c:pt>
                <c:pt idx="515">
                  <c:v>20.804538110403357</c:v>
                </c:pt>
                <c:pt idx="516">
                  <c:v>20.804538110403357</c:v>
                </c:pt>
                <c:pt idx="517">
                  <c:v>20.804538110403357</c:v>
                </c:pt>
                <c:pt idx="518">
                  <c:v>20.804538110403357</c:v>
                </c:pt>
                <c:pt idx="519">
                  <c:v>20.804538110403357</c:v>
                </c:pt>
                <c:pt idx="520">
                  <c:v>20.804538110403357</c:v>
                </c:pt>
                <c:pt idx="521">
                  <c:v>20.804538110403357</c:v>
                </c:pt>
                <c:pt idx="522">
                  <c:v>20.804538110403357</c:v>
                </c:pt>
                <c:pt idx="523">
                  <c:v>20.804538110403357</c:v>
                </c:pt>
                <c:pt idx="524">
                  <c:v>20.804538110403357</c:v>
                </c:pt>
                <c:pt idx="525">
                  <c:v>20.804538110403357</c:v>
                </c:pt>
                <c:pt idx="526">
                  <c:v>20.804538110403357</c:v>
                </c:pt>
                <c:pt idx="527">
                  <c:v>20.804538110403357</c:v>
                </c:pt>
                <c:pt idx="528">
                  <c:v>20.804538110403357</c:v>
                </c:pt>
                <c:pt idx="529">
                  <c:v>20.804538110403357</c:v>
                </c:pt>
                <c:pt idx="530">
                  <c:v>20.804538110403357</c:v>
                </c:pt>
                <c:pt idx="531">
                  <c:v>20.804538110403357</c:v>
                </c:pt>
                <c:pt idx="532">
                  <c:v>20.804538110403357</c:v>
                </c:pt>
                <c:pt idx="533">
                  <c:v>20.804538110403357</c:v>
                </c:pt>
                <c:pt idx="534">
                  <c:v>20.804538110403357</c:v>
                </c:pt>
                <c:pt idx="535">
                  <c:v>20.804538110403357</c:v>
                </c:pt>
                <c:pt idx="536">
                  <c:v>20.804538110403357</c:v>
                </c:pt>
                <c:pt idx="537">
                  <c:v>20.804538110403357</c:v>
                </c:pt>
                <c:pt idx="538">
                  <c:v>20.804538110403357</c:v>
                </c:pt>
                <c:pt idx="539">
                  <c:v>20.804538110403357</c:v>
                </c:pt>
                <c:pt idx="540">
                  <c:v>20.804538110403357</c:v>
                </c:pt>
                <c:pt idx="541">
                  <c:v>20.804538110403357</c:v>
                </c:pt>
                <c:pt idx="542">
                  <c:v>20.804538110403357</c:v>
                </c:pt>
                <c:pt idx="543">
                  <c:v>20.804538110403357</c:v>
                </c:pt>
                <c:pt idx="544">
                  <c:v>20.804538110403357</c:v>
                </c:pt>
                <c:pt idx="545">
                  <c:v>20.804538110403357</c:v>
                </c:pt>
                <c:pt idx="546">
                  <c:v>20.804538110403357</c:v>
                </c:pt>
                <c:pt idx="547">
                  <c:v>20.804538110403357</c:v>
                </c:pt>
                <c:pt idx="548">
                  <c:v>20.804538110403357</c:v>
                </c:pt>
                <c:pt idx="549">
                  <c:v>20.804538110403357</c:v>
                </c:pt>
                <c:pt idx="550">
                  <c:v>20.804538110403357</c:v>
                </c:pt>
                <c:pt idx="551">
                  <c:v>20.804538110403357</c:v>
                </c:pt>
                <c:pt idx="552">
                  <c:v>20.804538110403357</c:v>
                </c:pt>
                <c:pt idx="553">
                  <c:v>20.804538110403357</c:v>
                </c:pt>
                <c:pt idx="554">
                  <c:v>20.804538110403357</c:v>
                </c:pt>
                <c:pt idx="555">
                  <c:v>20.804538110403357</c:v>
                </c:pt>
                <c:pt idx="556">
                  <c:v>20.804538110403357</c:v>
                </c:pt>
                <c:pt idx="557">
                  <c:v>20.804538110403357</c:v>
                </c:pt>
                <c:pt idx="558">
                  <c:v>20.804538110403357</c:v>
                </c:pt>
                <c:pt idx="559">
                  <c:v>20.804538110403357</c:v>
                </c:pt>
                <c:pt idx="560">
                  <c:v>20.804538110403357</c:v>
                </c:pt>
                <c:pt idx="561">
                  <c:v>20.804538110403357</c:v>
                </c:pt>
                <c:pt idx="562">
                  <c:v>20.804538110403357</c:v>
                </c:pt>
                <c:pt idx="563">
                  <c:v>20.804538110403357</c:v>
                </c:pt>
                <c:pt idx="564">
                  <c:v>20.804538110403357</c:v>
                </c:pt>
                <c:pt idx="565">
                  <c:v>20.804538110403357</c:v>
                </c:pt>
                <c:pt idx="566">
                  <c:v>20.804538110403357</c:v>
                </c:pt>
                <c:pt idx="567">
                  <c:v>20.804538110403357</c:v>
                </c:pt>
                <c:pt idx="568">
                  <c:v>20.804538110403357</c:v>
                </c:pt>
                <c:pt idx="569">
                  <c:v>20.804538110403357</c:v>
                </c:pt>
                <c:pt idx="570">
                  <c:v>20.804538110403357</c:v>
                </c:pt>
                <c:pt idx="571">
                  <c:v>20.804538110403357</c:v>
                </c:pt>
                <c:pt idx="572">
                  <c:v>20.804538110403357</c:v>
                </c:pt>
                <c:pt idx="573">
                  <c:v>20.804538110403357</c:v>
                </c:pt>
                <c:pt idx="574">
                  <c:v>20.804538110403357</c:v>
                </c:pt>
                <c:pt idx="575">
                  <c:v>20.804538110403357</c:v>
                </c:pt>
                <c:pt idx="576">
                  <c:v>20.804538110403357</c:v>
                </c:pt>
                <c:pt idx="577">
                  <c:v>20.804538110403357</c:v>
                </c:pt>
                <c:pt idx="578">
                  <c:v>20.804538110403357</c:v>
                </c:pt>
                <c:pt idx="579">
                  <c:v>20.804538110403357</c:v>
                </c:pt>
                <c:pt idx="580">
                  <c:v>20.804538110403357</c:v>
                </c:pt>
                <c:pt idx="581">
                  <c:v>20.804538110403357</c:v>
                </c:pt>
                <c:pt idx="582">
                  <c:v>20.804538110403357</c:v>
                </c:pt>
                <c:pt idx="583">
                  <c:v>20.804538110403357</c:v>
                </c:pt>
                <c:pt idx="584">
                  <c:v>20.804538110403357</c:v>
                </c:pt>
                <c:pt idx="585">
                  <c:v>20.804538110403357</c:v>
                </c:pt>
                <c:pt idx="586">
                  <c:v>20.804538110403357</c:v>
                </c:pt>
                <c:pt idx="587">
                  <c:v>20.804538110403357</c:v>
                </c:pt>
                <c:pt idx="588">
                  <c:v>20.804538110403357</c:v>
                </c:pt>
                <c:pt idx="589">
                  <c:v>20.804538110403357</c:v>
                </c:pt>
                <c:pt idx="590">
                  <c:v>20.804538110403357</c:v>
                </c:pt>
                <c:pt idx="591">
                  <c:v>20.804538110403357</c:v>
                </c:pt>
                <c:pt idx="592">
                  <c:v>20.804538110403357</c:v>
                </c:pt>
                <c:pt idx="593">
                  <c:v>20.804538110403357</c:v>
                </c:pt>
                <c:pt idx="594">
                  <c:v>20.804538110403357</c:v>
                </c:pt>
                <c:pt idx="595">
                  <c:v>20.804538110403357</c:v>
                </c:pt>
                <c:pt idx="596">
                  <c:v>20.804538110403357</c:v>
                </c:pt>
                <c:pt idx="597">
                  <c:v>20.804538110403357</c:v>
                </c:pt>
                <c:pt idx="598">
                  <c:v>20.804538110403357</c:v>
                </c:pt>
                <c:pt idx="599">
                  <c:v>20.804538110403357</c:v>
                </c:pt>
                <c:pt idx="600">
                  <c:v>20.804538110403357</c:v>
                </c:pt>
                <c:pt idx="601">
                  <c:v>20.804538110403357</c:v>
                </c:pt>
                <c:pt idx="602">
                  <c:v>20.804538110403357</c:v>
                </c:pt>
                <c:pt idx="603">
                  <c:v>20.804538110403357</c:v>
                </c:pt>
                <c:pt idx="604">
                  <c:v>20.804538110403357</c:v>
                </c:pt>
                <c:pt idx="605">
                  <c:v>20.804538110403357</c:v>
                </c:pt>
                <c:pt idx="606">
                  <c:v>20.804538110403357</c:v>
                </c:pt>
                <c:pt idx="607">
                  <c:v>20.804538110403357</c:v>
                </c:pt>
                <c:pt idx="608">
                  <c:v>20.804538110403357</c:v>
                </c:pt>
                <c:pt idx="609">
                  <c:v>20.804538110403357</c:v>
                </c:pt>
                <c:pt idx="610">
                  <c:v>20.804538110403357</c:v>
                </c:pt>
                <c:pt idx="611">
                  <c:v>20.804538110403357</c:v>
                </c:pt>
                <c:pt idx="612">
                  <c:v>20.804538110403357</c:v>
                </c:pt>
                <c:pt idx="613">
                  <c:v>20.804538110403357</c:v>
                </c:pt>
                <c:pt idx="614">
                  <c:v>20.804538110403357</c:v>
                </c:pt>
                <c:pt idx="615">
                  <c:v>20.804538110403357</c:v>
                </c:pt>
                <c:pt idx="616">
                  <c:v>20.804538110403357</c:v>
                </c:pt>
                <c:pt idx="617">
                  <c:v>20.804538110403357</c:v>
                </c:pt>
                <c:pt idx="618">
                  <c:v>20.804538110403357</c:v>
                </c:pt>
                <c:pt idx="619">
                  <c:v>20.804538110403357</c:v>
                </c:pt>
                <c:pt idx="620">
                  <c:v>20.804538110403357</c:v>
                </c:pt>
                <c:pt idx="621">
                  <c:v>20.804538110403357</c:v>
                </c:pt>
                <c:pt idx="622">
                  <c:v>20.804538110403357</c:v>
                </c:pt>
                <c:pt idx="623">
                  <c:v>20.804538110403357</c:v>
                </c:pt>
                <c:pt idx="624">
                  <c:v>20.804538110403357</c:v>
                </c:pt>
                <c:pt idx="625">
                  <c:v>20.804538110403357</c:v>
                </c:pt>
                <c:pt idx="626">
                  <c:v>20.804538110403357</c:v>
                </c:pt>
                <c:pt idx="627">
                  <c:v>20.804538110403357</c:v>
                </c:pt>
                <c:pt idx="628">
                  <c:v>20.804538110403357</c:v>
                </c:pt>
                <c:pt idx="629">
                  <c:v>20.804538110403357</c:v>
                </c:pt>
                <c:pt idx="630">
                  <c:v>20.804538110403357</c:v>
                </c:pt>
                <c:pt idx="631">
                  <c:v>20.804538110403357</c:v>
                </c:pt>
                <c:pt idx="632">
                  <c:v>20.804538110403357</c:v>
                </c:pt>
                <c:pt idx="633">
                  <c:v>20.804538110403357</c:v>
                </c:pt>
                <c:pt idx="634">
                  <c:v>20.804538110403357</c:v>
                </c:pt>
                <c:pt idx="635">
                  <c:v>20.804538110403357</c:v>
                </c:pt>
                <c:pt idx="636">
                  <c:v>20.804538110403357</c:v>
                </c:pt>
                <c:pt idx="637">
                  <c:v>20.804538110403357</c:v>
                </c:pt>
                <c:pt idx="638">
                  <c:v>20.804538110403357</c:v>
                </c:pt>
                <c:pt idx="639">
                  <c:v>20.804538110403357</c:v>
                </c:pt>
                <c:pt idx="640">
                  <c:v>20.804538110403357</c:v>
                </c:pt>
                <c:pt idx="641">
                  <c:v>20.804538110403357</c:v>
                </c:pt>
                <c:pt idx="642">
                  <c:v>20.804538110403357</c:v>
                </c:pt>
                <c:pt idx="643">
                  <c:v>20.804538110403357</c:v>
                </c:pt>
                <c:pt idx="644">
                  <c:v>20.804538110403357</c:v>
                </c:pt>
                <c:pt idx="645">
                  <c:v>20.804538110403357</c:v>
                </c:pt>
                <c:pt idx="646">
                  <c:v>20.804538110403357</c:v>
                </c:pt>
                <c:pt idx="647">
                  <c:v>20.804538110403357</c:v>
                </c:pt>
                <c:pt idx="648">
                  <c:v>20.804538110403357</c:v>
                </c:pt>
                <c:pt idx="649">
                  <c:v>20.804538110403357</c:v>
                </c:pt>
                <c:pt idx="650">
                  <c:v>20.804538110403357</c:v>
                </c:pt>
                <c:pt idx="651">
                  <c:v>20.804538110403357</c:v>
                </c:pt>
                <c:pt idx="652">
                  <c:v>20.804538110403357</c:v>
                </c:pt>
                <c:pt idx="653">
                  <c:v>20.804538110403357</c:v>
                </c:pt>
                <c:pt idx="654">
                  <c:v>20.804538110403357</c:v>
                </c:pt>
                <c:pt idx="655">
                  <c:v>20.804538110403357</c:v>
                </c:pt>
                <c:pt idx="656">
                  <c:v>20.804538110403357</c:v>
                </c:pt>
                <c:pt idx="657">
                  <c:v>20.804538110403357</c:v>
                </c:pt>
                <c:pt idx="658">
                  <c:v>20.804538110403357</c:v>
                </c:pt>
                <c:pt idx="659">
                  <c:v>20.804538110403357</c:v>
                </c:pt>
                <c:pt idx="660">
                  <c:v>20.804538110403357</c:v>
                </c:pt>
                <c:pt idx="661">
                  <c:v>20.804538110403357</c:v>
                </c:pt>
                <c:pt idx="662">
                  <c:v>20.804538110403357</c:v>
                </c:pt>
                <c:pt idx="663">
                  <c:v>20.804538110403357</c:v>
                </c:pt>
                <c:pt idx="664">
                  <c:v>20.804538110403357</c:v>
                </c:pt>
                <c:pt idx="665">
                  <c:v>20.804538110403357</c:v>
                </c:pt>
                <c:pt idx="666">
                  <c:v>20.804538110403357</c:v>
                </c:pt>
                <c:pt idx="667">
                  <c:v>20.804538110403357</c:v>
                </c:pt>
                <c:pt idx="668">
                  <c:v>20.804538110403357</c:v>
                </c:pt>
                <c:pt idx="669">
                  <c:v>20.804538110403357</c:v>
                </c:pt>
                <c:pt idx="670">
                  <c:v>20.804538110403357</c:v>
                </c:pt>
                <c:pt idx="671">
                  <c:v>20.804538110403357</c:v>
                </c:pt>
                <c:pt idx="672">
                  <c:v>20.804538110403357</c:v>
                </c:pt>
                <c:pt idx="673">
                  <c:v>20.804538110403357</c:v>
                </c:pt>
                <c:pt idx="674">
                  <c:v>20.804538110403357</c:v>
                </c:pt>
                <c:pt idx="675">
                  <c:v>20.804538110403357</c:v>
                </c:pt>
                <c:pt idx="676">
                  <c:v>20.804538110403357</c:v>
                </c:pt>
                <c:pt idx="677">
                  <c:v>20.804538110403357</c:v>
                </c:pt>
                <c:pt idx="678">
                  <c:v>20.804538110403357</c:v>
                </c:pt>
                <c:pt idx="679">
                  <c:v>20.804538110403357</c:v>
                </c:pt>
                <c:pt idx="680">
                  <c:v>20.804538110403357</c:v>
                </c:pt>
                <c:pt idx="681">
                  <c:v>20.804538110403357</c:v>
                </c:pt>
                <c:pt idx="682">
                  <c:v>20.804538110403357</c:v>
                </c:pt>
                <c:pt idx="683">
                  <c:v>20.804538110403357</c:v>
                </c:pt>
                <c:pt idx="684">
                  <c:v>20.804538110403357</c:v>
                </c:pt>
                <c:pt idx="685">
                  <c:v>20.804538110403357</c:v>
                </c:pt>
                <c:pt idx="686">
                  <c:v>20.804538110403357</c:v>
                </c:pt>
                <c:pt idx="687">
                  <c:v>20.804538110403357</c:v>
                </c:pt>
                <c:pt idx="688">
                  <c:v>20.804538110403357</c:v>
                </c:pt>
                <c:pt idx="689">
                  <c:v>20.804538110403357</c:v>
                </c:pt>
                <c:pt idx="690">
                  <c:v>20.804538110403357</c:v>
                </c:pt>
                <c:pt idx="691">
                  <c:v>20.804538110403357</c:v>
                </c:pt>
                <c:pt idx="692">
                  <c:v>20.804538110403357</c:v>
                </c:pt>
                <c:pt idx="693">
                  <c:v>20.804538110403357</c:v>
                </c:pt>
                <c:pt idx="694">
                  <c:v>20.804538110403357</c:v>
                </c:pt>
                <c:pt idx="695">
                  <c:v>20.804538110403357</c:v>
                </c:pt>
                <c:pt idx="696">
                  <c:v>20.804538110403357</c:v>
                </c:pt>
                <c:pt idx="697">
                  <c:v>20.804538110403357</c:v>
                </c:pt>
                <c:pt idx="698">
                  <c:v>20.804538110403357</c:v>
                </c:pt>
                <c:pt idx="699">
                  <c:v>20.804538110403357</c:v>
                </c:pt>
                <c:pt idx="700">
                  <c:v>20.804538110403357</c:v>
                </c:pt>
                <c:pt idx="701">
                  <c:v>20.804538110403357</c:v>
                </c:pt>
                <c:pt idx="702">
                  <c:v>20.804538110403357</c:v>
                </c:pt>
                <c:pt idx="703">
                  <c:v>20.804538110403357</c:v>
                </c:pt>
                <c:pt idx="704">
                  <c:v>20.804538110403357</c:v>
                </c:pt>
                <c:pt idx="705">
                  <c:v>20.804538110403357</c:v>
                </c:pt>
                <c:pt idx="706">
                  <c:v>20.804538110403357</c:v>
                </c:pt>
                <c:pt idx="707">
                  <c:v>20.804538110403357</c:v>
                </c:pt>
                <c:pt idx="708">
                  <c:v>20.804538110403357</c:v>
                </c:pt>
                <c:pt idx="709">
                  <c:v>20.804538110403357</c:v>
                </c:pt>
                <c:pt idx="710">
                  <c:v>20.804538110403357</c:v>
                </c:pt>
                <c:pt idx="711">
                  <c:v>20.804538110403357</c:v>
                </c:pt>
                <c:pt idx="712">
                  <c:v>20.804538110403357</c:v>
                </c:pt>
                <c:pt idx="713">
                  <c:v>20.804538110403357</c:v>
                </c:pt>
                <c:pt idx="714">
                  <c:v>20.804538110403357</c:v>
                </c:pt>
                <c:pt idx="715">
                  <c:v>20.804538110403357</c:v>
                </c:pt>
                <c:pt idx="716">
                  <c:v>20.804538110403357</c:v>
                </c:pt>
                <c:pt idx="717">
                  <c:v>20.804538110403357</c:v>
                </c:pt>
                <c:pt idx="718">
                  <c:v>20.804538110403357</c:v>
                </c:pt>
                <c:pt idx="719">
                  <c:v>20.804538110403357</c:v>
                </c:pt>
                <c:pt idx="720">
                  <c:v>20.804538110403357</c:v>
                </c:pt>
                <c:pt idx="721">
                  <c:v>20.804538110403357</c:v>
                </c:pt>
                <c:pt idx="722">
                  <c:v>20.804538110403357</c:v>
                </c:pt>
                <c:pt idx="723">
                  <c:v>20.804538110403357</c:v>
                </c:pt>
                <c:pt idx="724">
                  <c:v>20.804538110403357</c:v>
                </c:pt>
                <c:pt idx="725">
                  <c:v>20.804538110403357</c:v>
                </c:pt>
                <c:pt idx="726">
                  <c:v>20.804538110403357</c:v>
                </c:pt>
                <c:pt idx="727">
                  <c:v>20.804538110403357</c:v>
                </c:pt>
                <c:pt idx="728">
                  <c:v>20.804538110403357</c:v>
                </c:pt>
                <c:pt idx="729">
                  <c:v>20.804538110403357</c:v>
                </c:pt>
                <c:pt idx="730">
                  <c:v>20.804538110403357</c:v>
                </c:pt>
                <c:pt idx="731">
                  <c:v>20.804538110403357</c:v>
                </c:pt>
                <c:pt idx="732">
                  <c:v>20.804538110403357</c:v>
                </c:pt>
                <c:pt idx="733">
                  <c:v>20.804538110403357</c:v>
                </c:pt>
                <c:pt idx="734">
                  <c:v>20.804538110403357</c:v>
                </c:pt>
                <c:pt idx="735">
                  <c:v>20.804538110403357</c:v>
                </c:pt>
                <c:pt idx="736">
                  <c:v>20.804538110403357</c:v>
                </c:pt>
                <c:pt idx="737">
                  <c:v>20.804538110403357</c:v>
                </c:pt>
                <c:pt idx="738">
                  <c:v>20.804538110403357</c:v>
                </c:pt>
                <c:pt idx="739">
                  <c:v>20.804538110403357</c:v>
                </c:pt>
                <c:pt idx="740">
                  <c:v>20.804538110403357</c:v>
                </c:pt>
                <c:pt idx="741">
                  <c:v>20.804538110403357</c:v>
                </c:pt>
                <c:pt idx="742">
                  <c:v>20.804538110403357</c:v>
                </c:pt>
                <c:pt idx="743">
                  <c:v>20.804538110403357</c:v>
                </c:pt>
                <c:pt idx="744">
                  <c:v>20.804538110403357</c:v>
                </c:pt>
                <c:pt idx="745">
                  <c:v>20.804538110403357</c:v>
                </c:pt>
                <c:pt idx="746">
                  <c:v>20.804538110403357</c:v>
                </c:pt>
                <c:pt idx="747">
                  <c:v>20.804538110403357</c:v>
                </c:pt>
                <c:pt idx="748">
                  <c:v>20.804538110403357</c:v>
                </c:pt>
                <c:pt idx="749">
                  <c:v>20.804538110403357</c:v>
                </c:pt>
                <c:pt idx="750">
                  <c:v>20.804538110403357</c:v>
                </c:pt>
                <c:pt idx="751">
                  <c:v>20.804538110403357</c:v>
                </c:pt>
                <c:pt idx="752">
                  <c:v>20.804538110403357</c:v>
                </c:pt>
                <c:pt idx="753">
                  <c:v>20.804538110403357</c:v>
                </c:pt>
                <c:pt idx="754">
                  <c:v>20.804538110403357</c:v>
                </c:pt>
                <c:pt idx="755">
                  <c:v>20.804538110403357</c:v>
                </c:pt>
                <c:pt idx="756">
                  <c:v>20.804538110403357</c:v>
                </c:pt>
                <c:pt idx="757">
                  <c:v>20.804538110403357</c:v>
                </c:pt>
                <c:pt idx="758">
                  <c:v>20.804538110403357</c:v>
                </c:pt>
                <c:pt idx="759">
                  <c:v>20.804538110403357</c:v>
                </c:pt>
                <c:pt idx="760">
                  <c:v>20.804538110403357</c:v>
                </c:pt>
                <c:pt idx="761">
                  <c:v>20.804538110403357</c:v>
                </c:pt>
                <c:pt idx="762">
                  <c:v>20.804538110403357</c:v>
                </c:pt>
                <c:pt idx="763">
                  <c:v>20.804538110403357</c:v>
                </c:pt>
                <c:pt idx="764">
                  <c:v>20.804538110403357</c:v>
                </c:pt>
                <c:pt idx="765">
                  <c:v>20.804538110403357</c:v>
                </c:pt>
                <c:pt idx="766">
                  <c:v>20.804538110403357</c:v>
                </c:pt>
                <c:pt idx="767">
                  <c:v>20.804538110403357</c:v>
                </c:pt>
                <c:pt idx="768">
                  <c:v>20.804538110403357</c:v>
                </c:pt>
                <c:pt idx="769">
                  <c:v>20.804538110403357</c:v>
                </c:pt>
                <c:pt idx="770">
                  <c:v>20.804538110403357</c:v>
                </c:pt>
                <c:pt idx="771">
                  <c:v>20.804538110403357</c:v>
                </c:pt>
                <c:pt idx="772">
                  <c:v>20.804538110403357</c:v>
                </c:pt>
                <c:pt idx="773">
                  <c:v>20.804538110403357</c:v>
                </c:pt>
                <c:pt idx="774">
                  <c:v>20.804538110403357</c:v>
                </c:pt>
                <c:pt idx="775">
                  <c:v>20.804538110403357</c:v>
                </c:pt>
                <c:pt idx="776">
                  <c:v>20.804538110403357</c:v>
                </c:pt>
                <c:pt idx="777">
                  <c:v>20.804538110403357</c:v>
                </c:pt>
                <c:pt idx="778">
                  <c:v>20.804538110403357</c:v>
                </c:pt>
                <c:pt idx="779">
                  <c:v>20.804538110403357</c:v>
                </c:pt>
                <c:pt idx="780">
                  <c:v>20.804538110403357</c:v>
                </c:pt>
                <c:pt idx="781">
                  <c:v>20.804538110403357</c:v>
                </c:pt>
                <c:pt idx="782">
                  <c:v>20.804538110403357</c:v>
                </c:pt>
                <c:pt idx="783">
                  <c:v>20.804538110403357</c:v>
                </c:pt>
                <c:pt idx="784">
                  <c:v>20.804538110403357</c:v>
                </c:pt>
                <c:pt idx="785">
                  <c:v>20.804538110403357</c:v>
                </c:pt>
                <c:pt idx="786">
                  <c:v>20.804538110403357</c:v>
                </c:pt>
                <c:pt idx="787">
                  <c:v>20.804538110403357</c:v>
                </c:pt>
                <c:pt idx="788">
                  <c:v>20.804538110403357</c:v>
                </c:pt>
                <c:pt idx="789">
                  <c:v>20.804538110403357</c:v>
                </c:pt>
                <c:pt idx="790">
                  <c:v>20.804538110403357</c:v>
                </c:pt>
                <c:pt idx="791">
                  <c:v>20.804538110403357</c:v>
                </c:pt>
                <c:pt idx="792">
                  <c:v>20.804538110403357</c:v>
                </c:pt>
                <c:pt idx="793">
                  <c:v>20.804538110403357</c:v>
                </c:pt>
                <c:pt idx="794">
                  <c:v>20.804538110403357</c:v>
                </c:pt>
                <c:pt idx="795">
                  <c:v>20.804538110403357</c:v>
                </c:pt>
                <c:pt idx="796">
                  <c:v>20.804538110403357</c:v>
                </c:pt>
                <c:pt idx="797">
                  <c:v>20.804538110403357</c:v>
                </c:pt>
                <c:pt idx="798">
                  <c:v>20.804538110403357</c:v>
                </c:pt>
                <c:pt idx="799">
                  <c:v>20.804538110403357</c:v>
                </c:pt>
                <c:pt idx="800">
                  <c:v>20.804538110403357</c:v>
                </c:pt>
                <c:pt idx="801">
                  <c:v>20.804538110403357</c:v>
                </c:pt>
                <c:pt idx="802">
                  <c:v>20.804538110403357</c:v>
                </c:pt>
                <c:pt idx="803">
                  <c:v>20.804538110403357</c:v>
                </c:pt>
                <c:pt idx="804">
                  <c:v>20.804538110403357</c:v>
                </c:pt>
                <c:pt idx="805">
                  <c:v>20.804538110403357</c:v>
                </c:pt>
                <c:pt idx="806">
                  <c:v>20.804538110403357</c:v>
                </c:pt>
                <c:pt idx="807">
                  <c:v>20.804538110403357</c:v>
                </c:pt>
                <c:pt idx="808">
                  <c:v>20.804538110403357</c:v>
                </c:pt>
                <c:pt idx="809">
                  <c:v>20.804538110403357</c:v>
                </c:pt>
                <c:pt idx="810">
                  <c:v>20.804538110403357</c:v>
                </c:pt>
                <c:pt idx="811">
                  <c:v>20.804538110403357</c:v>
                </c:pt>
                <c:pt idx="812">
                  <c:v>20.804538110403357</c:v>
                </c:pt>
                <c:pt idx="813">
                  <c:v>20.804538110403357</c:v>
                </c:pt>
                <c:pt idx="814">
                  <c:v>20.804538110403357</c:v>
                </c:pt>
                <c:pt idx="815">
                  <c:v>20.804538110403357</c:v>
                </c:pt>
                <c:pt idx="816">
                  <c:v>20.804538110403357</c:v>
                </c:pt>
                <c:pt idx="817">
                  <c:v>20.804538110403357</c:v>
                </c:pt>
                <c:pt idx="818">
                  <c:v>20.804538110403357</c:v>
                </c:pt>
                <c:pt idx="819">
                  <c:v>20.804538110403357</c:v>
                </c:pt>
                <c:pt idx="820">
                  <c:v>20.804538110403357</c:v>
                </c:pt>
                <c:pt idx="821">
                  <c:v>20.804538110403357</c:v>
                </c:pt>
                <c:pt idx="822">
                  <c:v>20.804538110403357</c:v>
                </c:pt>
                <c:pt idx="823">
                  <c:v>20.804538110403357</c:v>
                </c:pt>
                <c:pt idx="824">
                  <c:v>20.804538110403357</c:v>
                </c:pt>
                <c:pt idx="825">
                  <c:v>20.804538110403357</c:v>
                </c:pt>
                <c:pt idx="826">
                  <c:v>20.804538110403357</c:v>
                </c:pt>
                <c:pt idx="827">
                  <c:v>20.804538110403357</c:v>
                </c:pt>
                <c:pt idx="828">
                  <c:v>20.804538110403357</c:v>
                </c:pt>
                <c:pt idx="829">
                  <c:v>20.804538110403357</c:v>
                </c:pt>
                <c:pt idx="830">
                  <c:v>20.804538110403357</c:v>
                </c:pt>
                <c:pt idx="831">
                  <c:v>20.804538110403357</c:v>
                </c:pt>
                <c:pt idx="832">
                  <c:v>20.804538110403357</c:v>
                </c:pt>
                <c:pt idx="833">
                  <c:v>20.804538110403357</c:v>
                </c:pt>
                <c:pt idx="834">
                  <c:v>20.804538110403357</c:v>
                </c:pt>
                <c:pt idx="835">
                  <c:v>20.804538110403357</c:v>
                </c:pt>
                <c:pt idx="836">
                  <c:v>20.804538110403357</c:v>
                </c:pt>
                <c:pt idx="837">
                  <c:v>20.804538110403357</c:v>
                </c:pt>
                <c:pt idx="838">
                  <c:v>20.804538110403357</c:v>
                </c:pt>
                <c:pt idx="839">
                  <c:v>20.804538110403357</c:v>
                </c:pt>
                <c:pt idx="840">
                  <c:v>20.804538110403357</c:v>
                </c:pt>
                <c:pt idx="841">
                  <c:v>20.804538110403357</c:v>
                </c:pt>
                <c:pt idx="842">
                  <c:v>20.804538110403357</c:v>
                </c:pt>
                <c:pt idx="843">
                  <c:v>20.804538110403357</c:v>
                </c:pt>
                <c:pt idx="844">
                  <c:v>20.804538110403357</c:v>
                </c:pt>
                <c:pt idx="845">
                  <c:v>20.804538110403357</c:v>
                </c:pt>
                <c:pt idx="846">
                  <c:v>20.804538110403357</c:v>
                </c:pt>
                <c:pt idx="847">
                  <c:v>20.804538110403357</c:v>
                </c:pt>
                <c:pt idx="848">
                  <c:v>20.804538110403357</c:v>
                </c:pt>
                <c:pt idx="849">
                  <c:v>20.804538110403357</c:v>
                </c:pt>
                <c:pt idx="850">
                  <c:v>20.804538110403357</c:v>
                </c:pt>
                <c:pt idx="851">
                  <c:v>20.804538110403357</c:v>
                </c:pt>
                <c:pt idx="852">
                  <c:v>20.804538110403357</c:v>
                </c:pt>
                <c:pt idx="853">
                  <c:v>20.804538110403357</c:v>
                </c:pt>
                <c:pt idx="854">
                  <c:v>20.804538110403357</c:v>
                </c:pt>
                <c:pt idx="855">
                  <c:v>20.804538110403357</c:v>
                </c:pt>
                <c:pt idx="856">
                  <c:v>20.804538110403357</c:v>
                </c:pt>
                <c:pt idx="857">
                  <c:v>20.804538110403357</c:v>
                </c:pt>
                <c:pt idx="858">
                  <c:v>20.804538110403357</c:v>
                </c:pt>
                <c:pt idx="859">
                  <c:v>20.804538110403357</c:v>
                </c:pt>
                <c:pt idx="860">
                  <c:v>20.804538110403357</c:v>
                </c:pt>
                <c:pt idx="861">
                  <c:v>20.804538110403357</c:v>
                </c:pt>
                <c:pt idx="862">
                  <c:v>20.804538110403357</c:v>
                </c:pt>
                <c:pt idx="863">
                  <c:v>20.804538110403357</c:v>
                </c:pt>
                <c:pt idx="864">
                  <c:v>20.804538110403357</c:v>
                </c:pt>
                <c:pt idx="865">
                  <c:v>20.804538110403357</c:v>
                </c:pt>
                <c:pt idx="866">
                  <c:v>20.804538110403357</c:v>
                </c:pt>
                <c:pt idx="867">
                  <c:v>20.804538110403357</c:v>
                </c:pt>
                <c:pt idx="868">
                  <c:v>20.804538110403357</c:v>
                </c:pt>
                <c:pt idx="869">
                  <c:v>20.804538110403357</c:v>
                </c:pt>
                <c:pt idx="870">
                  <c:v>20.804538110403357</c:v>
                </c:pt>
                <c:pt idx="871">
                  <c:v>20.804538110403357</c:v>
                </c:pt>
                <c:pt idx="872">
                  <c:v>20.804538110403357</c:v>
                </c:pt>
                <c:pt idx="873">
                  <c:v>20.804538110403357</c:v>
                </c:pt>
                <c:pt idx="874">
                  <c:v>20.804538110403357</c:v>
                </c:pt>
                <c:pt idx="875">
                  <c:v>20.804538110403357</c:v>
                </c:pt>
                <c:pt idx="876">
                  <c:v>20.804538110403357</c:v>
                </c:pt>
                <c:pt idx="877">
                  <c:v>20.804538110403357</c:v>
                </c:pt>
                <c:pt idx="878">
                  <c:v>20.804538110403357</c:v>
                </c:pt>
                <c:pt idx="879">
                  <c:v>20.804538110403357</c:v>
                </c:pt>
                <c:pt idx="880">
                  <c:v>20.804538110403357</c:v>
                </c:pt>
                <c:pt idx="881">
                  <c:v>20.804538110403357</c:v>
                </c:pt>
                <c:pt idx="882">
                  <c:v>20.804538110403357</c:v>
                </c:pt>
                <c:pt idx="883">
                  <c:v>20.804538110403357</c:v>
                </c:pt>
                <c:pt idx="884">
                  <c:v>20.804538110403357</c:v>
                </c:pt>
                <c:pt idx="885">
                  <c:v>20.804538110403357</c:v>
                </c:pt>
                <c:pt idx="886">
                  <c:v>20.804538110403357</c:v>
                </c:pt>
                <c:pt idx="887">
                  <c:v>20.804538110403357</c:v>
                </c:pt>
                <c:pt idx="888">
                  <c:v>20.804538110403357</c:v>
                </c:pt>
                <c:pt idx="889">
                  <c:v>20.804538110403357</c:v>
                </c:pt>
                <c:pt idx="890">
                  <c:v>20.804538110403357</c:v>
                </c:pt>
                <c:pt idx="891">
                  <c:v>20.804538110403357</c:v>
                </c:pt>
                <c:pt idx="892">
                  <c:v>20.804538110403357</c:v>
                </c:pt>
                <c:pt idx="893">
                  <c:v>20.804538110403357</c:v>
                </c:pt>
                <c:pt idx="894">
                  <c:v>20.804538110403357</c:v>
                </c:pt>
                <c:pt idx="895">
                  <c:v>20.804538110403357</c:v>
                </c:pt>
                <c:pt idx="896">
                  <c:v>20.804538110403357</c:v>
                </c:pt>
                <c:pt idx="897">
                  <c:v>20.804538110403357</c:v>
                </c:pt>
                <c:pt idx="898">
                  <c:v>20.804538110403357</c:v>
                </c:pt>
                <c:pt idx="899">
                  <c:v>20.804538110403357</c:v>
                </c:pt>
                <c:pt idx="900">
                  <c:v>20.804538110403357</c:v>
                </c:pt>
                <c:pt idx="901">
                  <c:v>20.804538110403357</c:v>
                </c:pt>
                <c:pt idx="902">
                  <c:v>20.804538110403357</c:v>
                </c:pt>
                <c:pt idx="903">
                  <c:v>20.804538110403357</c:v>
                </c:pt>
                <c:pt idx="904">
                  <c:v>20.804538110403357</c:v>
                </c:pt>
                <c:pt idx="905">
                  <c:v>20.804538110403357</c:v>
                </c:pt>
                <c:pt idx="906">
                  <c:v>20.804538110403357</c:v>
                </c:pt>
                <c:pt idx="907">
                  <c:v>20.804538110403357</c:v>
                </c:pt>
                <c:pt idx="908">
                  <c:v>20.804538110403357</c:v>
                </c:pt>
                <c:pt idx="909">
                  <c:v>20.804538110403357</c:v>
                </c:pt>
                <c:pt idx="910">
                  <c:v>20.804538110403357</c:v>
                </c:pt>
                <c:pt idx="911">
                  <c:v>20.804538110403357</c:v>
                </c:pt>
                <c:pt idx="912">
                  <c:v>20.804538110403357</c:v>
                </c:pt>
                <c:pt idx="913">
                  <c:v>20.804538110403357</c:v>
                </c:pt>
                <c:pt idx="914">
                  <c:v>20.804538110403357</c:v>
                </c:pt>
                <c:pt idx="915">
                  <c:v>20.804538110403357</c:v>
                </c:pt>
                <c:pt idx="916">
                  <c:v>20.804538110403357</c:v>
                </c:pt>
                <c:pt idx="917">
                  <c:v>20.804538110403357</c:v>
                </c:pt>
                <c:pt idx="918">
                  <c:v>20.804538110403357</c:v>
                </c:pt>
                <c:pt idx="919">
                  <c:v>20.804538110403357</c:v>
                </c:pt>
                <c:pt idx="920">
                  <c:v>20.804538110403357</c:v>
                </c:pt>
                <c:pt idx="921">
                  <c:v>20.804538110403357</c:v>
                </c:pt>
                <c:pt idx="922">
                  <c:v>20.804538110403357</c:v>
                </c:pt>
                <c:pt idx="923">
                  <c:v>20.804538110403357</c:v>
                </c:pt>
                <c:pt idx="924">
                  <c:v>20.804538110403357</c:v>
                </c:pt>
                <c:pt idx="925">
                  <c:v>20.804538110403357</c:v>
                </c:pt>
                <c:pt idx="926">
                  <c:v>20.804538110403357</c:v>
                </c:pt>
                <c:pt idx="927">
                  <c:v>20.804538110403357</c:v>
                </c:pt>
                <c:pt idx="928">
                  <c:v>20.804538110403357</c:v>
                </c:pt>
                <c:pt idx="929">
                  <c:v>20.804538110403357</c:v>
                </c:pt>
                <c:pt idx="930">
                  <c:v>20.804538110403357</c:v>
                </c:pt>
                <c:pt idx="931">
                  <c:v>20.804538110403357</c:v>
                </c:pt>
                <c:pt idx="932">
                  <c:v>20.804538110403357</c:v>
                </c:pt>
                <c:pt idx="933">
                  <c:v>20.804538110403357</c:v>
                </c:pt>
                <c:pt idx="934">
                  <c:v>20.804538110403357</c:v>
                </c:pt>
                <c:pt idx="935">
                  <c:v>20.804538110403357</c:v>
                </c:pt>
                <c:pt idx="936">
                  <c:v>20.804538110403357</c:v>
                </c:pt>
                <c:pt idx="937">
                  <c:v>20.804538110403357</c:v>
                </c:pt>
                <c:pt idx="938">
                  <c:v>20.804538110403357</c:v>
                </c:pt>
                <c:pt idx="939">
                  <c:v>20.804538110403357</c:v>
                </c:pt>
                <c:pt idx="940">
                  <c:v>20.804538110403357</c:v>
                </c:pt>
                <c:pt idx="941">
                  <c:v>20.804538110403357</c:v>
                </c:pt>
              </c:numCache>
            </c:numRef>
          </c:yVal>
          <c:smooth val="1"/>
          <c:extLst xmlns:c16r2="http://schemas.microsoft.com/office/drawing/2015/06/chart">
            <c:ext xmlns:c16="http://schemas.microsoft.com/office/drawing/2014/chart" uri="{C3380CC4-5D6E-409C-BE32-E72D297353CC}">
              <c16:uniqueId val="{00000001-502B-42B4-BB05-D62B76B2CEC0}"/>
            </c:ext>
          </c:extLst>
        </c:ser>
        <c:dLbls>
          <c:showLegendKey val="0"/>
          <c:showVal val="0"/>
          <c:showCatName val="0"/>
          <c:showSerName val="0"/>
          <c:showPercent val="0"/>
          <c:showBubbleSize val="0"/>
        </c:dLbls>
        <c:axId val="132102784"/>
        <c:axId val="132108672"/>
      </c:scatterChart>
      <c:scatterChart>
        <c:scatterStyle val="smoothMarker"/>
        <c:varyColors val="0"/>
        <c:ser>
          <c:idx val="8"/>
          <c:order val="2"/>
          <c:tx>
            <c:strRef>
              <c:f>'SX5E Index'!$L$1</c:f>
              <c:strCache>
                <c:ptCount val="1"/>
                <c:pt idx="0">
                  <c:v>SX5E Index (der.)</c:v>
                </c:pt>
              </c:strCache>
            </c:strRef>
          </c:tx>
          <c:spPr>
            <a:ln w="6350" cap="rnd">
              <a:solidFill>
                <a:schemeClr val="bg1">
                  <a:lumMod val="75000"/>
                </a:schemeClr>
              </a:solidFill>
              <a:round/>
            </a:ln>
            <a:effectLst/>
          </c:spPr>
          <c:marker>
            <c:symbol val="none"/>
          </c:marker>
          <c:xVal>
            <c:numRef>
              <c:f>'SX5E Index'!$K$3:$K$929</c:f>
              <c:numCache>
                <c:formatCode>m/d/yyyy</c:formatCode>
                <c:ptCount val="92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42002</c:v>
                </c:pt>
                <c:pt idx="254">
                  <c:v>42003</c:v>
                </c:pt>
                <c:pt idx="255">
                  <c:v>42004</c:v>
                </c:pt>
                <c:pt idx="256">
                  <c:v>42006</c:v>
                </c:pt>
                <c:pt idx="257">
                  <c:v>42009</c:v>
                </c:pt>
                <c:pt idx="258">
                  <c:v>42010</c:v>
                </c:pt>
                <c:pt idx="259">
                  <c:v>42011</c:v>
                </c:pt>
                <c:pt idx="260">
                  <c:v>42012</c:v>
                </c:pt>
                <c:pt idx="261">
                  <c:v>42013</c:v>
                </c:pt>
                <c:pt idx="262">
                  <c:v>42016</c:v>
                </c:pt>
                <c:pt idx="263">
                  <c:v>42017</c:v>
                </c:pt>
                <c:pt idx="264">
                  <c:v>42018</c:v>
                </c:pt>
                <c:pt idx="265">
                  <c:v>42019</c:v>
                </c:pt>
                <c:pt idx="266">
                  <c:v>42020</c:v>
                </c:pt>
                <c:pt idx="267">
                  <c:v>42023</c:v>
                </c:pt>
                <c:pt idx="268">
                  <c:v>42024</c:v>
                </c:pt>
                <c:pt idx="269">
                  <c:v>42025</c:v>
                </c:pt>
                <c:pt idx="270">
                  <c:v>42026</c:v>
                </c:pt>
                <c:pt idx="271">
                  <c:v>42027</c:v>
                </c:pt>
                <c:pt idx="272">
                  <c:v>42030</c:v>
                </c:pt>
                <c:pt idx="273">
                  <c:v>42031</c:v>
                </c:pt>
                <c:pt idx="274">
                  <c:v>42032</c:v>
                </c:pt>
                <c:pt idx="275">
                  <c:v>42033</c:v>
                </c:pt>
                <c:pt idx="276">
                  <c:v>42034</c:v>
                </c:pt>
                <c:pt idx="277">
                  <c:v>42037</c:v>
                </c:pt>
                <c:pt idx="278">
                  <c:v>42038</c:v>
                </c:pt>
                <c:pt idx="279">
                  <c:v>42039</c:v>
                </c:pt>
                <c:pt idx="280">
                  <c:v>42040</c:v>
                </c:pt>
                <c:pt idx="281">
                  <c:v>42041</c:v>
                </c:pt>
                <c:pt idx="282">
                  <c:v>42044</c:v>
                </c:pt>
                <c:pt idx="283">
                  <c:v>42045</c:v>
                </c:pt>
                <c:pt idx="284">
                  <c:v>42046</c:v>
                </c:pt>
                <c:pt idx="285">
                  <c:v>42047</c:v>
                </c:pt>
                <c:pt idx="286">
                  <c:v>42048</c:v>
                </c:pt>
                <c:pt idx="287">
                  <c:v>42051</c:v>
                </c:pt>
                <c:pt idx="288">
                  <c:v>42052</c:v>
                </c:pt>
                <c:pt idx="289">
                  <c:v>42053</c:v>
                </c:pt>
                <c:pt idx="290">
                  <c:v>42054</c:v>
                </c:pt>
                <c:pt idx="291">
                  <c:v>42055</c:v>
                </c:pt>
                <c:pt idx="292">
                  <c:v>42058</c:v>
                </c:pt>
                <c:pt idx="293">
                  <c:v>42059</c:v>
                </c:pt>
                <c:pt idx="294">
                  <c:v>42060</c:v>
                </c:pt>
                <c:pt idx="295">
                  <c:v>42061</c:v>
                </c:pt>
                <c:pt idx="296">
                  <c:v>42062</c:v>
                </c:pt>
                <c:pt idx="297">
                  <c:v>42065</c:v>
                </c:pt>
                <c:pt idx="298">
                  <c:v>42066</c:v>
                </c:pt>
                <c:pt idx="299">
                  <c:v>42067</c:v>
                </c:pt>
                <c:pt idx="300">
                  <c:v>42068</c:v>
                </c:pt>
                <c:pt idx="301">
                  <c:v>42069</c:v>
                </c:pt>
                <c:pt idx="302">
                  <c:v>42072</c:v>
                </c:pt>
                <c:pt idx="303">
                  <c:v>42073</c:v>
                </c:pt>
                <c:pt idx="304">
                  <c:v>42074</c:v>
                </c:pt>
                <c:pt idx="305">
                  <c:v>42075</c:v>
                </c:pt>
                <c:pt idx="306">
                  <c:v>42076</c:v>
                </c:pt>
                <c:pt idx="307">
                  <c:v>42079</c:v>
                </c:pt>
                <c:pt idx="308">
                  <c:v>42080</c:v>
                </c:pt>
                <c:pt idx="309">
                  <c:v>42081</c:v>
                </c:pt>
                <c:pt idx="310">
                  <c:v>42082</c:v>
                </c:pt>
                <c:pt idx="311">
                  <c:v>42083</c:v>
                </c:pt>
                <c:pt idx="312">
                  <c:v>42086</c:v>
                </c:pt>
                <c:pt idx="313">
                  <c:v>42087</c:v>
                </c:pt>
                <c:pt idx="314">
                  <c:v>42088</c:v>
                </c:pt>
                <c:pt idx="315">
                  <c:v>42089</c:v>
                </c:pt>
                <c:pt idx="316">
                  <c:v>42090</c:v>
                </c:pt>
                <c:pt idx="317">
                  <c:v>42093</c:v>
                </c:pt>
                <c:pt idx="318">
                  <c:v>42094</c:v>
                </c:pt>
                <c:pt idx="319">
                  <c:v>42095</c:v>
                </c:pt>
                <c:pt idx="320">
                  <c:v>42096</c:v>
                </c:pt>
                <c:pt idx="321">
                  <c:v>42101</c:v>
                </c:pt>
                <c:pt idx="322">
                  <c:v>42102</c:v>
                </c:pt>
                <c:pt idx="323">
                  <c:v>42103</c:v>
                </c:pt>
                <c:pt idx="324">
                  <c:v>42104</c:v>
                </c:pt>
                <c:pt idx="325">
                  <c:v>42107</c:v>
                </c:pt>
                <c:pt idx="326">
                  <c:v>42108</c:v>
                </c:pt>
                <c:pt idx="327">
                  <c:v>42109</c:v>
                </c:pt>
                <c:pt idx="328">
                  <c:v>42110</c:v>
                </c:pt>
                <c:pt idx="329">
                  <c:v>42111</c:v>
                </c:pt>
                <c:pt idx="330">
                  <c:v>42114</c:v>
                </c:pt>
                <c:pt idx="331">
                  <c:v>42115</c:v>
                </c:pt>
                <c:pt idx="332">
                  <c:v>42116</c:v>
                </c:pt>
                <c:pt idx="333">
                  <c:v>42117</c:v>
                </c:pt>
                <c:pt idx="334">
                  <c:v>42118</c:v>
                </c:pt>
                <c:pt idx="335">
                  <c:v>42121</c:v>
                </c:pt>
                <c:pt idx="336">
                  <c:v>42122</c:v>
                </c:pt>
                <c:pt idx="337">
                  <c:v>42123</c:v>
                </c:pt>
                <c:pt idx="338">
                  <c:v>42124</c:v>
                </c:pt>
                <c:pt idx="339">
                  <c:v>42128</c:v>
                </c:pt>
                <c:pt idx="340">
                  <c:v>42129</c:v>
                </c:pt>
                <c:pt idx="341">
                  <c:v>42130</c:v>
                </c:pt>
                <c:pt idx="342">
                  <c:v>42131</c:v>
                </c:pt>
                <c:pt idx="343">
                  <c:v>42132</c:v>
                </c:pt>
                <c:pt idx="344">
                  <c:v>42135</c:v>
                </c:pt>
                <c:pt idx="345">
                  <c:v>42136</c:v>
                </c:pt>
                <c:pt idx="346">
                  <c:v>42137</c:v>
                </c:pt>
                <c:pt idx="347">
                  <c:v>42138</c:v>
                </c:pt>
                <c:pt idx="348">
                  <c:v>42139</c:v>
                </c:pt>
                <c:pt idx="349">
                  <c:v>42142</c:v>
                </c:pt>
                <c:pt idx="350">
                  <c:v>42143</c:v>
                </c:pt>
                <c:pt idx="351">
                  <c:v>42144</c:v>
                </c:pt>
                <c:pt idx="352">
                  <c:v>42145</c:v>
                </c:pt>
                <c:pt idx="353">
                  <c:v>42146</c:v>
                </c:pt>
                <c:pt idx="354">
                  <c:v>42149</c:v>
                </c:pt>
                <c:pt idx="355">
                  <c:v>42150</c:v>
                </c:pt>
                <c:pt idx="356">
                  <c:v>42151</c:v>
                </c:pt>
                <c:pt idx="357">
                  <c:v>42152</c:v>
                </c:pt>
                <c:pt idx="358">
                  <c:v>42153</c:v>
                </c:pt>
                <c:pt idx="359">
                  <c:v>42156</c:v>
                </c:pt>
                <c:pt idx="360">
                  <c:v>42157</c:v>
                </c:pt>
                <c:pt idx="361">
                  <c:v>42158</c:v>
                </c:pt>
                <c:pt idx="362">
                  <c:v>42159</c:v>
                </c:pt>
                <c:pt idx="363">
                  <c:v>42160</c:v>
                </c:pt>
                <c:pt idx="364">
                  <c:v>42163</c:v>
                </c:pt>
                <c:pt idx="365">
                  <c:v>42164</c:v>
                </c:pt>
                <c:pt idx="366">
                  <c:v>42165</c:v>
                </c:pt>
                <c:pt idx="367">
                  <c:v>42166</c:v>
                </c:pt>
                <c:pt idx="368">
                  <c:v>42167</c:v>
                </c:pt>
                <c:pt idx="369">
                  <c:v>42170</c:v>
                </c:pt>
                <c:pt idx="370">
                  <c:v>42171</c:v>
                </c:pt>
                <c:pt idx="371">
                  <c:v>42172</c:v>
                </c:pt>
                <c:pt idx="372">
                  <c:v>42173</c:v>
                </c:pt>
                <c:pt idx="373">
                  <c:v>42174</c:v>
                </c:pt>
                <c:pt idx="374">
                  <c:v>42177</c:v>
                </c:pt>
                <c:pt idx="375">
                  <c:v>42178</c:v>
                </c:pt>
                <c:pt idx="376">
                  <c:v>42179</c:v>
                </c:pt>
                <c:pt idx="377">
                  <c:v>42180</c:v>
                </c:pt>
                <c:pt idx="378">
                  <c:v>42181</c:v>
                </c:pt>
                <c:pt idx="379">
                  <c:v>42184</c:v>
                </c:pt>
                <c:pt idx="380">
                  <c:v>42185</c:v>
                </c:pt>
                <c:pt idx="381">
                  <c:v>42186</c:v>
                </c:pt>
                <c:pt idx="382">
                  <c:v>42187</c:v>
                </c:pt>
                <c:pt idx="383">
                  <c:v>42188</c:v>
                </c:pt>
                <c:pt idx="384">
                  <c:v>42191</c:v>
                </c:pt>
                <c:pt idx="385">
                  <c:v>42192</c:v>
                </c:pt>
                <c:pt idx="386">
                  <c:v>42193</c:v>
                </c:pt>
                <c:pt idx="387">
                  <c:v>42194</c:v>
                </c:pt>
                <c:pt idx="388">
                  <c:v>42195</c:v>
                </c:pt>
                <c:pt idx="389">
                  <c:v>42198</c:v>
                </c:pt>
                <c:pt idx="390">
                  <c:v>42199</c:v>
                </c:pt>
                <c:pt idx="391">
                  <c:v>42200</c:v>
                </c:pt>
                <c:pt idx="392">
                  <c:v>42201</c:v>
                </c:pt>
                <c:pt idx="393">
                  <c:v>42202</c:v>
                </c:pt>
                <c:pt idx="394">
                  <c:v>42205</c:v>
                </c:pt>
                <c:pt idx="395">
                  <c:v>42206</c:v>
                </c:pt>
                <c:pt idx="396">
                  <c:v>42207</c:v>
                </c:pt>
                <c:pt idx="397">
                  <c:v>42208</c:v>
                </c:pt>
                <c:pt idx="398">
                  <c:v>42209</c:v>
                </c:pt>
                <c:pt idx="399">
                  <c:v>42212</c:v>
                </c:pt>
                <c:pt idx="400">
                  <c:v>42213</c:v>
                </c:pt>
                <c:pt idx="401">
                  <c:v>42214</c:v>
                </c:pt>
                <c:pt idx="402">
                  <c:v>42215</c:v>
                </c:pt>
                <c:pt idx="403">
                  <c:v>42216</c:v>
                </c:pt>
                <c:pt idx="404">
                  <c:v>42219</c:v>
                </c:pt>
                <c:pt idx="405">
                  <c:v>42220</c:v>
                </c:pt>
                <c:pt idx="406">
                  <c:v>42221</c:v>
                </c:pt>
                <c:pt idx="407">
                  <c:v>42222</c:v>
                </c:pt>
                <c:pt idx="408">
                  <c:v>42223</c:v>
                </c:pt>
                <c:pt idx="409">
                  <c:v>42226</c:v>
                </c:pt>
                <c:pt idx="410">
                  <c:v>42227</c:v>
                </c:pt>
                <c:pt idx="411">
                  <c:v>42228</c:v>
                </c:pt>
                <c:pt idx="412">
                  <c:v>42229</c:v>
                </c:pt>
                <c:pt idx="413">
                  <c:v>42230</c:v>
                </c:pt>
                <c:pt idx="414">
                  <c:v>42233</c:v>
                </c:pt>
                <c:pt idx="415">
                  <c:v>42234</c:v>
                </c:pt>
                <c:pt idx="416">
                  <c:v>42235</c:v>
                </c:pt>
                <c:pt idx="417">
                  <c:v>42236</c:v>
                </c:pt>
                <c:pt idx="418">
                  <c:v>42237</c:v>
                </c:pt>
                <c:pt idx="419">
                  <c:v>42240</c:v>
                </c:pt>
                <c:pt idx="420">
                  <c:v>42241</c:v>
                </c:pt>
                <c:pt idx="421">
                  <c:v>42242</c:v>
                </c:pt>
                <c:pt idx="422">
                  <c:v>42243</c:v>
                </c:pt>
                <c:pt idx="423">
                  <c:v>42244</c:v>
                </c:pt>
                <c:pt idx="424">
                  <c:v>42247</c:v>
                </c:pt>
                <c:pt idx="425">
                  <c:v>42248</c:v>
                </c:pt>
                <c:pt idx="426">
                  <c:v>42249</c:v>
                </c:pt>
                <c:pt idx="427">
                  <c:v>42250</c:v>
                </c:pt>
                <c:pt idx="428">
                  <c:v>42251</c:v>
                </c:pt>
                <c:pt idx="429">
                  <c:v>42254</c:v>
                </c:pt>
                <c:pt idx="430">
                  <c:v>42255</c:v>
                </c:pt>
                <c:pt idx="431">
                  <c:v>42256</c:v>
                </c:pt>
                <c:pt idx="432">
                  <c:v>42257</c:v>
                </c:pt>
                <c:pt idx="433">
                  <c:v>42258</c:v>
                </c:pt>
                <c:pt idx="434">
                  <c:v>42261</c:v>
                </c:pt>
                <c:pt idx="435">
                  <c:v>42262</c:v>
                </c:pt>
                <c:pt idx="436">
                  <c:v>42263</c:v>
                </c:pt>
                <c:pt idx="437">
                  <c:v>42264</c:v>
                </c:pt>
                <c:pt idx="438">
                  <c:v>42265</c:v>
                </c:pt>
                <c:pt idx="439">
                  <c:v>42268</c:v>
                </c:pt>
                <c:pt idx="440">
                  <c:v>42269</c:v>
                </c:pt>
                <c:pt idx="441">
                  <c:v>42270</c:v>
                </c:pt>
                <c:pt idx="442">
                  <c:v>42271</c:v>
                </c:pt>
                <c:pt idx="443">
                  <c:v>42272</c:v>
                </c:pt>
                <c:pt idx="444">
                  <c:v>42275</c:v>
                </c:pt>
                <c:pt idx="445">
                  <c:v>42276</c:v>
                </c:pt>
                <c:pt idx="446">
                  <c:v>42277</c:v>
                </c:pt>
                <c:pt idx="447">
                  <c:v>42278</c:v>
                </c:pt>
                <c:pt idx="448">
                  <c:v>42279</c:v>
                </c:pt>
                <c:pt idx="449">
                  <c:v>42282</c:v>
                </c:pt>
                <c:pt idx="450">
                  <c:v>42283</c:v>
                </c:pt>
                <c:pt idx="451">
                  <c:v>42284</c:v>
                </c:pt>
                <c:pt idx="452">
                  <c:v>42285</c:v>
                </c:pt>
                <c:pt idx="453">
                  <c:v>42286</c:v>
                </c:pt>
                <c:pt idx="454">
                  <c:v>42289</c:v>
                </c:pt>
                <c:pt idx="455">
                  <c:v>42290</c:v>
                </c:pt>
                <c:pt idx="456">
                  <c:v>42291</c:v>
                </c:pt>
                <c:pt idx="457">
                  <c:v>42292</c:v>
                </c:pt>
                <c:pt idx="458">
                  <c:v>42293</c:v>
                </c:pt>
                <c:pt idx="459">
                  <c:v>42296</c:v>
                </c:pt>
                <c:pt idx="460">
                  <c:v>42297</c:v>
                </c:pt>
                <c:pt idx="461">
                  <c:v>42298</c:v>
                </c:pt>
                <c:pt idx="462">
                  <c:v>42299</c:v>
                </c:pt>
                <c:pt idx="463">
                  <c:v>42300</c:v>
                </c:pt>
                <c:pt idx="464">
                  <c:v>42303</c:v>
                </c:pt>
                <c:pt idx="465">
                  <c:v>42304</c:v>
                </c:pt>
                <c:pt idx="466">
                  <c:v>42305</c:v>
                </c:pt>
                <c:pt idx="467">
                  <c:v>42306</c:v>
                </c:pt>
                <c:pt idx="468">
                  <c:v>42307</c:v>
                </c:pt>
                <c:pt idx="469">
                  <c:v>42310</c:v>
                </c:pt>
                <c:pt idx="470">
                  <c:v>42311</c:v>
                </c:pt>
                <c:pt idx="471">
                  <c:v>42312</c:v>
                </c:pt>
                <c:pt idx="472">
                  <c:v>42313</c:v>
                </c:pt>
                <c:pt idx="473">
                  <c:v>42314</c:v>
                </c:pt>
                <c:pt idx="474">
                  <c:v>42317</c:v>
                </c:pt>
                <c:pt idx="475">
                  <c:v>42318</c:v>
                </c:pt>
                <c:pt idx="476">
                  <c:v>42319</c:v>
                </c:pt>
                <c:pt idx="477">
                  <c:v>42320</c:v>
                </c:pt>
                <c:pt idx="478">
                  <c:v>42321</c:v>
                </c:pt>
                <c:pt idx="479">
                  <c:v>42324</c:v>
                </c:pt>
                <c:pt idx="480">
                  <c:v>42325</c:v>
                </c:pt>
                <c:pt idx="481">
                  <c:v>42326</c:v>
                </c:pt>
                <c:pt idx="482">
                  <c:v>42327</c:v>
                </c:pt>
                <c:pt idx="483">
                  <c:v>42328</c:v>
                </c:pt>
                <c:pt idx="484">
                  <c:v>42331</c:v>
                </c:pt>
                <c:pt idx="485">
                  <c:v>42332</c:v>
                </c:pt>
                <c:pt idx="486">
                  <c:v>42333</c:v>
                </c:pt>
                <c:pt idx="487">
                  <c:v>42334</c:v>
                </c:pt>
                <c:pt idx="488">
                  <c:v>42335</c:v>
                </c:pt>
                <c:pt idx="489">
                  <c:v>42338</c:v>
                </c:pt>
                <c:pt idx="490">
                  <c:v>42339</c:v>
                </c:pt>
                <c:pt idx="491">
                  <c:v>42340</c:v>
                </c:pt>
                <c:pt idx="492">
                  <c:v>42341</c:v>
                </c:pt>
                <c:pt idx="493">
                  <c:v>42342</c:v>
                </c:pt>
                <c:pt idx="494">
                  <c:v>42345</c:v>
                </c:pt>
                <c:pt idx="495">
                  <c:v>42346</c:v>
                </c:pt>
                <c:pt idx="496">
                  <c:v>42347</c:v>
                </c:pt>
                <c:pt idx="497">
                  <c:v>42348</c:v>
                </c:pt>
                <c:pt idx="498">
                  <c:v>42349</c:v>
                </c:pt>
                <c:pt idx="499">
                  <c:v>42352</c:v>
                </c:pt>
                <c:pt idx="500">
                  <c:v>42353</c:v>
                </c:pt>
                <c:pt idx="501">
                  <c:v>42354</c:v>
                </c:pt>
                <c:pt idx="502">
                  <c:v>42355</c:v>
                </c:pt>
                <c:pt idx="503">
                  <c:v>42356</c:v>
                </c:pt>
                <c:pt idx="504">
                  <c:v>42359</c:v>
                </c:pt>
                <c:pt idx="505">
                  <c:v>42360</c:v>
                </c:pt>
                <c:pt idx="506">
                  <c:v>42361</c:v>
                </c:pt>
                <c:pt idx="507">
                  <c:v>42362</c:v>
                </c:pt>
                <c:pt idx="508">
                  <c:v>42366</c:v>
                </c:pt>
                <c:pt idx="509">
                  <c:v>42367</c:v>
                </c:pt>
                <c:pt idx="510">
                  <c:v>42368</c:v>
                </c:pt>
                <c:pt idx="511">
                  <c:v>42369</c:v>
                </c:pt>
                <c:pt idx="512">
                  <c:v>42373</c:v>
                </c:pt>
                <c:pt idx="513">
                  <c:v>42374</c:v>
                </c:pt>
                <c:pt idx="514">
                  <c:v>42375</c:v>
                </c:pt>
                <c:pt idx="515">
                  <c:v>42376</c:v>
                </c:pt>
                <c:pt idx="516">
                  <c:v>42377</c:v>
                </c:pt>
                <c:pt idx="517">
                  <c:v>42380</c:v>
                </c:pt>
                <c:pt idx="518">
                  <c:v>42381</c:v>
                </c:pt>
                <c:pt idx="519">
                  <c:v>42382</c:v>
                </c:pt>
                <c:pt idx="520">
                  <c:v>42383</c:v>
                </c:pt>
                <c:pt idx="521">
                  <c:v>42384</c:v>
                </c:pt>
                <c:pt idx="522">
                  <c:v>42387</c:v>
                </c:pt>
                <c:pt idx="523">
                  <c:v>42388</c:v>
                </c:pt>
                <c:pt idx="524">
                  <c:v>42389</c:v>
                </c:pt>
                <c:pt idx="525">
                  <c:v>42390</c:v>
                </c:pt>
                <c:pt idx="526">
                  <c:v>42391</c:v>
                </c:pt>
                <c:pt idx="527">
                  <c:v>42394</c:v>
                </c:pt>
                <c:pt idx="528">
                  <c:v>42395</c:v>
                </c:pt>
                <c:pt idx="529">
                  <c:v>42396</c:v>
                </c:pt>
                <c:pt idx="530">
                  <c:v>42397</c:v>
                </c:pt>
                <c:pt idx="531">
                  <c:v>42398</c:v>
                </c:pt>
                <c:pt idx="532">
                  <c:v>42401</c:v>
                </c:pt>
                <c:pt idx="533">
                  <c:v>42402</c:v>
                </c:pt>
                <c:pt idx="534">
                  <c:v>42403</c:v>
                </c:pt>
                <c:pt idx="535">
                  <c:v>42404</c:v>
                </c:pt>
                <c:pt idx="536">
                  <c:v>42405</c:v>
                </c:pt>
                <c:pt idx="537">
                  <c:v>42408</c:v>
                </c:pt>
                <c:pt idx="538">
                  <c:v>42409</c:v>
                </c:pt>
                <c:pt idx="539">
                  <c:v>42410</c:v>
                </c:pt>
                <c:pt idx="540">
                  <c:v>42411</c:v>
                </c:pt>
                <c:pt idx="541">
                  <c:v>42412</c:v>
                </c:pt>
                <c:pt idx="542">
                  <c:v>42415</c:v>
                </c:pt>
                <c:pt idx="543">
                  <c:v>42416</c:v>
                </c:pt>
                <c:pt idx="544">
                  <c:v>42417</c:v>
                </c:pt>
                <c:pt idx="545">
                  <c:v>42418</c:v>
                </c:pt>
                <c:pt idx="546">
                  <c:v>42419</c:v>
                </c:pt>
                <c:pt idx="547">
                  <c:v>42422</c:v>
                </c:pt>
                <c:pt idx="548">
                  <c:v>42423</c:v>
                </c:pt>
                <c:pt idx="549">
                  <c:v>42424</c:v>
                </c:pt>
                <c:pt idx="550">
                  <c:v>42425</c:v>
                </c:pt>
                <c:pt idx="551">
                  <c:v>42426</c:v>
                </c:pt>
                <c:pt idx="552">
                  <c:v>42429</c:v>
                </c:pt>
                <c:pt idx="553">
                  <c:v>42430</c:v>
                </c:pt>
                <c:pt idx="554">
                  <c:v>42431</c:v>
                </c:pt>
                <c:pt idx="555">
                  <c:v>42432</c:v>
                </c:pt>
                <c:pt idx="556">
                  <c:v>42433</c:v>
                </c:pt>
                <c:pt idx="557">
                  <c:v>42436</c:v>
                </c:pt>
                <c:pt idx="558">
                  <c:v>42437</c:v>
                </c:pt>
                <c:pt idx="559">
                  <c:v>42438</c:v>
                </c:pt>
                <c:pt idx="560">
                  <c:v>42439</c:v>
                </c:pt>
                <c:pt idx="561">
                  <c:v>42440</c:v>
                </c:pt>
                <c:pt idx="562">
                  <c:v>42443</c:v>
                </c:pt>
                <c:pt idx="563">
                  <c:v>42444</c:v>
                </c:pt>
                <c:pt idx="564">
                  <c:v>42445</c:v>
                </c:pt>
                <c:pt idx="565">
                  <c:v>42446</c:v>
                </c:pt>
                <c:pt idx="566">
                  <c:v>42447</c:v>
                </c:pt>
                <c:pt idx="567">
                  <c:v>42450</c:v>
                </c:pt>
                <c:pt idx="568">
                  <c:v>42451</c:v>
                </c:pt>
                <c:pt idx="569">
                  <c:v>42452</c:v>
                </c:pt>
                <c:pt idx="570">
                  <c:v>42453</c:v>
                </c:pt>
                <c:pt idx="571">
                  <c:v>42458</c:v>
                </c:pt>
                <c:pt idx="572">
                  <c:v>42459</c:v>
                </c:pt>
                <c:pt idx="573">
                  <c:v>42460</c:v>
                </c:pt>
                <c:pt idx="574">
                  <c:v>42461</c:v>
                </c:pt>
                <c:pt idx="575">
                  <c:v>42464</c:v>
                </c:pt>
                <c:pt idx="576">
                  <c:v>42465</c:v>
                </c:pt>
                <c:pt idx="577">
                  <c:v>42466</c:v>
                </c:pt>
                <c:pt idx="578">
                  <c:v>42467</c:v>
                </c:pt>
                <c:pt idx="579">
                  <c:v>42468</c:v>
                </c:pt>
                <c:pt idx="580">
                  <c:v>42471</c:v>
                </c:pt>
                <c:pt idx="581">
                  <c:v>42472</c:v>
                </c:pt>
                <c:pt idx="582">
                  <c:v>42473</c:v>
                </c:pt>
                <c:pt idx="583">
                  <c:v>42474</c:v>
                </c:pt>
                <c:pt idx="584">
                  <c:v>42475</c:v>
                </c:pt>
                <c:pt idx="585">
                  <c:v>42478</c:v>
                </c:pt>
                <c:pt idx="586">
                  <c:v>42479</c:v>
                </c:pt>
                <c:pt idx="587">
                  <c:v>42480</c:v>
                </c:pt>
                <c:pt idx="588">
                  <c:v>42481</c:v>
                </c:pt>
                <c:pt idx="589">
                  <c:v>42482</c:v>
                </c:pt>
                <c:pt idx="590">
                  <c:v>42485</c:v>
                </c:pt>
                <c:pt idx="591">
                  <c:v>42486</c:v>
                </c:pt>
                <c:pt idx="592">
                  <c:v>42487</c:v>
                </c:pt>
                <c:pt idx="593">
                  <c:v>42488</c:v>
                </c:pt>
                <c:pt idx="594">
                  <c:v>42489</c:v>
                </c:pt>
                <c:pt idx="595">
                  <c:v>42492</c:v>
                </c:pt>
                <c:pt idx="596">
                  <c:v>42493</c:v>
                </c:pt>
                <c:pt idx="597">
                  <c:v>42494</c:v>
                </c:pt>
                <c:pt idx="598">
                  <c:v>42495</c:v>
                </c:pt>
                <c:pt idx="599">
                  <c:v>42496</c:v>
                </c:pt>
                <c:pt idx="600">
                  <c:v>42499</c:v>
                </c:pt>
                <c:pt idx="601">
                  <c:v>42500</c:v>
                </c:pt>
                <c:pt idx="602">
                  <c:v>42501</c:v>
                </c:pt>
                <c:pt idx="603">
                  <c:v>42502</c:v>
                </c:pt>
                <c:pt idx="604">
                  <c:v>42503</c:v>
                </c:pt>
                <c:pt idx="605">
                  <c:v>42506</c:v>
                </c:pt>
                <c:pt idx="606">
                  <c:v>42507</c:v>
                </c:pt>
                <c:pt idx="607">
                  <c:v>42508</c:v>
                </c:pt>
                <c:pt idx="608">
                  <c:v>42509</c:v>
                </c:pt>
                <c:pt idx="609">
                  <c:v>42510</c:v>
                </c:pt>
                <c:pt idx="610">
                  <c:v>42513</c:v>
                </c:pt>
                <c:pt idx="611">
                  <c:v>42514</c:v>
                </c:pt>
                <c:pt idx="612">
                  <c:v>42515</c:v>
                </c:pt>
                <c:pt idx="613">
                  <c:v>42516</c:v>
                </c:pt>
                <c:pt idx="614">
                  <c:v>42517</c:v>
                </c:pt>
                <c:pt idx="615">
                  <c:v>42520</c:v>
                </c:pt>
                <c:pt idx="616">
                  <c:v>42521</c:v>
                </c:pt>
                <c:pt idx="617">
                  <c:v>42522</c:v>
                </c:pt>
                <c:pt idx="618">
                  <c:v>42523</c:v>
                </c:pt>
                <c:pt idx="619">
                  <c:v>42524</c:v>
                </c:pt>
                <c:pt idx="620">
                  <c:v>42527</c:v>
                </c:pt>
                <c:pt idx="621">
                  <c:v>42528</c:v>
                </c:pt>
                <c:pt idx="622">
                  <c:v>42529</c:v>
                </c:pt>
                <c:pt idx="623">
                  <c:v>42530</c:v>
                </c:pt>
                <c:pt idx="624">
                  <c:v>42531</c:v>
                </c:pt>
                <c:pt idx="625">
                  <c:v>42534</c:v>
                </c:pt>
                <c:pt idx="626">
                  <c:v>42535</c:v>
                </c:pt>
                <c:pt idx="627">
                  <c:v>42536</c:v>
                </c:pt>
                <c:pt idx="628">
                  <c:v>42537</c:v>
                </c:pt>
                <c:pt idx="629">
                  <c:v>42538</c:v>
                </c:pt>
                <c:pt idx="630">
                  <c:v>42541</c:v>
                </c:pt>
                <c:pt idx="631">
                  <c:v>42542</c:v>
                </c:pt>
                <c:pt idx="632">
                  <c:v>42543</c:v>
                </c:pt>
                <c:pt idx="633">
                  <c:v>42544</c:v>
                </c:pt>
                <c:pt idx="634">
                  <c:v>42545</c:v>
                </c:pt>
                <c:pt idx="635">
                  <c:v>42548</c:v>
                </c:pt>
                <c:pt idx="636">
                  <c:v>42549</c:v>
                </c:pt>
                <c:pt idx="637">
                  <c:v>42550</c:v>
                </c:pt>
                <c:pt idx="638">
                  <c:v>42551</c:v>
                </c:pt>
                <c:pt idx="639">
                  <c:v>42552</c:v>
                </c:pt>
                <c:pt idx="640">
                  <c:v>42555</c:v>
                </c:pt>
                <c:pt idx="641">
                  <c:v>42556</c:v>
                </c:pt>
                <c:pt idx="642">
                  <c:v>42557</c:v>
                </c:pt>
                <c:pt idx="643">
                  <c:v>42558</c:v>
                </c:pt>
                <c:pt idx="644">
                  <c:v>42559</c:v>
                </c:pt>
                <c:pt idx="645">
                  <c:v>42562</c:v>
                </c:pt>
                <c:pt idx="646">
                  <c:v>42563</c:v>
                </c:pt>
                <c:pt idx="647">
                  <c:v>42564</c:v>
                </c:pt>
                <c:pt idx="648">
                  <c:v>42565</c:v>
                </c:pt>
                <c:pt idx="649">
                  <c:v>42566</c:v>
                </c:pt>
                <c:pt idx="650">
                  <c:v>42569</c:v>
                </c:pt>
                <c:pt idx="651">
                  <c:v>42570</c:v>
                </c:pt>
                <c:pt idx="652">
                  <c:v>42571</c:v>
                </c:pt>
                <c:pt idx="653">
                  <c:v>42572</c:v>
                </c:pt>
                <c:pt idx="654">
                  <c:v>42573</c:v>
                </c:pt>
                <c:pt idx="655">
                  <c:v>42576</c:v>
                </c:pt>
                <c:pt idx="656">
                  <c:v>42577</c:v>
                </c:pt>
                <c:pt idx="657">
                  <c:v>42578</c:v>
                </c:pt>
                <c:pt idx="658">
                  <c:v>42579</c:v>
                </c:pt>
                <c:pt idx="659">
                  <c:v>42580</c:v>
                </c:pt>
                <c:pt idx="660">
                  <c:v>42583</c:v>
                </c:pt>
                <c:pt idx="661">
                  <c:v>42584</c:v>
                </c:pt>
                <c:pt idx="662">
                  <c:v>42585</c:v>
                </c:pt>
                <c:pt idx="663">
                  <c:v>42586</c:v>
                </c:pt>
                <c:pt idx="664">
                  <c:v>42587</c:v>
                </c:pt>
                <c:pt idx="665">
                  <c:v>42590</c:v>
                </c:pt>
                <c:pt idx="666">
                  <c:v>42591</c:v>
                </c:pt>
                <c:pt idx="667">
                  <c:v>42592</c:v>
                </c:pt>
                <c:pt idx="668">
                  <c:v>42593</c:v>
                </c:pt>
                <c:pt idx="669">
                  <c:v>42594</c:v>
                </c:pt>
                <c:pt idx="670">
                  <c:v>42597</c:v>
                </c:pt>
                <c:pt idx="671">
                  <c:v>42598</c:v>
                </c:pt>
                <c:pt idx="672">
                  <c:v>42599</c:v>
                </c:pt>
                <c:pt idx="673">
                  <c:v>42600</c:v>
                </c:pt>
                <c:pt idx="674">
                  <c:v>42601</c:v>
                </c:pt>
                <c:pt idx="675">
                  <c:v>42604</c:v>
                </c:pt>
                <c:pt idx="676">
                  <c:v>42605</c:v>
                </c:pt>
                <c:pt idx="677">
                  <c:v>42606</c:v>
                </c:pt>
                <c:pt idx="678">
                  <c:v>42607</c:v>
                </c:pt>
                <c:pt idx="679">
                  <c:v>42608</c:v>
                </c:pt>
                <c:pt idx="680">
                  <c:v>42611</c:v>
                </c:pt>
                <c:pt idx="681">
                  <c:v>42612</c:v>
                </c:pt>
                <c:pt idx="682">
                  <c:v>42613</c:v>
                </c:pt>
                <c:pt idx="683">
                  <c:v>42614</c:v>
                </c:pt>
                <c:pt idx="684">
                  <c:v>42615</c:v>
                </c:pt>
                <c:pt idx="685">
                  <c:v>42618</c:v>
                </c:pt>
                <c:pt idx="686">
                  <c:v>42619</c:v>
                </c:pt>
                <c:pt idx="687">
                  <c:v>42620</c:v>
                </c:pt>
                <c:pt idx="688">
                  <c:v>42621</c:v>
                </c:pt>
                <c:pt idx="689">
                  <c:v>42622</c:v>
                </c:pt>
                <c:pt idx="690">
                  <c:v>42625</c:v>
                </c:pt>
                <c:pt idx="691">
                  <c:v>42626</c:v>
                </c:pt>
                <c:pt idx="692">
                  <c:v>42627</c:v>
                </c:pt>
                <c:pt idx="693">
                  <c:v>42628</c:v>
                </c:pt>
                <c:pt idx="694">
                  <c:v>42629</c:v>
                </c:pt>
                <c:pt idx="695">
                  <c:v>42632</c:v>
                </c:pt>
                <c:pt idx="696">
                  <c:v>42633</c:v>
                </c:pt>
                <c:pt idx="697">
                  <c:v>42634</c:v>
                </c:pt>
                <c:pt idx="698">
                  <c:v>42635</c:v>
                </c:pt>
                <c:pt idx="699">
                  <c:v>42636</c:v>
                </c:pt>
                <c:pt idx="700">
                  <c:v>42639</c:v>
                </c:pt>
                <c:pt idx="701">
                  <c:v>42640</c:v>
                </c:pt>
                <c:pt idx="702">
                  <c:v>42641</c:v>
                </c:pt>
                <c:pt idx="703">
                  <c:v>42642</c:v>
                </c:pt>
                <c:pt idx="704">
                  <c:v>42643</c:v>
                </c:pt>
                <c:pt idx="705">
                  <c:v>42646</c:v>
                </c:pt>
                <c:pt idx="706">
                  <c:v>42647</c:v>
                </c:pt>
                <c:pt idx="707">
                  <c:v>42648</c:v>
                </c:pt>
                <c:pt idx="708">
                  <c:v>42649</c:v>
                </c:pt>
                <c:pt idx="709">
                  <c:v>42650</c:v>
                </c:pt>
                <c:pt idx="710">
                  <c:v>42653</c:v>
                </c:pt>
                <c:pt idx="711">
                  <c:v>42654</c:v>
                </c:pt>
                <c:pt idx="712">
                  <c:v>42655</c:v>
                </c:pt>
                <c:pt idx="713">
                  <c:v>42656</c:v>
                </c:pt>
                <c:pt idx="714">
                  <c:v>42657</c:v>
                </c:pt>
                <c:pt idx="715">
                  <c:v>42660</c:v>
                </c:pt>
                <c:pt idx="716">
                  <c:v>42661</c:v>
                </c:pt>
                <c:pt idx="717">
                  <c:v>42662</c:v>
                </c:pt>
                <c:pt idx="718">
                  <c:v>42663</c:v>
                </c:pt>
                <c:pt idx="719">
                  <c:v>42664</c:v>
                </c:pt>
                <c:pt idx="720">
                  <c:v>42667</c:v>
                </c:pt>
                <c:pt idx="721">
                  <c:v>42668</c:v>
                </c:pt>
                <c:pt idx="722">
                  <c:v>42669</c:v>
                </c:pt>
                <c:pt idx="723">
                  <c:v>42670</c:v>
                </c:pt>
                <c:pt idx="724">
                  <c:v>42671</c:v>
                </c:pt>
                <c:pt idx="725">
                  <c:v>42674</c:v>
                </c:pt>
                <c:pt idx="726">
                  <c:v>42675</c:v>
                </c:pt>
                <c:pt idx="727">
                  <c:v>42676</c:v>
                </c:pt>
                <c:pt idx="728">
                  <c:v>42677</c:v>
                </c:pt>
                <c:pt idx="729">
                  <c:v>42678</c:v>
                </c:pt>
                <c:pt idx="730">
                  <c:v>42681</c:v>
                </c:pt>
                <c:pt idx="731">
                  <c:v>42682</c:v>
                </c:pt>
                <c:pt idx="732">
                  <c:v>42683</c:v>
                </c:pt>
                <c:pt idx="733">
                  <c:v>42684</c:v>
                </c:pt>
                <c:pt idx="734">
                  <c:v>42685</c:v>
                </c:pt>
                <c:pt idx="735">
                  <c:v>42688</c:v>
                </c:pt>
                <c:pt idx="736">
                  <c:v>42689</c:v>
                </c:pt>
                <c:pt idx="737">
                  <c:v>42690</c:v>
                </c:pt>
                <c:pt idx="738">
                  <c:v>42691</c:v>
                </c:pt>
                <c:pt idx="739">
                  <c:v>42692</c:v>
                </c:pt>
                <c:pt idx="740">
                  <c:v>42695</c:v>
                </c:pt>
                <c:pt idx="741">
                  <c:v>42696</c:v>
                </c:pt>
                <c:pt idx="742">
                  <c:v>42697</c:v>
                </c:pt>
                <c:pt idx="743">
                  <c:v>42698</c:v>
                </c:pt>
                <c:pt idx="744">
                  <c:v>42699</c:v>
                </c:pt>
                <c:pt idx="745">
                  <c:v>42702</c:v>
                </c:pt>
                <c:pt idx="746">
                  <c:v>42703</c:v>
                </c:pt>
                <c:pt idx="747">
                  <c:v>42704</c:v>
                </c:pt>
                <c:pt idx="748">
                  <c:v>42705</c:v>
                </c:pt>
                <c:pt idx="749">
                  <c:v>42706</c:v>
                </c:pt>
                <c:pt idx="750">
                  <c:v>42709</c:v>
                </c:pt>
                <c:pt idx="751">
                  <c:v>42710</c:v>
                </c:pt>
                <c:pt idx="752">
                  <c:v>42711</c:v>
                </c:pt>
                <c:pt idx="753">
                  <c:v>42712</c:v>
                </c:pt>
                <c:pt idx="754">
                  <c:v>42713</c:v>
                </c:pt>
                <c:pt idx="755">
                  <c:v>42716</c:v>
                </c:pt>
                <c:pt idx="756">
                  <c:v>42717</c:v>
                </c:pt>
                <c:pt idx="757">
                  <c:v>42718</c:v>
                </c:pt>
                <c:pt idx="758">
                  <c:v>42719</c:v>
                </c:pt>
                <c:pt idx="759">
                  <c:v>42720</c:v>
                </c:pt>
                <c:pt idx="760">
                  <c:v>42723</c:v>
                </c:pt>
                <c:pt idx="761">
                  <c:v>42724</c:v>
                </c:pt>
                <c:pt idx="762">
                  <c:v>42725</c:v>
                </c:pt>
                <c:pt idx="763">
                  <c:v>42726</c:v>
                </c:pt>
                <c:pt idx="764">
                  <c:v>42727</c:v>
                </c:pt>
                <c:pt idx="765">
                  <c:v>42731</c:v>
                </c:pt>
                <c:pt idx="766">
                  <c:v>42732</c:v>
                </c:pt>
                <c:pt idx="767">
                  <c:v>42733</c:v>
                </c:pt>
                <c:pt idx="768">
                  <c:v>42734</c:v>
                </c:pt>
                <c:pt idx="769">
                  <c:v>42737</c:v>
                </c:pt>
                <c:pt idx="770">
                  <c:v>42738</c:v>
                </c:pt>
                <c:pt idx="771">
                  <c:v>42739</c:v>
                </c:pt>
                <c:pt idx="772">
                  <c:v>42740</c:v>
                </c:pt>
                <c:pt idx="773">
                  <c:v>42741</c:v>
                </c:pt>
                <c:pt idx="774">
                  <c:v>42744</c:v>
                </c:pt>
                <c:pt idx="775">
                  <c:v>42745</c:v>
                </c:pt>
                <c:pt idx="776">
                  <c:v>42746</c:v>
                </c:pt>
                <c:pt idx="777">
                  <c:v>42747</c:v>
                </c:pt>
                <c:pt idx="778">
                  <c:v>42748</c:v>
                </c:pt>
                <c:pt idx="779">
                  <c:v>42751</c:v>
                </c:pt>
                <c:pt idx="780">
                  <c:v>42752</c:v>
                </c:pt>
                <c:pt idx="781">
                  <c:v>42753</c:v>
                </c:pt>
                <c:pt idx="782">
                  <c:v>42754</c:v>
                </c:pt>
                <c:pt idx="783">
                  <c:v>42755</c:v>
                </c:pt>
                <c:pt idx="784">
                  <c:v>42758</c:v>
                </c:pt>
                <c:pt idx="785">
                  <c:v>42759</c:v>
                </c:pt>
                <c:pt idx="786">
                  <c:v>42760</c:v>
                </c:pt>
                <c:pt idx="787">
                  <c:v>42761</c:v>
                </c:pt>
                <c:pt idx="788">
                  <c:v>42762</c:v>
                </c:pt>
                <c:pt idx="789">
                  <c:v>42765</c:v>
                </c:pt>
                <c:pt idx="790">
                  <c:v>42766</c:v>
                </c:pt>
                <c:pt idx="791">
                  <c:v>42767</c:v>
                </c:pt>
                <c:pt idx="792">
                  <c:v>42768</c:v>
                </c:pt>
                <c:pt idx="793">
                  <c:v>42769</c:v>
                </c:pt>
                <c:pt idx="794">
                  <c:v>42772</c:v>
                </c:pt>
                <c:pt idx="795">
                  <c:v>42773</c:v>
                </c:pt>
                <c:pt idx="796">
                  <c:v>42774</c:v>
                </c:pt>
                <c:pt idx="797">
                  <c:v>42775</c:v>
                </c:pt>
                <c:pt idx="798">
                  <c:v>42776</c:v>
                </c:pt>
                <c:pt idx="799">
                  <c:v>42779</c:v>
                </c:pt>
                <c:pt idx="800">
                  <c:v>42780</c:v>
                </c:pt>
                <c:pt idx="801">
                  <c:v>42781</c:v>
                </c:pt>
                <c:pt idx="802">
                  <c:v>42782</c:v>
                </c:pt>
                <c:pt idx="803">
                  <c:v>42783</c:v>
                </c:pt>
                <c:pt idx="804">
                  <c:v>42786</c:v>
                </c:pt>
                <c:pt idx="805">
                  <c:v>42787</c:v>
                </c:pt>
                <c:pt idx="806">
                  <c:v>42788</c:v>
                </c:pt>
                <c:pt idx="807">
                  <c:v>42789</c:v>
                </c:pt>
                <c:pt idx="808">
                  <c:v>42790</c:v>
                </c:pt>
                <c:pt idx="809">
                  <c:v>42793</c:v>
                </c:pt>
                <c:pt idx="810">
                  <c:v>42794</c:v>
                </c:pt>
                <c:pt idx="811">
                  <c:v>42795</c:v>
                </c:pt>
                <c:pt idx="812">
                  <c:v>42796</c:v>
                </c:pt>
                <c:pt idx="813">
                  <c:v>42797</c:v>
                </c:pt>
                <c:pt idx="814">
                  <c:v>42800</c:v>
                </c:pt>
                <c:pt idx="815">
                  <c:v>42801</c:v>
                </c:pt>
                <c:pt idx="816">
                  <c:v>42802</c:v>
                </c:pt>
                <c:pt idx="817">
                  <c:v>42803</c:v>
                </c:pt>
                <c:pt idx="818">
                  <c:v>42804</c:v>
                </c:pt>
                <c:pt idx="819">
                  <c:v>42807</c:v>
                </c:pt>
                <c:pt idx="820">
                  <c:v>42808</c:v>
                </c:pt>
                <c:pt idx="821">
                  <c:v>42809</c:v>
                </c:pt>
                <c:pt idx="822">
                  <c:v>42810</c:v>
                </c:pt>
                <c:pt idx="823">
                  <c:v>42811</c:v>
                </c:pt>
                <c:pt idx="824">
                  <c:v>42814</c:v>
                </c:pt>
                <c:pt idx="825">
                  <c:v>42815</c:v>
                </c:pt>
                <c:pt idx="826">
                  <c:v>42816</c:v>
                </c:pt>
                <c:pt idx="827">
                  <c:v>42817</c:v>
                </c:pt>
                <c:pt idx="828">
                  <c:v>42818</c:v>
                </c:pt>
                <c:pt idx="829">
                  <c:v>42821</c:v>
                </c:pt>
                <c:pt idx="830">
                  <c:v>42822</c:v>
                </c:pt>
                <c:pt idx="831">
                  <c:v>42823</c:v>
                </c:pt>
                <c:pt idx="832">
                  <c:v>42824</c:v>
                </c:pt>
                <c:pt idx="833">
                  <c:v>42825</c:v>
                </c:pt>
                <c:pt idx="834">
                  <c:v>42828</c:v>
                </c:pt>
                <c:pt idx="835">
                  <c:v>42829</c:v>
                </c:pt>
                <c:pt idx="836">
                  <c:v>42830</c:v>
                </c:pt>
                <c:pt idx="837">
                  <c:v>42831</c:v>
                </c:pt>
                <c:pt idx="838">
                  <c:v>42832</c:v>
                </c:pt>
                <c:pt idx="839">
                  <c:v>42835</c:v>
                </c:pt>
                <c:pt idx="840">
                  <c:v>42836</c:v>
                </c:pt>
                <c:pt idx="841">
                  <c:v>42837</c:v>
                </c:pt>
                <c:pt idx="842">
                  <c:v>42838</c:v>
                </c:pt>
                <c:pt idx="843">
                  <c:v>42843</c:v>
                </c:pt>
                <c:pt idx="844">
                  <c:v>42844</c:v>
                </c:pt>
                <c:pt idx="845">
                  <c:v>42845</c:v>
                </c:pt>
                <c:pt idx="846">
                  <c:v>42846</c:v>
                </c:pt>
                <c:pt idx="847">
                  <c:v>42849</c:v>
                </c:pt>
                <c:pt idx="848">
                  <c:v>42850</c:v>
                </c:pt>
                <c:pt idx="849">
                  <c:v>42851</c:v>
                </c:pt>
                <c:pt idx="850">
                  <c:v>42852</c:v>
                </c:pt>
                <c:pt idx="851">
                  <c:v>42853</c:v>
                </c:pt>
                <c:pt idx="852">
                  <c:v>42856</c:v>
                </c:pt>
                <c:pt idx="853">
                  <c:v>42857</c:v>
                </c:pt>
                <c:pt idx="854">
                  <c:v>42858</c:v>
                </c:pt>
                <c:pt idx="855">
                  <c:v>42859</c:v>
                </c:pt>
                <c:pt idx="856">
                  <c:v>42860</c:v>
                </c:pt>
                <c:pt idx="857">
                  <c:v>42863</c:v>
                </c:pt>
                <c:pt idx="858">
                  <c:v>42864</c:v>
                </c:pt>
                <c:pt idx="859">
                  <c:v>42865</c:v>
                </c:pt>
                <c:pt idx="860">
                  <c:v>42866</c:v>
                </c:pt>
                <c:pt idx="861">
                  <c:v>42867</c:v>
                </c:pt>
                <c:pt idx="862">
                  <c:v>42870</c:v>
                </c:pt>
                <c:pt idx="863">
                  <c:v>42871</c:v>
                </c:pt>
                <c:pt idx="864">
                  <c:v>42872</c:v>
                </c:pt>
                <c:pt idx="865">
                  <c:v>42873</c:v>
                </c:pt>
                <c:pt idx="866">
                  <c:v>42874</c:v>
                </c:pt>
                <c:pt idx="867">
                  <c:v>42877</c:v>
                </c:pt>
                <c:pt idx="868">
                  <c:v>42878</c:v>
                </c:pt>
                <c:pt idx="869">
                  <c:v>42879</c:v>
                </c:pt>
                <c:pt idx="870">
                  <c:v>42880</c:v>
                </c:pt>
                <c:pt idx="871">
                  <c:v>42881</c:v>
                </c:pt>
                <c:pt idx="872">
                  <c:v>42884</c:v>
                </c:pt>
                <c:pt idx="873">
                  <c:v>42885</c:v>
                </c:pt>
                <c:pt idx="874">
                  <c:v>42886</c:v>
                </c:pt>
                <c:pt idx="875">
                  <c:v>42887</c:v>
                </c:pt>
                <c:pt idx="876">
                  <c:v>42888</c:v>
                </c:pt>
                <c:pt idx="877">
                  <c:v>42891</c:v>
                </c:pt>
                <c:pt idx="878">
                  <c:v>42892</c:v>
                </c:pt>
                <c:pt idx="879">
                  <c:v>42893</c:v>
                </c:pt>
                <c:pt idx="880">
                  <c:v>42894</c:v>
                </c:pt>
                <c:pt idx="881">
                  <c:v>42895</c:v>
                </c:pt>
                <c:pt idx="882">
                  <c:v>42898</c:v>
                </c:pt>
                <c:pt idx="883">
                  <c:v>42899</c:v>
                </c:pt>
                <c:pt idx="884">
                  <c:v>42900</c:v>
                </c:pt>
                <c:pt idx="885">
                  <c:v>42901</c:v>
                </c:pt>
                <c:pt idx="886">
                  <c:v>42902</c:v>
                </c:pt>
                <c:pt idx="887">
                  <c:v>42905</c:v>
                </c:pt>
                <c:pt idx="888">
                  <c:v>42906</c:v>
                </c:pt>
                <c:pt idx="889">
                  <c:v>42907</c:v>
                </c:pt>
                <c:pt idx="890">
                  <c:v>42908</c:v>
                </c:pt>
                <c:pt idx="891">
                  <c:v>42909</c:v>
                </c:pt>
                <c:pt idx="892">
                  <c:v>42912</c:v>
                </c:pt>
                <c:pt idx="893">
                  <c:v>42913</c:v>
                </c:pt>
                <c:pt idx="894">
                  <c:v>42914</c:v>
                </c:pt>
                <c:pt idx="895">
                  <c:v>42915</c:v>
                </c:pt>
                <c:pt idx="896">
                  <c:v>42916</c:v>
                </c:pt>
                <c:pt idx="897">
                  <c:v>42919</c:v>
                </c:pt>
                <c:pt idx="898">
                  <c:v>42920</c:v>
                </c:pt>
                <c:pt idx="899">
                  <c:v>42921</c:v>
                </c:pt>
                <c:pt idx="900">
                  <c:v>42922</c:v>
                </c:pt>
                <c:pt idx="901">
                  <c:v>42923</c:v>
                </c:pt>
                <c:pt idx="902">
                  <c:v>42926</c:v>
                </c:pt>
                <c:pt idx="903">
                  <c:v>42927</c:v>
                </c:pt>
                <c:pt idx="904">
                  <c:v>42928</c:v>
                </c:pt>
                <c:pt idx="905">
                  <c:v>42929</c:v>
                </c:pt>
                <c:pt idx="906">
                  <c:v>42930</c:v>
                </c:pt>
                <c:pt idx="907">
                  <c:v>42933</c:v>
                </c:pt>
                <c:pt idx="908">
                  <c:v>42934</c:v>
                </c:pt>
                <c:pt idx="909">
                  <c:v>42935</c:v>
                </c:pt>
                <c:pt idx="910">
                  <c:v>42936</c:v>
                </c:pt>
                <c:pt idx="911">
                  <c:v>42937</c:v>
                </c:pt>
                <c:pt idx="912">
                  <c:v>42940</c:v>
                </c:pt>
                <c:pt idx="913">
                  <c:v>42941</c:v>
                </c:pt>
                <c:pt idx="914">
                  <c:v>42942</c:v>
                </c:pt>
                <c:pt idx="915">
                  <c:v>42943</c:v>
                </c:pt>
                <c:pt idx="916">
                  <c:v>42944</c:v>
                </c:pt>
                <c:pt idx="917">
                  <c:v>42947</c:v>
                </c:pt>
                <c:pt idx="918">
                  <c:v>42948</c:v>
                </c:pt>
                <c:pt idx="919">
                  <c:v>42949</c:v>
                </c:pt>
                <c:pt idx="920">
                  <c:v>42950</c:v>
                </c:pt>
                <c:pt idx="921">
                  <c:v>42951</c:v>
                </c:pt>
                <c:pt idx="922">
                  <c:v>42954</c:v>
                </c:pt>
                <c:pt idx="923">
                  <c:v>42955</c:v>
                </c:pt>
                <c:pt idx="924">
                  <c:v>42956</c:v>
                </c:pt>
                <c:pt idx="925">
                  <c:v>42957</c:v>
                </c:pt>
                <c:pt idx="926">
                  <c:v>42958</c:v>
                </c:pt>
              </c:numCache>
            </c:numRef>
          </c:xVal>
          <c:yVal>
            <c:numRef>
              <c:f>'SX5E Index'!$L$3:$L$929</c:f>
              <c:numCache>
                <c:formatCode>General</c:formatCode>
                <c:ptCount val="927"/>
                <c:pt idx="0">
                  <c:v>3059.93</c:v>
                </c:pt>
                <c:pt idx="1">
                  <c:v>3074.43</c:v>
                </c:pt>
                <c:pt idx="2">
                  <c:v>3069.16</c:v>
                </c:pt>
                <c:pt idx="3">
                  <c:v>3110.96</c:v>
                </c:pt>
                <c:pt idx="4">
                  <c:v>3110.66</c:v>
                </c:pt>
                <c:pt idx="5">
                  <c:v>3090.26</c:v>
                </c:pt>
                <c:pt idx="6">
                  <c:v>3104.15</c:v>
                </c:pt>
                <c:pt idx="7">
                  <c:v>3111.94</c:v>
                </c:pt>
                <c:pt idx="8">
                  <c:v>3119.53</c:v>
                </c:pt>
                <c:pt idx="9">
                  <c:v>3168.76</c:v>
                </c:pt>
                <c:pt idx="10">
                  <c:v>3150.2</c:v>
                </c:pt>
                <c:pt idx="11">
                  <c:v>3154.1</c:v>
                </c:pt>
                <c:pt idx="12">
                  <c:v>3153.17</c:v>
                </c:pt>
                <c:pt idx="13">
                  <c:v>3153.08</c:v>
                </c:pt>
                <c:pt idx="14">
                  <c:v>3151.27</c:v>
                </c:pt>
                <c:pt idx="15">
                  <c:v>3117.08</c:v>
                </c:pt>
                <c:pt idx="16">
                  <c:v>3028.2</c:v>
                </c:pt>
                <c:pt idx="17">
                  <c:v>3014.62</c:v>
                </c:pt>
                <c:pt idx="18">
                  <c:v>3038.6</c:v>
                </c:pt>
                <c:pt idx="19">
                  <c:v>3011.45</c:v>
                </c:pt>
                <c:pt idx="20">
                  <c:v>3027.3</c:v>
                </c:pt>
                <c:pt idx="21">
                  <c:v>3013.96</c:v>
                </c:pt>
                <c:pt idx="22">
                  <c:v>2963.96</c:v>
                </c:pt>
                <c:pt idx="23">
                  <c:v>2962.49</c:v>
                </c:pt>
                <c:pt idx="24">
                  <c:v>2962.51</c:v>
                </c:pt>
                <c:pt idx="25">
                  <c:v>3010.79</c:v>
                </c:pt>
                <c:pt idx="26">
                  <c:v>3038.49</c:v>
                </c:pt>
                <c:pt idx="27">
                  <c:v>3032.53</c:v>
                </c:pt>
                <c:pt idx="28">
                  <c:v>3077.08</c:v>
                </c:pt>
                <c:pt idx="29">
                  <c:v>3094.89</c:v>
                </c:pt>
                <c:pt idx="30">
                  <c:v>3097.95</c:v>
                </c:pt>
                <c:pt idx="31">
                  <c:v>3119.06</c:v>
                </c:pt>
                <c:pt idx="32">
                  <c:v>3118.91</c:v>
                </c:pt>
                <c:pt idx="33">
                  <c:v>3117.44</c:v>
                </c:pt>
                <c:pt idx="34">
                  <c:v>3120.8</c:v>
                </c:pt>
                <c:pt idx="35">
                  <c:v>3121.59</c:v>
                </c:pt>
                <c:pt idx="36">
                  <c:v>3131.67</c:v>
                </c:pt>
                <c:pt idx="37">
                  <c:v>3157.31</c:v>
                </c:pt>
                <c:pt idx="38">
                  <c:v>3157.48</c:v>
                </c:pt>
                <c:pt idx="39">
                  <c:v>3148.19</c:v>
                </c:pt>
                <c:pt idx="40">
                  <c:v>3134.94</c:v>
                </c:pt>
                <c:pt idx="41">
                  <c:v>3149.23</c:v>
                </c:pt>
                <c:pt idx="42">
                  <c:v>3053.99</c:v>
                </c:pt>
                <c:pt idx="43">
                  <c:v>3136.33</c:v>
                </c:pt>
                <c:pt idx="44">
                  <c:v>3135.97</c:v>
                </c:pt>
                <c:pt idx="45">
                  <c:v>3144.53</c:v>
                </c:pt>
                <c:pt idx="46">
                  <c:v>3095.31</c:v>
                </c:pt>
                <c:pt idx="47">
                  <c:v>3092.79</c:v>
                </c:pt>
                <c:pt idx="48">
                  <c:v>3092.55</c:v>
                </c:pt>
                <c:pt idx="49">
                  <c:v>3065.46</c:v>
                </c:pt>
                <c:pt idx="50">
                  <c:v>3019.54</c:v>
                </c:pt>
                <c:pt idx="51">
                  <c:v>3004.64</c:v>
                </c:pt>
                <c:pt idx="52">
                  <c:v>3049.19</c:v>
                </c:pt>
                <c:pt idx="53">
                  <c:v>3073.75</c:v>
                </c:pt>
                <c:pt idx="54">
                  <c:v>3076.36</c:v>
                </c:pt>
                <c:pt idx="55">
                  <c:v>3088.9</c:v>
                </c:pt>
                <c:pt idx="56">
                  <c:v>3096.49</c:v>
                </c:pt>
                <c:pt idx="57">
                  <c:v>3052.91</c:v>
                </c:pt>
                <c:pt idx="58">
                  <c:v>3096.64</c:v>
                </c:pt>
                <c:pt idx="59">
                  <c:v>3130.17</c:v>
                </c:pt>
                <c:pt idx="60">
                  <c:v>3133.75</c:v>
                </c:pt>
                <c:pt idx="61">
                  <c:v>3172.43</c:v>
                </c:pt>
                <c:pt idx="62">
                  <c:v>3161.6</c:v>
                </c:pt>
                <c:pt idx="63">
                  <c:v>3186.34</c:v>
                </c:pt>
                <c:pt idx="64">
                  <c:v>3187.45</c:v>
                </c:pt>
                <c:pt idx="65">
                  <c:v>3206.76</c:v>
                </c:pt>
                <c:pt idx="66">
                  <c:v>3230.33</c:v>
                </c:pt>
                <c:pt idx="67">
                  <c:v>3185.97</c:v>
                </c:pt>
                <c:pt idx="68">
                  <c:v>3177.66</c:v>
                </c:pt>
                <c:pt idx="69">
                  <c:v>3182.79</c:v>
                </c:pt>
                <c:pt idx="70">
                  <c:v>3152.86</c:v>
                </c:pt>
                <c:pt idx="71">
                  <c:v>3116.54</c:v>
                </c:pt>
                <c:pt idx="72">
                  <c:v>3131.57</c:v>
                </c:pt>
                <c:pt idx="73">
                  <c:v>3091.52</c:v>
                </c:pt>
                <c:pt idx="74">
                  <c:v>3139.26</c:v>
                </c:pt>
                <c:pt idx="75">
                  <c:v>3155.81</c:v>
                </c:pt>
                <c:pt idx="76">
                  <c:v>3199.69</c:v>
                </c:pt>
                <c:pt idx="77">
                  <c:v>3175.97</c:v>
                </c:pt>
                <c:pt idx="78">
                  <c:v>3189.81</c:v>
                </c:pt>
                <c:pt idx="79">
                  <c:v>3147.4</c:v>
                </c:pt>
                <c:pt idx="80">
                  <c:v>3165.84</c:v>
                </c:pt>
                <c:pt idx="81">
                  <c:v>3208.68</c:v>
                </c:pt>
                <c:pt idx="82">
                  <c:v>3198.39</c:v>
                </c:pt>
                <c:pt idx="83">
                  <c:v>3198.66</c:v>
                </c:pt>
                <c:pt idx="84">
                  <c:v>3177.89</c:v>
                </c:pt>
                <c:pt idx="85">
                  <c:v>3171.29</c:v>
                </c:pt>
                <c:pt idx="86">
                  <c:v>3149.79</c:v>
                </c:pt>
                <c:pt idx="87">
                  <c:v>3159.67</c:v>
                </c:pt>
                <c:pt idx="88">
                  <c:v>3204.3</c:v>
                </c:pt>
                <c:pt idx="89">
                  <c:v>3184.09</c:v>
                </c:pt>
                <c:pt idx="90">
                  <c:v>3206.97</c:v>
                </c:pt>
                <c:pt idx="91">
                  <c:v>3211.78</c:v>
                </c:pt>
                <c:pt idx="92">
                  <c:v>3210.42</c:v>
                </c:pt>
                <c:pt idx="93">
                  <c:v>3163.22</c:v>
                </c:pt>
                <c:pt idx="94">
                  <c:v>3172.72</c:v>
                </c:pt>
                <c:pt idx="95">
                  <c:v>3169.9</c:v>
                </c:pt>
                <c:pt idx="96">
                  <c:v>3163.93</c:v>
                </c:pt>
                <c:pt idx="97">
                  <c:v>3187.08</c:v>
                </c:pt>
                <c:pt idx="98">
                  <c:v>3187.63</c:v>
                </c:pt>
                <c:pt idx="99">
                  <c:v>3203.28</c:v>
                </c:pt>
                <c:pt idx="100">
                  <c:v>3240.39</c:v>
                </c:pt>
                <c:pt idx="101">
                  <c:v>3244.28</c:v>
                </c:pt>
                <c:pt idx="102">
                  <c:v>3246.24</c:v>
                </c:pt>
                <c:pt idx="103">
                  <c:v>3244.66</c:v>
                </c:pt>
                <c:pt idx="104">
                  <c:v>3244.6</c:v>
                </c:pt>
                <c:pt idx="105">
                  <c:v>3247.8</c:v>
                </c:pt>
                <c:pt idx="106">
                  <c:v>3241.04</c:v>
                </c:pt>
                <c:pt idx="107">
                  <c:v>3237.93</c:v>
                </c:pt>
                <c:pt idx="108">
                  <c:v>3267.05</c:v>
                </c:pt>
                <c:pt idx="109">
                  <c:v>3294.28</c:v>
                </c:pt>
                <c:pt idx="110">
                  <c:v>3305.26</c:v>
                </c:pt>
                <c:pt idx="111">
                  <c:v>3313.8</c:v>
                </c:pt>
                <c:pt idx="112">
                  <c:v>3289.09</c:v>
                </c:pt>
                <c:pt idx="113">
                  <c:v>3284.28</c:v>
                </c:pt>
                <c:pt idx="114">
                  <c:v>3282.84</c:v>
                </c:pt>
                <c:pt idx="115">
                  <c:v>3261.42</c:v>
                </c:pt>
                <c:pt idx="116">
                  <c:v>3275.33</c:v>
                </c:pt>
                <c:pt idx="117">
                  <c:v>3279.2</c:v>
                </c:pt>
                <c:pt idx="118">
                  <c:v>3314.8</c:v>
                </c:pt>
                <c:pt idx="119">
                  <c:v>3302.36</c:v>
                </c:pt>
                <c:pt idx="120">
                  <c:v>3282.58</c:v>
                </c:pt>
                <c:pt idx="121">
                  <c:v>3284.81</c:v>
                </c:pt>
                <c:pt idx="122">
                  <c:v>3252.31</c:v>
                </c:pt>
                <c:pt idx="123">
                  <c:v>3233.19</c:v>
                </c:pt>
                <c:pt idx="124">
                  <c:v>3227.85</c:v>
                </c:pt>
                <c:pt idx="125">
                  <c:v>3228.24</c:v>
                </c:pt>
                <c:pt idx="126">
                  <c:v>3258.71</c:v>
                </c:pt>
                <c:pt idx="127">
                  <c:v>3252.25</c:v>
                </c:pt>
                <c:pt idx="128">
                  <c:v>3289.75</c:v>
                </c:pt>
                <c:pt idx="129">
                  <c:v>3270.47</c:v>
                </c:pt>
                <c:pt idx="130">
                  <c:v>3230.92</c:v>
                </c:pt>
                <c:pt idx="131">
                  <c:v>3184.38</c:v>
                </c:pt>
                <c:pt idx="132">
                  <c:v>3203.1</c:v>
                </c:pt>
                <c:pt idx="133">
                  <c:v>3150.59</c:v>
                </c:pt>
                <c:pt idx="134">
                  <c:v>3157.05</c:v>
                </c:pt>
                <c:pt idx="135">
                  <c:v>3185.86</c:v>
                </c:pt>
                <c:pt idx="136">
                  <c:v>3153.75</c:v>
                </c:pt>
                <c:pt idx="137">
                  <c:v>3202.94</c:v>
                </c:pt>
                <c:pt idx="138">
                  <c:v>3157.82</c:v>
                </c:pt>
                <c:pt idx="139">
                  <c:v>3164.21</c:v>
                </c:pt>
                <c:pt idx="140">
                  <c:v>3137.06</c:v>
                </c:pt>
                <c:pt idx="141">
                  <c:v>3189.22</c:v>
                </c:pt>
                <c:pt idx="142">
                  <c:v>3193.13</c:v>
                </c:pt>
                <c:pt idx="143">
                  <c:v>3220.07</c:v>
                </c:pt>
                <c:pt idx="144">
                  <c:v>3174.99</c:v>
                </c:pt>
                <c:pt idx="145">
                  <c:v>3171.55</c:v>
                </c:pt>
                <c:pt idx="146">
                  <c:v>3190.54</c:v>
                </c:pt>
                <c:pt idx="147">
                  <c:v>3169.23</c:v>
                </c:pt>
                <c:pt idx="148">
                  <c:v>3115.51</c:v>
                </c:pt>
                <c:pt idx="149">
                  <c:v>3072.57</c:v>
                </c:pt>
                <c:pt idx="150">
                  <c:v>3070.46</c:v>
                </c:pt>
                <c:pt idx="151">
                  <c:v>3072.2</c:v>
                </c:pt>
                <c:pt idx="152">
                  <c:v>3050.37</c:v>
                </c:pt>
                <c:pt idx="153">
                  <c:v>3012.88</c:v>
                </c:pt>
                <c:pt idx="154">
                  <c:v>3006.83</c:v>
                </c:pt>
                <c:pt idx="155">
                  <c:v>3047.56</c:v>
                </c:pt>
                <c:pt idx="156">
                  <c:v>3023.77</c:v>
                </c:pt>
                <c:pt idx="157">
                  <c:v>3056.17</c:v>
                </c:pt>
                <c:pt idx="158">
                  <c:v>3058.16</c:v>
                </c:pt>
                <c:pt idx="159">
                  <c:v>3033.52</c:v>
                </c:pt>
                <c:pt idx="160">
                  <c:v>3073.45</c:v>
                </c:pt>
                <c:pt idx="161">
                  <c:v>3091.11</c:v>
                </c:pt>
                <c:pt idx="162">
                  <c:v>3083.5</c:v>
                </c:pt>
                <c:pt idx="163">
                  <c:v>3124.56</c:v>
                </c:pt>
                <c:pt idx="164">
                  <c:v>3098.5</c:v>
                </c:pt>
                <c:pt idx="165">
                  <c:v>3165.47</c:v>
                </c:pt>
                <c:pt idx="166">
                  <c:v>3197.54</c:v>
                </c:pt>
                <c:pt idx="167">
                  <c:v>3194.45</c:v>
                </c:pt>
                <c:pt idx="168">
                  <c:v>3164.44</c:v>
                </c:pt>
                <c:pt idx="169">
                  <c:v>3172.63</c:v>
                </c:pt>
                <c:pt idx="170">
                  <c:v>3175.05</c:v>
                </c:pt>
                <c:pt idx="171">
                  <c:v>3180.29</c:v>
                </c:pt>
                <c:pt idx="172">
                  <c:v>3218.84</c:v>
                </c:pt>
                <c:pt idx="173">
                  <c:v>3277.25</c:v>
                </c:pt>
                <c:pt idx="174">
                  <c:v>3275.25</c:v>
                </c:pt>
                <c:pt idx="175">
                  <c:v>3267.54</c:v>
                </c:pt>
                <c:pt idx="176">
                  <c:v>3245.43</c:v>
                </c:pt>
                <c:pt idx="177">
                  <c:v>3244.16</c:v>
                </c:pt>
                <c:pt idx="178">
                  <c:v>3237.76</c:v>
                </c:pt>
                <c:pt idx="179">
                  <c:v>3235.07</c:v>
                </c:pt>
                <c:pt idx="180">
                  <c:v>3231.7</c:v>
                </c:pt>
                <c:pt idx="181">
                  <c:v>3221.73</c:v>
                </c:pt>
                <c:pt idx="182">
                  <c:v>3237.44</c:v>
                </c:pt>
                <c:pt idx="183">
                  <c:v>3271.37</c:v>
                </c:pt>
                <c:pt idx="184">
                  <c:v>3273.25</c:v>
                </c:pt>
                <c:pt idx="185">
                  <c:v>3257.48</c:v>
                </c:pt>
                <c:pt idx="186">
                  <c:v>3205.93</c:v>
                </c:pt>
                <c:pt idx="187">
                  <c:v>3244.01</c:v>
                </c:pt>
                <c:pt idx="188">
                  <c:v>3202.31</c:v>
                </c:pt>
                <c:pt idx="189">
                  <c:v>3219.58</c:v>
                </c:pt>
                <c:pt idx="190">
                  <c:v>3186.95</c:v>
                </c:pt>
                <c:pt idx="191">
                  <c:v>3225.93</c:v>
                </c:pt>
                <c:pt idx="192">
                  <c:v>3195.08</c:v>
                </c:pt>
                <c:pt idx="193">
                  <c:v>3106.42</c:v>
                </c:pt>
                <c:pt idx="194">
                  <c:v>3133.37</c:v>
                </c:pt>
                <c:pt idx="195">
                  <c:v>3138.67</c:v>
                </c:pt>
                <c:pt idx="196">
                  <c:v>3082.1</c:v>
                </c:pt>
                <c:pt idx="197">
                  <c:v>3053.31</c:v>
                </c:pt>
                <c:pt idx="198">
                  <c:v>3042.45</c:v>
                </c:pt>
                <c:pt idx="199">
                  <c:v>2991.5</c:v>
                </c:pt>
                <c:pt idx="200">
                  <c:v>2998.32</c:v>
                </c:pt>
                <c:pt idx="201">
                  <c:v>3000.99</c:v>
                </c:pt>
                <c:pt idx="202">
                  <c:v>2892.55</c:v>
                </c:pt>
                <c:pt idx="203">
                  <c:v>2874.65</c:v>
                </c:pt>
                <c:pt idx="204">
                  <c:v>2962.24</c:v>
                </c:pt>
                <c:pt idx="205">
                  <c:v>2927.3</c:v>
                </c:pt>
                <c:pt idx="206">
                  <c:v>2991.46</c:v>
                </c:pt>
                <c:pt idx="207">
                  <c:v>3008.53</c:v>
                </c:pt>
                <c:pt idx="208">
                  <c:v>3044.3</c:v>
                </c:pt>
                <c:pt idx="209">
                  <c:v>3030.37</c:v>
                </c:pt>
                <c:pt idx="210">
                  <c:v>2998.84</c:v>
                </c:pt>
                <c:pt idx="211">
                  <c:v>3036.15</c:v>
                </c:pt>
                <c:pt idx="212">
                  <c:v>3022.42</c:v>
                </c:pt>
                <c:pt idx="213">
                  <c:v>3035.9</c:v>
                </c:pt>
                <c:pt idx="214">
                  <c:v>3113.32</c:v>
                </c:pt>
                <c:pt idx="215">
                  <c:v>3082.32</c:v>
                </c:pt>
                <c:pt idx="216">
                  <c:v>3034.24</c:v>
                </c:pt>
                <c:pt idx="217">
                  <c:v>3091.54</c:v>
                </c:pt>
                <c:pt idx="218">
                  <c:v>3102.07</c:v>
                </c:pt>
                <c:pt idx="219">
                  <c:v>3064.92</c:v>
                </c:pt>
                <c:pt idx="220">
                  <c:v>3094.6</c:v>
                </c:pt>
                <c:pt idx="221">
                  <c:v>3104.59</c:v>
                </c:pt>
                <c:pt idx="222">
                  <c:v>3047.3</c:v>
                </c:pt>
                <c:pt idx="223">
                  <c:v>3056.8</c:v>
                </c:pt>
                <c:pt idx="224">
                  <c:v>3059.99</c:v>
                </c:pt>
                <c:pt idx="225">
                  <c:v>3084.79</c:v>
                </c:pt>
                <c:pt idx="226">
                  <c:v>3120.42</c:v>
                </c:pt>
                <c:pt idx="227">
                  <c:v>3123.12</c:v>
                </c:pt>
                <c:pt idx="228">
                  <c:v>3102.21</c:v>
                </c:pt>
                <c:pt idx="229">
                  <c:v>3194.22</c:v>
                </c:pt>
                <c:pt idx="230">
                  <c:v>3211.7</c:v>
                </c:pt>
                <c:pt idx="231">
                  <c:v>3226.15</c:v>
                </c:pt>
                <c:pt idx="232">
                  <c:v>3226.08</c:v>
                </c:pt>
                <c:pt idx="233">
                  <c:v>3244.92</c:v>
                </c:pt>
                <c:pt idx="234">
                  <c:v>3250.93</c:v>
                </c:pt>
                <c:pt idx="235">
                  <c:v>3232.91</c:v>
                </c:pt>
                <c:pt idx="236">
                  <c:v>3238.35</c:v>
                </c:pt>
                <c:pt idx="237">
                  <c:v>3247.72</c:v>
                </c:pt>
                <c:pt idx="238">
                  <c:v>3191.25</c:v>
                </c:pt>
                <c:pt idx="239">
                  <c:v>3277.38</c:v>
                </c:pt>
                <c:pt idx="240">
                  <c:v>3247.99</c:v>
                </c:pt>
                <c:pt idx="241">
                  <c:v>3162.77</c:v>
                </c:pt>
                <c:pt idx="242">
                  <c:v>3150.95</c:v>
                </c:pt>
                <c:pt idx="243">
                  <c:v>3159.11</c:v>
                </c:pt>
                <c:pt idx="244">
                  <c:v>3067.32</c:v>
                </c:pt>
                <c:pt idx="245">
                  <c:v>2982.9</c:v>
                </c:pt>
                <c:pt idx="246">
                  <c:v>3049.99</c:v>
                </c:pt>
                <c:pt idx="247">
                  <c:v>3051.99</c:v>
                </c:pt>
                <c:pt idx="248">
                  <c:v>3153.77</c:v>
                </c:pt>
                <c:pt idx="249">
                  <c:v>3141.28</c:v>
                </c:pt>
                <c:pt idx="250">
                  <c:v>3154.91</c:v>
                </c:pt>
                <c:pt idx="251">
                  <c:v>3192.47</c:v>
                </c:pt>
                <c:pt idx="252">
                  <c:v>3184.66</c:v>
                </c:pt>
                <c:pt idx="253">
                  <c:v>3185.17</c:v>
                </c:pt>
                <c:pt idx="254">
                  <c:v>3135.95</c:v>
                </c:pt>
                <c:pt idx="255">
                  <c:v>3146.43</c:v>
                </c:pt>
                <c:pt idx="256">
                  <c:v>3139.44</c:v>
                </c:pt>
                <c:pt idx="257">
                  <c:v>3023.14</c:v>
                </c:pt>
                <c:pt idx="258">
                  <c:v>3007.91</c:v>
                </c:pt>
                <c:pt idx="259">
                  <c:v>3026.79</c:v>
                </c:pt>
                <c:pt idx="260">
                  <c:v>3135.08</c:v>
                </c:pt>
                <c:pt idx="261">
                  <c:v>3042.9</c:v>
                </c:pt>
                <c:pt idx="262">
                  <c:v>3084.18</c:v>
                </c:pt>
                <c:pt idx="263">
                  <c:v>3133.86</c:v>
                </c:pt>
                <c:pt idx="264">
                  <c:v>3089.67</c:v>
                </c:pt>
                <c:pt idx="265">
                  <c:v>3157.36</c:v>
                </c:pt>
                <c:pt idx="266">
                  <c:v>3202.24</c:v>
                </c:pt>
                <c:pt idx="267">
                  <c:v>3220.9</c:v>
                </c:pt>
                <c:pt idx="268">
                  <c:v>3244.92</c:v>
                </c:pt>
                <c:pt idx="269">
                  <c:v>3269.73</c:v>
                </c:pt>
                <c:pt idx="270">
                  <c:v>3322.65</c:v>
                </c:pt>
                <c:pt idx="271">
                  <c:v>3382.55</c:v>
                </c:pt>
                <c:pt idx="272">
                  <c:v>3414.28</c:v>
                </c:pt>
                <c:pt idx="273">
                  <c:v>3372.58</c:v>
                </c:pt>
                <c:pt idx="274">
                  <c:v>3358.96</c:v>
                </c:pt>
                <c:pt idx="275">
                  <c:v>3371.83</c:v>
                </c:pt>
                <c:pt idx="276">
                  <c:v>3351.44</c:v>
                </c:pt>
                <c:pt idx="277">
                  <c:v>3370.11</c:v>
                </c:pt>
                <c:pt idx="278">
                  <c:v>3414.18</c:v>
                </c:pt>
                <c:pt idx="279">
                  <c:v>3415.53</c:v>
                </c:pt>
                <c:pt idx="280">
                  <c:v>3408.96</c:v>
                </c:pt>
                <c:pt idx="281">
                  <c:v>3398.16</c:v>
                </c:pt>
                <c:pt idx="282">
                  <c:v>3347.75</c:v>
                </c:pt>
                <c:pt idx="283">
                  <c:v>3383.13</c:v>
                </c:pt>
                <c:pt idx="284">
                  <c:v>3374.14</c:v>
                </c:pt>
                <c:pt idx="285">
                  <c:v>3417.61</c:v>
                </c:pt>
                <c:pt idx="286">
                  <c:v>3447.59</c:v>
                </c:pt>
                <c:pt idx="287">
                  <c:v>3433.3</c:v>
                </c:pt>
                <c:pt idx="288">
                  <c:v>3438.44</c:v>
                </c:pt>
                <c:pt idx="289">
                  <c:v>3465.8</c:v>
                </c:pt>
                <c:pt idx="290">
                  <c:v>3488.08</c:v>
                </c:pt>
                <c:pt idx="291">
                  <c:v>3490.53</c:v>
                </c:pt>
                <c:pt idx="292">
                  <c:v>3519.58</c:v>
                </c:pt>
                <c:pt idx="293">
                  <c:v>3547.1</c:v>
                </c:pt>
                <c:pt idx="294">
                  <c:v>3541.78</c:v>
                </c:pt>
                <c:pt idx="295">
                  <c:v>3574.94</c:v>
                </c:pt>
                <c:pt idx="296">
                  <c:v>3599</c:v>
                </c:pt>
                <c:pt idx="297">
                  <c:v>3591.09</c:v>
                </c:pt>
                <c:pt idx="298">
                  <c:v>3549.11</c:v>
                </c:pt>
                <c:pt idx="299">
                  <c:v>3583.44</c:v>
                </c:pt>
                <c:pt idx="300">
                  <c:v>3618.21</c:v>
                </c:pt>
                <c:pt idx="301">
                  <c:v>3617.62</c:v>
                </c:pt>
                <c:pt idx="302">
                  <c:v>3610.28</c:v>
                </c:pt>
                <c:pt idx="303">
                  <c:v>3567.25</c:v>
                </c:pt>
                <c:pt idx="304">
                  <c:v>3649.54</c:v>
                </c:pt>
                <c:pt idx="305">
                  <c:v>3641.32</c:v>
                </c:pt>
                <c:pt idx="306">
                  <c:v>3656.21</c:v>
                </c:pt>
                <c:pt idx="307">
                  <c:v>3706.75</c:v>
                </c:pt>
                <c:pt idx="308">
                  <c:v>3672.16</c:v>
                </c:pt>
                <c:pt idx="309">
                  <c:v>3668.52</c:v>
                </c:pt>
                <c:pt idx="310">
                  <c:v>3670.73</c:v>
                </c:pt>
                <c:pt idx="311">
                  <c:v>3726.07</c:v>
                </c:pt>
                <c:pt idx="312">
                  <c:v>3699.04</c:v>
                </c:pt>
                <c:pt idx="313">
                  <c:v>3731.35</c:v>
                </c:pt>
                <c:pt idx="314">
                  <c:v>3684.04</c:v>
                </c:pt>
                <c:pt idx="315">
                  <c:v>3669.79</c:v>
                </c:pt>
                <c:pt idx="316">
                  <c:v>3679.03</c:v>
                </c:pt>
                <c:pt idx="317">
                  <c:v>3727.8</c:v>
                </c:pt>
                <c:pt idx="318">
                  <c:v>3697.38</c:v>
                </c:pt>
                <c:pt idx="319">
                  <c:v>3714.89</c:v>
                </c:pt>
                <c:pt idx="320">
                  <c:v>3715.27</c:v>
                </c:pt>
                <c:pt idx="321">
                  <c:v>3768.72</c:v>
                </c:pt>
                <c:pt idx="322">
                  <c:v>3742.63</c:v>
                </c:pt>
                <c:pt idx="323">
                  <c:v>3781.79</c:v>
                </c:pt>
                <c:pt idx="324">
                  <c:v>3816.76</c:v>
                </c:pt>
                <c:pt idx="325">
                  <c:v>3828.78</c:v>
                </c:pt>
                <c:pt idx="326">
                  <c:v>3784.53</c:v>
                </c:pt>
                <c:pt idx="327">
                  <c:v>3803.55</c:v>
                </c:pt>
                <c:pt idx="328">
                  <c:v>3751.72</c:v>
                </c:pt>
                <c:pt idx="329">
                  <c:v>3674.05</c:v>
                </c:pt>
                <c:pt idx="330">
                  <c:v>3718.04</c:v>
                </c:pt>
                <c:pt idx="331">
                  <c:v>3719.38</c:v>
                </c:pt>
                <c:pt idx="332">
                  <c:v>3724.49</c:v>
                </c:pt>
                <c:pt idx="333">
                  <c:v>3697.88</c:v>
                </c:pt>
                <c:pt idx="334">
                  <c:v>3713.96</c:v>
                </c:pt>
                <c:pt idx="335">
                  <c:v>3771.45</c:v>
                </c:pt>
                <c:pt idx="336">
                  <c:v>3715.42</c:v>
                </c:pt>
                <c:pt idx="337">
                  <c:v>3617.11</c:v>
                </c:pt>
                <c:pt idx="338">
                  <c:v>3615.59</c:v>
                </c:pt>
                <c:pt idx="339">
                  <c:v>3632.94</c:v>
                </c:pt>
                <c:pt idx="340">
                  <c:v>3546.56</c:v>
                </c:pt>
                <c:pt idx="341">
                  <c:v>3558.03</c:v>
                </c:pt>
                <c:pt idx="342">
                  <c:v>3556.21</c:v>
                </c:pt>
                <c:pt idx="343">
                  <c:v>3649.48</c:v>
                </c:pt>
                <c:pt idx="344">
                  <c:v>3624.41</c:v>
                </c:pt>
                <c:pt idx="345">
                  <c:v>3573.1</c:v>
                </c:pt>
                <c:pt idx="346">
                  <c:v>3553.42</c:v>
                </c:pt>
                <c:pt idx="347">
                  <c:v>3602.22</c:v>
                </c:pt>
                <c:pt idx="348">
                  <c:v>3573.07</c:v>
                </c:pt>
                <c:pt idx="349">
                  <c:v>3589.22</c:v>
                </c:pt>
                <c:pt idx="350">
                  <c:v>3670.52</c:v>
                </c:pt>
                <c:pt idx="351">
                  <c:v>3683.48</c:v>
                </c:pt>
                <c:pt idx="352">
                  <c:v>3688.72</c:v>
                </c:pt>
                <c:pt idx="353">
                  <c:v>3679.14</c:v>
                </c:pt>
                <c:pt idx="354">
                  <c:v>3655.41</c:v>
                </c:pt>
                <c:pt idx="355">
                  <c:v>3619.3</c:v>
                </c:pt>
                <c:pt idx="356">
                  <c:v>3682.87</c:v>
                </c:pt>
                <c:pt idx="357">
                  <c:v>3650.71</c:v>
                </c:pt>
                <c:pt idx="358">
                  <c:v>3570.78</c:v>
                </c:pt>
                <c:pt idx="359">
                  <c:v>3575.04</c:v>
                </c:pt>
                <c:pt idx="360">
                  <c:v>3561.89</c:v>
                </c:pt>
                <c:pt idx="361">
                  <c:v>3583.82</c:v>
                </c:pt>
                <c:pt idx="362">
                  <c:v>3556.38</c:v>
                </c:pt>
                <c:pt idx="363">
                  <c:v>3510.01</c:v>
                </c:pt>
                <c:pt idx="364">
                  <c:v>3468.31</c:v>
                </c:pt>
                <c:pt idx="365">
                  <c:v>3456.79</c:v>
                </c:pt>
                <c:pt idx="366">
                  <c:v>3526.48</c:v>
                </c:pt>
                <c:pt idx="367">
                  <c:v>3551.91</c:v>
                </c:pt>
                <c:pt idx="368">
                  <c:v>3502.77</c:v>
                </c:pt>
                <c:pt idx="369">
                  <c:v>3438.07</c:v>
                </c:pt>
                <c:pt idx="370">
                  <c:v>3454.09</c:v>
                </c:pt>
                <c:pt idx="371">
                  <c:v>3428.76</c:v>
                </c:pt>
                <c:pt idx="372">
                  <c:v>3450.45</c:v>
                </c:pt>
                <c:pt idx="373">
                  <c:v>3455.8</c:v>
                </c:pt>
                <c:pt idx="374">
                  <c:v>3596.07</c:v>
                </c:pt>
                <c:pt idx="375">
                  <c:v>3625.97</c:v>
                </c:pt>
                <c:pt idx="376">
                  <c:v>3610.95</c:v>
                </c:pt>
                <c:pt idx="377">
                  <c:v>3610.91</c:v>
                </c:pt>
                <c:pt idx="378">
                  <c:v>3621.37</c:v>
                </c:pt>
                <c:pt idx="379">
                  <c:v>3468.9</c:v>
                </c:pt>
                <c:pt idx="380">
                  <c:v>3424.3</c:v>
                </c:pt>
                <c:pt idx="381">
                  <c:v>3496.28</c:v>
                </c:pt>
                <c:pt idx="382">
                  <c:v>3463.25</c:v>
                </c:pt>
                <c:pt idx="383">
                  <c:v>3441.76</c:v>
                </c:pt>
                <c:pt idx="384">
                  <c:v>3365.2</c:v>
                </c:pt>
                <c:pt idx="385">
                  <c:v>3294.19</c:v>
                </c:pt>
                <c:pt idx="386">
                  <c:v>3327.5</c:v>
                </c:pt>
                <c:pt idx="387">
                  <c:v>3420.03</c:v>
                </c:pt>
                <c:pt idx="388">
                  <c:v>3528.81</c:v>
                </c:pt>
                <c:pt idx="389">
                  <c:v>3590.43</c:v>
                </c:pt>
                <c:pt idx="390">
                  <c:v>3607.19</c:v>
                </c:pt>
                <c:pt idx="391">
                  <c:v>3623.87</c:v>
                </c:pt>
                <c:pt idx="392">
                  <c:v>3676.41</c:v>
                </c:pt>
                <c:pt idx="393">
                  <c:v>3670.34</c:v>
                </c:pt>
                <c:pt idx="394">
                  <c:v>3686.58</c:v>
                </c:pt>
                <c:pt idx="395">
                  <c:v>3647.96</c:v>
                </c:pt>
                <c:pt idx="396">
                  <c:v>3635.58</c:v>
                </c:pt>
                <c:pt idx="397">
                  <c:v>3634.64</c:v>
                </c:pt>
                <c:pt idx="398">
                  <c:v>3600</c:v>
                </c:pt>
                <c:pt idx="399">
                  <c:v>3513.1</c:v>
                </c:pt>
                <c:pt idx="400">
                  <c:v>3554.11</c:v>
                </c:pt>
                <c:pt idx="401">
                  <c:v>3575.53</c:v>
                </c:pt>
                <c:pt idx="402">
                  <c:v>3583.79</c:v>
                </c:pt>
                <c:pt idx="403">
                  <c:v>3600.69</c:v>
                </c:pt>
                <c:pt idx="404">
                  <c:v>3635.4</c:v>
                </c:pt>
                <c:pt idx="405">
                  <c:v>3619.31</c:v>
                </c:pt>
                <c:pt idx="406">
                  <c:v>3676.75</c:v>
                </c:pt>
                <c:pt idx="407">
                  <c:v>3668.47</c:v>
                </c:pt>
                <c:pt idx="408">
                  <c:v>3637.8</c:v>
                </c:pt>
                <c:pt idx="409">
                  <c:v>3674.94</c:v>
                </c:pt>
                <c:pt idx="410">
                  <c:v>3605.28</c:v>
                </c:pt>
                <c:pt idx="411">
                  <c:v>3484.41</c:v>
                </c:pt>
                <c:pt idx="412">
                  <c:v>3516.15</c:v>
                </c:pt>
                <c:pt idx="413">
                  <c:v>3491.03</c:v>
                </c:pt>
                <c:pt idx="414">
                  <c:v>3497.9</c:v>
                </c:pt>
                <c:pt idx="415">
                  <c:v>3495.38</c:v>
                </c:pt>
                <c:pt idx="416">
                  <c:v>3429.84</c:v>
                </c:pt>
                <c:pt idx="417">
                  <c:v>3353.48</c:v>
                </c:pt>
                <c:pt idx="418">
                  <c:v>3247.26</c:v>
                </c:pt>
                <c:pt idx="419">
                  <c:v>3073.39</c:v>
                </c:pt>
                <c:pt idx="420">
                  <c:v>3218.01</c:v>
                </c:pt>
                <c:pt idx="421">
                  <c:v>3170.73</c:v>
                </c:pt>
                <c:pt idx="422">
                  <c:v>3280.78</c:v>
                </c:pt>
                <c:pt idx="423">
                  <c:v>3286.59</c:v>
                </c:pt>
                <c:pt idx="424">
                  <c:v>3269.63</c:v>
                </c:pt>
                <c:pt idx="425">
                  <c:v>3188.73</c:v>
                </c:pt>
                <c:pt idx="426">
                  <c:v>3198.86</c:v>
                </c:pt>
                <c:pt idx="427">
                  <c:v>3270.09</c:v>
                </c:pt>
                <c:pt idx="428">
                  <c:v>3180.25</c:v>
                </c:pt>
                <c:pt idx="429">
                  <c:v>3197.97</c:v>
                </c:pt>
                <c:pt idx="430">
                  <c:v>3233.84</c:v>
                </c:pt>
                <c:pt idx="431">
                  <c:v>3269.98</c:v>
                </c:pt>
                <c:pt idx="432">
                  <c:v>3221.14</c:v>
                </c:pt>
                <c:pt idx="433">
                  <c:v>3187.94</c:v>
                </c:pt>
                <c:pt idx="434">
                  <c:v>3175.62</c:v>
                </c:pt>
                <c:pt idx="435">
                  <c:v>3207.6</c:v>
                </c:pt>
                <c:pt idx="436">
                  <c:v>3251.79</c:v>
                </c:pt>
                <c:pt idx="437">
                  <c:v>3255.79</c:v>
                </c:pt>
                <c:pt idx="438">
                  <c:v>3157.3</c:v>
                </c:pt>
                <c:pt idx="439">
                  <c:v>3184.72</c:v>
                </c:pt>
                <c:pt idx="440">
                  <c:v>3076.05</c:v>
                </c:pt>
                <c:pt idx="441">
                  <c:v>3079.99</c:v>
                </c:pt>
                <c:pt idx="442">
                  <c:v>3019.34</c:v>
                </c:pt>
                <c:pt idx="443">
                  <c:v>3113.16</c:v>
                </c:pt>
                <c:pt idx="444">
                  <c:v>3039.44</c:v>
                </c:pt>
                <c:pt idx="445">
                  <c:v>3029.86</c:v>
                </c:pt>
                <c:pt idx="446">
                  <c:v>3100.67</c:v>
                </c:pt>
                <c:pt idx="447">
                  <c:v>3069.05</c:v>
                </c:pt>
                <c:pt idx="448">
                  <c:v>3088.18</c:v>
                </c:pt>
                <c:pt idx="449">
                  <c:v>3190.39</c:v>
                </c:pt>
                <c:pt idx="450">
                  <c:v>3220.09</c:v>
                </c:pt>
                <c:pt idx="451">
                  <c:v>3226.4</c:v>
                </c:pt>
                <c:pt idx="452">
                  <c:v>3224.96</c:v>
                </c:pt>
                <c:pt idx="453">
                  <c:v>3250.31</c:v>
                </c:pt>
                <c:pt idx="454">
                  <c:v>3247.33</c:v>
                </c:pt>
                <c:pt idx="455">
                  <c:v>3221.28</c:v>
                </c:pt>
                <c:pt idx="456">
                  <c:v>3191.57</c:v>
                </c:pt>
                <c:pt idx="457">
                  <c:v>3238.81</c:v>
                </c:pt>
                <c:pt idx="458">
                  <c:v>3264.93</c:v>
                </c:pt>
                <c:pt idx="459">
                  <c:v>3272.04</c:v>
                </c:pt>
                <c:pt idx="460">
                  <c:v>3255.72</c:v>
                </c:pt>
                <c:pt idx="461">
                  <c:v>3272.23</c:v>
                </c:pt>
                <c:pt idx="462">
                  <c:v>3353.11</c:v>
                </c:pt>
                <c:pt idx="463">
                  <c:v>3425.81</c:v>
                </c:pt>
                <c:pt idx="464">
                  <c:v>3414.6</c:v>
                </c:pt>
                <c:pt idx="465">
                  <c:v>3381.01</c:v>
                </c:pt>
                <c:pt idx="466">
                  <c:v>3421.09</c:v>
                </c:pt>
                <c:pt idx="467">
                  <c:v>3413.39</c:v>
                </c:pt>
                <c:pt idx="468">
                  <c:v>3418.23</c:v>
                </c:pt>
                <c:pt idx="469">
                  <c:v>3434.5</c:v>
                </c:pt>
                <c:pt idx="470">
                  <c:v>3442.68</c:v>
                </c:pt>
                <c:pt idx="471">
                  <c:v>3439.16</c:v>
                </c:pt>
                <c:pt idx="472">
                  <c:v>3447.49</c:v>
                </c:pt>
                <c:pt idx="473">
                  <c:v>3468.21</c:v>
                </c:pt>
                <c:pt idx="474">
                  <c:v>3418.36</c:v>
                </c:pt>
                <c:pt idx="475">
                  <c:v>3425.4</c:v>
                </c:pt>
                <c:pt idx="476">
                  <c:v>3448.42</c:v>
                </c:pt>
                <c:pt idx="477">
                  <c:v>3387.7</c:v>
                </c:pt>
                <c:pt idx="478">
                  <c:v>3360.65</c:v>
                </c:pt>
                <c:pt idx="479">
                  <c:v>3362.23</c:v>
                </c:pt>
                <c:pt idx="480">
                  <c:v>3451.94</c:v>
                </c:pt>
                <c:pt idx="481">
                  <c:v>3431.92</c:v>
                </c:pt>
                <c:pt idx="482">
                  <c:v>3448.93</c:v>
                </c:pt>
                <c:pt idx="483">
                  <c:v>3452.45</c:v>
                </c:pt>
                <c:pt idx="484">
                  <c:v>3445.26</c:v>
                </c:pt>
                <c:pt idx="485">
                  <c:v>3409.6</c:v>
                </c:pt>
                <c:pt idx="486">
                  <c:v>3462.06</c:v>
                </c:pt>
                <c:pt idx="487">
                  <c:v>3498.62</c:v>
                </c:pt>
                <c:pt idx="488">
                  <c:v>3488.99</c:v>
                </c:pt>
                <c:pt idx="489">
                  <c:v>3506.45</c:v>
                </c:pt>
                <c:pt idx="490">
                  <c:v>3479.64</c:v>
                </c:pt>
                <c:pt idx="491">
                  <c:v>3468.66</c:v>
                </c:pt>
                <c:pt idx="492">
                  <c:v>3343.34</c:v>
                </c:pt>
                <c:pt idx="493">
                  <c:v>3330.75</c:v>
                </c:pt>
                <c:pt idx="494">
                  <c:v>3360.21</c:v>
                </c:pt>
                <c:pt idx="495">
                  <c:v>3297.46</c:v>
                </c:pt>
                <c:pt idx="496">
                  <c:v>3277.21</c:v>
                </c:pt>
                <c:pt idx="497">
                  <c:v>3269.97</c:v>
                </c:pt>
                <c:pt idx="498">
                  <c:v>3203.21</c:v>
                </c:pt>
                <c:pt idx="499">
                  <c:v>3139.24</c:v>
                </c:pt>
                <c:pt idx="500">
                  <c:v>3241.51</c:v>
                </c:pt>
                <c:pt idx="501">
                  <c:v>3246.78</c:v>
                </c:pt>
                <c:pt idx="502">
                  <c:v>3306.47</c:v>
                </c:pt>
                <c:pt idx="503">
                  <c:v>3260.72</c:v>
                </c:pt>
                <c:pt idx="504">
                  <c:v>3213.01</c:v>
                </c:pt>
                <c:pt idx="505">
                  <c:v>3214.32</c:v>
                </c:pt>
                <c:pt idx="506">
                  <c:v>3286.68</c:v>
                </c:pt>
                <c:pt idx="507">
                  <c:v>3284.47</c:v>
                </c:pt>
                <c:pt idx="508">
                  <c:v>3256.49</c:v>
                </c:pt>
                <c:pt idx="509">
                  <c:v>3314.28</c:v>
                </c:pt>
                <c:pt idx="510">
                  <c:v>3287.98</c:v>
                </c:pt>
                <c:pt idx="511">
                  <c:v>3267.52</c:v>
                </c:pt>
                <c:pt idx="512">
                  <c:v>3164.76</c:v>
                </c:pt>
                <c:pt idx="513">
                  <c:v>3178.01</c:v>
                </c:pt>
                <c:pt idx="514">
                  <c:v>3139.32</c:v>
                </c:pt>
                <c:pt idx="515">
                  <c:v>3084.68</c:v>
                </c:pt>
                <c:pt idx="516">
                  <c:v>3033.47</c:v>
                </c:pt>
                <c:pt idx="517">
                  <c:v>3027.49</c:v>
                </c:pt>
                <c:pt idx="518">
                  <c:v>3064.66</c:v>
                </c:pt>
                <c:pt idx="519">
                  <c:v>3073.02</c:v>
                </c:pt>
                <c:pt idx="520">
                  <c:v>3024</c:v>
                </c:pt>
                <c:pt idx="521">
                  <c:v>2952.48</c:v>
                </c:pt>
                <c:pt idx="522">
                  <c:v>2935.39</c:v>
                </c:pt>
                <c:pt idx="523">
                  <c:v>2980.49</c:v>
                </c:pt>
                <c:pt idx="524">
                  <c:v>2882.59</c:v>
                </c:pt>
                <c:pt idx="525">
                  <c:v>2943.92</c:v>
                </c:pt>
                <c:pt idx="526">
                  <c:v>3023.21</c:v>
                </c:pt>
                <c:pt idx="527">
                  <c:v>3001.78</c:v>
                </c:pt>
                <c:pt idx="528">
                  <c:v>3032.84</c:v>
                </c:pt>
                <c:pt idx="529">
                  <c:v>3043.47</c:v>
                </c:pt>
                <c:pt idx="530">
                  <c:v>2979.42</c:v>
                </c:pt>
                <c:pt idx="531">
                  <c:v>3045.09</c:v>
                </c:pt>
                <c:pt idx="532">
                  <c:v>3021.01</c:v>
                </c:pt>
                <c:pt idx="533">
                  <c:v>2951.85</c:v>
                </c:pt>
                <c:pt idx="534">
                  <c:v>2896.63</c:v>
                </c:pt>
                <c:pt idx="535">
                  <c:v>2905.3</c:v>
                </c:pt>
                <c:pt idx="536">
                  <c:v>2879.39</c:v>
                </c:pt>
                <c:pt idx="537">
                  <c:v>2785.17</c:v>
                </c:pt>
                <c:pt idx="538">
                  <c:v>2736.5</c:v>
                </c:pt>
                <c:pt idx="539">
                  <c:v>2789.05</c:v>
                </c:pt>
                <c:pt idx="540">
                  <c:v>2680.35</c:v>
                </c:pt>
                <c:pt idx="541">
                  <c:v>2756.16</c:v>
                </c:pt>
                <c:pt idx="542">
                  <c:v>2833.87</c:v>
                </c:pt>
                <c:pt idx="543">
                  <c:v>2821.26</c:v>
                </c:pt>
                <c:pt idx="544">
                  <c:v>2897.72</c:v>
                </c:pt>
                <c:pt idx="545">
                  <c:v>2895.15</c:v>
                </c:pt>
                <c:pt idx="546">
                  <c:v>2871.05</c:v>
                </c:pt>
                <c:pt idx="547">
                  <c:v>2933.91</c:v>
                </c:pt>
                <c:pt idx="548">
                  <c:v>2887.38</c:v>
                </c:pt>
                <c:pt idx="549">
                  <c:v>2820.24</c:v>
                </c:pt>
                <c:pt idx="550">
                  <c:v>2877.42</c:v>
                </c:pt>
                <c:pt idx="551">
                  <c:v>2929.16</c:v>
                </c:pt>
                <c:pt idx="552">
                  <c:v>2945.75</c:v>
                </c:pt>
                <c:pt idx="553">
                  <c:v>2996.39</c:v>
                </c:pt>
                <c:pt idx="554">
                  <c:v>3022.14</c:v>
                </c:pt>
                <c:pt idx="555">
                  <c:v>3012.87</c:v>
                </c:pt>
                <c:pt idx="556">
                  <c:v>3037.35</c:v>
                </c:pt>
                <c:pt idx="557">
                  <c:v>3021.09</c:v>
                </c:pt>
                <c:pt idx="558">
                  <c:v>3002.01</c:v>
                </c:pt>
                <c:pt idx="559">
                  <c:v>3016.18</c:v>
                </c:pt>
                <c:pt idx="560">
                  <c:v>2970.78</c:v>
                </c:pt>
                <c:pt idx="561">
                  <c:v>3073.8</c:v>
                </c:pt>
                <c:pt idx="562">
                  <c:v>3091.98</c:v>
                </c:pt>
                <c:pt idx="563">
                  <c:v>3067.21</c:v>
                </c:pt>
                <c:pt idx="564">
                  <c:v>3062.05</c:v>
                </c:pt>
                <c:pt idx="565">
                  <c:v>3043.1</c:v>
                </c:pt>
                <c:pt idx="566">
                  <c:v>3059.77</c:v>
                </c:pt>
                <c:pt idx="567">
                  <c:v>3048.77</c:v>
                </c:pt>
                <c:pt idx="568">
                  <c:v>3051.23</c:v>
                </c:pt>
                <c:pt idx="569">
                  <c:v>3042.42</c:v>
                </c:pt>
                <c:pt idx="570">
                  <c:v>2986.73</c:v>
                </c:pt>
                <c:pt idx="571">
                  <c:v>3004.87</c:v>
                </c:pt>
                <c:pt idx="572">
                  <c:v>3044.1</c:v>
                </c:pt>
                <c:pt idx="573">
                  <c:v>3004.93</c:v>
                </c:pt>
                <c:pt idx="574">
                  <c:v>2953.28</c:v>
                </c:pt>
                <c:pt idx="575">
                  <c:v>2962.28</c:v>
                </c:pt>
                <c:pt idx="576">
                  <c:v>2890.35</c:v>
                </c:pt>
                <c:pt idx="577">
                  <c:v>2909.36</c:v>
                </c:pt>
                <c:pt idx="578">
                  <c:v>2871.57</c:v>
                </c:pt>
                <c:pt idx="579">
                  <c:v>2911.98</c:v>
                </c:pt>
                <c:pt idx="580">
                  <c:v>2924.23</c:v>
                </c:pt>
                <c:pt idx="581">
                  <c:v>2942.09</c:v>
                </c:pt>
                <c:pt idx="582">
                  <c:v>3039.19</c:v>
                </c:pt>
                <c:pt idx="583">
                  <c:v>3060.86</c:v>
                </c:pt>
                <c:pt idx="584">
                  <c:v>3054.34</c:v>
                </c:pt>
                <c:pt idx="585">
                  <c:v>3064.03</c:v>
                </c:pt>
                <c:pt idx="586">
                  <c:v>3112.99</c:v>
                </c:pt>
                <c:pt idx="587">
                  <c:v>3142.52</c:v>
                </c:pt>
                <c:pt idx="588">
                  <c:v>3151.69</c:v>
                </c:pt>
                <c:pt idx="589">
                  <c:v>3141.12</c:v>
                </c:pt>
                <c:pt idx="590">
                  <c:v>3117.62</c:v>
                </c:pt>
                <c:pt idx="591">
                  <c:v>3121.29</c:v>
                </c:pt>
                <c:pt idx="592">
                  <c:v>3130.43</c:v>
                </c:pt>
                <c:pt idx="593">
                  <c:v>3125.43</c:v>
                </c:pt>
                <c:pt idx="594">
                  <c:v>3028.21</c:v>
                </c:pt>
                <c:pt idx="595">
                  <c:v>3032.6</c:v>
                </c:pt>
                <c:pt idx="596">
                  <c:v>2974.2</c:v>
                </c:pt>
                <c:pt idx="597">
                  <c:v>2938.75</c:v>
                </c:pt>
                <c:pt idx="598">
                  <c:v>2940.35</c:v>
                </c:pt>
                <c:pt idx="599">
                  <c:v>2936.84</c:v>
                </c:pt>
                <c:pt idx="600">
                  <c:v>2955.83</c:v>
                </c:pt>
                <c:pt idx="601">
                  <c:v>2978.97</c:v>
                </c:pt>
                <c:pt idx="602">
                  <c:v>2956.71</c:v>
                </c:pt>
                <c:pt idx="603">
                  <c:v>2935.46</c:v>
                </c:pt>
                <c:pt idx="604">
                  <c:v>2956.63</c:v>
                </c:pt>
                <c:pt idx="605">
                  <c:v>2951.39</c:v>
                </c:pt>
                <c:pt idx="606">
                  <c:v>2938.09</c:v>
                </c:pt>
                <c:pt idx="607">
                  <c:v>2956.43</c:v>
                </c:pt>
                <c:pt idx="608">
                  <c:v>2919.22</c:v>
                </c:pt>
                <c:pt idx="609">
                  <c:v>2962.16</c:v>
                </c:pt>
                <c:pt idx="610">
                  <c:v>2932.93</c:v>
                </c:pt>
                <c:pt idx="611">
                  <c:v>3010.12</c:v>
                </c:pt>
                <c:pt idx="612">
                  <c:v>3061.6</c:v>
                </c:pt>
                <c:pt idx="613">
                  <c:v>3071.21</c:v>
                </c:pt>
                <c:pt idx="614">
                  <c:v>3078.48</c:v>
                </c:pt>
                <c:pt idx="615">
                  <c:v>3090.01</c:v>
                </c:pt>
                <c:pt idx="616">
                  <c:v>3063.48</c:v>
                </c:pt>
                <c:pt idx="617">
                  <c:v>3038.77</c:v>
                </c:pt>
                <c:pt idx="618">
                  <c:v>3033.86</c:v>
                </c:pt>
                <c:pt idx="619">
                  <c:v>2997.55</c:v>
                </c:pt>
                <c:pt idx="620">
                  <c:v>3001.9</c:v>
                </c:pt>
                <c:pt idx="621">
                  <c:v>3040.69</c:v>
                </c:pt>
                <c:pt idx="622">
                  <c:v>3019.76</c:v>
                </c:pt>
                <c:pt idx="623">
                  <c:v>2989.03</c:v>
                </c:pt>
                <c:pt idx="624">
                  <c:v>2911.11</c:v>
                </c:pt>
                <c:pt idx="625">
                  <c:v>2853.52</c:v>
                </c:pt>
                <c:pt idx="626">
                  <c:v>2797.18</c:v>
                </c:pt>
                <c:pt idx="627">
                  <c:v>2830.3</c:v>
                </c:pt>
                <c:pt idx="628">
                  <c:v>2819.3</c:v>
                </c:pt>
                <c:pt idx="629">
                  <c:v>2849.17</c:v>
                </c:pt>
                <c:pt idx="630">
                  <c:v>2942.88</c:v>
                </c:pt>
                <c:pt idx="631">
                  <c:v>2967.34</c:v>
                </c:pt>
                <c:pt idx="632">
                  <c:v>2978.31</c:v>
                </c:pt>
                <c:pt idx="633">
                  <c:v>3037.86</c:v>
                </c:pt>
                <c:pt idx="634">
                  <c:v>2776.09</c:v>
                </c:pt>
                <c:pt idx="635">
                  <c:v>2697.44</c:v>
                </c:pt>
                <c:pt idx="636">
                  <c:v>2758.67</c:v>
                </c:pt>
                <c:pt idx="637">
                  <c:v>2832.18</c:v>
                </c:pt>
                <c:pt idx="638">
                  <c:v>2864.74</c:v>
                </c:pt>
                <c:pt idx="639">
                  <c:v>2883.06</c:v>
                </c:pt>
                <c:pt idx="640">
                  <c:v>2862.21</c:v>
                </c:pt>
                <c:pt idx="641">
                  <c:v>2812.88</c:v>
                </c:pt>
                <c:pt idx="642">
                  <c:v>2761.37</c:v>
                </c:pt>
                <c:pt idx="643">
                  <c:v>2780.1</c:v>
                </c:pt>
                <c:pt idx="644">
                  <c:v>2838.01</c:v>
                </c:pt>
                <c:pt idx="645">
                  <c:v>2885.32</c:v>
                </c:pt>
                <c:pt idx="646">
                  <c:v>2933.44</c:v>
                </c:pt>
                <c:pt idx="647">
                  <c:v>2926.14</c:v>
                </c:pt>
                <c:pt idx="648">
                  <c:v>2963.07</c:v>
                </c:pt>
                <c:pt idx="649">
                  <c:v>2958.65</c:v>
                </c:pt>
                <c:pt idx="650">
                  <c:v>2949.17</c:v>
                </c:pt>
                <c:pt idx="651">
                  <c:v>2931.1</c:v>
                </c:pt>
                <c:pt idx="652">
                  <c:v>2966.95</c:v>
                </c:pt>
                <c:pt idx="653">
                  <c:v>2968.49</c:v>
                </c:pt>
                <c:pt idx="654">
                  <c:v>2972.23</c:v>
                </c:pt>
                <c:pt idx="655">
                  <c:v>2973.22</c:v>
                </c:pt>
                <c:pt idx="656">
                  <c:v>2978.9</c:v>
                </c:pt>
                <c:pt idx="657">
                  <c:v>2999.48</c:v>
                </c:pt>
                <c:pt idx="658">
                  <c:v>2966.1</c:v>
                </c:pt>
                <c:pt idx="659">
                  <c:v>2990.76</c:v>
                </c:pt>
                <c:pt idx="660">
                  <c:v>2967.31</c:v>
                </c:pt>
                <c:pt idx="661">
                  <c:v>2906.98</c:v>
                </c:pt>
                <c:pt idx="662">
                  <c:v>2911.06</c:v>
                </c:pt>
                <c:pt idx="663">
                  <c:v>2932.34</c:v>
                </c:pt>
                <c:pt idx="664">
                  <c:v>2973.71</c:v>
                </c:pt>
                <c:pt idx="665">
                  <c:v>2982.92</c:v>
                </c:pt>
                <c:pt idx="666">
                  <c:v>3029.18</c:v>
                </c:pt>
                <c:pt idx="667">
                  <c:v>3018.46</c:v>
                </c:pt>
                <c:pt idx="668">
                  <c:v>3049.03</c:v>
                </c:pt>
                <c:pt idx="669">
                  <c:v>3044.94</c:v>
                </c:pt>
                <c:pt idx="670">
                  <c:v>3046.65</c:v>
                </c:pt>
                <c:pt idx="671">
                  <c:v>3016.19</c:v>
                </c:pt>
                <c:pt idx="672">
                  <c:v>2980.54</c:v>
                </c:pt>
                <c:pt idx="673">
                  <c:v>2995.3</c:v>
                </c:pt>
                <c:pt idx="674">
                  <c:v>2968.2</c:v>
                </c:pt>
                <c:pt idx="675">
                  <c:v>2960.37</c:v>
                </c:pt>
                <c:pt idx="676">
                  <c:v>2993.73</c:v>
                </c:pt>
                <c:pt idx="677">
                  <c:v>3008.59</c:v>
                </c:pt>
                <c:pt idx="678">
                  <c:v>2987.69</c:v>
                </c:pt>
                <c:pt idx="679">
                  <c:v>3010.36</c:v>
                </c:pt>
                <c:pt idx="680">
                  <c:v>2998.5</c:v>
                </c:pt>
                <c:pt idx="681">
                  <c:v>3030.75</c:v>
                </c:pt>
                <c:pt idx="682">
                  <c:v>3023.13</c:v>
                </c:pt>
                <c:pt idx="683">
                  <c:v>3017.49</c:v>
                </c:pt>
                <c:pt idx="684">
                  <c:v>3079.74</c:v>
                </c:pt>
                <c:pt idx="685">
                  <c:v>3077.66</c:v>
                </c:pt>
                <c:pt idx="686">
                  <c:v>3070.16</c:v>
                </c:pt>
                <c:pt idx="687">
                  <c:v>3091.66</c:v>
                </c:pt>
                <c:pt idx="688">
                  <c:v>3083.54</c:v>
                </c:pt>
                <c:pt idx="689">
                  <c:v>3053.2</c:v>
                </c:pt>
                <c:pt idx="690">
                  <c:v>3012.88</c:v>
                </c:pt>
                <c:pt idx="691">
                  <c:v>2974.8</c:v>
                </c:pt>
                <c:pt idx="692">
                  <c:v>2964.9</c:v>
                </c:pt>
                <c:pt idx="693">
                  <c:v>2973.77</c:v>
                </c:pt>
                <c:pt idx="694">
                  <c:v>2935.25</c:v>
                </c:pt>
                <c:pt idx="695">
                  <c:v>2968.31</c:v>
                </c:pt>
                <c:pt idx="696">
                  <c:v>2964.86</c:v>
                </c:pt>
                <c:pt idx="697">
                  <c:v>2982.18</c:v>
                </c:pt>
                <c:pt idx="698">
                  <c:v>3051.69</c:v>
                </c:pt>
                <c:pt idx="699">
                  <c:v>3032.31</c:v>
                </c:pt>
                <c:pt idx="700">
                  <c:v>2975.88</c:v>
                </c:pt>
                <c:pt idx="701">
                  <c:v>2970.84</c:v>
                </c:pt>
                <c:pt idx="702">
                  <c:v>2991.11</c:v>
                </c:pt>
                <c:pt idx="703">
                  <c:v>2991.58</c:v>
                </c:pt>
                <c:pt idx="704">
                  <c:v>3002.24</c:v>
                </c:pt>
                <c:pt idx="705">
                  <c:v>2998.5</c:v>
                </c:pt>
                <c:pt idx="706">
                  <c:v>3029.5</c:v>
                </c:pt>
                <c:pt idx="707">
                  <c:v>3026.28</c:v>
                </c:pt>
                <c:pt idx="708">
                  <c:v>3021.58</c:v>
                </c:pt>
                <c:pt idx="709">
                  <c:v>3000.57</c:v>
                </c:pt>
                <c:pt idx="710">
                  <c:v>3035.76</c:v>
                </c:pt>
                <c:pt idx="711">
                  <c:v>3020.69</c:v>
                </c:pt>
                <c:pt idx="712">
                  <c:v>3008.03</c:v>
                </c:pt>
                <c:pt idx="713">
                  <c:v>2975.04</c:v>
                </c:pt>
                <c:pt idx="714">
                  <c:v>3025.19</c:v>
                </c:pt>
                <c:pt idx="715">
                  <c:v>3008.72</c:v>
                </c:pt>
                <c:pt idx="716">
                  <c:v>3046.99</c:v>
                </c:pt>
                <c:pt idx="717">
                  <c:v>3055.94</c:v>
                </c:pt>
                <c:pt idx="718">
                  <c:v>3076.63</c:v>
                </c:pt>
                <c:pt idx="719">
                  <c:v>3077.65</c:v>
                </c:pt>
                <c:pt idx="720">
                  <c:v>3093.86</c:v>
                </c:pt>
                <c:pt idx="721">
                  <c:v>3087.41</c:v>
                </c:pt>
                <c:pt idx="722">
                  <c:v>3080.98</c:v>
                </c:pt>
                <c:pt idx="723">
                  <c:v>3085.17</c:v>
                </c:pt>
                <c:pt idx="724">
                  <c:v>3079.24</c:v>
                </c:pt>
                <c:pt idx="725">
                  <c:v>3055.25</c:v>
                </c:pt>
                <c:pt idx="726">
                  <c:v>3023.15</c:v>
                </c:pt>
                <c:pt idx="727">
                  <c:v>2980.17</c:v>
                </c:pt>
                <c:pt idx="728">
                  <c:v>2973.49</c:v>
                </c:pt>
                <c:pt idx="729">
                  <c:v>2954.53</c:v>
                </c:pt>
                <c:pt idx="730">
                  <c:v>3009.28</c:v>
                </c:pt>
                <c:pt idx="731">
                  <c:v>3023.43</c:v>
                </c:pt>
                <c:pt idx="732">
                  <c:v>3056.29</c:v>
                </c:pt>
                <c:pt idx="733">
                  <c:v>3046.59</c:v>
                </c:pt>
                <c:pt idx="734">
                  <c:v>3030.02</c:v>
                </c:pt>
                <c:pt idx="735">
                  <c:v>3039.8</c:v>
                </c:pt>
                <c:pt idx="736">
                  <c:v>3049.72</c:v>
                </c:pt>
                <c:pt idx="737">
                  <c:v>3026.36</c:v>
                </c:pt>
                <c:pt idx="738">
                  <c:v>3041.79</c:v>
                </c:pt>
                <c:pt idx="739">
                  <c:v>3020.83</c:v>
                </c:pt>
                <c:pt idx="740">
                  <c:v>3032.97</c:v>
                </c:pt>
                <c:pt idx="741">
                  <c:v>3044.33</c:v>
                </c:pt>
                <c:pt idx="742">
                  <c:v>3032.14</c:v>
                </c:pt>
                <c:pt idx="743">
                  <c:v>3040.6</c:v>
                </c:pt>
                <c:pt idx="744">
                  <c:v>3048.38</c:v>
                </c:pt>
                <c:pt idx="745">
                  <c:v>3016.8</c:v>
                </c:pt>
                <c:pt idx="746">
                  <c:v>3038.42</c:v>
                </c:pt>
                <c:pt idx="747">
                  <c:v>3051.61</c:v>
                </c:pt>
                <c:pt idx="748">
                  <c:v>3030.98</c:v>
                </c:pt>
                <c:pt idx="749">
                  <c:v>3015.13</c:v>
                </c:pt>
                <c:pt idx="750">
                  <c:v>3052.75</c:v>
                </c:pt>
                <c:pt idx="751">
                  <c:v>3100.76</c:v>
                </c:pt>
                <c:pt idx="752">
                  <c:v>3142.24</c:v>
                </c:pt>
                <c:pt idx="753">
                  <c:v>3185.79</c:v>
                </c:pt>
                <c:pt idx="754">
                  <c:v>3197.54</c:v>
                </c:pt>
                <c:pt idx="755">
                  <c:v>3199.11</c:v>
                </c:pt>
                <c:pt idx="756">
                  <c:v>3236.71</c:v>
                </c:pt>
                <c:pt idx="757">
                  <c:v>3211.71</c:v>
                </c:pt>
                <c:pt idx="758">
                  <c:v>3249.74</c:v>
                </c:pt>
                <c:pt idx="759">
                  <c:v>3259.24</c:v>
                </c:pt>
                <c:pt idx="760">
                  <c:v>3257.85</c:v>
                </c:pt>
                <c:pt idx="761">
                  <c:v>3279.41</c:v>
                </c:pt>
                <c:pt idx="762">
                  <c:v>3270.75</c:v>
                </c:pt>
                <c:pt idx="763">
                  <c:v>3269.51</c:v>
                </c:pt>
                <c:pt idx="764">
                  <c:v>3273.97</c:v>
                </c:pt>
                <c:pt idx="765">
                  <c:v>3278.53</c:v>
                </c:pt>
                <c:pt idx="766">
                  <c:v>3278.72</c:v>
                </c:pt>
                <c:pt idx="767">
                  <c:v>3271.76</c:v>
                </c:pt>
                <c:pt idx="768">
                  <c:v>3290.52</c:v>
                </c:pt>
                <c:pt idx="769">
                  <c:v>3308.67</c:v>
                </c:pt>
                <c:pt idx="770">
                  <c:v>3315.02</c:v>
                </c:pt>
                <c:pt idx="771">
                  <c:v>3317.52</c:v>
                </c:pt>
                <c:pt idx="772">
                  <c:v>3316.47</c:v>
                </c:pt>
                <c:pt idx="773">
                  <c:v>3321.17</c:v>
                </c:pt>
                <c:pt idx="774">
                  <c:v>3308.97</c:v>
                </c:pt>
                <c:pt idx="775">
                  <c:v>3306.21</c:v>
                </c:pt>
                <c:pt idx="776">
                  <c:v>3307.94</c:v>
                </c:pt>
                <c:pt idx="777">
                  <c:v>3286.7</c:v>
                </c:pt>
                <c:pt idx="778">
                  <c:v>3324.34</c:v>
                </c:pt>
                <c:pt idx="779">
                  <c:v>3294.53</c:v>
                </c:pt>
                <c:pt idx="780">
                  <c:v>3285.04</c:v>
                </c:pt>
                <c:pt idx="781">
                  <c:v>3294</c:v>
                </c:pt>
                <c:pt idx="782">
                  <c:v>3290.33</c:v>
                </c:pt>
                <c:pt idx="783">
                  <c:v>3299.44</c:v>
                </c:pt>
                <c:pt idx="784">
                  <c:v>3273.04</c:v>
                </c:pt>
                <c:pt idx="785">
                  <c:v>3281.53</c:v>
                </c:pt>
                <c:pt idx="786">
                  <c:v>3326.15</c:v>
                </c:pt>
                <c:pt idx="787">
                  <c:v>3319.13</c:v>
                </c:pt>
                <c:pt idx="788">
                  <c:v>3303.33</c:v>
                </c:pt>
                <c:pt idx="789">
                  <c:v>3262.72</c:v>
                </c:pt>
                <c:pt idx="790">
                  <c:v>3230.68</c:v>
                </c:pt>
                <c:pt idx="791">
                  <c:v>3258.92</c:v>
                </c:pt>
                <c:pt idx="792">
                  <c:v>3253.61</c:v>
                </c:pt>
                <c:pt idx="793">
                  <c:v>3273.11</c:v>
                </c:pt>
                <c:pt idx="794">
                  <c:v>3238.31</c:v>
                </c:pt>
                <c:pt idx="795">
                  <c:v>3235.71</c:v>
                </c:pt>
                <c:pt idx="796">
                  <c:v>3238.04</c:v>
                </c:pt>
                <c:pt idx="797">
                  <c:v>3277.79</c:v>
                </c:pt>
                <c:pt idx="798">
                  <c:v>3270.83</c:v>
                </c:pt>
                <c:pt idx="799">
                  <c:v>3305.23</c:v>
                </c:pt>
                <c:pt idx="800">
                  <c:v>3308.89</c:v>
                </c:pt>
                <c:pt idx="801">
                  <c:v>3323.71</c:v>
                </c:pt>
                <c:pt idx="802">
                  <c:v>3311.04</c:v>
                </c:pt>
                <c:pt idx="803">
                  <c:v>3308.81</c:v>
                </c:pt>
                <c:pt idx="804">
                  <c:v>3312.39</c:v>
                </c:pt>
                <c:pt idx="805">
                  <c:v>3339.33</c:v>
                </c:pt>
                <c:pt idx="806">
                  <c:v>3339.27</c:v>
                </c:pt>
                <c:pt idx="807">
                  <c:v>3333.96</c:v>
                </c:pt>
                <c:pt idx="808">
                  <c:v>3304.09</c:v>
                </c:pt>
                <c:pt idx="809">
                  <c:v>3309.3</c:v>
                </c:pt>
                <c:pt idx="810">
                  <c:v>3319.61</c:v>
                </c:pt>
                <c:pt idx="811">
                  <c:v>3390.2</c:v>
                </c:pt>
                <c:pt idx="812">
                  <c:v>3384.71</c:v>
                </c:pt>
                <c:pt idx="813">
                  <c:v>3403.39</c:v>
                </c:pt>
                <c:pt idx="814">
                  <c:v>3387.46</c:v>
                </c:pt>
                <c:pt idx="815">
                  <c:v>3385.12</c:v>
                </c:pt>
                <c:pt idx="816">
                  <c:v>3389.62</c:v>
                </c:pt>
                <c:pt idx="817">
                  <c:v>3409.89</c:v>
                </c:pt>
                <c:pt idx="818">
                  <c:v>3416.27</c:v>
                </c:pt>
                <c:pt idx="819">
                  <c:v>3415.49</c:v>
                </c:pt>
                <c:pt idx="820">
                  <c:v>3399.43</c:v>
                </c:pt>
                <c:pt idx="821">
                  <c:v>3409.32</c:v>
                </c:pt>
                <c:pt idx="822">
                  <c:v>3439.96</c:v>
                </c:pt>
                <c:pt idx="823">
                  <c:v>3448.41</c:v>
                </c:pt>
                <c:pt idx="824">
                  <c:v>3437.48</c:v>
                </c:pt>
                <c:pt idx="825">
                  <c:v>3429.62</c:v>
                </c:pt>
                <c:pt idx="826">
                  <c:v>3420.7</c:v>
                </c:pt>
                <c:pt idx="827">
                  <c:v>3452.18</c:v>
                </c:pt>
                <c:pt idx="828">
                  <c:v>3444.15</c:v>
                </c:pt>
                <c:pt idx="829">
                  <c:v>3437.14</c:v>
                </c:pt>
                <c:pt idx="830">
                  <c:v>3465.07</c:v>
                </c:pt>
                <c:pt idx="831">
                  <c:v>3475.27</c:v>
                </c:pt>
                <c:pt idx="832">
                  <c:v>3481.58</c:v>
                </c:pt>
                <c:pt idx="833">
                  <c:v>3500.93</c:v>
                </c:pt>
                <c:pt idx="834">
                  <c:v>3472.94</c:v>
                </c:pt>
                <c:pt idx="835">
                  <c:v>3481.66</c:v>
                </c:pt>
                <c:pt idx="836">
                  <c:v>3472.58</c:v>
                </c:pt>
                <c:pt idx="837">
                  <c:v>3489.57</c:v>
                </c:pt>
                <c:pt idx="838">
                  <c:v>3495.8</c:v>
                </c:pt>
                <c:pt idx="839">
                  <c:v>3480.44</c:v>
                </c:pt>
                <c:pt idx="840">
                  <c:v>3470.04</c:v>
                </c:pt>
                <c:pt idx="841">
                  <c:v>3468.51</c:v>
                </c:pt>
                <c:pt idx="842">
                  <c:v>3448.26</c:v>
                </c:pt>
                <c:pt idx="843">
                  <c:v>3409.78</c:v>
                </c:pt>
                <c:pt idx="844">
                  <c:v>3420.99</c:v>
                </c:pt>
                <c:pt idx="845">
                  <c:v>3440.03</c:v>
                </c:pt>
                <c:pt idx="846">
                  <c:v>3440.27</c:v>
                </c:pt>
                <c:pt idx="847">
                  <c:v>3577.38</c:v>
                </c:pt>
                <c:pt idx="848">
                  <c:v>3583.16</c:v>
                </c:pt>
                <c:pt idx="849">
                  <c:v>3578.71</c:v>
                </c:pt>
                <c:pt idx="850">
                  <c:v>3563.29</c:v>
                </c:pt>
                <c:pt idx="851">
                  <c:v>3559.59</c:v>
                </c:pt>
                <c:pt idx="852">
                  <c:v>3559.59</c:v>
                </c:pt>
                <c:pt idx="853">
                  <c:v>3578.21</c:v>
                </c:pt>
                <c:pt idx="854">
                  <c:v>3586.25</c:v>
                </c:pt>
                <c:pt idx="855">
                  <c:v>3627.88</c:v>
                </c:pt>
                <c:pt idx="856">
                  <c:v>3658.79</c:v>
                </c:pt>
                <c:pt idx="857">
                  <c:v>3642.11</c:v>
                </c:pt>
                <c:pt idx="858">
                  <c:v>3649.08</c:v>
                </c:pt>
                <c:pt idx="859">
                  <c:v>3645.74</c:v>
                </c:pt>
                <c:pt idx="860">
                  <c:v>3623.55</c:v>
                </c:pt>
                <c:pt idx="861">
                  <c:v>3637.52</c:v>
                </c:pt>
                <c:pt idx="862">
                  <c:v>3641.88</c:v>
                </c:pt>
                <c:pt idx="863">
                  <c:v>3641.89</c:v>
                </c:pt>
                <c:pt idx="864">
                  <c:v>3584.83</c:v>
                </c:pt>
                <c:pt idx="865">
                  <c:v>3562.22</c:v>
                </c:pt>
                <c:pt idx="866">
                  <c:v>3587.01</c:v>
                </c:pt>
                <c:pt idx="867">
                  <c:v>3576.53</c:v>
                </c:pt>
                <c:pt idx="868">
                  <c:v>3595.03</c:v>
                </c:pt>
                <c:pt idx="869">
                  <c:v>3586.62</c:v>
                </c:pt>
                <c:pt idx="870">
                  <c:v>3584.55</c:v>
                </c:pt>
                <c:pt idx="871">
                  <c:v>3579.02</c:v>
                </c:pt>
                <c:pt idx="872">
                  <c:v>3578.95</c:v>
                </c:pt>
                <c:pt idx="873">
                  <c:v>3561.22</c:v>
                </c:pt>
                <c:pt idx="874">
                  <c:v>3554.59</c:v>
                </c:pt>
                <c:pt idx="875">
                  <c:v>3567.02</c:v>
                </c:pt>
                <c:pt idx="876">
                  <c:v>3591.82</c:v>
                </c:pt>
                <c:pt idx="877">
                  <c:v>3579.55</c:v>
                </c:pt>
                <c:pt idx="878">
                  <c:v>3554.18</c:v>
                </c:pt>
                <c:pt idx="879">
                  <c:v>3548.84</c:v>
                </c:pt>
                <c:pt idx="880">
                  <c:v>3563.88</c:v>
                </c:pt>
                <c:pt idx="881">
                  <c:v>3586.07</c:v>
                </c:pt>
                <c:pt idx="882">
                  <c:v>3543.95</c:v>
                </c:pt>
                <c:pt idx="883">
                  <c:v>3557.87</c:v>
                </c:pt>
                <c:pt idx="884">
                  <c:v>3547.15</c:v>
                </c:pt>
                <c:pt idx="885">
                  <c:v>3525.46</c:v>
                </c:pt>
                <c:pt idx="886">
                  <c:v>3543.88</c:v>
                </c:pt>
                <c:pt idx="887">
                  <c:v>3579.58</c:v>
                </c:pt>
                <c:pt idx="888">
                  <c:v>3560.66</c:v>
                </c:pt>
                <c:pt idx="889">
                  <c:v>3554.35</c:v>
                </c:pt>
                <c:pt idx="890">
                  <c:v>3555.76</c:v>
                </c:pt>
                <c:pt idx="891">
                  <c:v>3543.68</c:v>
                </c:pt>
                <c:pt idx="892">
                  <c:v>3561.76</c:v>
                </c:pt>
                <c:pt idx="893">
                  <c:v>3538.32</c:v>
                </c:pt>
                <c:pt idx="894">
                  <c:v>3535.7</c:v>
                </c:pt>
                <c:pt idx="895">
                  <c:v>3471.33</c:v>
                </c:pt>
                <c:pt idx="896">
                  <c:v>3441.88</c:v>
                </c:pt>
                <c:pt idx="897">
                  <c:v>3491.81</c:v>
                </c:pt>
                <c:pt idx="898">
                  <c:v>3479.47</c:v>
                </c:pt>
                <c:pt idx="899">
                  <c:v>3478.41</c:v>
                </c:pt>
                <c:pt idx="900">
                  <c:v>3462.06</c:v>
                </c:pt>
                <c:pt idx="901">
                  <c:v>3463.84</c:v>
                </c:pt>
                <c:pt idx="902">
                  <c:v>3478.06</c:v>
                </c:pt>
                <c:pt idx="903">
                  <c:v>3464.48</c:v>
                </c:pt>
                <c:pt idx="904">
                  <c:v>3515.23</c:v>
                </c:pt>
                <c:pt idx="905">
                  <c:v>3527.83</c:v>
                </c:pt>
                <c:pt idx="906">
                  <c:v>3525.94</c:v>
                </c:pt>
                <c:pt idx="907">
                  <c:v>3516.35</c:v>
                </c:pt>
                <c:pt idx="908">
                  <c:v>3478.68</c:v>
                </c:pt>
                <c:pt idx="909">
                  <c:v>3500.28</c:v>
                </c:pt>
                <c:pt idx="910">
                  <c:v>3499.49</c:v>
                </c:pt>
                <c:pt idx="911">
                  <c:v>3451.71</c:v>
                </c:pt>
                <c:pt idx="912">
                  <c:v>3453.17</c:v>
                </c:pt>
                <c:pt idx="913">
                  <c:v>3473.54</c:v>
                </c:pt>
                <c:pt idx="914">
                  <c:v>3491.19</c:v>
                </c:pt>
                <c:pt idx="915">
                  <c:v>3493.14</c:v>
                </c:pt>
                <c:pt idx="916">
                  <c:v>3467.73</c:v>
                </c:pt>
                <c:pt idx="917">
                  <c:v>3449.36</c:v>
                </c:pt>
                <c:pt idx="918">
                  <c:v>3477.39</c:v>
                </c:pt>
                <c:pt idx="919">
                  <c:v>3459.32</c:v>
                </c:pt>
                <c:pt idx="920">
                  <c:v>3466.37</c:v>
                </c:pt>
                <c:pt idx="921">
                  <c:v>3507.41</c:v>
                </c:pt>
                <c:pt idx="922">
                  <c:v>3505.8</c:v>
                </c:pt>
                <c:pt idx="923">
                  <c:v>3515.63</c:v>
                </c:pt>
                <c:pt idx="924">
                  <c:v>3468.45</c:v>
                </c:pt>
                <c:pt idx="925">
                  <c:v>3433.54</c:v>
                </c:pt>
                <c:pt idx="926">
                  <c:v>3410.4</c:v>
                </c:pt>
              </c:numCache>
            </c:numRef>
          </c:yVal>
          <c:smooth val="1"/>
          <c:extLst xmlns:c16r2="http://schemas.microsoft.com/office/drawing/2015/06/chart">
            <c:ext xmlns:c16="http://schemas.microsoft.com/office/drawing/2014/chart" uri="{C3380CC4-5D6E-409C-BE32-E72D297353CC}">
              <c16:uniqueId val="{00000002-502B-42B4-BB05-D62B76B2CEC0}"/>
            </c:ext>
          </c:extLst>
        </c:ser>
        <c:dLbls>
          <c:showLegendKey val="0"/>
          <c:showVal val="0"/>
          <c:showCatName val="0"/>
          <c:showSerName val="0"/>
          <c:showPercent val="0"/>
          <c:showBubbleSize val="0"/>
        </c:dLbls>
        <c:axId val="132116864"/>
        <c:axId val="132110592"/>
      </c:scatterChart>
      <c:valAx>
        <c:axId val="132102784"/>
        <c:scaling>
          <c:orientation val="minMax"/>
          <c:max val="42947"/>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mn-lt"/>
                <a:ea typeface="+mn-ea"/>
                <a:cs typeface="+mn-cs"/>
              </a:defRPr>
            </a:pPr>
            <a:endParaRPr lang="es-MX"/>
          </a:p>
        </c:txPr>
        <c:crossAx val="132108672"/>
        <c:crosses val="autoZero"/>
        <c:crossBetween val="midCat"/>
      </c:valAx>
      <c:valAx>
        <c:axId val="132108672"/>
        <c:scaling>
          <c:orientation val="minMax"/>
          <c:min val="15"/>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P/E </a:t>
                </a:r>
                <a:r>
                  <a:rPr lang="es-MX" sz="800" b="1" baseline="0">
                    <a:solidFill>
                      <a:schemeClr val="tx1"/>
                    </a:solidFill>
                  </a:rPr>
                  <a:t>S</a:t>
                </a:r>
                <a:r>
                  <a:rPr lang="es-MX" sz="800" b="1">
                    <a:solidFill>
                      <a:schemeClr val="tx1"/>
                    </a:solidFill>
                  </a:rPr>
                  <a:t>X5E Index</a:t>
                </a:r>
              </a:p>
            </c:rich>
          </c:tx>
          <c:layout>
            <c:manualLayout>
              <c:xMode val="edge"/>
              <c:yMode val="edge"/>
              <c:x val="3.3733080998748135E-3"/>
              <c:y val="0.27063604150820025"/>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32102784"/>
        <c:crosses val="autoZero"/>
        <c:crossBetween val="midCat"/>
      </c:valAx>
      <c:valAx>
        <c:axId val="132110592"/>
        <c:scaling>
          <c:orientation val="minMax"/>
          <c:min val="2500"/>
        </c:scaling>
        <c:delete val="0"/>
        <c:axPos val="r"/>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Pts. SX5E</a:t>
                </a:r>
                <a:r>
                  <a:rPr lang="es-MX" sz="800" b="1" baseline="0">
                    <a:solidFill>
                      <a:schemeClr val="tx1"/>
                    </a:solidFill>
                  </a:rPr>
                  <a:t> Index</a:t>
                </a:r>
                <a:endParaRPr lang="es-MX" sz="800" b="1">
                  <a:solidFill>
                    <a:schemeClr val="tx1"/>
                  </a:solidFill>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32116864"/>
        <c:crosses val="max"/>
        <c:crossBetween val="midCat"/>
      </c:valAx>
      <c:valAx>
        <c:axId val="132116864"/>
        <c:scaling>
          <c:orientation val="minMax"/>
        </c:scaling>
        <c:delete val="1"/>
        <c:axPos val="b"/>
        <c:numFmt formatCode="m/d/yyyy" sourceLinked="1"/>
        <c:majorTickMark val="out"/>
        <c:minorTickMark val="none"/>
        <c:tickLblPos val="nextTo"/>
        <c:crossAx val="132110592"/>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NKY </a:t>
            </a:r>
            <a:r>
              <a:rPr lang="es-MX" sz="1200" b="1" dirty="0" err="1">
                <a:solidFill>
                  <a:schemeClr val="tx1"/>
                </a:solidFill>
              </a:rPr>
              <a:t>Index</a:t>
            </a:r>
            <a:r>
              <a:rPr lang="es-MX" sz="1200" b="1" dirty="0">
                <a:solidFill>
                  <a:schemeClr val="tx1"/>
                </a:solidFill>
              </a:rPr>
              <a:t> (Japón)</a:t>
            </a:r>
          </a:p>
        </c:rich>
      </c:tx>
      <c:layout/>
      <c:overlay val="0"/>
      <c:spPr>
        <a:noFill/>
        <a:ln>
          <a:noFill/>
        </a:ln>
        <a:effectLst/>
      </c:spPr>
    </c:title>
    <c:autoTitleDeleted val="0"/>
    <c:plotArea>
      <c:layout>
        <c:manualLayout>
          <c:layoutTarget val="inner"/>
          <c:xMode val="edge"/>
          <c:yMode val="edge"/>
          <c:x val="0.10704922188712443"/>
          <c:y val="0.12962864096639651"/>
          <c:w val="0.75801250733986558"/>
          <c:h val="0.65561034380651817"/>
        </c:manualLayout>
      </c:layout>
      <c:scatterChart>
        <c:scatterStyle val="smoothMarker"/>
        <c:varyColors val="0"/>
        <c:ser>
          <c:idx val="0"/>
          <c:order val="0"/>
          <c:tx>
            <c:strRef>
              <c:f>'NKY Index'!$B$2</c:f>
              <c:strCache>
                <c:ptCount val="1"/>
                <c:pt idx="0">
                  <c:v>PE_RATIO</c:v>
                </c:pt>
              </c:strCache>
            </c:strRef>
          </c:tx>
          <c:spPr>
            <a:ln w="15875" cap="rnd">
              <a:solidFill>
                <a:schemeClr val="tx2"/>
              </a:solidFill>
              <a:round/>
            </a:ln>
            <a:effectLst/>
          </c:spPr>
          <c:marker>
            <c:symbol val="none"/>
          </c:marker>
          <c:xVal>
            <c:numRef>
              <c:f>'NKY Index'!$A$3:$A$941</c:f>
              <c:numCache>
                <c:formatCode>m/d/yyyy</c:formatCode>
                <c:ptCount val="939"/>
                <c:pt idx="0">
                  <c:v>41645</c:v>
                </c:pt>
                <c:pt idx="1">
                  <c:v>41646</c:v>
                </c:pt>
                <c:pt idx="2">
                  <c:v>41647</c:v>
                </c:pt>
                <c:pt idx="3">
                  <c:v>41648</c:v>
                </c:pt>
                <c:pt idx="4">
                  <c:v>41649</c:v>
                </c:pt>
                <c:pt idx="5">
                  <c:v>41652</c:v>
                </c:pt>
                <c:pt idx="6">
                  <c:v>41653</c:v>
                </c:pt>
                <c:pt idx="7">
                  <c:v>41654</c:v>
                </c:pt>
                <c:pt idx="8">
                  <c:v>41655</c:v>
                </c:pt>
                <c:pt idx="9">
                  <c:v>41656</c:v>
                </c:pt>
                <c:pt idx="10">
                  <c:v>41659</c:v>
                </c:pt>
                <c:pt idx="11">
                  <c:v>41660</c:v>
                </c:pt>
                <c:pt idx="12">
                  <c:v>41661</c:v>
                </c:pt>
                <c:pt idx="13">
                  <c:v>41662</c:v>
                </c:pt>
                <c:pt idx="14">
                  <c:v>41663</c:v>
                </c:pt>
                <c:pt idx="15">
                  <c:v>41666</c:v>
                </c:pt>
                <c:pt idx="16">
                  <c:v>41667</c:v>
                </c:pt>
                <c:pt idx="17">
                  <c:v>41668</c:v>
                </c:pt>
                <c:pt idx="18">
                  <c:v>41669</c:v>
                </c:pt>
                <c:pt idx="19">
                  <c:v>41670</c:v>
                </c:pt>
                <c:pt idx="20">
                  <c:v>41673</c:v>
                </c:pt>
                <c:pt idx="21">
                  <c:v>41674</c:v>
                </c:pt>
                <c:pt idx="22">
                  <c:v>41675</c:v>
                </c:pt>
                <c:pt idx="23">
                  <c:v>41676</c:v>
                </c:pt>
                <c:pt idx="24">
                  <c:v>41677</c:v>
                </c:pt>
                <c:pt idx="25">
                  <c:v>41680</c:v>
                </c:pt>
                <c:pt idx="26">
                  <c:v>41681</c:v>
                </c:pt>
                <c:pt idx="27">
                  <c:v>41682</c:v>
                </c:pt>
                <c:pt idx="28">
                  <c:v>41683</c:v>
                </c:pt>
                <c:pt idx="29">
                  <c:v>41684</c:v>
                </c:pt>
                <c:pt idx="30">
                  <c:v>41687</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41747</c:v>
                </c:pt>
                <c:pt idx="75">
                  <c:v>41750</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41998</c:v>
                </c:pt>
                <c:pt idx="254">
                  <c:v>41999</c:v>
                </c:pt>
                <c:pt idx="255">
                  <c:v>42002</c:v>
                </c:pt>
                <c:pt idx="256">
                  <c:v>42003</c:v>
                </c:pt>
                <c:pt idx="257">
                  <c:v>42004</c:v>
                </c:pt>
                <c:pt idx="258">
                  <c:v>42005</c:v>
                </c:pt>
                <c:pt idx="259">
                  <c:v>42006</c:v>
                </c:pt>
                <c:pt idx="260">
                  <c:v>42009</c:v>
                </c:pt>
                <c:pt idx="261">
                  <c:v>42010</c:v>
                </c:pt>
                <c:pt idx="262">
                  <c:v>42011</c:v>
                </c:pt>
                <c:pt idx="263">
                  <c:v>42012</c:v>
                </c:pt>
                <c:pt idx="264">
                  <c:v>42013</c:v>
                </c:pt>
                <c:pt idx="265">
                  <c:v>42016</c:v>
                </c:pt>
                <c:pt idx="266">
                  <c:v>42017</c:v>
                </c:pt>
                <c:pt idx="267">
                  <c:v>42018</c:v>
                </c:pt>
                <c:pt idx="268">
                  <c:v>42019</c:v>
                </c:pt>
                <c:pt idx="269">
                  <c:v>42020</c:v>
                </c:pt>
                <c:pt idx="270">
                  <c:v>42023</c:v>
                </c:pt>
                <c:pt idx="271">
                  <c:v>42024</c:v>
                </c:pt>
                <c:pt idx="272">
                  <c:v>42025</c:v>
                </c:pt>
                <c:pt idx="273">
                  <c:v>42026</c:v>
                </c:pt>
                <c:pt idx="274">
                  <c:v>42027</c:v>
                </c:pt>
                <c:pt idx="275">
                  <c:v>42030</c:v>
                </c:pt>
                <c:pt idx="276">
                  <c:v>42031</c:v>
                </c:pt>
                <c:pt idx="277">
                  <c:v>42032</c:v>
                </c:pt>
                <c:pt idx="278">
                  <c:v>42033</c:v>
                </c:pt>
                <c:pt idx="279">
                  <c:v>42034</c:v>
                </c:pt>
                <c:pt idx="280">
                  <c:v>42037</c:v>
                </c:pt>
                <c:pt idx="281">
                  <c:v>42038</c:v>
                </c:pt>
                <c:pt idx="282">
                  <c:v>42039</c:v>
                </c:pt>
                <c:pt idx="283">
                  <c:v>42040</c:v>
                </c:pt>
                <c:pt idx="284">
                  <c:v>42041</c:v>
                </c:pt>
                <c:pt idx="285">
                  <c:v>42044</c:v>
                </c:pt>
                <c:pt idx="286">
                  <c:v>42045</c:v>
                </c:pt>
                <c:pt idx="287">
                  <c:v>42046</c:v>
                </c:pt>
                <c:pt idx="288">
                  <c:v>42047</c:v>
                </c:pt>
                <c:pt idx="289">
                  <c:v>42048</c:v>
                </c:pt>
                <c:pt idx="290">
                  <c:v>42051</c:v>
                </c:pt>
                <c:pt idx="291">
                  <c:v>42052</c:v>
                </c:pt>
                <c:pt idx="292">
                  <c:v>42053</c:v>
                </c:pt>
                <c:pt idx="293">
                  <c:v>42054</c:v>
                </c:pt>
                <c:pt idx="294">
                  <c:v>42055</c:v>
                </c:pt>
                <c:pt idx="295">
                  <c:v>42058</c:v>
                </c:pt>
                <c:pt idx="296">
                  <c:v>42059</c:v>
                </c:pt>
                <c:pt idx="297">
                  <c:v>42060</c:v>
                </c:pt>
                <c:pt idx="298">
                  <c:v>42061</c:v>
                </c:pt>
                <c:pt idx="299">
                  <c:v>42062</c:v>
                </c:pt>
                <c:pt idx="300">
                  <c:v>42065</c:v>
                </c:pt>
                <c:pt idx="301">
                  <c:v>42066</c:v>
                </c:pt>
                <c:pt idx="302">
                  <c:v>42067</c:v>
                </c:pt>
                <c:pt idx="303">
                  <c:v>42068</c:v>
                </c:pt>
                <c:pt idx="304">
                  <c:v>42069</c:v>
                </c:pt>
                <c:pt idx="305">
                  <c:v>42072</c:v>
                </c:pt>
                <c:pt idx="306">
                  <c:v>42073</c:v>
                </c:pt>
                <c:pt idx="307">
                  <c:v>42074</c:v>
                </c:pt>
                <c:pt idx="308">
                  <c:v>42075</c:v>
                </c:pt>
                <c:pt idx="309">
                  <c:v>42076</c:v>
                </c:pt>
                <c:pt idx="310">
                  <c:v>42079</c:v>
                </c:pt>
                <c:pt idx="311">
                  <c:v>42080</c:v>
                </c:pt>
                <c:pt idx="312">
                  <c:v>42081</c:v>
                </c:pt>
                <c:pt idx="313">
                  <c:v>42082</c:v>
                </c:pt>
                <c:pt idx="314">
                  <c:v>42083</c:v>
                </c:pt>
                <c:pt idx="315">
                  <c:v>42086</c:v>
                </c:pt>
                <c:pt idx="316">
                  <c:v>42087</c:v>
                </c:pt>
                <c:pt idx="317">
                  <c:v>42088</c:v>
                </c:pt>
                <c:pt idx="318">
                  <c:v>42089</c:v>
                </c:pt>
                <c:pt idx="319">
                  <c:v>42090</c:v>
                </c:pt>
                <c:pt idx="320">
                  <c:v>42093</c:v>
                </c:pt>
                <c:pt idx="321">
                  <c:v>42094</c:v>
                </c:pt>
                <c:pt idx="322">
                  <c:v>42095</c:v>
                </c:pt>
                <c:pt idx="323">
                  <c:v>42096</c:v>
                </c:pt>
                <c:pt idx="324">
                  <c:v>42097</c:v>
                </c:pt>
                <c:pt idx="325">
                  <c:v>42100</c:v>
                </c:pt>
                <c:pt idx="326">
                  <c:v>42101</c:v>
                </c:pt>
                <c:pt idx="327">
                  <c:v>42102</c:v>
                </c:pt>
                <c:pt idx="328">
                  <c:v>42103</c:v>
                </c:pt>
                <c:pt idx="329">
                  <c:v>42104</c:v>
                </c:pt>
                <c:pt idx="330">
                  <c:v>42107</c:v>
                </c:pt>
                <c:pt idx="331">
                  <c:v>42108</c:v>
                </c:pt>
                <c:pt idx="332">
                  <c:v>42109</c:v>
                </c:pt>
                <c:pt idx="333">
                  <c:v>42110</c:v>
                </c:pt>
                <c:pt idx="334">
                  <c:v>42111</c:v>
                </c:pt>
                <c:pt idx="335">
                  <c:v>42114</c:v>
                </c:pt>
                <c:pt idx="336">
                  <c:v>42115</c:v>
                </c:pt>
                <c:pt idx="337">
                  <c:v>42116</c:v>
                </c:pt>
                <c:pt idx="338">
                  <c:v>42117</c:v>
                </c:pt>
                <c:pt idx="339">
                  <c:v>42118</c:v>
                </c:pt>
                <c:pt idx="340">
                  <c:v>42121</c:v>
                </c:pt>
                <c:pt idx="341">
                  <c:v>42122</c:v>
                </c:pt>
                <c:pt idx="342">
                  <c:v>42123</c:v>
                </c:pt>
                <c:pt idx="343">
                  <c:v>42124</c:v>
                </c:pt>
                <c:pt idx="344">
                  <c:v>42125</c:v>
                </c:pt>
                <c:pt idx="345">
                  <c:v>42128</c:v>
                </c:pt>
                <c:pt idx="346">
                  <c:v>42129</c:v>
                </c:pt>
                <c:pt idx="347">
                  <c:v>42130</c:v>
                </c:pt>
                <c:pt idx="348">
                  <c:v>42131</c:v>
                </c:pt>
                <c:pt idx="349">
                  <c:v>42132</c:v>
                </c:pt>
                <c:pt idx="350">
                  <c:v>42135</c:v>
                </c:pt>
                <c:pt idx="351">
                  <c:v>42136</c:v>
                </c:pt>
                <c:pt idx="352">
                  <c:v>42137</c:v>
                </c:pt>
                <c:pt idx="353">
                  <c:v>42138</c:v>
                </c:pt>
                <c:pt idx="354">
                  <c:v>42139</c:v>
                </c:pt>
                <c:pt idx="355">
                  <c:v>42142</c:v>
                </c:pt>
                <c:pt idx="356">
                  <c:v>42143</c:v>
                </c:pt>
                <c:pt idx="357">
                  <c:v>42144</c:v>
                </c:pt>
                <c:pt idx="358">
                  <c:v>42145</c:v>
                </c:pt>
                <c:pt idx="359">
                  <c:v>42146</c:v>
                </c:pt>
                <c:pt idx="360">
                  <c:v>42149</c:v>
                </c:pt>
                <c:pt idx="361">
                  <c:v>42150</c:v>
                </c:pt>
                <c:pt idx="362">
                  <c:v>42151</c:v>
                </c:pt>
                <c:pt idx="363">
                  <c:v>42152</c:v>
                </c:pt>
                <c:pt idx="364">
                  <c:v>42153</c:v>
                </c:pt>
                <c:pt idx="365">
                  <c:v>42156</c:v>
                </c:pt>
                <c:pt idx="366">
                  <c:v>42157</c:v>
                </c:pt>
                <c:pt idx="367">
                  <c:v>42158</c:v>
                </c:pt>
                <c:pt idx="368">
                  <c:v>42159</c:v>
                </c:pt>
                <c:pt idx="369">
                  <c:v>42160</c:v>
                </c:pt>
                <c:pt idx="370">
                  <c:v>42163</c:v>
                </c:pt>
                <c:pt idx="371">
                  <c:v>42164</c:v>
                </c:pt>
                <c:pt idx="372">
                  <c:v>42165</c:v>
                </c:pt>
                <c:pt idx="373">
                  <c:v>42166</c:v>
                </c:pt>
                <c:pt idx="374">
                  <c:v>42167</c:v>
                </c:pt>
                <c:pt idx="375">
                  <c:v>42170</c:v>
                </c:pt>
                <c:pt idx="376">
                  <c:v>42171</c:v>
                </c:pt>
                <c:pt idx="377">
                  <c:v>42172</c:v>
                </c:pt>
                <c:pt idx="378">
                  <c:v>42173</c:v>
                </c:pt>
                <c:pt idx="379">
                  <c:v>42174</c:v>
                </c:pt>
                <c:pt idx="380">
                  <c:v>42177</c:v>
                </c:pt>
                <c:pt idx="381">
                  <c:v>42178</c:v>
                </c:pt>
                <c:pt idx="382">
                  <c:v>42179</c:v>
                </c:pt>
                <c:pt idx="383">
                  <c:v>42180</c:v>
                </c:pt>
                <c:pt idx="384">
                  <c:v>42181</c:v>
                </c:pt>
                <c:pt idx="385">
                  <c:v>42184</c:v>
                </c:pt>
                <c:pt idx="386">
                  <c:v>42185</c:v>
                </c:pt>
                <c:pt idx="387">
                  <c:v>42186</c:v>
                </c:pt>
                <c:pt idx="388">
                  <c:v>42187</c:v>
                </c:pt>
                <c:pt idx="389">
                  <c:v>42188</c:v>
                </c:pt>
                <c:pt idx="390">
                  <c:v>42191</c:v>
                </c:pt>
                <c:pt idx="391">
                  <c:v>42192</c:v>
                </c:pt>
                <c:pt idx="392">
                  <c:v>42193</c:v>
                </c:pt>
                <c:pt idx="393">
                  <c:v>42194</c:v>
                </c:pt>
                <c:pt idx="394">
                  <c:v>42195</c:v>
                </c:pt>
                <c:pt idx="395">
                  <c:v>42198</c:v>
                </c:pt>
                <c:pt idx="396">
                  <c:v>42199</c:v>
                </c:pt>
                <c:pt idx="397">
                  <c:v>42200</c:v>
                </c:pt>
                <c:pt idx="398">
                  <c:v>42201</c:v>
                </c:pt>
                <c:pt idx="399">
                  <c:v>42202</c:v>
                </c:pt>
                <c:pt idx="400">
                  <c:v>42205</c:v>
                </c:pt>
                <c:pt idx="401">
                  <c:v>42206</c:v>
                </c:pt>
                <c:pt idx="402">
                  <c:v>42207</c:v>
                </c:pt>
                <c:pt idx="403">
                  <c:v>42208</c:v>
                </c:pt>
                <c:pt idx="404">
                  <c:v>42209</c:v>
                </c:pt>
                <c:pt idx="405">
                  <c:v>42212</c:v>
                </c:pt>
                <c:pt idx="406">
                  <c:v>42213</c:v>
                </c:pt>
                <c:pt idx="407">
                  <c:v>42214</c:v>
                </c:pt>
                <c:pt idx="408">
                  <c:v>42215</c:v>
                </c:pt>
                <c:pt idx="409">
                  <c:v>42216</c:v>
                </c:pt>
                <c:pt idx="410">
                  <c:v>42219</c:v>
                </c:pt>
                <c:pt idx="411">
                  <c:v>42220</c:v>
                </c:pt>
                <c:pt idx="412">
                  <c:v>42221</c:v>
                </c:pt>
                <c:pt idx="413">
                  <c:v>42222</c:v>
                </c:pt>
                <c:pt idx="414">
                  <c:v>42223</c:v>
                </c:pt>
                <c:pt idx="415">
                  <c:v>42226</c:v>
                </c:pt>
                <c:pt idx="416">
                  <c:v>42227</c:v>
                </c:pt>
                <c:pt idx="417">
                  <c:v>42228</c:v>
                </c:pt>
                <c:pt idx="418">
                  <c:v>42229</c:v>
                </c:pt>
                <c:pt idx="419">
                  <c:v>42230</c:v>
                </c:pt>
                <c:pt idx="420">
                  <c:v>42233</c:v>
                </c:pt>
                <c:pt idx="421">
                  <c:v>42234</c:v>
                </c:pt>
                <c:pt idx="422">
                  <c:v>42235</c:v>
                </c:pt>
                <c:pt idx="423">
                  <c:v>42236</c:v>
                </c:pt>
                <c:pt idx="424">
                  <c:v>42237</c:v>
                </c:pt>
                <c:pt idx="425">
                  <c:v>42240</c:v>
                </c:pt>
                <c:pt idx="426">
                  <c:v>42241</c:v>
                </c:pt>
                <c:pt idx="427">
                  <c:v>42242</c:v>
                </c:pt>
                <c:pt idx="428">
                  <c:v>42243</c:v>
                </c:pt>
                <c:pt idx="429">
                  <c:v>42244</c:v>
                </c:pt>
                <c:pt idx="430">
                  <c:v>42247</c:v>
                </c:pt>
                <c:pt idx="431">
                  <c:v>42248</c:v>
                </c:pt>
                <c:pt idx="432">
                  <c:v>42249</c:v>
                </c:pt>
                <c:pt idx="433">
                  <c:v>42250</c:v>
                </c:pt>
                <c:pt idx="434">
                  <c:v>42251</c:v>
                </c:pt>
                <c:pt idx="435">
                  <c:v>42254</c:v>
                </c:pt>
                <c:pt idx="436">
                  <c:v>42255</c:v>
                </c:pt>
                <c:pt idx="437">
                  <c:v>42256</c:v>
                </c:pt>
                <c:pt idx="438">
                  <c:v>42257</c:v>
                </c:pt>
                <c:pt idx="439">
                  <c:v>42258</c:v>
                </c:pt>
                <c:pt idx="440">
                  <c:v>42261</c:v>
                </c:pt>
                <c:pt idx="441">
                  <c:v>42262</c:v>
                </c:pt>
                <c:pt idx="442">
                  <c:v>42263</c:v>
                </c:pt>
                <c:pt idx="443">
                  <c:v>42264</c:v>
                </c:pt>
                <c:pt idx="444">
                  <c:v>42265</c:v>
                </c:pt>
                <c:pt idx="445">
                  <c:v>42268</c:v>
                </c:pt>
                <c:pt idx="446">
                  <c:v>42269</c:v>
                </c:pt>
                <c:pt idx="447">
                  <c:v>42270</c:v>
                </c:pt>
                <c:pt idx="448">
                  <c:v>42271</c:v>
                </c:pt>
                <c:pt idx="449">
                  <c:v>42272</c:v>
                </c:pt>
                <c:pt idx="450">
                  <c:v>42275</c:v>
                </c:pt>
                <c:pt idx="451">
                  <c:v>42276</c:v>
                </c:pt>
                <c:pt idx="452">
                  <c:v>42277</c:v>
                </c:pt>
                <c:pt idx="453">
                  <c:v>42278</c:v>
                </c:pt>
                <c:pt idx="454">
                  <c:v>42279</c:v>
                </c:pt>
                <c:pt idx="455">
                  <c:v>42282</c:v>
                </c:pt>
                <c:pt idx="456">
                  <c:v>42283</c:v>
                </c:pt>
                <c:pt idx="457">
                  <c:v>42284</c:v>
                </c:pt>
                <c:pt idx="458">
                  <c:v>42285</c:v>
                </c:pt>
                <c:pt idx="459">
                  <c:v>42286</c:v>
                </c:pt>
                <c:pt idx="460">
                  <c:v>42289</c:v>
                </c:pt>
                <c:pt idx="461">
                  <c:v>42290</c:v>
                </c:pt>
                <c:pt idx="462">
                  <c:v>42291</c:v>
                </c:pt>
                <c:pt idx="463">
                  <c:v>42292</c:v>
                </c:pt>
                <c:pt idx="464">
                  <c:v>42293</c:v>
                </c:pt>
                <c:pt idx="465">
                  <c:v>42296</c:v>
                </c:pt>
                <c:pt idx="466">
                  <c:v>42297</c:v>
                </c:pt>
                <c:pt idx="467">
                  <c:v>42298</c:v>
                </c:pt>
                <c:pt idx="468">
                  <c:v>42299</c:v>
                </c:pt>
                <c:pt idx="469">
                  <c:v>42300</c:v>
                </c:pt>
                <c:pt idx="470">
                  <c:v>42303</c:v>
                </c:pt>
                <c:pt idx="471">
                  <c:v>42304</c:v>
                </c:pt>
                <c:pt idx="472">
                  <c:v>42305</c:v>
                </c:pt>
                <c:pt idx="473">
                  <c:v>42306</c:v>
                </c:pt>
                <c:pt idx="474">
                  <c:v>42307</c:v>
                </c:pt>
                <c:pt idx="475">
                  <c:v>42310</c:v>
                </c:pt>
                <c:pt idx="476">
                  <c:v>42311</c:v>
                </c:pt>
                <c:pt idx="477">
                  <c:v>42312</c:v>
                </c:pt>
                <c:pt idx="478">
                  <c:v>42313</c:v>
                </c:pt>
                <c:pt idx="479">
                  <c:v>42314</c:v>
                </c:pt>
                <c:pt idx="480">
                  <c:v>42317</c:v>
                </c:pt>
                <c:pt idx="481">
                  <c:v>42318</c:v>
                </c:pt>
                <c:pt idx="482">
                  <c:v>42319</c:v>
                </c:pt>
                <c:pt idx="483">
                  <c:v>42320</c:v>
                </c:pt>
                <c:pt idx="484">
                  <c:v>42321</c:v>
                </c:pt>
                <c:pt idx="485">
                  <c:v>42324</c:v>
                </c:pt>
                <c:pt idx="486">
                  <c:v>42325</c:v>
                </c:pt>
                <c:pt idx="487">
                  <c:v>42326</c:v>
                </c:pt>
                <c:pt idx="488">
                  <c:v>42327</c:v>
                </c:pt>
                <c:pt idx="489">
                  <c:v>42328</c:v>
                </c:pt>
                <c:pt idx="490">
                  <c:v>42331</c:v>
                </c:pt>
                <c:pt idx="491">
                  <c:v>42332</c:v>
                </c:pt>
                <c:pt idx="492">
                  <c:v>42333</c:v>
                </c:pt>
                <c:pt idx="493">
                  <c:v>42334</c:v>
                </c:pt>
                <c:pt idx="494">
                  <c:v>42335</c:v>
                </c:pt>
                <c:pt idx="495">
                  <c:v>42338</c:v>
                </c:pt>
                <c:pt idx="496">
                  <c:v>42339</c:v>
                </c:pt>
                <c:pt idx="497">
                  <c:v>42340</c:v>
                </c:pt>
                <c:pt idx="498">
                  <c:v>42341</c:v>
                </c:pt>
                <c:pt idx="499">
                  <c:v>42342</c:v>
                </c:pt>
                <c:pt idx="500">
                  <c:v>42345</c:v>
                </c:pt>
                <c:pt idx="501">
                  <c:v>42346</c:v>
                </c:pt>
                <c:pt idx="502">
                  <c:v>42347</c:v>
                </c:pt>
                <c:pt idx="503">
                  <c:v>42348</c:v>
                </c:pt>
                <c:pt idx="504">
                  <c:v>42349</c:v>
                </c:pt>
                <c:pt idx="505">
                  <c:v>42352</c:v>
                </c:pt>
                <c:pt idx="506">
                  <c:v>42353</c:v>
                </c:pt>
                <c:pt idx="507">
                  <c:v>42354</c:v>
                </c:pt>
                <c:pt idx="508">
                  <c:v>42355</c:v>
                </c:pt>
                <c:pt idx="509">
                  <c:v>42356</c:v>
                </c:pt>
                <c:pt idx="510">
                  <c:v>42359</c:v>
                </c:pt>
                <c:pt idx="511">
                  <c:v>42360</c:v>
                </c:pt>
                <c:pt idx="512">
                  <c:v>42361</c:v>
                </c:pt>
                <c:pt idx="513">
                  <c:v>42362</c:v>
                </c:pt>
                <c:pt idx="514">
                  <c:v>42363</c:v>
                </c:pt>
                <c:pt idx="515">
                  <c:v>42366</c:v>
                </c:pt>
                <c:pt idx="516">
                  <c:v>42367</c:v>
                </c:pt>
                <c:pt idx="517">
                  <c:v>42368</c:v>
                </c:pt>
                <c:pt idx="518">
                  <c:v>42369</c:v>
                </c:pt>
                <c:pt idx="519">
                  <c:v>42370</c:v>
                </c:pt>
                <c:pt idx="520">
                  <c:v>42373</c:v>
                </c:pt>
                <c:pt idx="521">
                  <c:v>42374</c:v>
                </c:pt>
                <c:pt idx="522">
                  <c:v>42375</c:v>
                </c:pt>
                <c:pt idx="523">
                  <c:v>42376</c:v>
                </c:pt>
                <c:pt idx="524">
                  <c:v>42377</c:v>
                </c:pt>
                <c:pt idx="525">
                  <c:v>42380</c:v>
                </c:pt>
                <c:pt idx="526">
                  <c:v>42381</c:v>
                </c:pt>
                <c:pt idx="527">
                  <c:v>42382</c:v>
                </c:pt>
                <c:pt idx="528">
                  <c:v>42383</c:v>
                </c:pt>
                <c:pt idx="529">
                  <c:v>42384</c:v>
                </c:pt>
                <c:pt idx="530">
                  <c:v>42387</c:v>
                </c:pt>
                <c:pt idx="531">
                  <c:v>42388</c:v>
                </c:pt>
                <c:pt idx="532">
                  <c:v>42389</c:v>
                </c:pt>
                <c:pt idx="533">
                  <c:v>42390</c:v>
                </c:pt>
                <c:pt idx="534">
                  <c:v>42391</c:v>
                </c:pt>
                <c:pt idx="535">
                  <c:v>42394</c:v>
                </c:pt>
                <c:pt idx="536">
                  <c:v>42395</c:v>
                </c:pt>
                <c:pt idx="537">
                  <c:v>42396</c:v>
                </c:pt>
                <c:pt idx="538">
                  <c:v>42397</c:v>
                </c:pt>
                <c:pt idx="539">
                  <c:v>42398</c:v>
                </c:pt>
                <c:pt idx="540">
                  <c:v>42401</c:v>
                </c:pt>
                <c:pt idx="541">
                  <c:v>42402</c:v>
                </c:pt>
                <c:pt idx="542">
                  <c:v>42403</c:v>
                </c:pt>
                <c:pt idx="543">
                  <c:v>42404</c:v>
                </c:pt>
                <c:pt idx="544">
                  <c:v>42405</c:v>
                </c:pt>
                <c:pt idx="545">
                  <c:v>42408</c:v>
                </c:pt>
                <c:pt idx="546">
                  <c:v>42409</c:v>
                </c:pt>
                <c:pt idx="547">
                  <c:v>42410</c:v>
                </c:pt>
                <c:pt idx="548">
                  <c:v>42411</c:v>
                </c:pt>
                <c:pt idx="549">
                  <c:v>42412</c:v>
                </c:pt>
                <c:pt idx="550">
                  <c:v>42415</c:v>
                </c:pt>
                <c:pt idx="551">
                  <c:v>42416</c:v>
                </c:pt>
                <c:pt idx="552">
                  <c:v>42417</c:v>
                </c:pt>
                <c:pt idx="553">
                  <c:v>42418</c:v>
                </c:pt>
                <c:pt idx="554">
                  <c:v>42419</c:v>
                </c:pt>
                <c:pt idx="555">
                  <c:v>42422</c:v>
                </c:pt>
                <c:pt idx="556">
                  <c:v>42423</c:v>
                </c:pt>
                <c:pt idx="557">
                  <c:v>42424</c:v>
                </c:pt>
                <c:pt idx="558">
                  <c:v>42425</c:v>
                </c:pt>
                <c:pt idx="559">
                  <c:v>42426</c:v>
                </c:pt>
                <c:pt idx="560">
                  <c:v>42429</c:v>
                </c:pt>
                <c:pt idx="561">
                  <c:v>42430</c:v>
                </c:pt>
                <c:pt idx="562">
                  <c:v>42431</c:v>
                </c:pt>
                <c:pt idx="563">
                  <c:v>42432</c:v>
                </c:pt>
                <c:pt idx="564">
                  <c:v>42433</c:v>
                </c:pt>
                <c:pt idx="565">
                  <c:v>42436</c:v>
                </c:pt>
                <c:pt idx="566">
                  <c:v>42437</c:v>
                </c:pt>
                <c:pt idx="567">
                  <c:v>42438</c:v>
                </c:pt>
                <c:pt idx="568">
                  <c:v>42439</c:v>
                </c:pt>
                <c:pt idx="569">
                  <c:v>42440</c:v>
                </c:pt>
                <c:pt idx="570">
                  <c:v>42443</c:v>
                </c:pt>
                <c:pt idx="571">
                  <c:v>42444</c:v>
                </c:pt>
                <c:pt idx="572">
                  <c:v>42445</c:v>
                </c:pt>
                <c:pt idx="573">
                  <c:v>42446</c:v>
                </c:pt>
                <c:pt idx="574">
                  <c:v>42447</c:v>
                </c:pt>
                <c:pt idx="575">
                  <c:v>42450</c:v>
                </c:pt>
                <c:pt idx="576">
                  <c:v>42451</c:v>
                </c:pt>
                <c:pt idx="577">
                  <c:v>42452</c:v>
                </c:pt>
                <c:pt idx="578">
                  <c:v>42453</c:v>
                </c:pt>
                <c:pt idx="579">
                  <c:v>42454</c:v>
                </c:pt>
                <c:pt idx="580">
                  <c:v>42457</c:v>
                </c:pt>
                <c:pt idx="581">
                  <c:v>42458</c:v>
                </c:pt>
                <c:pt idx="582">
                  <c:v>42459</c:v>
                </c:pt>
                <c:pt idx="583">
                  <c:v>42460</c:v>
                </c:pt>
                <c:pt idx="584">
                  <c:v>42461</c:v>
                </c:pt>
                <c:pt idx="585">
                  <c:v>42464</c:v>
                </c:pt>
                <c:pt idx="586">
                  <c:v>42465</c:v>
                </c:pt>
                <c:pt idx="587">
                  <c:v>42466</c:v>
                </c:pt>
                <c:pt idx="588">
                  <c:v>42467</c:v>
                </c:pt>
                <c:pt idx="589">
                  <c:v>42468</c:v>
                </c:pt>
                <c:pt idx="590">
                  <c:v>42471</c:v>
                </c:pt>
                <c:pt idx="591">
                  <c:v>42472</c:v>
                </c:pt>
                <c:pt idx="592">
                  <c:v>42473</c:v>
                </c:pt>
                <c:pt idx="593">
                  <c:v>42474</c:v>
                </c:pt>
                <c:pt idx="594">
                  <c:v>42475</c:v>
                </c:pt>
                <c:pt idx="595">
                  <c:v>42478</c:v>
                </c:pt>
                <c:pt idx="596">
                  <c:v>42479</c:v>
                </c:pt>
                <c:pt idx="597">
                  <c:v>42480</c:v>
                </c:pt>
                <c:pt idx="598">
                  <c:v>42481</c:v>
                </c:pt>
                <c:pt idx="599">
                  <c:v>42482</c:v>
                </c:pt>
                <c:pt idx="600">
                  <c:v>42485</c:v>
                </c:pt>
                <c:pt idx="601">
                  <c:v>42486</c:v>
                </c:pt>
                <c:pt idx="602">
                  <c:v>42487</c:v>
                </c:pt>
                <c:pt idx="603">
                  <c:v>42488</c:v>
                </c:pt>
                <c:pt idx="604">
                  <c:v>42489</c:v>
                </c:pt>
                <c:pt idx="605">
                  <c:v>42492</c:v>
                </c:pt>
                <c:pt idx="606">
                  <c:v>42493</c:v>
                </c:pt>
                <c:pt idx="607">
                  <c:v>42494</c:v>
                </c:pt>
                <c:pt idx="608">
                  <c:v>42495</c:v>
                </c:pt>
                <c:pt idx="609">
                  <c:v>42496</c:v>
                </c:pt>
                <c:pt idx="610">
                  <c:v>42499</c:v>
                </c:pt>
                <c:pt idx="611">
                  <c:v>42500</c:v>
                </c:pt>
                <c:pt idx="612">
                  <c:v>42501</c:v>
                </c:pt>
                <c:pt idx="613">
                  <c:v>42502</c:v>
                </c:pt>
                <c:pt idx="614">
                  <c:v>42503</c:v>
                </c:pt>
                <c:pt idx="615">
                  <c:v>42506</c:v>
                </c:pt>
                <c:pt idx="616">
                  <c:v>42507</c:v>
                </c:pt>
                <c:pt idx="617">
                  <c:v>42508</c:v>
                </c:pt>
                <c:pt idx="618">
                  <c:v>42509</c:v>
                </c:pt>
                <c:pt idx="619">
                  <c:v>42510</c:v>
                </c:pt>
                <c:pt idx="620">
                  <c:v>42513</c:v>
                </c:pt>
                <c:pt idx="621">
                  <c:v>42514</c:v>
                </c:pt>
                <c:pt idx="622">
                  <c:v>42515</c:v>
                </c:pt>
                <c:pt idx="623">
                  <c:v>42516</c:v>
                </c:pt>
                <c:pt idx="624">
                  <c:v>42517</c:v>
                </c:pt>
                <c:pt idx="625">
                  <c:v>42520</c:v>
                </c:pt>
                <c:pt idx="626">
                  <c:v>42521</c:v>
                </c:pt>
                <c:pt idx="627">
                  <c:v>42522</c:v>
                </c:pt>
                <c:pt idx="628">
                  <c:v>42523</c:v>
                </c:pt>
                <c:pt idx="629">
                  <c:v>42524</c:v>
                </c:pt>
                <c:pt idx="630">
                  <c:v>42527</c:v>
                </c:pt>
                <c:pt idx="631">
                  <c:v>42528</c:v>
                </c:pt>
                <c:pt idx="632">
                  <c:v>42529</c:v>
                </c:pt>
                <c:pt idx="633">
                  <c:v>42530</c:v>
                </c:pt>
                <c:pt idx="634">
                  <c:v>42531</c:v>
                </c:pt>
                <c:pt idx="635">
                  <c:v>42534</c:v>
                </c:pt>
                <c:pt idx="636">
                  <c:v>42535</c:v>
                </c:pt>
                <c:pt idx="637">
                  <c:v>42536</c:v>
                </c:pt>
                <c:pt idx="638">
                  <c:v>42537</c:v>
                </c:pt>
                <c:pt idx="639">
                  <c:v>42538</c:v>
                </c:pt>
                <c:pt idx="640">
                  <c:v>42541</c:v>
                </c:pt>
                <c:pt idx="641">
                  <c:v>42542</c:v>
                </c:pt>
                <c:pt idx="642">
                  <c:v>42543</c:v>
                </c:pt>
                <c:pt idx="643">
                  <c:v>42544</c:v>
                </c:pt>
                <c:pt idx="644">
                  <c:v>42545</c:v>
                </c:pt>
                <c:pt idx="645">
                  <c:v>42548</c:v>
                </c:pt>
                <c:pt idx="646">
                  <c:v>42549</c:v>
                </c:pt>
                <c:pt idx="647">
                  <c:v>42550</c:v>
                </c:pt>
                <c:pt idx="648">
                  <c:v>42551</c:v>
                </c:pt>
                <c:pt idx="649">
                  <c:v>42552</c:v>
                </c:pt>
                <c:pt idx="650">
                  <c:v>42555</c:v>
                </c:pt>
                <c:pt idx="651">
                  <c:v>42556</c:v>
                </c:pt>
                <c:pt idx="652">
                  <c:v>42557</c:v>
                </c:pt>
                <c:pt idx="653">
                  <c:v>42558</c:v>
                </c:pt>
                <c:pt idx="654">
                  <c:v>42559</c:v>
                </c:pt>
                <c:pt idx="655">
                  <c:v>42562</c:v>
                </c:pt>
                <c:pt idx="656">
                  <c:v>42563</c:v>
                </c:pt>
                <c:pt idx="657">
                  <c:v>42564</c:v>
                </c:pt>
                <c:pt idx="658">
                  <c:v>42565</c:v>
                </c:pt>
                <c:pt idx="659">
                  <c:v>42566</c:v>
                </c:pt>
                <c:pt idx="660">
                  <c:v>42569</c:v>
                </c:pt>
                <c:pt idx="661">
                  <c:v>42570</c:v>
                </c:pt>
                <c:pt idx="662">
                  <c:v>42571</c:v>
                </c:pt>
                <c:pt idx="663">
                  <c:v>42572</c:v>
                </c:pt>
                <c:pt idx="664">
                  <c:v>42573</c:v>
                </c:pt>
                <c:pt idx="665">
                  <c:v>42576</c:v>
                </c:pt>
                <c:pt idx="666">
                  <c:v>42577</c:v>
                </c:pt>
                <c:pt idx="667">
                  <c:v>42578</c:v>
                </c:pt>
                <c:pt idx="668">
                  <c:v>42579</c:v>
                </c:pt>
                <c:pt idx="669">
                  <c:v>42580</c:v>
                </c:pt>
                <c:pt idx="670">
                  <c:v>42583</c:v>
                </c:pt>
                <c:pt idx="671">
                  <c:v>42584</c:v>
                </c:pt>
                <c:pt idx="672">
                  <c:v>42585</c:v>
                </c:pt>
                <c:pt idx="673">
                  <c:v>42586</c:v>
                </c:pt>
                <c:pt idx="674">
                  <c:v>42587</c:v>
                </c:pt>
                <c:pt idx="675">
                  <c:v>42590</c:v>
                </c:pt>
                <c:pt idx="676">
                  <c:v>42591</c:v>
                </c:pt>
                <c:pt idx="677">
                  <c:v>42592</c:v>
                </c:pt>
                <c:pt idx="678">
                  <c:v>42593</c:v>
                </c:pt>
                <c:pt idx="679">
                  <c:v>42594</c:v>
                </c:pt>
                <c:pt idx="680">
                  <c:v>42597</c:v>
                </c:pt>
                <c:pt idx="681">
                  <c:v>42598</c:v>
                </c:pt>
                <c:pt idx="682">
                  <c:v>42599</c:v>
                </c:pt>
                <c:pt idx="683">
                  <c:v>42600</c:v>
                </c:pt>
                <c:pt idx="684">
                  <c:v>42601</c:v>
                </c:pt>
                <c:pt idx="685">
                  <c:v>42604</c:v>
                </c:pt>
                <c:pt idx="686">
                  <c:v>42605</c:v>
                </c:pt>
                <c:pt idx="687">
                  <c:v>42606</c:v>
                </c:pt>
                <c:pt idx="688">
                  <c:v>42607</c:v>
                </c:pt>
                <c:pt idx="689">
                  <c:v>42608</c:v>
                </c:pt>
                <c:pt idx="690">
                  <c:v>42611</c:v>
                </c:pt>
                <c:pt idx="691">
                  <c:v>42612</c:v>
                </c:pt>
                <c:pt idx="692">
                  <c:v>42613</c:v>
                </c:pt>
                <c:pt idx="693">
                  <c:v>42614</c:v>
                </c:pt>
                <c:pt idx="694">
                  <c:v>42615</c:v>
                </c:pt>
                <c:pt idx="695">
                  <c:v>42618</c:v>
                </c:pt>
                <c:pt idx="696">
                  <c:v>42619</c:v>
                </c:pt>
                <c:pt idx="697">
                  <c:v>42620</c:v>
                </c:pt>
                <c:pt idx="698">
                  <c:v>42621</c:v>
                </c:pt>
                <c:pt idx="699">
                  <c:v>42622</c:v>
                </c:pt>
                <c:pt idx="700">
                  <c:v>42625</c:v>
                </c:pt>
                <c:pt idx="701">
                  <c:v>42626</c:v>
                </c:pt>
                <c:pt idx="702">
                  <c:v>42627</c:v>
                </c:pt>
                <c:pt idx="703">
                  <c:v>42628</c:v>
                </c:pt>
                <c:pt idx="704">
                  <c:v>42629</c:v>
                </c:pt>
                <c:pt idx="705">
                  <c:v>42632</c:v>
                </c:pt>
                <c:pt idx="706">
                  <c:v>42633</c:v>
                </c:pt>
                <c:pt idx="707">
                  <c:v>42634</c:v>
                </c:pt>
                <c:pt idx="708">
                  <c:v>42635</c:v>
                </c:pt>
                <c:pt idx="709">
                  <c:v>42636</c:v>
                </c:pt>
                <c:pt idx="710">
                  <c:v>42639</c:v>
                </c:pt>
                <c:pt idx="711">
                  <c:v>42640</c:v>
                </c:pt>
                <c:pt idx="712">
                  <c:v>42641</c:v>
                </c:pt>
                <c:pt idx="713">
                  <c:v>42642</c:v>
                </c:pt>
                <c:pt idx="714">
                  <c:v>42643</c:v>
                </c:pt>
                <c:pt idx="715">
                  <c:v>42646</c:v>
                </c:pt>
                <c:pt idx="716">
                  <c:v>42647</c:v>
                </c:pt>
                <c:pt idx="717">
                  <c:v>42648</c:v>
                </c:pt>
                <c:pt idx="718">
                  <c:v>42649</c:v>
                </c:pt>
                <c:pt idx="719">
                  <c:v>42650</c:v>
                </c:pt>
                <c:pt idx="720">
                  <c:v>42653</c:v>
                </c:pt>
                <c:pt idx="721">
                  <c:v>42654</c:v>
                </c:pt>
                <c:pt idx="722">
                  <c:v>42655</c:v>
                </c:pt>
                <c:pt idx="723">
                  <c:v>42656</c:v>
                </c:pt>
                <c:pt idx="724">
                  <c:v>42657</c:v>
                </c:pt>
                <c:pt idx="725">
                  <c:v>42660</c:v>
                </c:pt>
                <c:pt idx="726">
                  <c:v>42661</c:v>
                </c:pt>
                <c:pt idx="727">
                  <c:v>42662</c:v>
                </c:pt>
                <c:pt idx="728">
                  <c:v>42663</c:v>
                </c:pt>
                <c:pt idx="729">
                  <c:v>42664</c:v>
                </c:pt>
                <c:pt idx="730">
                  <c:v>42667</c:v>
                </c:pt>
                <c:pt idx="731">
                  <c:v>42668</c:v>
                </c:pt>
                <c:pt idx="732">
                  <c:v>42669</c:v>
                </c:pt>
                <c:pt idx="733">
                  <c:v>42670</c:v>
                </c:pt>
                <c:pt idx="734">
                  <c:v>42671</c:v>
                </c:pt>
                <c:pt idx="735">
                  <c:v>42674</c:v>
                </c:pt>
                <c:pt idx="736">
                  <c:v>42675</c:v>
                </c:pt>
                <c:pt idx="737">
                  <c:v>42676</c:v>
                </c:pt>
                <c:pt idx="738">
                  <c:v>42677</c:v>
                </c:pt>
                <c:pt idx="739">
                  <c:v>42678</c:v>
                </c:pt>
                <c:pt idx="740">
                  <c:v>42681</c:v>
                </c:pt>
                <c:pt idx="741">
                  <c:v>42682</c:v>
                </c:pt>
                <c:pt idx="742">
                  <c:v>42683</c:v>
                </c:pt>
                <c:pt idx="743">
                  <c:v>42684</c:v>
                </c:pt>
                <c:pt idx="744">
                  <c:v>42685</c:v>
                </c:pt>
                <c:pt idx="745">
                  <c:v>42688</c:v>
                </c:pt>
                <c:pt idx="746">
                  <c:v>42689</c:v>
                </c:pt>
                <c:pt idx="747">
                  <c:v>42690</c:v>
                </c:pt>
                <c:pt idx="748">
                  <c:v>42691</c:v>
                </c:pt>
                <c:pt idx="749">
                  <c:v>42692</c:v>
                </c:pt>
                <c:pt idx="750">
                  <c:v>42695</c:v>
                </c:pt>
                <c:pt idx="751">
                  <c:v>42696</c:v>
                </c:pt>
                <c:pt idx="752">
                  <c:v>42697</c:v>
                </c:pt>
                <c:pt idx="753">
                  <c:v>42698</c:v>
                </c:pt>
                <c:pt idx="754">
                  <c:v>42699</c:v>
                </c:pt>
                <c:pt idx="755">
                  <c:v>42702</c:v>
                </c:pt>
                <c:pt idx="756">
                  <c:v>42703</c:v>
                </c:pt>
                <c:pt idx="757">
                  <c:v>42704</c:v>
                </c:pt>
                <c:pt idx="758">
                  <c:v>42705</c:v>
                </c:pt>
                <c:pt idx="759">
                  <c:v>42706</c:v>
                </c:pt>
                <c:pt idx="760">
                  <c:v>42709</c:v>
                </c:pt>
                <c:pt idx="761">
                  <c:v>42710</c:v>
                </c:pt>
                <c:pt idx="762">
                  <c:v>42711</c:v>
                </c:pt>
                <c:pt idx="763">
                  <c:v>42712</c:v>
                </c:pt>
                <c:pt idx="764">
                  <c:v>42713</c:v>
                </c:pt>
                <c:pt idx="765">
                  <c:v>42716</c:v>
                </c:pt>
                <c:pt idx="766">
                  <c:v>42717</c:v>
                </c:pt>
                <c:pt idx="767">
                  <c:v>42718</c:v>
                </c:pt>
                <c:pt idx="768">
                  <c:v>42719</c:v>
                </c:pt>
                <c:pt idx="769">
                  <c:v>42720</c:v>
                </c:pt>
                <c:pt idx="770">
                  <c:v>42723</c:v>
                </c:pt>
                <c:pt idx="771">
                  <c:v>42724</c:v>
                </c:pt>
                <c:pt idx="772">
                  <c:v>42725</c:v>
                </c:pt>
                <c:pt idx="773">
                  <c:v>42726</c:v>
                </c:pt>
                <c:pt idx="774">
                  <c:v>42727</c:v>
                </c:pt>
                <c:pt idx="775">
                  <c:v>42730</c:v>
                </c:pt>
                <c:pt idx="776">
                  <c:v>42731</c:v>
                </c:pt>
                <c:pt idx="777">
                  <c:v>42732</c:v>
                </c:pt>
                <c:pt idx="778">
                  <c:v>42733</c:v>
                </c:pt>
                <c:pt idx="779">
                  <c:v>42734</c:v>
                </c:pt>
                <c:pt idx="780">
                  <c:v>42737</c:v>
                </c:pt>
                <c:pt idx="781">
                  <c:v>42738</c:v>
                </c:pt>
                <c:pt idx="782">
                  <c:v>42739</c:v>
                </c:pt>
                <c:pt idx="783">
                  <c:v>42740</c:v>
                </c:pt>
                <c:pt idx="784">
                  <c:v>42741</c:v>
                </c:pt>
                <c:pt idx="785">
                  <c:v>42744</c:v>
                </c:pt>
                <c:pt idx="786">
                  <c:v>42745</c:v>
                </c:pt>
                <c:pt idx="787">
                  <c:v>42746</c:v>
                </c:pt>
                <c:pt idx="788">
                  <c:v>42747</c:v>
                </c:pt>
                <c:pt idx="789">
                  <c:v>42748</c:v>
                </c:pt>
                <c:pt idx="790">
                  <c:v>42751</c:v>
                </c:pt>
                <c:pt idx="791">
                  <c:v>42752</c:v>
                </c:pt>
                <c:pt idx="792">
                  <c:v>42753</c:v>
                </c:pt>
                <c:pt idx="793">
                  <c:v>42754</c:v>
                </c:pt>
                <c:pt idx="794">
                  <c:v>42755</c:v>
                </c:pt>
                <c:pt idx="795">
                  <c:v>42758</c:v>
                </c:pt>
                <c:pt idx="796">
                  <c:v>42759</c:v>
                </c:pt>
                <c:pt idx="797">
                  <c:v>42760</c:v>
                </c:pt>
                <c:pt idx="798">
                  <c:v>42761</c:v>
                </c:pt>
                <c:pt idx="799">
                  <c:v>42762</c:v>
                </c:pt>
                <c:pt idx="800">
                  <c:v>42765</c:v>
                </c:pt>
                <c:pt idx="801">
                  <c:v>42766</c:v>
                </c:pt>
                <c:pt idx="802">
                  <c:v>42767</c:v>
                </c:pt>
                <c:pt idx="803">
                  <c:v>42768</c:v>
                </c:pt>
                <c:pt idx="804">
                  <c:v>42769</c:v>
                </c:pt>
                <c:pt idx="805">
                  <c:v>42772</c:v>
                </c:pt>
                <c:pt idx="806">
                  <c:v>42773</c:v>
                </c:pt>
                <c:pt idx="807">
                  <c:v>42774</c:v>
                </c:pt>
                <c:pt idx="808">
                  <c:v>42775</c:v>
                </c:pt>
                <c:pt idx="809">
                  <c:v>42776</c:v>
                </c:pt>
                <c:pt idx="810">
                  <c:v>42779</c:v>
                </c:pt>
                <c:pt idx="811">
                  <c:v>42780</c:v>
                </c:pt>
                <c:pt idx="812">
                  <c:v>42781</c:v>
                </c:pt>
                <c:pt idx="813">
                  <c:v>42782</c:v>
                </c:pt>
                <c:pt idx="814">
                  <c:v>42783</c:v>
                </c:pt>
                <c:pt idx="815">
                  <c:v>42786</c:v>
                </c:pt>
                <c:pt idx="816">
                  <c:v>42787</c:v>
                </c:pt>
                <c:pt idx="817">
                  <c:v>42788</c:v>
                </c:pt>
                <c:pt idx="818">
                  <c:v>42789</c:v>
                </c:pt>
                <c:pt idx="819">
                  <c:v>42790</c:v>
                </c:pt>
                <c:pt idx="820">
                  <c:v>42793</c:v>
                </c:pt>
                <c:pt idx="821">
                  <c:v>42794</c:v>
                </c:pt>
                <c:pt idx="822">
                  <c:v>42795</c:v>
                </c:pt>
                <c:pt idx="823">
                  <c:v>42796</c:v>
                </c:pt>
                <c:pt idx="824">
                  <c:v>42797</c:v>
                </c:pt>
                <c:pt idx="825">
                  <c:v>42800</c:v>
                </c:pt>
                <c:pt idx="826">
                  <c:v>42801</c:v>
                </c:pt>
                <c:pt idx="827">
                  <c:v>42802</c:v>
                </c:pt>
                <c:pt idx="828">
                  <c:v>42803</c:v>
                </c:pt>
                <c:pt idx="829">
                  <c:v>42804</c:v>
                </c:pt>
                <c:pt idx="830">
                  <c:v>42807</c:v>
                </c:pt>
                <c:pt idx="831">
                  <c:v>42808</c:v>
                </c:pt>
                <c:pt idx="832">
                  <c:v>42809</c:v>
                </c:pt>
                <c:pt idx="833">
                  <c:v>42810</c:v>
                </c:pt>
                <c:pt idx="834">
                  <c:v>42811</c:v>
                </c:pt>
                <c:pt idx="835">
                  <c:v>42814</c:v>
                </c:pt>
                <c:pt idx="836">
                  <c:v>42815</c:v>
                </c:pt>
                <c:pt idx="837">
                  <c:v>42816</c:v>
                </c:pt>
                <c:pt idx="838">
                  <c:v>42817</c:v>
                </c:pt>
                <c:pt idx="839">
                  <c:v>42818</c:v>
                </c:pt>
                <c:pt idx="840">
                  <c:v>42821</c:v>
                </c:pt>
                <c:pt idx="841">
                  <c:v>42822</c:v>
                </c:pt>
                <c:pt idx="842">
                  <c:v>42823</c:v>
                </c:pt>
                <c:pt idx="843">
                  <c:v>42824</c:v>
                </c:pt>
                <c:pt idx="844">
                  <c:v>42825</c:v>
                </c:pt>
                <c:pt idx="845">
                  <c:v>42828</c:v>
                </c:pt>
                <c:pt idx="846">
                  <c:v>42829</c:v>
                </c:pt>
                <c:pt idx="847">
                  <c:v>42830</c:v>
                </c:pt>
                <c:pt idx="848">
                  <c:v>42831</c:v>
                </c:pt>
                <c:pt idx="849">
                  <c:v>42832</c:v>
                </c:pt>
                <c:pt idx="850">
                  <c:v>42835</c:v>
                </c:pt>
                <c:pt idx="851">
                  <c:v>42836</c:v>
                </c:pt>
                <c:pt idx="852">
                  <c:v>42837</c:v>
                </c:pt>
                <c:pt idx="853">
                  <c:v>42838</c:v>
                </c:pt>
                <c:pt idx="854">
                  <c:v>42839</c:v>
                </c:pt>
                <c:pt idx="855">
                  <c:v>42842</c:v>
                </c:pt>
                <c:pt idx="856">
                  <c:v>42843</c:v>
                </c:pt>
                <c:pt idx="857">
                  <c:v>42844</c:v>
                </c:pt>
                <c:pt idx="858">
                  <c:v>42845</c:v>
                </c:pt>
                <c:pt idx="859">
                  <c:v>42846</c:v>
                </c:pt>
                <c:pt idx="860">
                  <c:v>42849</c:v>
                </c:pt>
                <c:pt idx="861">
                  <c:v>42850</c:v>
                </c:pt>
                <c:pt idx="862">
                  <c:v>42851</c:v>
                </c:pt>
                <c:pt idx="863">
                  <c:v>42852</c:v>
                </c:pt>
                <c:pt idx="864">
                  <c:v>42853</c:v>
                </c:pt>
                <c:pt idx="865">
                  <c:v>42856</c:v>
                </c:pt>
                <c:pt idx="866">
                  <c:v>42857</c:v>
                </c:pt>
                <c:pt idx="867">
                  <c:v>42858</c:v>
                </c:pt>
                <c:pt idx="868">
                  <c:v>42859</c:v>
                </c:pt>
                <c:pt idx="869">
                  <c:v>42860</c:v>
                </c:pt>
                <c:pt idx="870">
                  <c:v>42863</c:v>
                </c:pt>
                <c:pt idx="871">
                  <c:v>42864</c:v>
                </c:pt>
                <c:pt idx="872">
                  <c:v>42865</c:v>
                </c:pt>
                <c:pt idx="873">
                  <c:v>42866</c:v>
                </c:pt>
                <c:pt idx="874">
                  <c:v>42867</c:v>
                </c:pt>
                <c:pt idx="875">
                  <c:v>42870</c:v>
                </c:pt>
                <c:pt idx="876">
                  <c:v>42871</c:v>
                </c:pt>
                <c:pt idx="877">
                  <c:v>42872</c:v>
                </c:pt>
                <c:pt idx="878">
                  <c:v>42873</c:v>
                </c:pt>
                <c:pt idx="879">
                  <c:v>42874</c:v>
                </c:pt>
                <c:pt idx="880">
                  <c:v>42877</c:v>
                </c:pt>
                <c:pt idx="881">
                  <c:v>42878</c:v>
                </c:pt>
                <c:pt idx="882">
                  <c:v>42879</c:v>
                </c:pt>
                <c:pt idx="883">
                  <c:v>42880</c:v>
                </c:pt>
                <c:pt idx="884">
                  <c:v>42881</c:v>
                </c:pt>
                <c:pt idx="885">
                  <c:v>42884</c:v>
                </c:pt>
                <c:pt idx="886">
                  <c:v>42885</c:v>
                </c:pt>
                <c:pt idx="887">
                  <c:v>42886</c:v>
                </c:pt>
                <c:pt idx="888">
                  <c:v>42887</c:v>
                </c:pt>
                <c:pt idx="889">
                  <c:v>42888</c:v>
                </c:pt>
                <c:pt idx="890">
                  <c:v>42891</c:v>
                </c:pt>
                <c:pt idx="891">
                  <c:v>42892</c:v>
                </c:pt>
                <c:pt idx="892">
                  <c:v>42893</c:v>
                </c:pt>
                <c:pt idx="893">
                  <c:v>42894</c:v>
                </c:pt>
                <c:pt idx="894">
                  <c:v>42895</c:v>
                </c:pt>
                <c:pt idx="895">
                  <c:v>42898</c:v>
                </c:pt>
                <c:pt idx="896">
                  <c:v>42899</c:v>
                </c:pt>
                <c:pt idx="897">
                  <c:v>42900</c:v>
                </c:pt>
                <c:pt idx="898">
                  <c:v>42901</c:v>
                </c:pt>
                <c:pt idx="899">
                  <c:v>42902</c:v>
                </c:pt>
                <c:pt idx="900">
                  <c:v>42905</c:v>
                </c:pt>
                <c:pt idx="901">
                  <c:v>42906</c:v>
                </c:pt>
                <c:pt idx="902">
                  <c:v>42907</c:v>
                </c:pt>
                <c:pt idx="903">
                  <c:v>42908</c:v>
                </c:pt>
                <c:pt idx="904">
                  <c:v>42909</c:v>
                </c:pt>
                <c:pt idx="905">
                  <c:v>42912</c:v>
                </c:pt>
                <c:pt idx="906">
                  <c:v>42913</c:v>
                </c:pt>
                <c:pt idx="907">
                  <c:v>42914</c:v>
                </c:pt>
                <c:pt idx="908">
                  <c:v>42915</c:v>
                </c:pt>
                <c:pt idx="909">
                  <c:v>42916</c:v>
                </c:pt>
                <c:pt idx="910">
                  <c:v>42919</c:v>
                </c:pt>
                <c:pt idx="911">
                  <c:v>42920</c:v>
                </c:pt>
                <c:pt idx="912">
                  <c:v>42921</c:v>
                </c:pt>
                <c:pt idx="913">
                  <c:v>42922</c:v>
                </c:pt>
                <c:pt idx="914">
                  <c:v>42923</c:v>
                </c:pt>
                <c:pt idx="915">
                  <c:v>42926</c:v>
                </c:pt>
                <c:pt idx="916">
                  <c:v>42927</c:v>
                </c:pt>
                <c:pt idx="917">
                  <c:v>42928</c:v>
                </c:pt>
                <c:pt idx="918">
                  <c:v>42929</c:v>
                </c:pt>
                <c:pt idx="919">
                  <c:v>42930</c:v>
                </c:pt>
                <c:pt idx="920">
                  <c:v>42933</c:v>
                </c:pt>
                <c:pt idx="921">
                  <c:v>42934</c:v>
                </c:pt>
                <c:pt idx="922">
                  <c:v>42935</c:v>
                </c:pt>
                <c:pt idx="923">
                  <c:v>42936</c:v>
                </c:pt>
                <c:pt idx="924">
                  <c:v>42937</c:v>
                </c:pt>
                <c:pt idx="925">
                  <c:v>42940</c:v>
                </c:pt>
                <c:pt idx="926">
                  <c:v>42941</c:v>
                </c:pt>
                <c:pt idx="927">
                  <c:v>42942</c:v>
                </c:pt>
                <c:pt idx="928">
                  <c:v>42943</c:v>
                </c:pt>
                <c:pt idx="929">
                  <c:v>42944</c:v>
                </c:pt>
                <c:pt idx="930">
                  <c:v>42947</c:v>
                </c:pt>
                <c:pt idx="931">
                  <c:v>42948</c:v>
                </c:pt>
                <c:pt idx="932">
                  <c:v>42949</c:v>
                </c:pt>
                <c:pt idx="933">
                  <c:v>42950</c:v>
                </c:pt>
                <c:pt idx="934">
                  <c:v>42951</c:v>
                </c:pt>
                <c:pt idx="935">
                  <c:v>42954</c:v>
                </c:pt>
                <c:pt idx="936">
                  <c:v>42955</c:v>
                </c:pt>
                <c:pt idx="937">
                  <c:v>42956</c:v>
                </c:pt>
                <c:pt idx="938">
                  <c:v>42957</c:v>
                </c:pt>
              </c:numCache>
            </c:numRef>
          </c:xVal>
          <c:yVal>
            <c:numRef>
              <c:f>'NKY Index'!$B$3:$B$941</c:f>
              <c:numCache>
                <c:formatCode>General</c:formatCode>
                <c:ptCount val="939"/>
                <c:pt idx="0">
                  <c:v>21.6069</c:v>
                </c:pt>
                <c:pt idx="1">
                  <c:v>21.479500000000002</c:v>
                </c:pt>
                <c:pt idx="2">
                  <c:v>21.8977</c:v>
                </c:pt>
                <c:pt idx="3">
                  <c:v>21.570399999999999</c:v>
                </c:pt>
                <c:pt idx="4">
                  <c:v>21.6143</c:v>
                </c:pt>
                <c:pt idx="5">
                  <c:v>21.6143</c:v>
                </c:pt>
                <c:pt idx="6">
                  <c:v>20.9496</c:v>
                </c:pt>
                <c:pt idx="7">
                  <c:v>21.474499999999999</c:v>
                </c:pt>
                <c:pt idx="8">
                  <c:v>21.3918</c:v>
                </c:pt>
                <c:pt idx="9">
                  <c:v>21.373100000000001</c:v>
                </c:pt>
                <c:pt idx="10">
                  <c:v>21.2483</c:v>
                </c:pt>
                <c:pt idx="11">
                  <c:v>21.456600000000002</c:v>
                </c:pt>
                <c:pt idx="12">
                  <c:v>21.492000000000001</c:v>
                </c:pt>
                <c:pt idx="13">
                  <c:v>21.322400000000002</c:v>
                </c:pt>
                <c:pt idx="14">
                  <c:v>20.909300000000002</c:v>
                </c:pt>
                <c:pt idx="15">
                  <c:v>20.3855</c:v>
                </c:pt>
                <c:pt idx="16">
                  <c:v>20.3477</c:v>
                </c:pt>
                <c:pt idx="17">
                  <c:v>20.8949</c:v>
                </c:pt>
                <c:pt idx="18">
                  <c:v>20.3827</c:v>
                </c:pt>
                <c:pt idx="19">
                  <c:v>20.230399999999999</c:v>
                </c:pt>
                <c:pt idx="20">
                  <c:v>19.826499999999999</c:v>
                </c:pt>
                <c:pt idx="21">
                  <c:v>19.001300000000001</c:v>
                </c:pt>
                <c:pt idx="22">
                  <c:v>19.232800000000001</c:v>
                </c:pt>
                <c:pt idx="23">
                  <c:v>19.198499999999999</c:v>
                </c:pt>
                <c:pt idx="24">
                  <c:v>19.614899999999999</c:v>
                </c:pt>
                <c:pt idx="25">
                  <c:v>19.9621</c:v>
                </c:pt>
                <c:pt idx="26">
                  <c:v>19.9621</c:v>
                </c:pt>
                <c:pt idx="27">
                  <c:v>20.073399999999999</c:v>
                </c:pt>
                <c:pt idx="28">
                  <c:v>19.7151</c:v>
                </c:pt>
                <c:pt idx="29">
                  <c:v>19.415500000000002</c:v>
                </c:pt>
                <c:pt idx="30">
                  <c:v>19.523399999999999</c:v>
                </c:pt>
                <c:pt idx="31">
                  <c:v>20.133299999999998</c:v>
                </c:pt>
                <c:pt idx="32">
                  <c:v>20.029800000000002</c:v>
                </c:pt>
                <c:pt idx="33">
                  <c:v>19.6007</c:v>
                </c:pt>
                <c:pt idx="34">
                  <c:v>20.166499999999999</c:v>
                </c:pt>
                <c:pt idx="35">
                  <c:v>20.128499999999999</c:v>
                </c:pt>
                <c:pt idx="36">
                  <c:v>20.4194</c:v>
                </c:pt>
                <c:pt idx="37">
                  <c:v>20.310300000000002</c:v>
                </c:pt>
                <c:pt idx="38">
                  <c:v>20.247599999999998</c:v>
                </c:pt>
                <c:pt idx="39">
                  <c:v>20.1557</c:v>
                </c:pt>
                <c:pt idx="40">
                  <c:v>19.899999999999999</c:v>
                </c:pt>
                <c:pt idx="41">
                  <c:v>19.9939</c:v>
                </c:pt>
                <c:pt idx="42">
                  <c:v>20.233000000000001</c:v>
                </c:pt>
                <c:pt idx="43">
                  <c:v>20.5563</c:v>
                </c:pt>
                <c:pt idx="44">
                  <c:v>20.745699999999999</c:v>
                </c:pt>
                <c:pt idx="45">
                  <c:v>20.537600000000001</c:v>
                </c:pt>
                <c:pt idx="46">
                  <c:v>20.677499999999998</c:v>
                </c:pt>
                <c:pt idx="47">
                  <c:v>20.143000000000001</c:v>
                </c:pt>
                <c:pt idx="48">
                  <c:v>20.124400000000001</c:v>
                </c:pt>
                <c:pt idx="49">
                  <c:v>19.4617</c:v>
                </c:pt>
                <c:pt idx="50">
                  <c:v>19.394100000000002</c:v>
                </c:pt>
                <c:pt idx="51">
                  <c:v>19.575399999999998</c:v>
                </c:pt>
                <c:pt idx="52">
                  <c:v>19.6449</c:v>
                </c:pt>
                <c:pt idx="53">
                  <c:v>19.311800000000002</c:v>
                </c:pt>
                <c:pt idx="54">
                  <c:v>19.311800000000002</c:v>
                </c:pt>
                <c:pt idx="55">
                  <c:v>19.655200000000001</c:v>
                </c:pt>
                <c:pt idx="56">
                  <c:v>19.584499999999998</c:v>
                </c:pt>
                <c:pt idx="57">
                  <c:v>19.660299999999999</c:v>
                </c:pt>
                <c:pt idx="58">
                  <c:v>19.851500000000001</c:v>
                </c:pt>
                <c:pt idx="59">
                  <c:v>19.95</c:v>
                </c:pt>
                <c:pt idx="60">
                  <c:v>19.467199999999998</c:v>
                </c:pt>
                <c:pt idx="61">
                  <c:v>19.420100000000001</c:v>
                </c:pt>
                <c:pt idx="62">
                  <c:v>19.630700000000001</c:v>
                </c:pt>
                <c:pt idx="63">
                  <c:v>19.7957</c:v>
                </c:pt>
                <c:pt idx="64">
                  <c:v>19.785</c:v>
                </c:pt>
                <c:pt idx="65">
                  <c:v>19.450199999999999</c:v>
                </c:pt>
                <c:pt idx="66">
                  <c:v>19.184899999999999</c:v>
                </c:pt>
                <c:pt idx="67">
                  <c:v>18.781500000000001</c:v>
                </c:pt>
                <c:pt idx="68">
                  <c:v>18.782</c:v>
                </c:pt>
                <c:pt idx="69">
                  <c:v>18.3354</c:v>
                </c:pt>
                <c:pt idx="70">
                  <c:v>18.2698</c:v>
                </c:pt>
                <c:pt idx="71">
                  <c:v>18.383600000000001</c:v>
                </c:pt>
                <c:pt idx="72">
                  <c:v>18.936399999999999</c:v>
                </c:pt>
                <c:pt idx="73">
                  <c:v>18.936199999999999</c:v>
                </c:pt>
                <c:pt idx="74">
                  <c:v>19.065899999999999</c:v>
                </c:pt>
                <c:pt idx="75">
                  <c:v>19.0608</c:v>
                </c:pt>
                <c:pt idx="76">
                  <c:v>18.898399999999999</c:v>
                </c:pt>
                <c:pt idx="77">
                  <c:v>19.1053</c:v>
                </c:pt>
                <c:pt idx="78">
                  <c:v>18.919799999999999</c:v>
                </c:pt>
                <c:pt idx="79">
                  <c:v>18.951599999999999</c:v>
                </c:pt>
                <c:pt idx="80">
                  <c:v>18.766400000000001</c:v>
                </c:pt>
                <c:pt idx="81">
                  <c:v>18.766400000000001</c:v>
                </c:pt>
                <c:pt idx="82">
                  <c:v>18.7791</c:v>
                </c:pt>
                <c:pt idx="83">
                  <c:v>19.0167</c:v>
                </c:pt>
                <c:pt idx="84">
                  <c:v>18.980499999999999</c:v>
                </c:pt>
                <c:pt idx="85">
                  <c:v>18.980499999999999</c:v>
                </c:pt>
                <c:pt idx="86">
                  <c:v>18.980499999999999</c:v>
                </c:pt>
                <c:pt idx="87">
                  <c:v>18.4237</c:v>
                </c:pt>
                <c:pt idx="88">
                  <c:v>18.594799999999999</c:v>
                </c:pt>
                <c:pt idx="89">
                  <c:v>18.6418</c:v>
                </c:pt>
                <c:pt idx="90">
                  <c:v>18.5761</c:v>
                </c:pt>
                <c:pt idx="91">
                  <c:v>18.938400000000001</c:v>
                </c:pt>
                <c:pt idx="92">
                  <c:v>18.912500000000001</c:v>
                </c:pt>
                <c:pt idx="93">
                  <c:v>18.7713</c:v>
                </c:pt>
                <c:pt idx="94">
                  <c:v>18.506599999999999</c:v>
                </c:pt>
                <c:pt idx="95">
                  <c:v>18.388300000000001</c:v>
                </c:pt>
                <c:pt idx="96">
                  <c:v>18.4786</c:v>
                </c:pt>
                <c:pt idx="97">
                  <c:v>18.435199999999998</c:v>
                </c:pt>
                <c:pt idx="98">
                  <c:v>18.8233</c:v>
                </c:pt>
                <c:pt idx="99">
                  <c:v>18.986599999999999</c:v>
                </c:pt>
                <c:pt idx="100">
                  <c:v>19.1708</c:v>
                </c:pt>
                <c:pt idx="101">
                  <c:v>19.215499999999999</c:v>
                </c:pt>
                <c:pt idx="102">
                  <c:v>19.2607</c:v>
                </c:pt>
                <c:pt idx="103">
                  <c:v>19.274799999999999</c:v>
                </c:pt>
                <c:pt idx="104">
                  <c:v>19.21</c:v>
                </c:pt>
                <c:pt idx="105">
                  <c:v>19.677299999999999</c:v>
                </c:pt>
                <c:pt idx="106">
                  <c:v>19.806899999999999</c:v>
                </c:pt>
                <c:pt idx="107">
                  <c:v>19.851299999999998</c:v>
                </c:pt>
                <c:pt idx="108">
                  <c:v>19.866299999999999</c:v>
                </c:pt>
                <c:pt idx="109">
                  <c:v>19.863499999999998</c:v>
                </c:pt>
                <c:pt idx="110">
                  <c:v>19.9251</c:v>
                </c:pt>
                <c:pt idx="111">
                  <c:v>19.754899999999999</c:v>
                </c:pt>
                <c:pt idx="112">
                  <c:v>19.853300000000001</c:v>
                </c:pt>
                <c:pt idx="113">
                  <c:v>19.726900000000001</c:v>
                </c:pt>
                <c:pt idx="114">
                  <c:v>19.890599999999999</c:v>
                </c:pt>
                <c:pt idx="115">
                  <c:v>19.6738</c:v>
                </c:pt>
                <c:pt idx="116">
                  <c:v>19.7301</c:v>
                </c:pt>
                <c:pt idx="117">
                  <c:v>19.914300000000001</c:v>
                </c:pt>
                <c:pt idx="118">
                  <c:v>20.237500000000001</c:v>
                </c:pt>
                <c:pt idx="119">
                  <c:v>20.217500000000001</c:v>
                </c:pt>
                <c:pt idx="120">
                  <c:v>20.2437</c:v>
                </c:pt>
                <c:pt idx="121">
                  <c:v>20.2529</c:v>
                </c:pt>
                <c:pt idx="122">
                  <c:v>20.108499999999999</c:v>
                </c:pt>
                <c:pt idx="123">
                  <c:v>20.163599999999999</c:v>
                </c:pt>
                <c:pt idx="124">
                  <c:v>19.882400000000001</c:v>
                </c:pt>
                <c:pt idx="125">
                  <c:v>19.831</c:v>
                </c:pt>
                <c:pt idx="126">
                  <c:v>20.0456</c:v>
                </c:pt>
                <c:pt idx="127">
                  <c:v>20.102900000000002</c:v>
                </c:pt>
                <c:pt idx="128">
                  <c:v>20.0745</c:v>
                </c:pt>
                <c:pt idx="129">
                  <c:v>20.1907</c:v>
                </c:pt>
                <c:pt idx="130">
                  <c:v>20.115300000000001</c:v>
                </c:pt>
                <c:pt idx="131">
                  <c:v>20.030200000000001</c:v>
                </c:pt>
                <c:pt idx="132">
                  <c:v>20.014800000000001</c:v>
                </c:pt>
                <c:pt idx="133">
                  <c:v>19.902100000000001</c:v>
                </c:pt>
                <c:pt idx="134">
                  <c:v>19.833600000000001</c:v>
                </c:pt>
                <c:pt idx="135">
                  <c:v>20.007200000000001</c:v>
                </c:pt>
                <c:pt idx="136">
                  <c:v>20.1358</c:v>
                </c:pt>
                <c:pt idx="137">
                  <c:v>20.115100000000002</c:v>
                </c:pt>
                <c:pt idx="138">
                  <c:v>20.103300000000001</c:v>
                </c:pt>
                <c:pt idx="139">
                  <c:v>19.9011</c:v>
                </c:pt>
                <c:pt idx="140">
                  <c:v>19.9011</c:v>
                </c:pt>
                <c:pt idx="141">
                  <c:v>20.068000000000001</c:v>
                </c:pt>
                <c:pt idx="142">
                  <c:v>20.0487</c:v>
                </c:pt>
                <c:pt idx="143">
                  <c:v>19.991</c:v>
                </c:pt>
                <c:pt idx="144">
                  <c:v>20.2179</c:v>
                </c:pt>
                <c:pt idx="145">
                  <c:v>20.311399999999999</c:v>
                </c:pt>
                <c:pt idx="146">
                  <c:v>20.427399999999999</c:v>
                </c:pt>
                <c:pt idx="147">
                  <c:v>20.464200000000002</c:v>
                </c:pt>
                <c:pt idx="148">
                  <c:v>20.4361</c:v>
                </c:pt>
                <c:pt idx="149">
                  <c:v>20.308299999999999</c:v>
                </c:pt>
                <c:pt idx="150">
                  <c:v>20.244700000000002</c:v>
                </c:pt>
                <c:pt idx="151">
                  <c:v>20.042999999999999</c:v>
                </c:pt>
                <c:pt idx="152">
                  <c:v>19.832999999999998</c:v>
                </c:pt>
                <c:pt idx="153">
                  <c:v>19.928000000000001</c:v>
                </c:pt>
                <c:pt idx="154">
                  <c:v>19.334</c:v>
                </c:pt>
                <c:pt idx="155">
                  <c:v>19.794699999999999</c:v>
                </c:pt>
                <c:pt idx="156">
                  <c:v>19.835000000000001</c:v>
                </c:pt>
                <c:pt idx="157">
                  <c:v>19.903400000000001</c:v>
                </c:pt>
                <c:pt idx="158">
                  <c:v>20.035499999999999</c:v>
                </c:pt>
                <c:pt idx="159">
                  <c:v>20.040400000000002</c:v>
                </c:pt>
                <c:pt idx="160">
                  <c:v>20.045999999999999</c:v>
                </c:pt>
                <c:pt idx="161">
                  <c:v>20.212399999999999</c:v>
                </c:pt>
                <c:pt idx="162">
                  <c:v>20.218499999999999</c:v>
                </c:pt>
                <c:pt idx="163">
                  <c:v>20.390899999999998</c:v>
                </c:pt>
                <c:pt idx="164">
                  <c:v>20.3294</c:v>
                </c:pt>
                <c:pt idx="165">
                  <c:v>20.426200000000001</c:v>
                </c:pt>
                <c:pt idx="166">
                  <c:v>20.305800000000001</c:v>
                </c:pt>
                <c:pt idx="167">
                  <c:v>20.323599999999999</c:v>
                </c:pt>
                <c:pt idx="168">
                  <c:v>20.2256</c:v>
                </c:pt>
                <c:pt idx="169">
                  <c:v>20.179400000000001</c:v>
                </c:pt>
                <c:pt idx="170">
                  <c:v>20.404800000000002</c:v>
                </c:pt>
                <c:pt idx="171">
                  <c:v>20.658000000000001</c:v>
                </c:pt>
                <c:pt idx="172">
                  <c:v>20.736699999999999</c:v>
                </c:pt>
                <c:pt idx="173">
                  <c:v>20.667999999999999</c:v>
                </c:pt>
                <c:pt idx="174">
                  <c:v>20.658100000000001</c:v>
                </c:pt>
                <c:pt idx="175">
                  <c:v>20.706099999999999</c:v>
                </c:pt>
                <c:pt idx="176">
                  <c:v>20.764199999999999</c:v>
                </c:pt>
                <c:pt idx="177">
                  <c:v>20.816400000000002</c:v>
                </c:pt>
                <c:pt idx="178">
                  <c:v>20.975200000000001</c:v>
                </c:pt>
                <c:pt idx="179">
                  <c:v>21.026700000000002</c:v>
                </c:pt>
                <c:pt idx="180">
                  <c:v>21.026700000000002</c:v>
                </c:pt>
                <c:pt idx="181">
                  <c:v>20.978200000000001</c:v>
                </c:pt>
                <c:pt idx="182">
                  <c:v>20.9481</c:v>
                </c:pt>
                <c:pt idx="183">
                  <c:v>21.184000000000001</c:v>
                </c:pt>
                <c:pt idx="184">
                  <c:v>21.5183</c:v>
                </c:pt>
                <c:pt idx="185">
                  <c:v>21.351700000000001</c:v>
                </c:pt>
                <c:pt idx="186">
                  <c:v>21.351700000000001</c:v>
                </c:pt>
                <c:pt idx="187">
                  <c:v>21.300999999999998</c:v>
                </c:pt>
                <c:pt idx="188">
                  <c:v>21.5733</c:v>
                </c:pt>
                <c:pt idx="189">
                  <c:v>21.3826</c:v>
                </c:pt>
                <c:pt idx="190">
                  <c:v>21.489000000000001</c:v>
                </c:pt>
                <c:pt idx="191">
                  <c:v>19.9253</c:v>
                </c:pt>
                <c:pt idx="192">
                  <c:v>19.812899999999999</c:v>
                </c:pt>
                <c:pt idx="193">
                  <c:v>19.295100000000001</c:v>
                </c:pt>
                <c:pt idx="194">
                  <c:v>19.352599999999999</c:v>
                </c:pt>
                <c:pt idx="195">
                  <c:v>19.577200000000001</c:v>
                </c:pt>
                <c:pt idx="196">
                  <c:v>19.4452</c:v>
                </c:pt>
                <c:pt idx="197">
                  <c:v>19.213799999999999</c:v>
                </c:pt>
                <c:pt idx="198">
                  <c:v>19.069600000000001</c:v>
                </c:pt>
                <c:pt idx="199">
                  <c:v>18.849799999999998</c:v>
                </c:pt>
                <c:pt idx="200">
                  <c:v>18.849799999999998</c:v>
                </c:pt>
                <c:pt idx="201">
                  <c:v>18.401399999999999</c:v>
                </c:pt>
                <c:pt idx="202">
                  <c:v>18.5701</c:v>
                </c:pt>
                <c:pt idx="203">
                  <c:v>18.157299999999999</c:v>
                </c:pt>
                <c:pt idx="204">
                  <c:v>17.903600000000001</c:v>
                </c:pt>
                <c:pt idx="205">
                  <c:v>18.616599999999998</c:v>
                </c:pt>
                <c:pt idx="206">
                  <c:v>18.238499999999998</c:v>
                </c:pt>
                <c:pt idx="207">
                  <c:v>18.720800000000001</c:v>
                </c:pt>
                <c:pt idx="208">
                  <c:v>18.6508</c:v>
                </c:pt>
                <c:pt idx="209">
                  <c:v>18.838899999999999</c:v>
                </c:pt>
                <c:pt idx="210">
                  <c:v>18.958500000000001</c:v>
                </c:pt>
                <c:pt idx="211">
                  <c:v>18.885999999999999</c:v>
                </c:pt>
                <c:pt idx="212">
                  <c:v>19.161999999999999</c:v>
                </c:pt>
                <c:pt idx="213">
                  <c:v>19.290500000000002</c:v>
                </c:pt>
                <c:pt idx="214">
                  <c:v>20.224699999999999</c:v>
                </c:pt>
                <c:pt idx="215">
                  <c:v>20.224699999999999</c:v>
                </c:pt>
                <c:pt idx="216">
                  <c:v>20.7776</c:v>
                </c:pt>
                <c:pt idx="217">
                  <c:v>20.869800000000001</c:v>
                </c:pt>
                <c:pt idx="218">
                  <c:v>20.691400000000002</c:v>
                </c:pt>
                <c:pt idx="219">
                  <c:v>20.799700000000001</c:v>
                </c:pt>
                <c:pt idx="220">
                  <c:v>20.676600000000001</c:v>
                </c:pt>
                <c:pt idx="221">
                  <c:v>21.1</c:v>
                </c:pt>
                <c:pt idx="222">
                  <c:v>21.189900000000002</c:v>
                </c:pt>
                <c:pt idx="223">
                  <c:v>21.431100000000001</c:v>
                </c:pt>
                <c:pt idx="224">
                  <c:v>21.5519</c:v>
                </c:pt>
                <c:pt idx="225">
                  <c:v>20.9148</c:v>
                </c:pt>
                <c:pt idx="226">
                  <c:v>21.370999999999999</c:v>
                </c:pt>
                <c:pt idx="227">
                  <c:v>21.302900000000001</c:v>
                </c:pt>
                <c:pt idx="228">
                  <c:v>21.317799999999998</c:v>
                </c:pt>
                <c:pt idx="229">
                  <c:v>21.387599999999999</c:v>
                </c:pt>
                <c:pt idx="230">
                  <c:v>21.387599999999999</c:v>
                </c:pt>
                <c:pt idx="231">
                  <c:v>21.449300000000001</c:v>
                </c:pt>
                <c:pt idx="232">
                  <c:v>21.419699999999999</c:v>
                </c:pt>
                <c:pt idx="233">
                  <c:v>21.253299999999999</c:v>
                </c:pt>
                <c:pt idx="234">
                  <c:v>21.5137</c:v>
                </c:pt>
                <c:pt idx="235">
                  <c:v>21.364999999999998</c:v>
                </c:pt>
                <c:pt idx="236">
                  <c:v>21.453800000000001</c:v>
                </c:pt>
                <c:pt idx="237">
                  <c:v>21.523299999999999</c:v>
                </c:pt>
                <c:pt idx="238">
                  <c:v>21.725899999999999</c:v>
                </c:pt>
                <c:pt idx="239">
                  <c:v>21.766200000000001</c:v>
                </c:pt>
                <c:pt idx="240">
                  <c:v>21.784700000000001</c:v>
                </c:pt>
                <c:pt idx="241">
                  <c:v>21.636199999999999</c:v>
                </c:pt>
                <c:pt idx="242">
                  <c:v>21.1494</c:v>
                </c:pt>
                <c:pt idx="243">
                  <c:v>20.960899999999999</c:v>
                </c:pt>
                <c:pt idx="244">
                  <c:v>21.099599999999999</c:v>
                </c:pt>
                <c:pt idx="245">
                  <c:v>20.768999999999998</c:v>
                </c:pt>
                <c:pt idx="246">
                  <c:v>20.351099999999999</c:v>
                </c:pt>
                <c:pt idx="247">
                  <c:v>20.429300000000001</c:v>
                </c:pt>
                <c:pt idx="248">
                  <c:v>20.903400000000001</c:v>
                </c:pt>
                <c:pt idx="249">
                  <c:v>21.402999999999999</c:v>
                </c:pt>
                <c:pt idx="250">
                  <c:v>21.410699999999999</c:v>
                </c:pt>
                <c:pt idx="251">
                  <c:v>21.410699999999999</c:v>
                </c:pt>
                <c:pt idx="252">
                  <c:v>21.6767</c:v>
                </c:pt>
                <c:pt idx="253">
                  <c:v>21.621500000000001</c:v>
                </c:pt>
                <c:pt idx="254">
                  <c:v>21.633900000000001</c:v>
                </c:pt>
                <c:pt idx="255">
                  <c:v>21.525700000000001</c:v>
                </c:pt>
                <c:pt idx="256">
                  <c:v>21.186900000000001</c:v>
                </c:pt>
                <c:pt idx="257">
                  <c:v>19.854700000000001</c:v>
                </c:pt>
                <c:pt idx="258">
                  <c:v>19.854700000000001</c:v>
                </c:pt>
                <c:pt idx="259">
                  <c:v>19.855499999999999</c:v>
                </c:pt>
                <c:pt idx="260">
                  <c:v>19.807600000000001</c:v>
                </c:pt>
                <c:pt idx="261">
                  <c:v>19.209700000000002</c:v>
                </c:pt>
                <c:pt idx="262">
                  <c:v>19.2121</c:v>
                </c:pt>
                <c:pt idx="263">
                  <c:v>19.532699999999998</c:v>
                </c:pt>
                <c:pt idx="264">
                  <c:v>19.567599999999999</c:v>
                </c:pt>
                <c:pt idx="265">
                  <c:v>19.567599999999999</c:v>
                </c:pt>
                <c:pt idx="266">
                  <c:v>19.442399999999999</c:v>
                </c:pt>
                <c:pt idx="267">
                  <c:v>19.110399999999998</c:v>
                </c:pt>
                <c:pt idx="268">
                  <c:v>19.4663</c:v>
                </c:pt>
                <c:pt idx="269">
                  <c:v>19.187999999999999</c:v>
                </c:pt>
                <c:pt idx="270">
                  <c:v>19.358799999999999</c:v>
                </c:pt>
                <c:pt idx="271">
                  <c:v>19.759399999999999</c:v>
                </c:pt>
                <c:pt idx="272">
                  <c:v>19.6617</c:v>
                </c:pt>
                <c:pt idx="273">
                  <c:v>19.716899999999999</c:v>
                </c:pt>
                <c:pt idx="274">
                  <c:v>19.924900000000001</c:v>
                </c:pt>
                <c:pt idx="275">
                  <c:v>19.875699999999998</c:v>
                </c:pt>
                <c:pt idx="276">
                  <c:v>20.216799999999999</c:v>
                </c:pt>
                <c:pt idx="277">
                  <c:v>20.248000000000001</c:v>
                </c:pt>
                <c:pt idx="278">
                  <c:v>20.032299999999999</c:v>
                </c:pt>
                <c:pt idx="279">
                  <c:v>20.1099</c:v>
                </c:pt>
                <c:pt idx="280">
                  <c:v>19.9696</c:v>
                </c:pt>
                <c:pt idx="281">
                  <c:v>19.716899999999999</c:v>
                </c:pt>
                <c:pt idx="282">
                  <c:v>20.1069</c:v>
                </c:pt>
                <c:pt idx="283">
                  <c:v>19.908799999999999</c:v>
                </c:pt>
                <c:pt idx="284">
                  <c:v>20.072500000000002</c:v>
                </c:pt>
                <c:pt idx="285">
                  <c:v>20.144600000000001</c:v>
                </c:pt>
                <c:pt idx="286">
                  <c:v>20.077200000000001</c:v>
                </c:pt>
                <c:pt idx="287">
                  <c:v>20.077200000000001</c:v>
                </c:pt>
                <c:pt idx="288">
                  <c:v>20.449200000000001</c:v>
                </c:pt>
                <c:pt idx="289">
                  <c:v>20.373699999999999</c:v>
                </c:pt>
                <c:pt idx="290">
                  <c:v>20.477699999999999</c:v>
                </c:pt>
                <c:pt idx="291">
                  <c:v>20.457599999999999</c:v>
                </c:pt>
                <c:pt idx="292">
                  <c:v>20.698799999999999</c:v>
                </c:pt>
                <c:pt idx="293">
                  <c:v>20.773399999999999</c:v>
                </c:pt>
                <c:pt idx="294">
                  <c:v>20.850200000000001</c:v>
                </c:pt>
                <c:pt idx="295">
                  <c:v>21.003299999999999</c:v>
                </c:pt>
                <c:pt idx="296">
                  <c:v>21.1586</c:v>
                </c:pt>
                <c:pt idx="297">
                  <c:v>21.137799999999999</c:v>
                </c:pt>
                <c:pt idx="298">
                  <c:v>21.366</c:v>
                </c:pt>
                <c:pt idx="299">
                  <c:v>21.379799999999999</c:v>
                </c:pt>
                <c:pt idx="300">
                  <c:v>21.3599</c:v>
                </c:pt>
                <c:pt idx="301">
                  <c:v>21.346599999999999</c:v>
                </c:pt>
                <c:pt idx="302">
                  <c:v>21.220099999999999</c:v>
                </c:pt>
                <c:pt idx="303">
                  <c:v>21.274799999999999</c:v>
                </c:pt>
                <c:pt idx="304">
                  <c:v>21.523399999999999</c:v>
                </c:pt>
                <c:pt idx="305">
                  <c:v>21.3187</c:v>
                </c:pt>
                <c:pt idx="306">
                  <c:v>21.176400000000001</c:v>
                </c:pt>
                <c:pt idx="307">
                  <c:v>21.242699999999999</c:v>
                </c:pt>
                <c:pt idx="308">
                  <c:v>21.546299999999999</c:v>
                </c:pt>
                <c:pt idx="309">
                  <c:v>21.844799999999999</c:v>
                </c:pt>
                <c:pt idx="310">
                  <c:v>21.8355</c:v>
                </c:pt>
                <c:pt idx="311">
                  <c:v>22.052099999999999</c:v>
                </c:pt>
                <c:pt idx="312">
                  <c:v>22.174099999999999</c:v>
                </c:pt>
                <c:pt idx="313">
                  <c:v>22.097000000000001</c:v>
                </c:pt>
                <c:pt idx="314">
                  <c:v>22.1874</c:v>
                </c:pt>
                <c:pt idx="315">
                  <c:v>22.407599999999999</c:v>
                </c:pt>
                <c:pt idx="316">
                  <c:v>22.3612</c:v>
                </c:pt>
                <c:pt idx="317">
                  <c:v>22.398399999999999</c:v>
                </c:pt>
                <c:pt idx="318">
                  <c:v>22.086300000000001</c:v>
                </c:pt>
                <c:pt idx="319">
                  <c:v>21.875900000000001</c:v>
                </c:pt>
                <c:pt idx="320">
                  <c:v>22.018599999999999</c:v>
                </c:pt>
                <c:pt idx="321">
                  <c:v>21.998999999999999</c:v>
                </c:pt>
                <c:pt idx="322">
                  <c:v>21.8019</c:v>
                </c:pt>
                <c:pt idx="323">
                  <c:v>22.120200000000001</c:v>
                </c:pt>
                <c:pt idx="324">
                  <c:v>22.260300000000001</c:v>
                </c:pt>
                <c:pt idx="325">
                  <c:v>22.2178</c:v>
                </c:pt>
                <c:pt idx="326">
                  <c:v>22.4956</c:v>
                </c:pt>
                <c:pt idx="327">
                  <c:v>22.666599999999999</c:v>
                </c:pt>
                <c:pt idx="328">
                  <c:v>22.835999999999999</c:v>
                </c:pt>
                <c:pt idx="329">
                  <c:v>22.801500000000001</c:v>
                </c:pt>
                <c:pt idx="330">
                  <c:v>22.798999999999999</c:v>
                </c:pt>
                <c:pt idx="331">
                  <c:v>22.802700000000002</c:v>
                </c:pt>
                <c:pt idx="332">
                  <c:v>22.758199999999999</c:v>
                </c:pt>
                <c:pt idx="333">
                  <c:v>22.776499999999999</c:v>
                </c:pt>
                <c:pt idx="334">
                  <c:v>22.509699999999999</c:v>
                </c:pt>
                <c:pt idx="335">
                  <c:v>22.488700000000001</c:v>
                </c:pt>
                <c:pt idx="336">
                  <c:v>22.8032</c:v>
                </c:pt>
                <c:pt idx="337">
                  <c:v>23.060700000000001</c:v>
                </c:pt>
                <c:pt idx="338">
                  <c:v>23.122299999999999</c:v>
                </c:pt>
                <c:pt idx="339">
                  <c:v>22.930299999999999</c:v>
                </c:pt>
                <c:pt idx="340">
                  <c:v>22.888200000000001</c:v>
                </c:pt>
                <c:pt idx="341">
                  <c:v>22.974799999999998</c:v>
                </c:pt>
                <c:pt idx="342">
                  <c:v>22.974799999999998</c:v>
                </c:pt>
                <c:pt idx="343">
                  <c:v>22.376100000000001</c:v>
                </c:pt>
                <c:pt idx="344">
                  <c:v>22.389399999999998</c:v>
                </c:pt>
                <c:pt idx="345">
                  <c:v>22.389399999999998</c:v>
                </c:pt>
                <c:pt idx="346">
                  <c:v>22.389399999999998</c:v>
                </c:pt>
                <c:pt idx="347">
                  <c:v>22.389399999999998</c:v>
                </c:pt>
                <c:pt idx="348">
                  <c:v>22.114699999999999</c:v>
                </c:pt>
                <c:pt idx="349">
                  <c:v>22.214700000000001</c:v>
                </c:pt>
                <c:pt idx="350">
                  <c:v>22.491800000000001</c:v>
                </c:pt>
                <c:pt idx="351">
                  <c:v>22.496300000000002</c:v>
                </c:pt>
                <c:pt idx="352">
                  <c:v>22.656600000000001</c:v>
                </c:pt>
                <c:pt idx="353">
                  <c:v>22.433700000000002</c:v>
                </c:pt>
                <c:pt idx="354">
                  <c:v>22.620200000000001</c:v>
                </c:pt>
                <c:pt idx="355">
                  <c:v>22.8005</c:v>
                </c:pt>
                <c:pt idx="356">
                  <c:v>22.956600000000002</c:v>
                </c:pt>
                <c:pt idx="357">
                  <c:v>23.151599999999998</c:v>
                </c:pt>
                <c:pt idx="358">
                  <c:v>23.158899999999999</c:v>
                </c:pt>
                <c:pt idx="359">
                  <c:v>23.229399999999998</c:v>
                </c:pt>
                <c:pt idx="360">
                  <c:v>23.400600000000001</c:v>
                </c:pt>
                <c:pt idx="361">
                  <c:v>23.427800000000001</c:v>
                </c:pt>
                <c:pt idx="362">
                  <c:v>23.468</c:v>
                </c:pt>
                <c:pt idx="363">
                  <c:v>23.558499999999999</c:v>
                </c:pt>
                <c:pt idx="364">
                  <c:v>23.571899999999999</c:v>
                </c:pt>
                <c:pt idx="365">
                  <c:v>23.482900000000001</c:v>
                </c:pt>
                <c:pt idx="366">
                  <c:v>23.452500000000001</c:v>
                </c:pt>
                <c:pt idx="367">
                  <c:v>23.372900000000001</c:v>
                </c:pt>
                <c:pt idx="368">
                  <c:v>23.389700000000001</c:v>
                </c:pt>
                <c:pt idx="369">
                  <c:v>23.358499999999999</c:v>
                </c:pt>
                <c:pt idx="370">
                  <c:v>23.354299999999999</c:v>
                </c:pt>
                <c:pt idx="371">
                  <c:v>22.942299999999999</c:v>
                </c:pt>
                <c:pt idx="372">
                  <c:v>22.885300000000001</c:v>
                </c:pt>
                <c:pt idx="373">
                  <c:v>23.269500000000001</c:v>
                </c:pt>
                <c:pt idx="374">
                  <c:v>23.2971</c:v>
                </c:pt>
                <c:pt idx="375">
                  <c:v>23.274999999999999</c:v>
                </c:pt>
                <c:pt idx="376">
                  <c:v>23.126799999999999</c:v>
                </c:pt>
                <c:pt idx="377">
                  <c:v>23.082699999999999</c:v>
                </c:pt>
                <c:pt idx="378">
                  <c:v>22.821899999999999</c:v>
                </c:pt>
                <c:pt idx="379">
                  <c:v>23.031300000000002</c:v>
                </c:pt>
                <c:pt idx="380">
                  <c:v>23.316600000000001</c:v>
                </c:pt>
                <c:pt idx="381">
                  <c:v>23.7517</c:v>
                </c:pt>
                <c:pt idx="382">
                  <c:v>23.8186</c:v>
                </c:pt>
                <c:pt idx="383">
                  <c:v>23.708400000000001</c:v>
                </c:pt>
                <c:pt idx="384">
                  <c:v>23.633900000000001</c:v>
                </c:pt>
                <c:pt idx="385">
                  <c:v>22.953399999999998</c:v>
                </c:pt>
                <c:pt idx="386">
                  <c:v>21.345099999999999</c:v>
                </c:pt>
                <c:pt idx="387">
                  <c:v>21.443899999999999</c:v>
                </c:pt>
                <c:pt idx="388">
                  <c:v>21.647600000000001</c:v>
                </c:pt>
                <c:pt idx="389">
                  <c:v>21.665900000000001</c:v>
                </c:pt>
                <c:pt idx="390">
                  <c:v>21.214700000000001</c:v>
                </c:pt>
                <c:pt idx="391">
                  <c:v>21.4937</c:v>
                </c:pt>
                <c:pt idx="392">
                  <c:v>20.819700000000001</c:v>
                </c:pt>
                <c:pt idx="393">
                  <c:v>20.944099999999999</c:v>
                </c:pt>
                <c:pt idx="394">
                  <c:v>20.8642</c:v>
                </c:pt>
                <c:pt idx="395">
                  <c:v>21.191199999999998</c:v>
                </c:pt>
                <c:pt idx="396">
                  <c:v>21.5029</c:v>
                </c:pt>
                <c:pt idx="397">
                  <c:v>21.5852</c:v>
                </c:pt>
                <c:pt idx="398">
                  <c:v>21.729500000000002</c:v>
                </c:pt>
                <c:pt idx="399">
                  <c:v>21.783100000000001</c:v>
                </c:pt>
                <c:pt idx="400">
                  <c:v>21.783100000000001</c:v>
                </c:pt>
                <c:pt idx="401">
                  <c:v>21.9846</c:v>
                </c:pt>
                <c:pt idx="402">
                  <c:v>21.7227</c:v>
                </c:pt>
                <c:pt idx="403">
                  <c:v>21.817900000000002</c:v>
                </c:pt>
                <c:pt idx="404">
                  <c:v>21.6709</c:v>
                </c:pt>
                <c:pt idx="405">
                  <c:v>21.465800000000002</c:v>
                </c:pt>
                <c:pt idx="406">
                  <c:v>21.4434</c:v>
                </c:pt>
                <c:pt idx="407">
                  <c:v>21.416</c:v>
                </c:pt>
                <c:pt idx="408">
                  <c:v>21.648</c:v>
                </c:pt>
                <c:pt idx="409">
                  <c:v>21.6876</c:v>
                </c:pt>
                <c:pt idx="410">
                  <c:v>21.648499999999999</c:v>
                </c:pt>
                <c:pt idx="411">
                  <c:v>21.619299999999999</c:v>
                </c:pt>
                <c:pt idx="412">
                  <c:v>21.718</c:v>
                </c:pt>
                <c:pt idx="413">
                  <c:v>21.771100000000001</c:v>
                </c:pt>
                <c:pt idx="414">
                  <c:v>21.834399999999999</c:v>
                </c:pt>
                <c:pt idx="415">
                  <c:v>21.923000000000002</c:v>
                </c:pt>
                <c:pt idx="416">
                  <c:v>21.830400000000001</c:v>
                </c:pt>
                <c:pt idx="417">
                  <c:v>21.4848</c:v>
                </c:pt>
                <c:pt idx="418">
                  <c:v>21.698499999999999</c:v>
                </c:pt>
                <c:pt idx="419">
                  <c:v>21.618300000000001</c:v>
                </c:pt>
                <c:pt idx="420">
                  <c:v>21.724499999999999</c:v>
                </c:pt>
                <c:pt idx="421">
                  <c:v>21.655200000000001</c:v>
                </c:pt>
                <c:pt idx="422">
                  <c:v>21.305599999999998</c:v>
                </c:pt>
                <c:pt idx="423">
                  <c:v>21.106400000000001</c:v>
                </c:pt>
                <c:pt idx="424">
                  <c:v>20.476700000000001</c:v>
                </c:pt>
                <c:pt idx="425">
                  <c:v>19.5336</c:v>
                </c:pt>
                <c:pt idx="426">
                  <c:v>18.760300000000001</c:v>
                </c:pt>
                <c:pt idx="427">
                  <c:v>19.360900000000001</c:v>
                </c:pt>
                <c:pt idx="428">
                  <c:v>19.569099999999999</c:v>
                </c:pt>
                <c:pt idx="429">
                  <c:v>20.161100000000001</c:v>
                </c:pt>
                <c:pt idx="430">
                  <c:v>19.9956</c:v>
                </c:pt>
                <c:pt idx="431">
                  <c:v>19.228400000000001</c:v>
                </c:pt>
                <c:pt idx="432">
                  <c:v>19.154</c:v>
                </c:pt>
                <c:pt idx="433">
                  <c:v>19.246099999999998</c:v>
                </c:pt>
                <c:pt idx="434">
                  <c:v>18.832999999999998</c:v>
                </c:pt>
                <c:pt idx="435">
                  <c:v>18.9053</c:v>
                </c:pt>
                <c:pt idx="436">
                  <c:v>18.4466</c:v>
                </c:pt>
                <c:pt idx="437">
                  <c:v>19.868600000000001</c:v>
                </c:pt>
                <c:pt idx="438">
                  <c:v>19.370200000000001</c:v>
                </c:pt>
                <c:pt idx="439">
                  <c:v>19.332699999999999</c:v>
                </c:pt>
                <c:pt idx="440">
                  <c:v>19.0167</c:v>
                </c:pt>
                <c:pt idx="441">
                  <c:v>19.081</c:v>
                </c:pt>
                <c:pt idx="442">
                  <c:v>19.2347</c:v>
                </c:pt>
                <c:pt idx="443">
                  <c:v>19.5106</c:v>
                </c:pt>
                <c:pt idx="444">
                  <c:v>19.127300000000002</c:v>
                </c:pt>
                <c:pt idx="445">
                  <c:v>19.1312</c:v>
                </c:pt>
                <c:pt idx="446">
                  <c:v>19.1312</c:v>
                </c:pt>
                <c:pt idx="447">
                  <c:v>19.1312</c:v>
                </c:pt>
                <c:pt idx="448">
                  <c:v>18.6036</c:v>
                </c:pt>
                <c:pt idx="449">
                  <c:v>18.930399999999999</c:v>
                </c:pt>
                <c:pt idx="450">
                  <c:v>18.6812</c:v>
                </c:pt>
                <c:pt idx="451">
                  <c:v>17.924900000000001</c:v>
                </c:pt>
                <c:pt idx="452">
                  <c:v>18.305299999999999</c:v>
                </c:pt>
                <c:pt idx="453">
                  <c:v>18.571300000000001</c:v>
                </c:pt>
                <c:pt idx="454">
                  <c:v>18.574200000000001</c:v>
                </c:pt>
                <c:pt idx="455">
                  <c:v>18.867899999999999</c:v>
                </c:pt>
                <c:pt idx="456">
                  <c:v>19.057200000000002</c:v>
                </c:pt>
                <c:pt idx="457">
                  <c:v>19.200600000000001</c:v>
                </c:pt>
                <c:pt idx="458">
                  <c:v>19.010100000000001</c:v>
                </c:pt>
                <c:pt idx="459">
                  <c:v>19.321899999999999</c:v>
                </c:pt>
                <c:pt idx="460">
                  <c:v>19.321899999999999</c:v>
                </c:pt>
                <c:pt idx="461">
                  <c:v>19.1082</c:v>
                </c:pt>
                <c:pt idx="462">
                  <c:v>18.748000000000001</c:v>
                </c:pt>
                <c:pt idx="463">
                  <c:v>18.963699999999999</c:v>
                </c:pt>
                <c:pt idx="464">
                  <c:v>19.167999999999999</c:v>
                </c:pt>
                <c:pt idx="465">
                  <c:v>18.999700000000001</c:v>
                </c:pt>
                <c:pt idx="466">
                  <c:v>19.0793</c:v>
                </c:pt>
                <c:pt idx="467">
                  <c:v>19.443000000000001</c:v>
                </c:pt>
                <c:pt idx="468">
                  <c:v>19.318899999999999</c:v>
                </c:pt>
                <c:pt idx="469">
                  <c:v>19.727</c:v>
                </c:pt>
                <c:pt idx="470">
                  <c:v>19.854700000000001</c:v>
                </c:pt>
                <c:pt idx="471">
                  <c:v>19.676500000000001</c:v>
                </c:pt>
                <c:pt idx="472">
                  <c:v>19.808499999999999</c:v>
                </c:pt>
                <c:pt idx="473">
                  <c:v>19.842700000000001</c:v>
                </c:pt>
                <c:pt idx="474">
                  <c:v>19.997199999999999</c:v>
                </c:pt>
                <c:pt idx="475">
                  <c:v>19.5747</c:v>
                </c:pt>
                <c:pt idx="476">
                  <c:v>19.5747</c:v>
                </c:pt>
                <c:pt idx="477">
                  <c:v>19.829999999999998</c:v>
                </c:pt>
                <c:pt idx="478">
                  <c:v>20.028600000000001</c:v>
                </c:pt>
                <c:pt idx="479">
                  <c:v>20.184899999999999</c:v>
                </c:pt>
                <c:pt idx="480">
                  <c:v>20.58</c:v>
                </c:pt>
                <c:pt idx="481">
                  <c:v>20.6099</c:v>
                </c:pt>
                <c:pt idx="482">
                  <c:v>20.631</c:v>
                </c:pt>
                <c:pt idx="483">
                  <c:v>20.637699999999999</c:v>
                </c:pt>
                <c:pt idx="484">
                  <c:v>20.532</c:v>
                </c:pt>
                <c:pt idx="485">
                  <c:v>20.319099999999999</c:v>
                </c:pt>
                <c:pt idx="486">
                  <c:v>20.567299999999999</c:v>
                </c:pt>
                <c:pt idx="487">
                  <c:v>20.5868</c:v>
                </c:pt>
                <c:pt idx="488">
                  <c:v>20.807400000000001</c:v>
                </c:pt>
                <c:pt idx="489">
                  <c:v>20.828399999999998</c:v>
                </c:pt>
                <c:pt idx="490">
                  <c:v>20.828399999999998</c:v>
                </c:pt>
                <c:pt idx="491">
                  <c:v>20.875599999999999</c:v>
                </c:pt>
                <c:pt idx="492">
                  <c:v>20.794599999999999</c:v>
                </c:pt>
                <c:pt idx="493">
                  <c:v>20.896100000000001</c:v>
                </c:pt>
                <c:pt idx="494">
                  <c:v>20.832699999999999</c:v>
                </c:pt>
                <c:pt idx="495">
                  <c:v>20.9056</c:v>
                </c:pt>
                <c:pt idx="496">
                  <c:v>21.1861</c:v>
                </c:pt>
                <c:pt idx="497">
                  <c:v>21.107500000000002</c:v>
                </c:pt>
                <c:pt idx="498">
                  <c:v>21.109300000000001</c:v>
                </c:pt>
                <c:pt idx="499">
                  <c:v>20.648399999999999</c:v>
                </c:pt>
                <c:pt idx="500">
                  <c:v>20.853400000000001</c:v>
                </c:pt>
                <c:pt idx="501">
                  <c:v>20.6358</c:v>
                </c:pt>
                <c:pt idx="502">
                  <c:v>20.433</c:v>
                </c:pt>
                <c:pt idx="503">
                  <c:v>20.163599999999999</c:v>
                </c:pt>
                <c:pt idx="504">
                  <c:v>20.3583</c:v>
                </c:pt>
                <c:pt idx="505">
                  <c:v>19.9909</c:v>
                </c:pt>
                <c:pt idx="506">
                  <c:v>19.654800000000002</c:v>
                </c:pt>
                <c:pt idx="507">
                  <c:v>20.167100000000001</c:v>
                </c:pt>
                <c:pt idx="508">
                  <c:v>20.488600000000002</c:v>
                </c:pt>
                <c:pt idx="509">
                  <c:v>20.100300000000001</c:v>
                </c:pt>
                <c:pt idx="510">
                  <c:v>20.026499999999999</c:v>
                </c:pt>
                <c:pt idx="511">
                  <c:v>19.9955</c:v>
                </c:pt>
                <c:pt idx="512">
                  <c:v>19.9955</c:v>
                </c:pt>
                <c:pt idx="513">
                  <c:v>19.892800000000001</c:v>
                </c:pt>
                <c:pt idx="514">
                  <c:v>19.870899999999999</c:v>
                </c:pt>
                <c:pt idx="515">
                  <c:v>19.981300000000001</c:v>
                </c:pt>
                <c:pt idx="516">
                  <c:v>20.096599999999999</c:v>
                </c:pt>
                <c:pt idx="517">
                  <c:v>20.1511</c:v>
                </c:pt>
                <c:pt idx="518">
                  <c:v>21.216100000000001</c:v>
                </c:pt>
                <c:pt idx="519">
                  <c:v>21.216100000000001</c:v>
                </c:pt>
                <c:pt idx="520">
                  <c:v>20.566600000000001</c:v>
                </c:pt>
                <c:pt idx="521">
                  <c:v>20.480799999999999</c:v>
                </c:pt>
                <c:pt idx="522">
                  <c:v>20.277100000000001</c:v>
                </c:pt>
                <c:pt idx="523">
                  <c:v>19.804600000000001</c:v>
                </c:pt>
                <c:pt idx="524">
                  <c:v>19.7272</c:v>
                </c:pt>
                <c:pt idx="525">
                  <c:v>19.7272</c:v>
                </c:pt>
                <c:pt idx="526">
                  <c:v>19.193300000000001</c:v>
                </c:pt>
                <c:pt idx="527">
                  <c:v>19.7469</c:v>
                </c:pt>
                <c:pt idx="528">
                  <c:v>19.2178</c:v>
                </c:pt>
                <c:pt idx="529">
                  <c:v>19.113199999999999</c:v>
                </c:pt>
                <c:pt idx="530">
                  <c:v>18.899699999999999</c:v>
                </c:pt>
                <c:pt idx="531">
                  <c:v>19.0031</c:v>
                </c:pt>
                <c:pt idx="532">
                  <c:v>18.298500000000001</c:v>
                </c:pt>
                <c:pt idx="533">
                  <c:v>17.8538</c:v>
                </c:pt>
                <c:pt idx="534">
                  <c:v>18.902999999999999</c:v>
                </c:pt>
                <c:pt idx="535">
                  <c:v>19.072900000000001</c:v>
                </c:pt>
                <c:pt idx="536">
                  <c:v>18.624700000000001</c:v>
                </c:pt>
                <c:pt idx="537">
                  <c:v>19.1311</c:v>
                </c:pt>
                <c:pt idx="538">
                  <c:v>18.994599999999998</c:v>
                </c:pt>
                <c:pt idx="539">
                  <c:v>19.5261</c:v>
                </c:pt>
                <c:pt idx="540">
                  <c:v>19.945599999999999</c:v>
                </c:pt>
                <c:pt idx="541">
                  <c:v>19.817699999999999</c:v>
                </c:pt>
                <c:pt idx="542">
                  <c:v>19.193100000000001</c:v>
                </c:pt>
                <c:pt idx="543">
                  <c:v>19.029800000000002</c:v>
                </c:pt>
                <c:pt idx="544">
                  <c:v>18.778199999999998</c:v>
                </c:pt>
                <c:pt idx="545">
                  <c:v>18.984400000000001</c:v>
                </c:pt>
                <c:pt idx="546">
                  <c:v>17.958500000000001</c:v>
                </c:pt>
                <c:pt idx="547">
                  <c:v>17.543199999999999</c:v>
                </c:pt>
                <c:pt idx="548">
                  <c:v>17.543199999999999</c:v>
                </c:pt>
                <c:pt idx="549">
                  <c:v>16.718699999999998</c:v>
                </c:pt>
                <c:pt idx="550">
                  <c:v>17.8948</c:v>
                </c:pt>
                <c:pt idx="551">
                  <c:v>17.930399999999999</c:v>
                </c:pt>
                <c:pt idx="552">
                  <c:v>17.686800000000002</c:v>
                </c:pt>
                <c:pt idx="553">
                  <c:v>18.089400000000001</c:v>
                </c:pt>
                <c:pt idx="554">
                  <c:v>17.832899999999999</c:v>
                </c:pt>
                <c:pt idx="555">
                  <c:v>17.993600000000001</c:v>
                </c:pt>
                <c:pt idx="556">
                  <c:v>17.927700000000002</c:v>
                </c:pt>
                <c:pt idx="557">
                  <c:v>17.775500000000001</c:v>
                </c:pt>
                <c:pt idx="558">
                  <c:v>18.026299999999999</c:v>
                </c:pt>
                <c:pt idx="559">
                  <c:v>18.079999999999998</c:v>
                </c:pt>
                <c:pt idx="560">
                  <c:v>18.184200000000001</c:v>
                </c:pt>
                <c:pt idx="561">
                  <c:v>18.250800000000002</c:v>
                </c:pt>
                <c:pt idx="562">
                  <c:v>19.000900000000001</c:v>
                </c:pt>
                <c:pt idx="563">
                  <c:v>19.243200000000002</c:v>
                </c:pt>
                <c:pt idx="564">
                  <c:v>19.305199999999999</c:v>
                </c:pt>
                <c:pt idx="565">
                  <c:v>19.187799999999999</c:v>
                </c:pt>
                <c:pt idx="566">
                  <c:v>19.042400000000001</c:v>
                </c:pt>
                <c:pt idx="567">
                  <c:v>18.8825</c:v>
                </c:pt>
                <c:pt idx="568">
                  <c:v>19.120899999999999</c:v>
                </c:pt>
                <c:pt idx="569">
                  <c:v>19.219100000000001</c:v>
                </c:pt>
                <c:pt idx="570">
                  <c:v>19.553699999999999</c:v>
                </c:pt>
                <c:pt idx="571">
                  <c:v>19.421299999999999</c:v>
                </c:pt>
                <c:pt idx="572">
                  <c:v>19.259499999999999</c:v>
                </c:pt>
                <c:pt idx="573">
                  <c:v>19.2163</c:v>
                </c:pt>
                <c:pt idx="574">
                  <c:v>18.976199999999999</c:v>
                </c:pt>
                <c:pt idx="575">
                  <c:v>18.9862</c:v>
                </c:pt>
                <c:pt idx="576">
                  <c:v>19.351199999999999</c:v>
                </c:pt>
                <c:pt idx="577">
                  <c:v>19.2972</c:v>
                </c:pt>
                <c:pt idx="578">
                  <c:v>19.1739</c:v>
                </c:pt>
                <c:pt idx="579">
                  <c:v>19.299299999999999</c:v>
                </c:pt>
                <c:pt idx="580">
                  <c:v>19.448699999999999</c:v>
                </c:pt>
                <c:pt idx="581">
                  <c:v>19.445499999999999</c:v>
                </c:pt>
                <c:pt idx="582">
                  <c:v>19.190200000000001</c:v>
                </c:pt>
                <c:pt idx="583">
                  <c:v>20.0703</c:v>
                </c:pt>
                <c:pt idx="584">
                  <c:v>19.3584</c:v>
                </c:pt>
                <c:pt idx="585">
                  <c:v>19.310099999999998</c:v>
                </c:pt>
                <c:pt idx="586">
                  <c:v>18.843</c:v>
                </c:pt>
                <c:pt idx="587">
                  <c:v>18.822700000000001</c:v>
                </c:pt>
                <c:pt idx="588">
                  <c:v>18.8645</c:v>
                </c:pt>
                <c:pt idx="589">
                  <c:v>18.9495</c:v>
                </c:pt>
                <c:pt idx="590">
                  <c:v>18.8657</c:v>
                </c:pt>
                <c:pt idx="591">
                  <c:v>19.0778</c:v>
                </c:pt>
                <c:pt idx="592">
                  <c:v>19.619800000000001</c:v>
                </c:pt>
                <c:pt idx="593">
                  <c:v>20.2546</c:v>
                </c:pt>
                <c:pt idx="594">
                  <c:v>20.180099999999999</c:v>
                </c:pt>
                <c:pt idx="595">
                  <c:v>19.494299999999999</c:v>
                </c:pt>
                <c:pt idx="596">
                  <c:v>20.211500000000001</c:v>
                </c:pt>
                <c:pt idx="597">
                  <c:v>20.249500000000001</c:v>
                </c:pt>
                <c:pt idx="598">
                  <c:v>20.7971</c:v>
                </c:pt>
                <c:pt idx="599">
                  <c:v>21.046399999999998</c:v>
                </c:pt>
                <c:pt idx="600">
                  <c:v>20.886800000000001</c:v>
                </c:pt>
                <c:pt idx="601">
                  <c:v>20.783899999999999</c:v>
                </c:pt>
                <c:pt idx="602">
                  <c:v>20.708500000000001</c:v>
                </c:pt>
                <c:pt idx="603">
                  <c:v>19.961400000000001</c:v>
                </c:pt>
                <c:pt idx="604">
                  <c:v>19.961400000000001</c:v>
                </c:pt>
                <c:pt idx="605">
                  <c:v>19.328700000000001</c:v>
                </c:pt>
                <c:pt idx="606">
                  <c:v>19.328700000000001</c:v>
                </c:pt>
                <c:pt idx="607">
                  <c:v>19.328700000000001</c:v>
                </c:pt>
                <c:pt idx="608">
                  <c:v>19.328700000000001</c:v>
                </c:pt>
                <c:pt idx="609">
                  <c:v>19.279599999999999</c:v>
                </c:pt>
                <c:pt idx="610">
                  <c:v>19.410599999999999</c:v>
                </c:pt>
                <c:pt idx="611">
                  <c:v>19.8294</c:v>
                </c:pt>
                <c:pt idx="612">
                  <c:v>19.8462</c:v>
                </c:pt>
                <c:pt idx="613">
                  <c:v>19.9268</c:v>
                </c:pt>
                <c:pt idx="614">
                  <c:v>19.646799999999999</c:v>
                </c:pt>
                <c:pt idx="615">
                  <c:v>19.708300000000001</c:v>
                </c:pt>
                <c:pt idx="616">
                  <c:v>19.9312</c:v>
                </c:pt>
                <c:pt idx="617">
                  <c:v>19.921099999999999</c:v>
                </c:pt>
                <c:pt idx="618">
                  <c:v>19.9238</c:v>
                </c:pt>
                <c:pt idx="619">
                  <c:v>20.030999999999999</c:v>
                </c:pt>
                <c:pt idx="620">
                  <c:v>19.932700000000001</c:v>
                </c:pt>
                <c:pt idx="621">
                  <c:v>19.746600000000001</c:v>
                </c:pt>
                <c:pt idx="622">
                  <c:v>20.056100000000001</c:v>
                </c:pt>
                <c:pt idx="623">
                  <c:v>20.074200000000001</c:v>
                </c:pt>
                <c:pt idx="624">
                  <c:v>20.148399999999999</c:v>
                </c:pt>
                <c:pt idx="625">
                  <c:v>20.427700000000002</c:v>
                </c:pt>
                <c:pt idx="626">
                  <c:v>20.734000000000002</c:v>
                </c:pt>
                <c:pt idx="627">
                  <c:v>20.3979</c:v>
                </c:pt>
                <c:pt idx="628">
                  <c:v>19.9255</c:v>
                </c:pt>
                <c:pt idx="629">
                  <c:v>20.0215</c:v>
                </c:pt>
                <c:pt idx="630">
                  <c:v>19.947299999999998</c:v>
                </c:pt>
                <c:pt idx="631">
                  <c:v>20.0623</c:v>
                </c:pt>
                <c:pt idx="632">
                  <c:v>20.249500000000001</c:v>
                </c:pt>
                <c:pt idx="633">
                  <c:v>20.053999999999998</c:v>
                </c:pt>
                <c:pt idx="634">
                  <c:v>19.973500000000001</c:v>
                </c:pt>
                <c:pt idx="635">
                  <c:v>19.2729</c:v>
                </c:pt>
                <c:pt idx="636">
                  <c:v>19.080300000000001</c:v>
                </c:pt>
                <c:pt idx="637">
                  <c:v>19.153099999999998</c:v>
                </c:pt>
                <c:pt idx="638">
                  <c:v>18.569099999999999</c:v>
                </c:pt>
                <c:pt idx="639">
                  <c:v>18.7682</c:v>
                </c:pt>
                <c:pt idx="640">
                  <c:v>19.216799999999999</c:v>
                </c:pt>
                <c:pt idx="641">
                  <c:v>19.462399999999999</c:v>
                </c:pt>
                <c:pt idx="642">
                  <c:v>19.337900000000001</c:v>
                </c:pt>
                <c:pt idx="643">
                  <c:v>19.545500000000001</c:v>
                </c:pt>
                <c:pt idx="644">
                  <c:v>17.997499999999999</c:v>
                </c:pt>
                <c:pt idx="645">
                  <c:v>18.428000000000001</c:v>
                </c:pt>
                <c:pt idx="646">
                  <c:v>18.444900000000001</c:v>
                </c:pt>
                <c:pt idx="647">
                  <c:v>18.738499999999998</c:v>
                </c:pt>
                <c:pt idx="648">
                  <c:v>19.577500000000001</c:v>
                </c:pt>
                <c:pt idx="649">
                  <c:v>19.711300000000001</c:v>
                </c:pt>
                <c:pt idx="650">
                  <c:v>19.828399999999998</c:v>
                </c:pt>
                <c:pt idx="651">
                  <c:v>19.694700000000001</c:v>
                </c:pt>
                <c:pt idx="652">
                  <c:v>19.359000000000002</c:v>
                </c:pt>
                <c:pt idx="653">
                  <c:v>19.226500000000001</c:v>
                </c:pt>
                <c:pt idx="654">
                  <c:v>19.011800000000001</c:v>
                </c:pt>
                <c:pt idx="655">
                  <c:v>19.768699999999999</c:v>
                </c:pt>
                <c:pt idx="656">
                  <c:v>20.255299999999998</c:v>
                </c:pt>
                <c:pt idx="657">
                  <c:v>20.425799999999999</c:v>
                </c:pt>
                <c:pt idx="658">
                  <c:v>20.6233</c:v>
                </c:pt>
                <c:pt idx="659">
                  <c:v>20.7637</c:v>
                </c:pt>
                <c:pt idx="660">
                  <c:v>20.7637</c:v>
                </c:pt>
                <c:pt idx="661">
                  <c:v>21.047899999999998</c:v>
                </c:pt>
                <c:pt idx="662">
                  <c:v>20.996099999999998</c:v>
                </c:pt>
                <c:pt idx="663">
                  <c:v>21.157699999999998</c:v>
                </c:pt>
                <c:pt idx="664">
                  <c:v>20.927700000000002</c:v>
                </c:pt>
                <c:pt idx="665">
                  <c:v>20.918700000000001</c:v>
                </c:pt>
                <c:pt idx="666">
                  <c:v>20.620100000000001</c:v>
                </c:pt>
                <c:pt idx="667">
                  <c:v>20.974900000000002</c:v>
                </c:pt>
                <c:pt idx="668">
                  <c:v>20.738499999999998</c:v>
                </c:pt>
                <c:pt idx="669">
                  <c:v>20.853400000000001</c:v>
                </c:pt>
                <c:pt idx="670">
                  <c:v>20.749199999999998</c:v>
                </c:pt>
                <c:pt idx="671">
                  <c:v>20.450600000000001</c:v>
                </c:pt>
                <c:pt idx="672">
                  <c:v>20.072600000000001</c:v>
                </c:pt>
                <c:pt idx="673">
                  <c:v>20.2866</c:v>
                </c:pt>
                <c:pt idx="674">
                  <c:v>20.285499999999999</c:v>
                </c:pt>
                <c:pt idx="675">
                  <c:v>20.770900000000001</c:v>
                </c:pt>
                <c:pt idx="676">
                  <c:v>20.911999999999999</c:v>
                </c:pt>
                <c:pt idx="677">
                  <c:v>20.874300000000002</c:v>
                </c:pt>
                <c:pt idx="678">
                  <c:v>20.874300000000002</c:v>
                </c:pt>
                <c:pt idx="679">
                  <c:v>21.1052</c:v>
                </c:pt>
                <c:pt idx="680">
                  <c:v>21.042000000000002</c:v>
                </c:pt>
                <c:pt idx="681">
                  <c:v>20.7011</c:v>
                </c:pt>
                <c:pt idx="682">
                  <c:v>20.886500000000002</c:v>
                </c:pt>
                <c:pt idx="683">
                  <c:v>20.562200000000001</c:v>
                </c:pt>
                <c:pt idx="684">
                  <c:v>20.636900000000001</c:v>
                </c:pt>
                <c:pt idx="685">
                  <c:v>20.701899999999998</c:v>
                </c:pt>
                <c:pt idx="686">
                  <c:v>20.576899999999998</c:v>
                </c:pt>
                <c:pt idx="687">
                  <c:v>20.701499999999999</c:v>
                </c:pt>
                <c:pt idx="688">
                  <c:v>20.65</c:v>
                </c:pt>
                <c:pt idx="689">
                  <c:v>20.406400000000001</c:v>
                </c:pt>
                <c:pt idx="690">
                  <c:v>20.936</c:v>
                </c:pt>
                <c:pt idx="691">
                  <c:v>20.92</c:v>
                </c:pt>
                <c:pt idx="692">
                  <c:v>21.195599999999999</c:v>
                </c:pt>
                <c:pt idx="693">
                  <c:v>21.244900000000001</c:v>
                </c:pt>
                <c:pt idx="694">
                  <c:v>21.243300000000001</c:v>
                </c:pt>
                <c:pt idx="695">
                  <c:v>21.384499999999999</c:v>
                </c:pt>
                <c:pt idx="696">
                  <c:v>21.440100000000001</c:v>
                </c:pt>
                <c:pt idx="697">
                  <c:v>21.353300000000001</c:v>
                </c:pt>
                <c:pt idx="698">
                  <c:v>21.286200000000001</c:v>
                </c:pt>
                <c:pt idx="699">
                  <c:v>21.295100000000001</c:v>
                </c:pt>
                <c:pt idx="700">
                  <c:v>20.927700000000002</c:v>
                </c:pt>
                <c:pt idx="701">
                  <c:v>20.998999999999999</c:v>
                </c:pt>
                <c:pt idx="702">
                  <c:v>20.8551</c:v>
                </c:pt>
                <c:pt idx="703">
                  <c:v>20.592400000000001</c:v>
                </c:pt>
                <c:pt idx="704">
                  <c:v>20.7349</c:v>
                </c:pt>
                <c:pt idx="705">
                  <c:v>20.7349</c:v>
                </c:pt>
                <c:pt idx="706">
                  <c:v>20.7057</c:v>
                </c:pt>
                <c:pt idx="707">
                  <c:v>21.100999999999999</c:v>
                </c:pt>
                <c:pt idx="708">
                  <c:v>21.100999999999999</c:v>
                </c:pt>
                <c:pt idx="709">
                  <c:v>21.034300000000002</c:v>
                </c:pt>
                <c:pt idx="710">
                  <c:v>20.771599999999999</c:v>
                </c:pt>
                <c:pt idx="711">
                  <c:v>20.947500000000002</c:v>
                </c:pt>
                <c:pt idx="712">
                  <c:v>20.6736</c:v>
                </c:pt>
                <c:pt idx="713">
                  <c:v>20.9604</c:v>
                </c:pt>
                <c:pt idx="714">
                  <c:v>21.356200000000001</c:v>
                </c:pt>
                <c:pt idx="715">
                  <c:v>21.622</c:v>
                </c:pt>
                <c:pt idx="716">
                  <c:v>21.8003</c:v>
                </c:pt>
                <c:pt idx="717">
                  <c:v>21.909400000000002</c:v>
                </c:pt>
                <c:pt idx="718">
                  <c:v>22.013300000000001</c:v>
                </c:pt>
                <c:pt idx="719">
                  <c:v>21.962199999999999</c:v>
                </c:pt>
                <c:pt idx="720">
                  <c:v>21.962199999999999</c:v>
                </c:pt>
                <c:pt idx="721">
                  <c:v>22.177199999999999</c:v>
                </c:pt>
                <c:pt idx="722">
                  <c:v>21.936699999999998</c:v>
                </c:pt>
                <c:pt idx="723">
                  <c:v>21.851199999999999</c:v>
                </c:pt>
                <c:pt idx="724">
                  <c:v>21.957999999999998</c:v>
                </c:pt>
                <c:pt idx="725">
                  <c:v>22.014900000000001</c:v>
                </c:pt>
                <c:pt idx="726">
                  <c:v>22.0976</c:v>
                </c:pt>
                <c:pt idx="727">
                  <c:v>22.143599999999999</c:v>
                </c:pt>
                <c:pt idx="728">
                  <c:v>22.4514</c:v>
                </c:pt>
                <c:pt idx="729">
                  <c:v>22.384599999999999</c:v>
                </c:pt>
                <c:pt idx="730">
                  <c:v>22.4498</c:v>
                </c:pt>
                <c:pt idx="731">
                  <c:v>22.619900000000001</c:v>
                </c:pt>
                <c:pt idx="732">
                  <c:v>22.654599999999999</c:v>
                </c:pt>
                <c:pt idx="733">
                  <c:v>22.5824</c:v>
                </c:pt>
                <c:pt idx="734">
                  <c:v>22.725200000000001</c:v>
                </c:pt>
                <c:pt idx="735">
                  <c:v>22.680299999999999</c:v>
                </c:pt>
                <c:pt idx="736">
                  <c:v>22.7029</c:v>
                </c:pt>
                <c:pt idx="737">
                  <c:v>22.302800000000001</c:v>
                </c:pt>
                <c:pt idx="738">
                  <c:v>22.302800000000001</c:v>
                </c:pt>
                <c:pt idx="739">
                  <c:v>22.004300000000001</c:v>
                </c:pt>
                <c:pt idx="740">
                  <c:v>22.357900000000001</c:v>
                </c:pt>
                <c:pt idx="741">
                  <c:v>22.35</c:v>
                </c:pt>
                <c:pt idx="742">
                  <c:v>21.153099999999998</c:v>
                </c:pt>
                <c:pt idx="743">
                  <c:v>22.5748</c:v>
                </c:pt>
                <c:pt idx="744">
                  <c:v>22.6142</c:v>
                </c:pt>
                <c:pt idx="745">
                  <c:v>23.002099999999999</c:v>
                </c:pt>
                <c:pt idx="746">
                  <c:v>22.996600000000001</c:v>
                </c:pt>
                <c:pt idx="747">
                  <c:v>23.248100000000001</c:v>
                </c:pt>
                <c:pt idx="748">
                  <c:v>23.248799999999999</c:v>
                </c:pt>
                <c:pt idx="749">
                  <c:v>23.385400000000001</c:v>
                </c:pt>
                <c:pt idx="750">
                  <c:v>23.5656</c:v>
                </c:pt>
                <c:pt idx="751">
                  <c:v>23.639600000000002</c:v>
                </c:pt>
                <c:pt idx="752">
                  <c:v>23.639600000000002</c:v>
                </c:pt>
                <c:pt idx="753">
                  <c:v>23.861899999999999</c:v>
                </c:pt>
                <c:pt idx="754">
                  <c:v>23.9254</c:v>
                </c:pt>
                <c:pt idx="755">
                  <c:v>23.893000000000001</c:v>
                </c:pt>
                <c:pt idx="756">
                  <c:v>23.828099999999999</c:v>
                </c:pt>
                <c:pt idx="757">
                  <c:v>23.565200000000001</c:v>
                </c:pt>
                <c:pt idx="758">
                  <c:v>23.828299999999999</c:v>
                </c:pt>
                <c:pt idx="759">
                  <c:v>23.715499999999999</c:v>
                </c:pt>
                <c:pt idx="760">
                  <c:v>23.5212</c:v>
                </c:pt>
                <c:pt idx="761">
                  <c:v>23.631</c:v>
                </c:pt>
                <c:pt idx="762">
                  <c:v>23.805700000000002</c:v>
                </c:pt>
                <c:pt idx="763">
                  <c:v>24.151399999999999</c:v>
                </c:pt>
                <c:pt idx="764">
                  <c:v>24.447800000000001</c:v>
                </c:pt>
                <c:pt idx="765">
                  <c:v>24.653500000000001</c:v>
                </c:pt>
                <c:pt idx="766">
                  <c:v>24.776199999999999</c:v>
                </c:pt>
                <c:pt idx="767">
                  <c:v>24.7806</c:v>
                </c:pt>
                <c:pt idx="768">
                  <c:v>24.8066</c:v>
                </c:pt>
                <c:pt idx="769">
                  <c:v>24.969799999999999</c:v>
                </c:pt>
                <c:pt idx="770">
                  <c:v>24.957899999999999</c:v>
                </c:pt>
                <c:pt idx="771">
                  <c:v>25.0913</c:v>
                </c:pt>
                <c:pt idx="772">
                  <c:v>25.027000000000001</c:v>
                </c:pt>
                <c:pt idx="773">
                  <c:v>25.005500000000001</c:v>
                </c:pt>
                <c:pt idx="774">
                  <c:v>25.005500000000001</c:v>
                </c:pt>
                <c:pt idx="775">
                  <c:v>24.965800000000002</c:v>
                </c:pt>
                <c:pt idx="776">
                  <c:v>24.974</c:v>
                </c:pt>
                <c:pt idx="777">
                  <c:v>24.972100000000001</c:v>
                </c:pt>
                <c:pt idx="778">
                  <c:v>24.6419</c:v>
                </c:pt>
                <c:pt idx="779">
                  <c:v>24.6022</c:v>
                </c:pt>
                <c:pt idx="780">
                  <c:v>22.593</c:v>
                </c:pt>
                <c:pt idx="781">
                  <c:v>22.593</c:v>
                </c:pt>
                <c:pt idx="782">
                  <c:v>23.159800000000001</c:v>
                </c:pt>
                <c:pt idx="783">
                  <c:v>23.073</c:v>
                </c:pt>
                <c:pt idx="784">
                  <c:v>22.994599999999998</c:v>
                </c:pt>
                <c:pt idx="785">
                  <c:v>22.994599999999998</c:v>
                </c:pt>
                <c:pt idx="786">
                  <c:v>22.814399999999999</c:v>
                </c:pt>
                <c:pt idx="787">
                  <c:v>22.8888</c:v>
                </c:pt>
                <c:pt idx="788">
                  <c:v>22.616599999999998</c:v>
                </c:pt>
                <c:pt idx="789">
                  <c:v>22.7971</c:v>
                </c:pt>
                <c:pt idx="790">
                  <c:v>22.5703</c:v>
                </c:pt>
                <c:pt idx="791">
                  <c:v>22.236899999999999</c:v>
                </c:pt>
                <c:pt idx="792">
                  <c:v>22.332599999999999</c:v>
                </c:pt>
                <c:pt idx="793">
                  <c:v>22.542300000000001</c:v>
                </c:pt>
                <c:pt idx="794">
                  <c:v>22.619800000000001</c:v>
                </c:pt>
                <c:pt idx="795">
                  <c:v>22.328399999999998</c:v>
                </c:pt>
                <c:pt idx="796">
                  <c:v>22.044699999999999</c:v>
                </c:pt>
                <c:pt idx="797">
                  <c:v>22.360399999999998</c:v>
                </c:pt>
                <c:pt idx="798">
                  <c:v>22.764299999999999</c:v>
                </c:pt>
                <c:pt idx="799">
                  <c:v>22.8398</c:v>
                </c:pt>
                <c:pt idx="800">
                  <c:v>22.7242</c:v>
                </c:pt>
                <c:pt idx="801">
                  <c:v>22.296199999999999</c:v>
                </c:pt>
                <c:pt idx="802">
                  <c:v>22.421299999999999</c:v>
                </c:pt>
                <c:pt idx="803">
                  <c:v>22.148399999999999</c:v>
                </c:pt>
                <c:pt idx="804">
                  <c:v>22.151800000000001</c:v>
                </c:pt>
                <c:pt idx="805">
                  <c:v>22.220500000000001</c:v>
                </c:pt>
                <c:pt idx="806">
                  <c:v>22.142800000000001</c:v>
                </c:pt>
                <c:pt idx="807">
                  <c:v>22.255600000000001</c:v>
                </c:pt>
                <c:pt idx="808">
                  <c:v>22.139399999999998</c:v>
                </c:pt>
                <c:pt idx="809">
                  <c:v>22.6906</c:v>
                </c:pt>
                <c:pt idx="810">
                  <c:v>22.784700000000001</c:v>
                </c:pt>
                <c:pt idx="811">
                  <c:v>22.5274</c:v>
                </c:pt>
                <c:pt idx="812">
                  <c:v>22.760300000000001</c:v>
                </c:pt>
                <c:pt idx="813">
                  <c:v>22.654</c:v>
                </c:pt>
                <c:pt idx="814">
                  <c:v>22.522100000000002</c:v>
                </c:pt>
                <c:pt idx="815">
                  <c:v>22.541399999999999</c:v>
                </c:pt>
                <c:pt idx="816">
                  <c:v>22.693999999999999</c:v>
                </c:pt>
                <c:pt idx="817">
                  <c:v>22.692299999999999</c:v>
                </c:pt>
                <c:pt idx="818">
                  <c:v>22.682500000000001</c:v>
                </c:pt>
                <c:pt idx="819">
                  <c:v>22.579799999999999</c:v>
                </c:pt>
                <c:pt idx="820">
                  <c:v>22.373999999999999</c:v>
                </c:pt>
                <c:pt idx="821">
                  <c:v>22.130299999999998</c:v>
                </c:pt>
                <c:pt idx="822">
                  <c:v>22.4483</c:v>
                </c:pt>
                <c:pt idx="823">
                  <c:v>22.6464</c:v>
                </c:pt>
                <c:pt idx="824">
                  <c:v>22.535499999999999</c:v>
                </c:pt>
                <c:pt idx="825">
                  <c:v>22.430499999999999</c:v>
                </c:pt>
                <c:pt idx="826">
                  <c:v>22.39</c:v>
                </c:pt>
                <c:pt idx="827">
                  <c:v>22.285699999999999</c:v>
                </c:pt>
                <c:pt idx="828">
                  <c:v>22.360399999999998</c:v>
                </c:pt>
                <c:pt idx="829">
                  <c:v>22.691700000000001</c:v>
                </c:pt>
                <c:pt idx="830">
                  <c:v>22.7258</c:v>
                </c:pt>
                <c:pt idx="831">
                  <c:v>22.6982</c:v>
                </c:pt>
                <c:pt idx="832">
                  <c:v>22.6614</c:v>
                </c:pt>
                <c:pt idx="833">
                  <c:v>22.6767</c:v>
                </c:pt>
                <c:pt idx="834">
                  <c:v>22.5977</c:v>
                </c:pt>
                <c:pt idx="835">
                  <c:v>22.591899999999999</c:v>
                </c:pt>
                <c:pt idx="836">
                  <c:v>22.516400000000001</c:v>
                </c:pt>
                <c:pt idx="837">
                  <c:v>22.037199999999999</c:v>
                </c:pt>
                <c:pt idx="838">
                  <c:v>22.0885</c:v>
                </c:pt>
                <c:pt idx="839">
                  <c:v>22.293500000000002</c:v>
                </c:pt>
                <c:pt idx="840">
                  <c:v>21.973099999999999</c:v>
                </c:pt>
                <c:pt idx="841">
                  <c:v>22.224499999999999</c:v>
                </c:pt>
                <c:pt idx="842">
                  <c:v>22.241800000000001</c:v>
                </c:pt>
                <c:pt idx="843">
                  <c:v>22.063300000000002</c:v>
                </c:pt>
                <c:pt idx="844">
                  <c:v>17.910699999999999</c:v>
                </c:pt>
                <c:pt idx="845">
                  <c:v>17.980699999999999</c:v>
                </c:pt>
                <c:pt idx="846">
                  <c:v>17.8169</c:v>
                </c:pt>
                <c:pt idx="847">
                  <c:v>17.865200000000002</c:v>
                </c:pt>
                <c:pt idx="848">
                  <c:v>17.614999999999998</c:v>
                </c:pt>
                <c:pt idx="849">
                  <c:v>17.678999999999998</c:v>
                </c:pt>
                <c:pt idx="850">
                  <c:v>17.805199999999999</c:v>
                </c:pt>
                <c:pt idx="851">
                  <c:v>17.7578</c:v>
                </c:pt>
                <c:pt idx="852">
                  <c:v>17.572900000000001</c:v>
                </c:pt>
                <c:pt idx="853">
                  <c:v>17.453700000000001</c:v>
                </c:pt>
                <c:pt idx="854">
                  <c:v>17.3673</c:v>
                </c:pt>
                <c:pt idx="855">
                  <c:v>17.385899999999999</c:v>
                </c:pt>
                <c:pt idx="856">
                  <c:v>17.445900000000002</c:v>
                </c:pt>
                <c:pt idx="857">
                  <c:v>17.4588</c:v>
                </c:pt>
                <c:pt idx="858">
                  <c:v>17.4572</c:v>
                </c:pt>
                <c:pt idx="859">
                  <c:v>17.6374</c:v>
                </c:pt>
                <c:pt idx="860">
                  <c:v>17.879100000000001</c:v>
                </c:pt>
                <c:pt idx="861">
                  <c:v>18.0718</c:v>
                </c:pt>
                <c:pt idx="862">
                  <c:v>18.270800000000001</c:v>
                </c:pt>
                <c:pt idx="863">
                  <c:v>18.235199999999999</c:v>
                </c:pt>
                <c:pt idx="864">
                  <c:v>18.183</c:v>
                </c:pt>
                <c:pt idx="865">
                  <c:v>18.277200000000001</c:v>
                </c:pt>
                <c:pt idx="866">
                  <c:v>18.405100000000001</c:v>
                </c:pt>
                <c:pt idx="867">
                  <c:v>18.405100000000001</c:v>
                </c:pt>
                <c:pt idx="868">
                  <c:v>18.405100000000001</c:v>
                </c:pt>
                <c:pt idx="869">
                  <c:v>18.405100000000001</c:v>
                </c:pt>
                <c:pt idx="870">
                  <c:v>18.831</c:v>
                </c:pt>
                <c:pt idx="871">
                  <c:v>18.781099999999999</c:v>
                </c:pt>
                <c:pt idx="872">
                  <c:v>18.8352</c:v>
                </c:pt>
                <c:pt idx="873">
                  <c:v>18.8934</c:v>
                </c:pt>
                <c:pt idx="874">
                  <c:v>18.819900000000001</c:v>
                </c:pt>
                <c:pt idx="875">
                  <c:v>18.8066</c:v>
                </c:pt>
                <c:pt idx="876">
                  <c:v>18.853899999999999</c:v>
                </c:pt>
                <c:pt idx="877">
                  <c:v>18.7545</c:v>
                </c:pt>
                <c:pt idx="878">
                  <c:v>18.5075</c:v>
                </c:pt>
                <c:pt idx="879">
                  <c:v>18.542400000000001</c:v>
                </c:pt>
                <c:pt idx="880">
                  <c:v>18.6252</c:v>
                </c:pt>
                <c:pt idx="881">
                  <c:v>18.563700000000001</c:v>
                </c:pt>
                <c:pt idx="882">
                  <c:v>18.686499999999999</c:v>
                </c:pt>
                <c:pt idx="883">
                  <c:v>18.7529</c:v>
                </c:pt>
                <c:pt idx="884">
                  <c:v>18.633299999999998</c:v>
                </c:pt>
                <c:pt idx="885">
                  <c:v>18.629300000000001</c:v>
                </c:pt>
                <c:pt idx="886">
                  <c:v>18.6248</c:v>
                </c:pt>
                <c:pt idx="887">
                  <c:v>18.581600000000002</c:v>
                </c:pt>
                <c:pt idx="888">
                  <c:v>18.779599999999999</c:v>
                </c:pt>
                <c:pt idx="889">
                  <c:v>19.079599999999999</c:v>
                </c:pt>
                <c:pt idx="890">
                  <c:v>19.073499999999999</c:v>
                </c:pt>
                <c:pt idx="891">
                  <c:v>18.893000000000001</c:v>
                </c:pt>
                <c:pt idx="892">
                  <c:v>18.897400000000001</c:v>
                </c:pt>
                <c:pt idx="893">
                  <c:v>18.8262</c:v>
                </c:pt>
                <c:pt idx="894">
                  <c:v>18.924499999999998</c:v>
                </c:pt>
                <c:pt idx="895">
                  <c:v>18.825500000000002</c:v>
                </c:pt>
                <c:pt idx="896">
                  <c:v>18.816299999999998</c:v>
                </c:pt>
                <c:pt idx="897">
                  <c:v>18.8018</c:v>
                </c:pt>
                <c:pt idx="898">
                  <c:v>18.753</c:v>
                </c:pt>
                <c:pt idx="899">
                  <c:v>18.8583</c:v>
                </c:pt>
                <c:pt idx="900">
                  <c:v>18.976099999999999</c:v>
                </c:pt>
                <c:pt idx="901">
                  <c:v>19.113499999999998</c:v>
                </c:pt>
                <c:pt idx="902">
                  <c:v>19.026900000000001</c:v>
                </c:pt>
                <c:pt idx="903">
                  <c:v>19.0002</c:v>
                </c:pt>
                <c:pt idx="904">
                  <c:v>19.021100000000001</c:v>
                </c:pt>
                <c:pt idx="905">
                  <c:v>19.040600000000001</c:v>
                </c:pt>
                <c:pt idx="906">
                  <c:v>19.1084</c:v>
                </c:pt>
                <c:pt idx="907">
                  <c:v>19.018999999999998</c:v>
                </c:pt>
                <c:pt idx="908">
                  <c:v>19.103899999999999</c:v>
                </c:pt>
                <c:pt idx="909">
                  <c:v>18.104199999999999</c:v>
                </c:pt>
                <c:pt idx="910">
                  <c:v>18.124400000000001</c:v>
                </c:pt>
                <c:pt idx="911">
                  <c:v>18.103200000000001</c:v>
                </c:pt>
                <c:pt idx="912">
                  <c:v>18.1478</c:v>
                </c:pt>
                <c:pt idx="913">
                  <c:v>18.0686</c:v>
                </c:pt>
                <c:pt idx="914">
                  <c:v>18.009899999999998</c:v>
                </c:pt>
                <c:pt idx="915">
                  <c:v>18.147200000000002</c:v>
                </c:pt>
                <c:pt idx="916">
                  <c:v>18.250699999999998</c:v>
                </c:pt>
                <c:pt idx="917">
                  <c:v>18.1629</c:v>
                </c:pt>
                <c:pt idx="918">
                  <c:v>18.164200000000001</c:v>
                </c:pt>
                <c:pt idx="919">
                  <c:v>18.1814</c:v>
                </c:pt>
                <c:pt idx="920">
                  <c:v>18.1814</c:v>
                </c:pt>
                <c:pt idx="921">
                  <c:v>18.073899999999998</c:v>
                </c:pt>
                <c:pt idx="922">
                  <c:v>18.0929</c:v>
                </c:pt>
                <c:pt idx="923">
                  <c:v>18.204699999999999</c:v>
                </c:pt>
                <c:pt idx="924">
                  <c:v>18.164200000000001</c:v>
                </c:pt>
                <c:pt idx="925">
                  <c:v>18.052</c:v>
                </c:pt>
                <c:pt idx="926">
                  <c:v>18.0335</c:v>
                </c:pt>
                <c:pt idx="927">
                  <c:v>18.119299999999999</c:v>
                </c:pt>
                <c:pt idx="928">
                  <c:v>18.146000000000001</c:v>
                </c:pt>
                <c:pt idx="929">
                  <c:v>18.037700000000001</c:v>
                </c:pt>
                <c:pt idx="930">
                  <c:v>18.006399999999999</c:v>
                </c:pt>
                <c:pt idx="931">
                  <c:v>18.093299999999999</c:v>
                </c:pt>
                <c:pt idx="932">
                  <c:v>18.178599999999999</c:v>
                </c:pt>
                <c:pt idx="933">
                  <c:v>18.1327</c:v>
                </c:pt>
                <c:pt idx="934">
                  <c:v>18.062999999999999</c:v>
                </c:pt>
                <c:pt idx="935">
                  <c:v>18.1568</c:v>
                </c:pt>
                <c:pt idx="936">
                  <c:v>18.102599999999999</c:v>
                </c:pt>
                <c:pt idx="937">
                  <c:v>17.869599999999998</c:v>
                </c:pt>
                <c:pt idx="938">
                  <c:v>17.861499999999999</c:v>
                </c:pt>
              </c:numCache>
            </c:numRef>
          </c:yVal>
          <c:smooth val="1"/>
          <c:extLst xmlns:c16r2="http://schemas.microsoft.com/office/drawing/2015/06/chart">
            <c:ext xmlns:c16="http://schemas.microsoft.com/office/drawing/2014/chart" uri="{C3380CC4-5D6E-409C-BE32-E72D297353CC}">
              <c16:uniqueId val="{00000000-CFAB-4014-9590-18A10AC1EF76}"/>
            </c:ext>
          </c:extLst>
        </c:ser>
        <c:ser>
          <c:idx val="1"/>
          <c:order val="1"/>
          <c:tx>
            <c:strRef>
              <c:f>'NKY Index'!$C$2</c:f>
              <c:strCache>
                <c:ptCount val="1"/>
                <c:pt idx="0">
                  <c:v>Media P/E</c:v>
                </c:pt>
              </c:strCache>
            </c:strRef>
          </c:tx>
          <c:spPr>
            <a:ln w="12700" cap="rnd">
              <a:solidFill>
                <a:schemeClr val="tx1"/>
              </a:solidFill>
              <a:round/>
            </a:ln>
            <a:effectLst/>
          </c:spPr>
          <c:marker>
            <c:symbol val="none"/>
          </c:marker>
          <c:xVal>
            <c:numRef>
              <c:f>'NKY Index'!$A$3:$A$941</c:f>
              <c:numCache>
                <c:formatCode>m/d/yyyy</c:formatCode>
                <c:ptCount val="939"/>
                <c:pt idx="0">
                  <c:v>41645</c:v>
                </c:pt>
                <c:pt idx="1">
                  <c:v>41646</c:v>
                </c:pt>
                <c:pt idx="2">
                  <c:v>41647</c:v>
                </c:pt>
                <c:pt idx="3">
                  <c:v>41648</c:v>
                </c:pt>
                <c:pt idx="4">
                  <c:v>41649</c:v>
                </c:pt>
                <c:pt idx="5">
                  <c:v>41652</c:v>
                </c:pt>
                <c:pt idx="6">
                  <c:v>41653</c:v>
                </c:pt>
                <c:pt idx="7">
                  <c:v>41654</c:v>
                </c:pt>
                <c:pt idx="8">
                  <c:v>41655</c:v>
                </c:pt>
                <c:pt idx="9">
                  <c:v>41656</c:v>
                </c:pt>
                <c:pt idx="10">
                  <c:v>41659</c:v>
                </c:pt>
                <c:pt idx="11">
                  <c:v>41660</c:v>
                </c:pt>
                <c:pt idx="12">
                  <c:v>41661</c:v>
                </c:pt>
                <c:pt idx="13">
                  <c:v>41662</c:v>
                </c:pt>
                <c:pt idx="14">
                  <c:v>41663</c:v>
                </c:pt>
                <c:pt idx="15">
                  <c:v>41666</c:v>
                </c:pt>
                <c:pt idx="16">
                  <c:v>41667</c:v>
                </c:pt>
                <c:pt idx="17">
                  <c:v>41668</c:v>
                </c:pt>
                <c:pt idx="18">
                  <c:v>41669</c:v>
                </c:pt>
                <c:pt idx="19">
                  <c:v>41670</c:v>
                </c:pt>
                <c:pt idx="20">
                  <c:v>41673</c:v>
                </c:pt>
                <c:pt idx="21">
                  <c:v>41674</c:v>
                </c:pt>
                <c:pt idx="22">
                  <c:v>41675</c:v>
                </c:pt>
                <c:pt idx="23">
                  <c:v>41676</c:v>
                </c:pt>
                <c:pt idx="24">
                  <c:v>41677</c:v>
                </c:pt>
                <c:pt idx="25">
                  <c:v>41680</c:v>
                </c:pt>
                <c:pt idx="26">
                  <c:v>41681</c:v>
                </c:pt>
                <c:pt idx="27">
                  <c:v>41682</c:v>
                </c:pt>
                <c:pt idx="28">
                  <c:v>41683</c:v>
                </c:pt>
                <c:pt idx="29">
                  <c:v>41684</c:v>
                </c:pt>
                <c:pt idx="30">
                  <c:v>41687</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41747</c:v>
                </c:pt>
                <c:pt idx="75">
                  <c:v>41750</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41998</c:v>
                </c:pt>
                <c:pt idx="254">
                  <c:v>41999</c:v>
                </c:pt>
                <c:pt idx="255">
                  <c:v>42002</c:v>
                </c:pt>
                <c:pt idx="256">
                  <c:v>42003</c:v>
                </c:pt>
                <c:pt idx="257">
                  <c:v>42004</c:v>
                </c:pt>
                <c:pt idx="258">
                  <c:v>42005</c:v>
                </c:pt>
                <c:pt idx="259">
                  <c:v>42006</c:v>
                </c:pt>
                <c:pt idx="260">
                  <c:v>42009</c:v>
                </c:pt>
                <c:pt idx="261">
                  <c:v>42010</c:v>
                </c:pt>
                <c:pt idx="262">
                  <c:v>42011</c:v>
                </c:pt>
                <c:pt idx="263">
                  <c:v>42012</c:v>
                </c:pt>
                <c:pt idx="264">
                  <c:v>42013</c:v>
                </c:pt>
                <c:pt idx="265">
                  <c:v>42016</c:v>
                </c:pt>
                <c:pt idx="266">
                  <c:v>42017</c:v>
                </c:pt>
                <c:pt idx="267">
                  <c:v>42018</c:v>
                </c:pt>
                <c:pt idx="268">
                  <c:v>42019</c:v>
                </c:pt>
                <c:pt idx="269">
                  <c:v>42020</c:v>
                </c:pt>
                <c:pt idx="270">
                  <c:v>42023</c:v>
                </c:pt>
                <c:pt idx="271">
                  <c:v>42024</c:v>
                </c:pt>
                <c:pt idx="272">
                  <c:v>42025</c:v>
                </c:pt>
                <c:pt idx="273">
                  <c:v>42026</c:v>
                </c:pt>
                <c:pt idx="274">
                  <c:v>42027</c:v>
                </c:pt>
                <c:pt idx="275">
                  <c:v>42030</c:v>
                </c:pt>
                <c:pt idx="276">
                  <c:v>42031</c:v>
                </c:pt>
                <c:pt idx="277">
                  <c:v>42032</c:v>
                </c:pt>
                <c:pt idx="278">
                  <c:v>42033</c:v>
                </c:pt>
                <c:pt idx="279">
                  <c:v>42034</c:v>
                </c:pt>
                <c:pt idx="280">
                  <c:v>42037</c:v>
                </c:pt>
                <c:pt idx="281">
                  <c:v>42038</c:v>
                </c:pt>
                <c:pt idx="282">
                  <c:v>42039</c:v>
                </c:pt>
                <c:pt idx="283">
                  <c:v>42040</c:v>
                </c:pt>
                <c:pt idx="284">
                  <c:v>42041</c:v>
                </c:pt>
                <c:pt idx="285">
                  <c:v>42044</c:v>
                </c:pt>
                <c:pt idx="286">
                  <c:v>42045</c:v>
                </c:pt>
                <c:pt idx="287">
                  <c:v>42046</c:v>
                </c:pt>
                <c:pt idx="288">
                  <c:v>42047</c:v>
                </c:pt>
                <c:pt idx="289">
                  <c:v>42048</c:v>
                </c:pt>
                <c:pt idx="290">
                  <c:v>42051</c:v>
                </c:pt>
                <c:pt idx="291">
                  <c:v>42052</c:v>
                </c:pt>
                <c:pt idx="292">
                  <c:v>42053</c:v>
                </c:pt>
                <c:pt idx="293">
                  <c:v>42054</c:v>
                </c:pt>
                <c:pt idx="294">
                  <c:v>42055</c:v>
                </c:pt>
                <c:pt idx="295">
                  <c:v>42058</c:v>
                </c:pt>
                <c:pt idx="296">
                  <c:v>42059</c:v>
                </c:pt>
                <c:pt idx="297">
                  <c:v>42060</c:v>
                </c:pt>
                <c:pt idx="298">
                  <c:v>42061</c:v>
                </c:pt>
                <c:pt idx="299">
                  <c:v>42062</c:v>
                </c:pt>
                <c:pt idx="300">
                  <c:v>42065</c:v>
                </c:pt>
                <c:pt idx="301">
                  <c:v>42066</c:v>
                </c:pt>
                <c:pt idx="302">
                  <c:v>42067</c:v>
                </c:pt>
                <c:pt idx="303">
                  <c:v>42068</c:v>
                </c:pt>
                <c:pt idx="304">
                  <c:v>42069</c:v>
                </c:pt>
                <c:pt idx="305">
                  <c:v>42072</c:v>
                </c:pt>
                <c:pt idx="306">
                  <c:v>42073</c:v>
                </c:pt>
                <c:pt idx="307">
                  <c:v>42074</c:v>
                </c:pt>
                <c:pt idx="308">
                  <c:v>42075</c:v>
                </c:pt>
                <c:pt idx="309">
                  <c:v>42076</c:v>
                </c:pt>
                <c:pt idx="310">
                  <c:v>42079</c:v>
                </c:pt>
                <c:pt idx="311">
                  <c:v>42080</c:v>
                </c:pt>
                <c:pt idx="312">
                  <c:v>42081</c:v>
                </c:pt>
                <c:pt idx="313">
                  <c:v>42082</c:v>
                </c:pt>
                <c:pt idx="314">
                  <c:v>42083</c:v>
                </c:pt>
                <c:pt idx="315">
                  <c:v>42086</c:v>
                </c:pt>
                <c:pt idx="316">
                  <c:v>42087</c:v>
                </c:pt>
                <c:pt idx="317">
                  <c:v>42088</c:v>
                </c:pt>
                <c:pt idx="318">
                  <c:v>42089</c:v>
                </c:pt>
                <c:pt idx="319">
                  <c:v>42090</c:v>
                </c:pt>
                <c:pt idx="320">
                  <c:v>42093</c:v>
                </c:pt>
                <c:pt idx="321">
                  <c:v>42094</c:v>
                </c:pt>
                <c:pt idx="322">
                  <c:v>42095</c:v>
                </c:pt>
                <c:pt idx="323">
                  <c:v>42096</c:v>
                </c:pt>
                <c:pt idx="324">
                  <c:v>42097</c:v>
                </c:pt>
                <c:pt idx="325">
                  <c:v>42100</c:v>
                </c:pt>
                <c:pt idx="326">
                  <c:v>42101</c:v>
                </c:pt>
                <c:pt idx="327">
                  <c:v>42102</c:v>
                </c:pt>
                <c:pt idx="328">
                  <c:v>42103</c:v>
                </c:pt>
                <c:pt idx="329">
                  <c:v>42104</c:v>
                </c:pt>
                <c:pt idx="330">
                  <c:v>42107</c:v>
                </c:pt>
                <c:pt idx="331">
                  <c:v>42108</c:v>
                </c:pt>
                <c:pt idx="332">
                  <c:v>42109</c:v>
                </c:pt>
                <c:pt idx="333">
                  <c:v>42110</c:v>
                </c:pt>
                <c:pt idx="334">
                  <c:v>42111</c:v>
                </c:pt>
                <c:pt idx="335">
                  <c:v>42114</c:v>
                </c:pt>
                <c:pt idx="336">
                  <c:v>42115</c:v>
                </c:pt>
                <c:pt idx="337">
                  <c:v>42116</c:v>
                </c:pt>
                <c:pt idx="338">
                  <c:v>42117</c:v>
                </c:pt>
                <c:pt idx="339">
                  <c:v>42118</c:v>
                </c:pt>
                <c:pt idx="340">
                  <c:v>42121</c:v>
                </c:pt>
                <c:pt idx="341">
                  <c:v>42122</c:v>
                </c:pt>
                <c:pt idx="342">
                  <c:v>42123</c:v>
                </c:pt>
                <c:pt idx="343">
                  <c:v>42124</c:v>
                </c:pt>
                <c:pt idx="344">
                  <c:v>42125</c:v>
                </c:pt>
                <c:pt idx="345">
                  <c:v>42128</c:v>
                </c:pt>
                <c:pt idx="346">
                  <c:v>42129</c:v>
                </c:pt>
                <c:pt idx="347">
                  <c:v>42130</c:v>
                </c:pt>
                <c:pt idx="348">
                  <c:v>42131</c:v>
                </c:pt>
                <c:pt idx="349">
                  <c:v>42132</c:v>
                </c:pt>
                <c:pt idx="350">
                  <c:v>42135</c:v>
                </c:pt>
                <c:pt idx="351">
                  <c:v>42136</c:v>
                </c:pt>
                <c:pt idx="352">
                  <c:v>42137</c:v>
                </c:pt>
                <c:pt idx="353">
                  <c:v>42138</c:v>
                </c:pt>
                <c:pt idx="354">
                  <c:v>42139</c:v>
                </c:pt>
                <c:pt idx="355">
                  <c:v>42142</c:v>
                </c:pt>
                <c:pt idx="356">
                  <c:v>42143</c:v>
                </c:pt>
                <c:pt idx="357">
                  <c:v>42144</c:v>
                </c:pt>
                <c:pt idx="358">
                  <c:v>42145</c:v>
                </c:pt>
                <c:pt idx="359">
                  <c:v>42146</c:v>
                </c:pt>
                <c:pt idx="360">
                  <c:v>42149</c:v>
                </c:pt>
                <c:pt idx="361">
                  <c:v>42150</c:v>
                </c:pt>
                <c:pt idx="362">
                  <c:v>42151</c:v>
                </c:pt>
                <c:pt idx="363">
                  <c:v>42152</c:v>
                </c:pt>
                <c:pt idx="364">
                  <c:v>42153</c:v>
                </c:pt>
                <c:pt idx="365">
                  <c:v>42156</c:v>
                </c:pt>
                <c:pt idx="366">
                  <c:v>42157</c:v>
                </c:pt>
                <c:pt idx="367">
                  <c:v>42158</c:v>
                </c:pt>
                <c:pt idx="368">
                  <c:v>42159</c:v>
                </c:pt>
                <c:pt idx="369">
                  <c:v>42160</c:v>
                </c:pt>
                <c:pt idx="370">
                  <c:v>42163</c:v>
                </c:pt>
                <c:pt idx="371">
                  <c:v>42164</c:v>
                </c:pt>
                <c:pt idx="372">
                  <c:v>42165</c:v>
                </c:pt>
                <c:pt idx="373">
                  <c:v>42166</c:v>
                </c:pt>
                <c:pt idx="374">
                  <c:v>42167</c:v>
                </c:pt>
                <c:pt idx="375">
                  <c:v>42170</c:v>
                </c:pt>
                <c:pt idx="376">
                  <c:v>42171</c:v>
                </c:pt>
                <c:pt idx="377">
                  <c:v>42172</c:v>
                </c:pt>
                <c:pt idx="378">
                  <c:v>42173</c:v>
                </c:pt>
                <c:pt idx="379">
                  <c:v>42174</c:v>
                </c:pt>
                <c:pt idx="380">
                  <c:v>42177</c:v>
                </c:pt>
                <c:pt idx="381">
                  <c:v>42178</c:v>
                </c:pt>
                <c:pt idx="382">
                  <c:v>42179</c:v>
                </c:pt>
                <c:pt idx="383">
                  <c:v>42180</c:v>
                </c:pt>
                <c:pt idx="384">
                  <c:v>42181</c:v>
                </c:pt>
                <c:pt idx="385">
                  <c:v>42184</c:v>
                </c:pt>
                <c:pt idx="386">
                  <c:v>42185</c:v>
                </c:pt>
                <c:pt idx="387">
                  <c:v>42186</c:v>
                </c:pt>
                <c:pt idx="388">
                  <c:v>42187</c:v>
                </c:pt>
                <c:pt idx="389">
                  <c:v>42188</c:v>
                </c:pt>
                <c:pt idx="390">
                  <c:v>42191</c:v>
                </c:pt>
                <c:pt idx="391">
                  <c:v>42192</c:v>
                </c:pt>
                <c:pt idx="392">
                  <c:v>42193</c:v>
                </c:pt>
                <c:pt idx="393">
                  <c:v>42194</c:v>
                </c:pt>
                <c:pt idx="394">
                  <c:v>42195</c:v>
                </c:pt>
                <c:pt idx="395">
                  <c:v>42198</c:v>
                </c:pt>
                <c:pt idx="396">
                  <c:v>42199</c:v>
                </c:pt>
                <c:pt idx="397">
                  <c:v>42200</c:v>
                </c:pt>
                <c:pt idx="398">
                  <c:v>42201</c:v>
                </c:pt>
                <c:pt idx="399">
                  <c:v>42202</c:v>
                </c:pt>
                <c:pt idx="400">
                  <c:v>42205</c:v>
                </c:pt>
                <c:pt idx="401">
                  <c:v>42206</c:v>
                </c:pt>
                <c:pt idx="402">
                  <c:v>42207</c:v>
                </c:pt>
                <c:pt idx="403">
                  <c:v>42208</c:v>
                </c:pt>
                <c:pt idx="404">
                  <c:v>42209</c:v>
                </c:pt>
                <c:pt idx="405">
                  <c:v>42212</c:v>
                </c:pt>
                <c:pt idx="406">
                  <c:v>42213</c:v>
                </c:pt>
                <c:pt idx="407">
                  <c:v>42214</c:v>
                </c:pt>
                <c:pt idx="408">
                  <c:v>42215</c:v>
                </c:pt>
                <c:pt idx="409">
                  <c:v>42216</c:v>
                </c:pt>
                <c:pt idx="410">
                  <c:v>42219</c:v>
                </c:pt>
                <c:pt idx="411">
                  <c:v>42220</c:v>
                </c:pt>
                <c:pt idx="412">
                  <c:v>42221</c:v>
                </c:pt>
                <c:pt idx="413">
                  <c:v>42222</c:v>
                </c:pt>
                <c:pt idx="414">
                  <c:v>42223</c:v>
                </c:pt>
                <c:pt idx="415">
                  <c:v>42226</c:v>
                </c:pt>
                <c:pt idx="416">
                  <c:v>42227</c:v>
                </c:pt>
                <c:pt idx="417">
                  <c:v>42228</c:v>
                </c:pt>
                <c:pt idx="418">
                  <c:v>42229</c:v>
                </c:pt>
                <c:pt idx="419">
                  <c:v>42230</c:v>
                </c:pt>
                <c:pt idx="420">
                  <c:v>42233</c:v>
                </c:pt>
                <c:pt idx="421">
                  <c:v>42234</c:v>
                </c:pt>
                <c:pt idx="422">
                  <c:v>42235</c:v>
                </c:pt>
                <c:pt idx="423">
                  <c:v>42236</c:v>
                </c:pt>
                <c:pt idx="424">
                  <c:v>42237</c:v>
                </c:pt>
                <c:pt idx="425">
                  <c:v>42240</c:v>
                </c:pt>
                <c:pt idx="426">
                  <c:v>42241</c:v>
                </c:pt>
                <c:pt idx="427">
                  <c:v>42242</c:v>
                </c:pt>
                <c:pt idx="428">
                  <c:v>42243</c:v>
                </c:pt>
                <c:pt idx="429">
                  <c:v>42244</c:v>
                </c:pt>
                <c:pt idx="430">
                  <c:v>42247</c:v>
                </c:pt>
                <c:pt idx="431">
                  <c:v>42248</c:v>
                </c:pt>
                <c:pt idx="432">
                  <c:v>42249</c:v>
                </c:pt>
                <c:pt idx="433">
                  <c:v>42250</c:v>
                </c:pt>
                <c:pt idx="434">
                  <c:v>42251</c:v>
                </c:pt>
                <c:pt idx="435">
                  <c:v>42254</c:v>
                </c:pt>
                <c:pt idx="436">
                  <c:v>42255</c:v>
                </c:pt>
                <c:pt idx="437">
                  <c:v>42256</c:v>
                </c:pt>
                <c:pt idx="438">
                  <c:v>42257</c:v>
                </c:pt>
                <c:pt idx="439">
                  <c:v>42258</c:v>
                </c:pt>
                <c:pt idx="440">
                  <c:v>42261</c:v>
                </c:pt>
                <c:pt idx="441">
                  <c:v>42262</c:v>
                </c:pt>
                <c:pt idx="442">
                  <c:v>42263</c:v>
                </c:pt>
                <c:pt idx="443">
                  <c:v>42264</c:v>
                </c:pt>
                <c:pt idx="444">
                  <c:v>42265</c:v>
                </c:pt>
                <c:pt idx="445">
                  <c:v>42268</c:v>
                </c:pt>
                <c:pt idx="446">
                  <c:v>42269</c:v>
                </c:pt>
                <c:pt idx="447">
                  <c:v>42270</c:v>
                </c:pt>
                <c:pt idx="448">
                  <c:v>42271</c:v>
                </c:pt>
                <c:pt idx="449">
                  <c:v>42272</c:v>
                </c:pt>
                <c:pt idx="450">
                  <c:v>42275</c:v>
                </c:pt>
                <c:pt idx="451">
                  <c:v>42276</c:v>
                </c:pt>
                <c:pt idx="452">
                  <c:v>42277</c:v>
                </c:pt>
                <c:pt idx="453">
                  <c:v>42278</c:v>
                </c:pt>
                <c:pt idx="454">
                  <c:v>42279</c:v>
                </c:pt>
                <c:pt idx="455">
                  <c:v>42282</c:v>
                </c:pt>
                <c:pt idx="456">
                  <c:v>42283</c:v>
                </c:pt>
                <c:pt idx="457">
                  <c:v>42284</c:v>
                </c:pt>
                <c:pt idx="458">
                  <c:v>42285</c:v>
                </c:pt>
                <c:pt idx="459">
                  <c:v>42286</c:v>
                </c:pt>
                <c:pt idx="460">
                  <c:v>42289</c:v>
                </c:pt>
                <c:pt idx="461">
                  <c:v>42290</c:v>
                </c:pt>
                <c:pt idx="462">
                  <c:v>42291</c:v>
                </c:pt>
                <c:pt idx="463">
                  <c:v>42292</c:v>
                </c:pt>
                <c:pt idx="464">
                  <c:v>42293</c:v>
                </c:pt>
                <c:pt idx="465">
                  <c:v>42296</c:v>
                </c:pt>
                <c:pt idx="466">
                  <c:v>42297</c:v>
                </c:pt>
                <c:pt idx="467">
                  <c:v>42298</c:v>
                </c:pt>
                <c:pt idx="468">
                  <c:v>42299</c:v>
                </c:pt>
                <c:pt idx="469">
                  <c:v>42300</c:v>
                </c:pt>
                <c:pt idx="470">
                  <c:v>42303</c:v>
                </c:pt>
                <c:pt idx="471">
                  <c:v>42304</c:v>
                </c:pt>
                <c:pt idx="472">
                  <c:v>42305</c:v>
                </c:pt>
                <c:pt idx="473">
                  <c:v>42306</c:v>
                </c:pt>
                <c:pt idx="474">
                  <c:v>42307</c:v>
                </c:pt>
                <c:pt idx="475">
                  <c:v>42310</c:v>
                </c:pt>
                <c:pt idx="476">
                  <c:v>42311</c:v>
                </c:pt>
                <c:pt idx="477">
                  <c:v>42312</c:v>
                </c:pt>
                <c:pt idx="478">
                  <c:v>42313</c:v>
                </c:pt>
                <c:pt idx="479">
                  <c:v>42314</c:v>
                </c:pt>
                <c:pt idx="480">
                  <c:v>42317</c:v>
                </c:pt>
                <c:pt idx="481">
                  <c:v>42318</c:v>
                </c:pt>
                <c:pt idx="482">
                  <c:v>42319</c:v>
                </c:pt>
                <c:pt idx="483">
                  <c:v>42320</c:v>
                </c:pt>
                <c:pt idx="484">
                  <c:v>42321</c:v>
                </c:pt>
                <c:pt idx="485">
                  <c:v>42324</c:v>
                </c:pt>
                <c:pt idx="486">
                  <c:v>42325</c:v>
                </c:pt>
                <c:pt idx="487">
                  <c:v>42326</c:v>
                </c:pt>
                <c:pt idx="488">
                  <c:v>42327</c:v>
                </c:pt>
                <c:pt idx="489">
                  <c:v>42328</c:v>
                </c:pt>
                <c:pt idx="490">
                  <c:v>42331</c:v>
                </c:pt>
                <c:pt idx="491">
                  <c:v>42332</c:v>
                </c:pt>
                <c:pt idx="492">
                  <c:v>42333</c:v>
                </c:pt>
                <c:pt idx="493">
                  <c:v>42334</c:v>
                </c:pt>
                <c:pt idx="494">
                  <c:v>42335</c:v>
                </c:pt>
                <c:pt idx="495">
                  <c:v>42338</c:v>
                </c:pt>
                <c:pt idx="496">
                  <c:v>42339</c:v>
                </c:pt>
                <c:pt idx="497">
                  <c:v>42340</c:v>
                </c:pt>
                <c:pt idx="498">
                  <c:v>42341</c:v>
                </c:pt>
                <c:pt idx="499">
                  <c:v>42342</c:v>
                </c:pt>
                <c:pt idx="500">
                  <c:v>42345</c:v>
                </c:pt>
                <c:pt idx="501">
                  <c:v>42346</c:v>
                </c:pt>
                <c:pt idx="502">
                  <c:v>42347</c:v>
                </c:pt>
                <c:pt idx="503">
                  <c:v>42348</c:v>
                </c:pt>
                <c:pt idx="504">
                  <c:v>42349</c:v>
                </c:pt>
                <c:pt idx="505">
                  <c:v>42352</c:v>
                </c:pt>
                <c:pt idx="506">
                  <c:v>42353</c:v>
                </c:pt>
                <c:pt idx="507">
                  <c:v>42354</c:v>
                </c:pt>
                <c:pt idx="508">
                  <c:v>42355</c:v>
                </c:pt>
                <c:pt idx="509">
                  <c:v>42356</c:v>
                </c:pt>
                <c:pt idx="510">
                  <c:v>42359</c:v>
                </c:pt>
                <c:pt idx="511">
                  <c:v>42360</c:v>
                </c:pt>
                <c:pt idx="512">
                  <c:v>42361</c:v>
                </c:pt>
                <c:pt idx="513">
                  <c:v>42362</c:v>
                </c:pt>
                <c:pt idx="514">
                  <c:v>42363</c:v>
                </c:pt>
                <c:pt idx="515">
                  <c:v>42366</c:v>
                </c:pt>
                <c:pt idx="516">
                  <c:v>42367</c:v>
                </c:pt>
                <c:pt idx="517">
                  <c:v>42368</c:v>
                </c:pt>
                <c:pt idx="518">
                  <c:v>42369</c:v>
                </c:pt>
                <c:pt idx="519">
                  <c:v>42370</c:v>
                </c:pt>
                <c:pt idx="520">
                  <c:v>42373</c:v>
                </c:pt>
                <c:pt idx="521">
                  <c:v>42374</c:v>
                </c:pt>
                <c:pt idx="522">
                  <c:v>42375</c:v>
                </c:pt>
                <c:pt idx="523">
                  <c:v>42376</c:v>
                </c:pt>
                <c:pt idx="524">
                  <c:v>42377</c:v>
                </c:pt>
                <c:pt idx="525">
                  <c:v>42380</c:v>
                </c:pt>
                <c:pt idx="526">
                  <c:v>42381</c:v>
                </c:pt>
                <c:pt idx="527">
                  <c:v>42382</c:v>
                </c:pt>
                <c:pt idx="528">
                  <c:v>42383</c:v>
                </c:pt>
                <c:pt idx="529">
                  <c:v>42384</c:v>
                </c:pt>
                <c:pt idx="530">
                  <c:v>42387</c:v>
                </c:pt>
                <c:pt idx="531">
                  <c:v>42388</c:v>
                </c:pt>
                <c:pt idx="532">
                  <c:v>42389</c:v>
                </c:pt>
                <c:pt idx="533">
                  <c:v>42390</c:v>
                </c:pt>
                <c:pt idx="534">
                  <c:v>42391</c:v>
                </c:pt>
                <c:pt idx="535">
                  <c:v>42394</c:v>
                </c:pt>
                <c:pt idx="536">
                  <c:v>42395</c:v>
                </c:pt>
                <c:pt idx="537">
                  <c:v>42396</c:v>
                </c:pt>
                <c:pt idx="538">
                  <c:v>42397</c:v>
                </c:pt>
                <c:pt idx="539">
                  <c:v>42398</c:v>
                </c:pt>
                <c:pt idx="540">
                  <c:v>42401</c:v>
                </c:pt>
                <c:pt idx="541">
                  <c:v>42402</c:v>
                </c:pt>
                <c:pt idx="542">
                  <c:v>42403</c:v>
                </c:pt>
                <c:pt idx="543">
                  <c:v>42404</c:v>
                </c:pt>
                <c:pt idx="544">
                  <c:v>42405</c:v>
                </c:pt>
                <c:pt idx="545">
                  <c:v>42408</c:v>
                </c:pt>
                <c:pt idx="546">
                  <c:v>42409</c:v>
                </c:pt>
                <c:pt idx="547">
                  <c:v>42410</c:v>
                </c:pt>
                <c:pt idx="548">
                  <c:v>42411</c:v>
                </c:pt>
                <c:pt idx="549">
                  <c:v>42412</c:v>
                </c:pt>
                <c:pt idx="550">
                  <c:v>42415</c:v>
                </c:pt>
                <c:pt idx="551">
                  <c:v>42416</c:v>
                </c:pt>
                <c:pt idx="552">
                  <c:v>42417</c:v>
                </c:pt>
                <c:pt idx="553">
                  <c:v>42418</c:v>
                </c:pt>
                <c:pt idx="554">
                  <c:v>42419</c:v>
                </c:pt>
                <c:pt idx="555">
                  <c:v>42422</c:v>
                </c:pt>
                <c:pt idx="556">
                  <c:v>42423</c:v>
                </c:pt>
                <c:pt idx="557">
                  <c:v>42424</c:v>
                </c:pt>
                <c:pt idx="558">
                  <c:v>42425</c:v>
                </c:pt>
                <c:pt idx="559">
                  <c:v>42426</c:v>
                </c:pt>
                <c:pt idx="560">
                  <c:v>42429</c:v>
                </c:pt>
                <c:pt idx="561">
                  <c:v>42430</c:v>
                </c:pt>
                <c:pt idx="562">
                  <c:v>42431</c:v>
                </c:pt>
                <c:pt idx="563">
                  <c:v>42432</c:v>
                </c:pt>
                <c:pt idx="564">
                  <c:v>42433</c:v>
                </c:pt>
                <c:pt idx="565">
                  <c:v>42436</c:v>
                </c:pt>
                <c:pt idx="566">
                  <c:v>42437</c:v>
                </c:pt>
                <c:pt idx="567">
                  <c:v>42438</c:v>
                </c:pt>
                <c:pt idx="568">
                  <c:v>42439</c:v>
                </c:pt>
                <c:pt idx="569">
                  <c:v>42440</c:v>
                </c:pt>
                <c:pt idx="570">
                  <c:v>42443</c:v>
                </c:pt>
                <c:pt idx="571">
                  <c:v>42444</c:v>
                </c:pt>
                <c:pt idx="572">
                  <c:v>42445</c:v>
                </c:pt>
                <c:pt idx="573">
                  <c:v>42446</c:v>
                </c:pt>
                <c:pt idx="574">
                  <c:v>42447</c:v>
                </c:pt>
                <c:pt idx="575">
                  <c:v>42450</c:v>
                </c:pt>
                <c:pt idx="576">
                  <c:v>42451</c:v>
                </c:pt>
                <c:pt idx="577">
                  <c:v>42452</c:v>
                </c:pt>
                <c:pt idx="578">
                  <c:v>42453</c:v>
                </c:pt>
                <c:pt idx="579">
                  <c:v>42454</c:v>
                </c:pt>
                <c:pt idx="580">
                  <c:v>42457</c:v>
                </c:pt>
                <c:pt idx="581">
                  <c:v>42458</c:v>
                </c:pt>
                <c:pt idx="582">
                  <c:v>42459</c:v>
                </c:pt>
                <c:pt idx="583">
                  <c:v>42460</c:v>
                </c:pt>
                <c:pt idx="584">
                  <c:v>42461</c:v>
                </c:pt>
                <c:pt idx="585">
                  <c:v>42464</c:v>
                </c:pt>
                <c:pt idx="586">
                  <c:v>42465</c:v>
                </c:pt>
                <c:pt idx="587">
                  <c:v>42466</c:v>
                </c:pt>
                <c:pt idx="588">
                  <c:v>42467</c:v>
                </c:pt>
                <c:pt idx="589">
                  <c:v>42468</c:v>
                </c:pt>
                <c:pt idx="590">
                  <c:v>42471</c:v>
                </c:pt>
                <c:pt idx="591">
                  <c:v>42472</c:v>
                </c:pt>
                <c:pt idx="592">
                  <c:v>42473</c:v>
                </c:pt>
                <c:pt idx="593">
                  <c:v>42474</c:v>
                </c:pt>
                <c:pt idx="594">
                  <c:v>42475</c:v>
                </c:pt>
                <c:pt idx="595">
                  <c:v>42478</c:v>
                </c:pt>
                <c:pt idx="596">
                  <c:v>42479</c:v>
                </c:pt>
                <c:pt idx="597">
                  <c:v>42480</c:v>
                </c:pt>
                <c:pt idx="598">
                  <c:v>42481</c:v>
                </c:pt>
                <c:pt idx="599">
                  <c:v>42482</c:v>
                </c:pt>
                <c:pt idx="600">
                  <c:v>42485</c:v>
                </c:pt>
                <c:pt idx="601">
                  <c:v>42486</c:v>
                </c:pt>
                <c:pt idx="602">
                  <c:v>42487</c:v>
                </c:pt>
                <c:pt idx="603">
                  <c:v>42488</c:v>
                </c:pt>
                <c:pt idx="604">
                  <c:v>42489</c:v>
                </c:pt>
                <c:pt idx="605">
                  <c:v>42492</c:v>
                </c:pt>
                <c:pt idx="606">
                  <c:v>42493</c:v>
                </c:pt>
                <c:pt idx="607">
                  <c:v>42494</c:v>
                </c:pt>
                <c:pt idx="608">
                  <c:v>42495</c:v>
                </c:pt>
                <c:pt idx="609">
                  <c:v>42496</c:v>
                </c:pt>
                <c:pt idx="610">
                  <c:v>42499</c:v>
                </c:pt>
                <c:pt idx="611">
                  <c:v>42500</c:v>
                </c:pt>
                <c:pt idx="612">
                  <c:v>42501</c:v>
                </c:pt>
                <c:pt idx="613">
                  <c:v>42502</c:v>
                </c:pt>
                <c:pt idx="614">
                  <c:v>42503</c:v>
                </c:pt>
                <c:pt idx="615">
                  <c:v>42506</c:v>
                </c:pt>
                <c:pt idx="616">
                  <c:v>42507</c:v>
                </c:pt>
                <c:pt idx="617">
                  <c:v>42508</c:v>
                </c:pt>
                <c:pt idx="618">
                  <c:v>42509</c:v>
                </c:pt>
                <c:pt idx="619">
                  <c:v>42510</c:v>
                </c:pt>
                <c:pt idx="620">
                  <c:v>42513</c:v>
                </c:pt>
                <c:pt idx="621">
                  <c:v>42514</c:v>
                </c:pt>
                <c:pt idx="622">
                  <c:v>42515</c:v>
                </c:pt>
                <c:pt idx="623">
                  <c:v>42516</c:v>
                </c:pt>
                <c:pt idx="624">
                  <c:v>42517</c:v>
                </c:pt>
                <c:pt idx="625">
                  <c:v>42520</c:v>
                </c:pt>
                <c:pt idx="626">
                  <c:v>42521</c:v>
                </c:pt>
                <c:pt idx="627">
                  <c:v>42522</c:v>
                </c:pt>
                <c:pt idx="628">
                  <c:v>42523</c:v>
                </c:pt>
                <c:pt idx="629">
                  <c:v>42524</c:v>
                </c:pt>
                <c:pt idx="630">
                  <c:v>42527</c:v>
                </c:pt>
                <c:pt idx="631">
                  <c:v>42528</c:v>
                </c:pt>
                <c:pt idx="632">
                  <c:v>42529</c:v>
                </c:pt>
                <c:pt idx="633">
                  <c:v>42530</c:v>
                </c:pt>
                <c:pt idx="634">
                  <c:v>42531</c:v>
                </c:pt>
                <c:pt idx="635">
                  <c:v>42534</c:v>
                </c:pt>
                <c:pt idx="636">
                  <c:v>42535</c:v>
                </c:pt>
                <c:pt idx="637">
                  <c:v>42536</c:v>
                </c:pt>
                <c:pt idx="638">
                  <c:v>42537</c:v>
                </c:pt>
                <c:pt idx="639">
                  <c:v>42538</c:v>
                </c:pt>
                <c:pt idx="640">
                  <c:v>42541</c:v>
                </c:pt>
                <c:pt idx="641">
                  <c:v>42542</c:v>
                </c:pt>
                <c:pt idx="642">
                  <c:v>42543</c:v>
                </c:pt>
                <c:pt idx="643">
                  <c:v>42544</c:v>
                </c:pt>
                <c:pt idx="644">
                  <c:v>42545</c:v>
                </c:pt>
                <c:pt idx="645">
                  <c:v>42548</c:v>
                </c:pt>
                <c:pt idx="646">
                  <c:v>42549</c:v>
                </c:pt>
                <c:pt idx="647">
                  <c:v>42550</c:v>
                </c:pt>
                <c:pt idx="648">
                  <c:v>42551</c:v>
                </c:pt>
                <c:pt idx="649">
                  <c:v>42552</c:v>
                </c:pt>
                <c:pt idx="650">
                  <c:v>42555</c:v>
                </c:pt>
                <c:pt idx="651">
                  <c:v>42556</c:v>
                </c:pt>
                <c:pt idx="652">
                  <c:v>42557</c:v>
                </c:pt>
                <c:pt idx="653">
                  <c:v>42558</c:v>
                </c:pt>
                <c:pt idx="654">
                  <c:v>42559</c:v>
                </c:pt>
                <c:pt idx="655">
                  <c:v>42562</c:v>
                </c:pt>
                <c:pt idx="656">
                  <c:v>42563</c:v>
                </c:pt>
                <c:pt idx="657">
                  <c:v>42564</c:v>
                </c:pt>
                <c:pt idx="658">
                  <c:v>42565</c:v>
                </c:pt>
                <c:pt idx="659">
                  <c:v>42566</c:v>
                </c:pt>
                <c:pt idx="660">
                  <c:v>42569</c:v>
                </c:pt>
                <c:pt idx="661">
                  <c:v>42570</c:v>
                </c:pt>
                <c:pt idx="662">
                  <c:v>42571</c:v>
                </c:pt>
                <c:pt idx="663">
                  <c:v>42572</c:v>
                </c:pt>
                <c:pt idx="664">
                  <c:v>42573</c:v>
                </c:pt>
                <c:pt idx="665">
                  <c:v>42576</c:v>
                </c:pt>
                <c:pt idx="666">
                  <c:v>42577</c:v>
                </c:pt>
                <c:pt idx="667">
                  <c:v>42578</c:v>
                </c:pt>
                <c:pt idx="668">
                  <c:v>42579</c:v>
                </c:pt>
                <c:pt idx="669">
                  <c:v>42580</c:v>
                </c:pt>
                <c:pt idx="670">
                  <c:v>42583</c:v>
                </c:pt>
                <c:pt idx="671">
                  <c:v>42584</c:v>
                </c:pt>
                <c:pt idx="672">
                  <c:v>42585</c:v>
                </c:pt>
                <c:pt idx="673">
                  <c:v>42586</c:v>
                </c:pt>
                <c:pt idx="674">
                  <c:v>42587</c:v>
                </c:pt>
                <c:pt idx="675">
                  <c:v>42590</c:v>
                </c:pt>
                <c:pt idx="676">
                  <c:v>42591</c:v>
                </c:pt>
                <c:pt idx="677">
                  <c:v>42592</c:v>
                </c:pt>
                <c:pt idx="678">
                  <c:v>42593</c:v>
                </c:pt>
                <c:pt idx="679">
                  <c:v>42594</c:v>
                </c:pt>
                <c:pt idx="680">
                  <c:v>42597</c:v>
                </c:pt>
                <c:pt idx="681">
                  <c:v>42598</c:v>
                </c:pt>
                <c:pt idx="682">
                  <c:v>42599</c:v>
                </c:pt>
                <c:pt idx="683">
                  <c:v>42600</c:v>
                </c:pt>
                <c:pt idx="684">
                  <c:v>42601</c:v>
                </c:pt>
                <c:pt idx="685">
                  <c:v>42604</c:v>
                </c:pt>
                <c:pt idx="686">
                  <c:v>42605</c:v>
                </c:pt>
                <c:pt idx="687">
                  <c:v>42606</c:v>
                </c:pt>
                <c:pt idx="688">
                  <c:v>42607</c:v>
                </c:pt>
                <c:pt idx="689">
                  <c:v>42608</c:v>
                </c:pt>
                <c:pt idx="690">
                  <c:v>42611</c:v>
                </c:pt>
                <c:pt idx="691">
                  <c:v>42612</c:v>
                </c:pt>
                <c:pt idx="692">
                  <c:v>42613</c:v>
                </c:pt>
                <c:pt idx="693">
                  <c:v>42614</c:v>
                </c:pt>
                <c:pt idx="694">
                  <c:v>42615</c:v>
                </c:pt>
                <c:pt idx="695">
                  <c:v>42618</c:v>
                </c:pt>
                <c:pt idx="696">
                  <c:v>42619</c:v>
                </c:pt>
                <c:pt idx="697">
                  <c:v>42620</c:v>
                </c:pt>
                <c:pt idx="698">
                  <c:v>42621</c:v>
                </c:pt>
                <c:pt idx="699">
                  <c:v>42622</c:v>
                </c:pt>
                <c:pt idx="700">
                  <c:v>42625</c:v>
                </c:pt>
                <c:pt idx="701">
                  <c:v>42626</c:v>
                </c:pt>
                <c:pt idx="702">
                  <c:v>42627</c:v>
                </c:pt>
                <c:pt idx="703">
                  <c:v>42628</c:v>
                </c:pt>
                <c:pt idx="704">
                  <c:v>42629</c:v>
                </c:pt>
                <c:pt idx="705">
                  <c:v>42632</c:v>
                </c:pt>
                <c:pt idx="706">
                  <c:v>42633</c:v>
                </c:pt>
                <c:pt idx="707">
                  <c:v>42634</c:v>
                </c:pt>
                <c:pt idx="708">
                  <c:v>42635</c:v>
                </c:pt>
                <c:pt idx="709">
                  <c:v>42636</c:v>
                </c:pt>
                <c:pt idx="710">
                  <c:v>42639</c:v>
                </c:pt>
                <c:pt idx="711">
                  <c:v>42640</c:v>
                </c:pt>
                <c:pt idx="712">
                  <c:v>42641</c:v>
                </c:pt>
                <c:pt idx="713">
                  <c:v>42642</c:v>
                </c:pt>
                <c:pt idx="714">
                  <c:v>42643</c:v>
                </c:pt>
                <c:pt idx="715">
                  <c:v>42646</c:v>
                </c:pt>
                <c:pt idx="716">
                  <c:v>42647</c:v>
                </c:pt>
                <c:pt idx="717">
                  <c:v>42648</c:v>
                </c:pt>
                <c:pt idx="718">
                  <c:v>42649</c:v>
                </c:pt>
                <c:pt idx="719">
                  <c:v>42650</c:v>
                </c:pt>
                <c:pt idx="720">
                  <c:v>42653</c:v>
                </c:pt>
                <c:pt idx="721">
                  <c:v>42654</c:v>
                </c:pt>
                <c:pt idx="722">
                  <c:v>42655</c:v>
                </c:pt>
                <c:pt idx="723">
                  <c:v>42656</c:v>
                </c:pt>
                <c:pt idx="724">
                  <c:v>42657</c:v>
                </c:pt>
                <c:pt idx="725">
                  <c:v>42660</c:v>
                </c:pt>
                <c:pt idx="726">
                  <c:v>42661</c:v>
                </c:pt>
                <c:pt idx="727">
                  <c:v>42662</c:v>
                </c:pt>
                <c:pt idx="728">
                  <c:v>42663</c:v>
                </c:pt>
                <c:pt idx="729">
                  <c:v>42664</c:v>
                </c:pt>
                <c:pt idx="730">
                  <c:v>42667</c:v>
                </c:pt>
                <c:pt idx="731">
                  <c:v>42668</c:v>
                </c:pt>
                <c:pt idx="732">
                  <c:v>42669</c:v>
                </c:pt>
                <c:pt idx="733">
                  <c:v>42670</c:v>
                </c:pt>
                <c:pt idx="734">
                  <c:v>42671</c:v>
                </c:pt>
                <c:pt idx="735">
                  <c:v>42674</c:v>
                </c:pt>
                <c:pt idx="736">
                  <c:v>42675</c:v>
                </c:pt>
                <c:pt idx="737">
                  <c:v>42676</c:v>
                </c:pt>
                <c:pt idx="738">
                  <c:v>42677</c:v>
                </c:pt>
                <c:pt idx="739">
                  <c:v>42678</c:v>
                </c:pt>
                <c:pt idx="740">
                  <c:v>42681</c:v>
                </c:pt>
                <c:pt idx="741">
                  <c:v>42682</c:v>
                </c:pt>
                <c:pt idx="742">
                  <c:v>42683</c:v>
                </c:pt>
                <c:pt idx="743">
                  <c:v>42684</c:v>
                </c:pt>
                <c:pt idx="744">
                  <c:v>42685</c:v>
                </c:pt>
                <c:pt idx="745">
                  <c:v>42688</c:v>
                </c:pt>
                <c:pt idx="746">
                  <c:v>42689</c:v>
                </c:pt>
                <c:pt idx="747">
                  <c:v>42690</c:v>
                </c:pt>
                <c:pt idx="748">
                  <c:v>42691</c:v>
                </c:pt>
                <c:pt idx="749">
                  <c:v>42692</c:v>
                </c:pt>
                <c:pt idx="750">
                  <c:v>42695</c:v>
                </c:pt>
                <c:pt idx="751">
                  <c:v>42696</c:v>
                </c:pt>
                <c:pt idx="752">
                  <c:v>42697</c:v>
                </c:pt>
                <c:pt idx="753">
                  <c:v>42698</c:v>
                </c:pt>
                <c:pt idx="754">
                  <c:v>42699</c:v>
                </c:pt>
                <c:pt idx="755">
                  <c:v>42702</c:v>
                </c:pt>
                <c:pt idx="756">
                  <c:v>42703</c:v>
                </c:pt>
                <c:pt idx="757">
                  <c:v>42704</c:v>
                </c:pt>
                <c:pt idx="758">
                  <c:v>42705</c:v>
                </c:pt>
                <c:pt idx="759">
                  <c:v>42706</c:v>
                </c:pt>
                <c:pt idx="760">
                  <c:v>42709</c:v>
                </c:pt>
                <c:pt idx="761">
                  <c:v>42710</c:v>
                </c:pt>
                <c:pt idx="762">
                  <c:v>42711</c:v>
                </c:pt>
                <c:pt idx="763">
                  <c:v>42712</c:v>
                </c:pt>
                <c:pt idx="764">
                  <c:v>42713</c:v>
                </c:pt>
                <c:pt idx="765">
                  <c:v>42716</c:v>
                </c:pt>
                <c:pt idx="766">
                  <c:v>42717</c:v>
                </c:pt>
                <c:pt idx="767">
                  <c:v>42718</c:v>
                </c:pt>
                <c:pt idx="768">
                  <c:v>42719</c:v>
                </c:pt>
                <c:pt idx="769">
                  <c:v>42720</c:v>
                </c:pt>
                <c:pt idx="770">
                  <c:v>42723</c:v>
                </c:pt>
                <c:pt idx="771">
                  <c:v>42724</c:v>
                </c:pt>
                <c:pt idx="772">
                  <c:v>42725</c:v>
                </c:pt>
                <c:pt idx="773">
                  <c:v>42726</c:v>
                </c:pt>
                <c:pt idx="774">
                  <c:v>42727</c:v>
                </c:pt>
                <c:pt idx="775">
                  <c:v>42730</c:v>
                </c:pt>
                <c:pt idx="776">
                  <c:v>42731</c:v>
                </c:pt>
                <c:pt idx="777">
                  <c:v>42732</c:v>
                </c:pt>
                <c:pt idx="778">
                  <c:v>42733</c:v>
                </c:pt>
                <c:pt idx="779">
                  <c:v>42734</c:v>
                </c:pt>
                <c:pt idx="780">
                  <c:v>42737</c:v>
                </c:pt>
                <c:pt idx="781">
                  <c:v>42738</c:v>
                </c:pt>
                <c:pt idx="782">
                  <c:v>42739</c:v>
                </c:pt>
                <c:pt idx="783">
                  <c:v>42740</c:v>
                </c:pt>
                <c:pt idx="784">
                  <c:v>42741</c:v>
                </c:pt>
                <c:pt idx="785">
                  <c:v>42744</c:v>
                </c:pt>
                <c:pt idx="786">
                  <c:v>42745</c:v>
                </c:pt>
                <c:pt idx="787">
                  <c:v>42746</c:v>
                </c:pt>
                <c:pt idx="788">
                  <c:v>42747</c:v>
                </c:pt>
                <c:pt idx="789">
                  <c:v>42748</c:v>
                </c:pt>
                <c:pt idx="790">
                  <c:v>42751</c:v>
                </c:pt>
                <c:pt idx="791">
                  <c:v>42752</c:v>
                </c:pt>
                <c:pt idx="792">
                  <c:v>42753</c:v>
                </c:pt>
                <c:pt idx="793">
                  <c:v>42754</c:v>
                </c:pt>
                <c:pt idx="794">
                  <c:v>42755</c:v>
                </c:pt>
                <c:pt idx="795">
                  <c:v>42758</c:v>
                </c:pt>
                <c:pt idx="796">
                  <c:v>42759</c:v>
                </c:pt>
                <c:pt idx="797">
                  <c:v>42760</c:v>
                </c:pt>
                <c:pt idx="798">
                  <c:v>42761</c:v>
                </c:pt>
                <c:pt idx="799">
                  <c:v>42762</c:v>
                </c:pt>
                <c:pt idx="800">
                  <c:v>42765</c:v>
                </c:pt>
                <c:pt idx="801">
                  <c:v>42766</c:v>
                </c:pt>
                <c:pt idx="802">
                  <c:v>42767</c:v>
                </c:pt>
                <c:pt idx="803">
                  <c:v>42768</c:v>
                </c:pt>
                <c:pt idx="804">
                  <c:v>42769</c:v>
                </c:pt>
                <c:pt idx="805">
                  <c:v>42772</c:v>
                </c:pt>
                <c:pt idx="806">
                  <c:v>42773</c:v>
                </c:pt>
                <c:pt idx="807">
                  <c:v>42774</c:v>
                </c:pt>
                <c:pt idx="808">
                  <c:v>42775</c:v>
                </c:pt>
                <c:pt idx="809">
                  <c:v>42776</c:v>
                </c:pt>
                <c:pt idx="810">
                  <c:v>42779</c:v>
                </c:pt>
                <c:pt idx="811">
                  <c:v>42780</c:v>
                </c:pt>
                <c:pt idx="812">
                  <c:v>42781</c:v>
                </c:pt>
                <c:pt idx="813">
                  <c:v>42782</c:v>
                </c:pt>
                <c:pt idx="814">
                  <c:v>42783</c:v>
                </c:pt>
                <c:pt idx="815">
                  <c:v>42786</c:v>
                </c:pt>
                <c:pt idx="816">
                  <c:v>42787</c:v>
                </c:pt>
                <c:pt idx="817">
                  <c:v>42788</c:v>
                </c:pt>
                <c:pt idx="818">
                  <c:v>42789</c:v>
                </c:pt>
                <c:pt idx="819">
                  <c:v>42790</c:v>
                </c:pt>
                <c:pt idx="820">
                  <c:v>42793</c:v>
                </c:pt>
                <c:pt idx="821">
                  <c:v>42794</c:v>
                </c:pt>
                <c:pt idx="822">
                  <c:v>42795</c:v>
                </c:pt>
                <c:pt idx="823">
                  <c:v>42796</c:v>
                </c:pt>
                <c:pt idx="824">
                  <c:v>42797</c:v>
                </c:pt>
                <c:pt idx="825">
                  <c:v>42800</c:v>
                </c:pt>
                <c:pt idx="826">
                  <c:v>42801</c:v>
                </c:pt>
                <c:pt idx="827">
                  <c:v>42802</c:v>
                </c:pt>
                <c:pt idx="828">
                  <c:v>42803</c:v>
                </c:pt>
                <c:pt idx="829">
                  <c:v>42804</c:v>
                </c:pt>
                <c:pt idx="830">
                  <c:v>42807</c:v>
                </c:pt>
                <c:pt idx="831">
                  <c:v>42808</c:v>
                </c:pt>
                <c:pt idx="832">
                  <c:v>42809</c:v>
                </c:pt>
                <c:pt idx="833">
                  <c:v>42810</c:v>
                </c:pt>
                <c:pt idx="834">
                  <c:v>42811</c:v>
                </c:pt>
                <c:pt idx="835">
                  <c:v>42814</c:v>
                </c:pt>
                <c:pt idx="836">
                  <c:v>42815</c:v>
                </c:pt>
                <c:pt idx="837">
                  <c:v>42816</c:v>
                </c:pt>
                <c:pt idx="838">
                  <c:v>42817</c:v>
                </c:pt>
                <c:pt idx="839">
                  <c:v>42818</c:v>
                </c:pt>
                <c:pt idx="840">
                  <c:v>42821</c:v>
                </c:pt>
                <c:pt idx="841">
                  <c:v>42822</c:v>
                </c:pt>
                <c:pt idx="842">
                  <c:v>42823</c:v>
                </c:pt>
                <c:pt idx="843">
                  <c:v>42824</c:v>
                </c:pt>
                <c:pt idx="844">
                  <c:v>42825</c:v>
                </c:pt>
                <c:pt idx="845">
                  <c:v>42828</c:v>
                </c:pt>
                <c:pt idx="846">
                  <c:v>42829</c:v>
                </c:pt>
                <c:pt idx="847">
                  <c:v>42830</c:v>
                </c:pt>
                <c:pt idx="848">
                  <c:v>42831</c:v>
                </c:pt>
                <c:pt idx="849">
                  <c:v>42832</c:v>
                </c:pt>
                <c:pt idx="850">
                  <c:v>42835</c:v>
                </c:pt>
                <c:pt idx="851">
                  <c:v>42836</c:v>
                </c:pt>
                <c:pt idx="852">
                  <c:v>42837</c:v>
                </c:pt>
                <c:pt idx="853">
                  <c:v>42838</c:v>
                </c:pt>
                <c:pt idx="854">
                  <c:v>42839</c:v>
                </c:pt>
                <c:pt idx="855">
                  <c:v>42842</c:v>
                </c:pt>
                <c:pt idx="856">
                  <c:v>42843</c:v>
                </c:pt>
                <c:pt idx="857">
                  <c:v>42844</c:v>
                </c:pt>
                <c:pt idx="858">
                  <c:v>42845</c:v>
                </c:pt>
                <c:pt idx="859">
                  <c:v>42846</c:v>
                </c:pt>
                <c:pt idx="860">
                  <c:v>42849</c:v>
                </c:pt>
                <c:pt idx="861">
                  <c:v>42850</c:v>
                </c:pt>
                <c:pt idx="862">
                  <c:v>42851</c:v>
                </c:pt>
                <c:pt idx="863">
                  <c:v>42852</c:v>
                </c:pt>
                <c:pt idx="864">
                  <c:v>42853</c:v>
                </c:pt>
                <c:pt idx="865">
                  <c:v>42856</c:v>
                </c:pt>
                <c:pt idx="866">
                  <c:v>42857</c:v>
                </c:pt>
                <c:pt idx="867">
                  <c:v>42858</c:v>
                </c:pt>
                <c:pt idx="868">
                  <c:v>42859</c:v>
                </c:pt>
                <c:pt idx="869">
                  <c:v>42860</c:v>
                </c:pt>
                <c:pt idx="870">
                  <c:v>42863</c:v>
                </c:pt>
                <c:pt idx="871">
                  <c:v>42864</c:v>
                </c:pt>
                <c:pt idx="872">
                  <c:v>42865</c:v>
                </c:pt>
                <c:pt idx="873">
                  <c:v>42866</c:v>
                </c:pt>
                <c:pt idx="874">
                  <c:v>42867</c:v>
                </c:pt>
                <c:pt idx="875">
                  <c:v>42870</c:v>
                </c:pt>
                <c:pt idx="876">
                  <c:v>42871</c:v>
                </c:pt>
                <c:pt idx="877">
                  <c:v>42872</c:v>
                </c:pt>
                <c:pt idx="878">
                  <c:v>42873</c:v>
                </c:pt>
                <c:pt idx="879">
                  <c:v>42874</c:v>
                </c:pt>
                <c:pt idx="880">
                  <c:v>42877</c:v>
                </c:pt>
                <c:pt idx="881">
                  <c:v>42878</c:v>
                </c:pt>
                <c:pt idx="882">
                  <c:v>42879</c:v>
                </c:pt>
                <c:pt idx="883">
                  <c:v>42880</c:v>
                </c:pt>
                <c:pt idx="884">
                  <c:v>42881</c:v>
                </c:pt>
                <c:pt idx="885">
                  <c:v>42884</c:v>
                </c:pt>
                <c:pt idx="886">
                  <c:v>42885</c:v>
                </c:pt>
                <c:pt idx="887">
                  <c:v>42886</c:v>
                </c:pt>
                <c:pt idx="888">
                  <c:v>42887</c:v>
                </c:pt>
                <c:pt idx="889">
                  <c:v>42888</c:v>
                </c:pt>
                <c:pt idx="890">
                  <c:v>42891</c:v>
                </c:pt>
                <c:pt idx="891">
                  <c:v>42892</c:v>
                </c:pt>
                <c:pt idx="892">
                  <c:v>42893</c:v>
                </c:pt>
                <c:pt idx="893">
                  <c:v>42894</c:v>
                </c:pt>
                <c:pt idx="894">
                  <c:v>42895</c:v>
                </c:pt>
                <c:pt idx="895">
                  <c:v>42898</c:v>
                </c:pt>
                <c:pt idx="896">
                  <c:v>42899</c:v>
                </c:pt>
                <c:pt idx="897">
                  <c:v>42900</c:v>
                </c:pt>
                <c:pt idx="898">
                  <c:v>42901</c:v>
                </c:pt>
                <c:pt idx="899">
                  <c:v>42902</c:v>
                </c:pt>
                <c:pt idx="900">
                  <c:v>42905</c:v>
                </c:pt>
                <c:pt idx="901">
                  <c:v>42906</c:v>
                </c:pt>
                <c:pt idx="902">
                  <c:v>42907</c:v>
                </c:pt>
                <c:pt idx="903">
                  <c:v>42908</c:v>
                </c:pt>
                <c:pt idx="904">
                  <c:v>42909</c:v>
                </c:pt>
                <c:pt idx="905">
                  <c:v>42912</c:v>
                </c:pt>
                <c:pt idx="906">
                  <c:v>42913</c:v>
                </c:pt>
                <c:pt idx="907">
                  <c:v>42914</c:v>
                </c:pt>
                <c:pt idx="908">
                  <c:v>42915</c:v>
                </c:pt>
                <c:pt idx="909">
                  <c:v>42916</c:v>
                </c:pt>
                <c:pt idx="910">
                  <c:v>42919</c:v>
                </c:pt>
                <c:pt idx="911">
                  <c:v>42920</c:v>
                </c:pt>
                <c:pt idx="912">
                  <c:v>42921</c:v>
                </c:pt>
                <c:pt idx="913">
                  <c:v>42922</c:v>
                </c:pt>
                <c:pt idx="914">
                  <c:v>42923</c:v>
                </c:pt>
                <c:pt idx="915">
                  <c:v>42926</c:v>
                </c:pt>
                <c:pt idx="916">
                  <c:v>42927</c:v>
                </c:pt>
                <c:pt idx="917">
                  <c:v>42928</c:v>
                </c:pt>
                <c:pt idx="918">
                  <c:v>42929</c:v>
                </c:pt>
                <c:pt idx="919">
                  <c:v>42930</c:v>
                </c:pt>
                <c:pt idx="920">
                  <c:v>42933</c:v>
                </c:pt>
                <c:pt idx="921">
                  <c:v>42934</c:v>
                </c:pt>
                <c:pt idx="922">
                  <c:v>42935</c:v>
                </c:pt>
                <c:pt idx="923">
                  <c:v>42936</c:v>
                </c:pt>
                <c:pt idx="924">
                  <c:v>42937</c:v>
                </c:pt>
                <c:pt idx="925">
                  <c:v>42940</c:v>
                </c:pt>
                <c:pt idx="926">
                  <c:v>42941</c:v>
                </c:pt>
                <c:pt idx="927">
                  <c:v>42942</c:v>
                </c:pt>
                <c:pt idx="928">
                  <c:v>42943</c:v>
                </c:pt>
                <c:pt idx="929">
                  <c:v>42944</c:v>
                </c:pt>
                <c:pt idx="930">
                  <c:v>42947</c:v>
                </c:pt>
                <c:pt idx="931">
                  <c:v>42948</c:v>
                </c:pt>
                <c:pt idx="932">
                  <c:v>42949</c:v>
                </c:pt>
                <c:pt idx="933">
                  <c:v>42950</c:v>
                </c:pt>
                <c:pt idx="934">
                  <c:v>42951</c:v>
                </c:pt>
                <c:pt idx="935">
                  <c:v>42954</c:v>
                </c:pt>
                <c:pt idx="936">
                  <c:v>42955</c:v>
                </c:pt>
                <c:pt idx="937">
                  <c:v>42956</c:v>
                </c:pt>
                <c:pt idx="938">
                  <c:v>42957</c:v>
                </c:pt>
              </c:numCache>
            </c:numRef>
          </c:xVal>
          <c:yVal>
            <c:numRef>
              <c:f>'NKY Index'!$C$3:$C$941</c:f>
              <c:numCache>
                <c:formatCode>General</c:formatCode>
                <c:ptCount val="939"/>
                <c:pt idx="0">
                  <c:v>20.49153130990414</c:v>
                </c:pt>
                <c:pt idx="1">
                  <c:v>20.49153130990414</c:v>
                </c:pt>
                <c:pt idx="2">
                  <c:v>20.49153130990414</c:v>
                </c:pt>
                <c:pt idx="3">
                  <c:v>20.49153130990414</c:v>
                </c:pt>
                <c:pt idx="4">
                  <c:v>20.49153130990414</c:v>
                </c:pt>
                <c:pt idx="5">
                  <c:v>20.49153130990414</c:v>
                </c:pt>
                <c:pt idx="6">
                  <c:v>20.49153130990414</c:v>
                </c:pt>
                <c:pt idx="7">
                  <c:v>20.49153130990414</c:v>
                </c:pt>
                <c:pt idx="8">
                  <c:v>20.49153130990414</c:v>
                </c:pt>
                <c:pt idx="9">
                  <c:v>20.49153130990414</c:v>
                </c:pt>
                <c:pt idx="10">
                  <c:v>20.49153130990414</c:v>
                </c:pt>
                <c:pt idx="11">
                  <c:v>20.49153130990414</c:v>
                </c:pt>
                <c:pt idx="12">
                  <c:v>20.49153130990414</c:v>
                </c:pt>
                <c:pt idx="13">
                  <c:v>20.49153130990414</c:v>
                </c:pt>
                <c:pt idx="14">
                  <c:v>20.49153130990414</c:v>
                </c:pt>
                <c:pt idx="15">
                  <c:v>20.49153130990414</c:v>
                </c:pt>
                <c:pt idx="16">
                  <c:v>20.49153130990414</c:v>
                </c:pt>
                <c:pt idx="17">
                  <c:v>20.49153130990414</c:v>
                </c:pt>
                <c:pt idx="18">
                  <c:v>20.49153130990414</c:v>
                </c:pt>
                <c:pt idx="19">
                  <c:v>20.49153130990414</c:v>
                </c:pt>
                <c:pt idx="20">
                  <c:v>20.49153130990414</c:v>
                </c:pt>
                <c:pt idx="21">
                  <c:v>20.49153130990414</c:v>
                </c:pt>
                <c:pt idx="22">
                  <c:v>20.49153130990414</c:v>
                </c:pt>
                <c:pt idx="23">
                  <c:v>20.49153130990414</c:v>
                </c:pt>
                <c:pt idx="24">
                  <c:v>20.49153130990414</c:v>
                </c:pt>
                <c:pt idx="25">
                  <c:v>20.49153130990414</c:v>
                </c:pt>
                <c:pt idx="26">
                  <c:v>20.49153130990414</c:v>
                </c:pt>
                <c:pt idx="27">
                  <c:v>20.49153130990414</c:v>
                </c:pt>
                <c:pt idx="28">
                  <c:v>20.49153130990414</c:v>
                </c:pt>
                <c:pt idx="29">
                  <c:v>20.49153130990414</c:v>
                </c:pt>
                <c:pt idx="30">
                  <c:v>20.49153130990414</c:v>
                </c:pt>
                <c:pt idx="31">
                  <c:v>20.49153130990414</c:v>
                </c:pt>
                <c:pt idx="32">
                  <c:v>20.49153130990414</c:v>
                </c:pt>
                <c:pt idx="33">
                  <c:v>20.49153130990414</c:v>
                </c:pt>
                <c:pt idx="34">
                  <c:v>20.49153130990414</c:v>
                </c:pt>
                <c:pt idx="35">
                  <c:v>20.49153130990414</c:v>
                </c:pt>
                <c:pt idx="36">
                  <c:v>20.49153130990414</c:v>
                </c:pt>
                <c:pt idx="37">
                  <c:v>20.49153130990414</c:v>
                </c:pt>
                <c:pt idx="38">
                  <c:v>20.49153130990414</c:v>
                </c:pt>
                <c:pt idx="39">
                  <c:v>20.49153130990414</c:v>
                </c:pt>
                <c:pt idx="40">
                  <c:v>20.49153130990414</c:v>
                </c:pt>
                <c:pt idx="41">
                  <c:v>20.49153130990414</c:v>
                </c:pt>
                <c:pt idx="42">
                  <c:v>20.49153130990414</c:v>
                </c:pt>
                <c:pt idx="43">
                  <c:v>20.49153130990414</c:v>
                </c:pt>
                <c:pt idx="44">
                  <c:v>20.49153130990414</c:v>
                </c:pt>
                <c:pt idx="45">
                  <c:v>20.49153130990414</c:v>
                </c:pt>
                <c:pt idx="46">
                  <c:v>20.49153130990414</c:v>
                </c:pt>
                <c:pt idx="47">
                  <c:v>20.49153130990414</c:v>
                </c:pt>
                <c:pt idx="48">
                  <c:v>20.49153130990414</c:v>
                </c:pt>
                <c:pt idx="49">
                  <c:v>20.49153130990414</c:v>
                </c:pt>
                <c:pt idx="50">
                  <c:v>20.49153130990414</c:v>
                </c:pt>
                <c:pt idx="51">
                  <c:v>20.49153130990414</c:v>
                </c:pt>
                <c:pt idx="52">
                  <c:v>20.49153130990414</c:v>
                </c:pt>
                <c:pt idx="53">
                  <c:v>20.49153130990414</c:v>
                </c:pt>
                <c:pt idx="54">
                  <c:v>20.49153130990414</c:v>
                </c:pt>
                <c:pt idx="55">
                  <c:v>20.49153130990414</c:v>
                </c:pt>
                <c:pt idx="56">
                  <c:v>20.49153130990414</c:v>
                </c:pt>
                <c:pt idx="57">
                  <c:v>20.49153130990414</c:v>
                </c:pt>
                <c:pt idx="58">
                  <c:v>20.49153130990414</c:v>
                </c:pt>
                <c:pt idx="59">
                  <c:v>20.49153130990414</c:v>
                </c:pt>
                <c:pt idx="60">
                  <c:v>20.49153130990414</c:v>
                </c:pt>
                <c:pt idx="61">
                  <c:v>20.49153130990414</c:v>
                </c:pt>
                <c:pt idx="62">
                  <c:v>20.49153130990414</c:v>
                </c:pt>
                <c:pt idx="63">
                  <c:v>20.49153130990414</c:v>
                </c:pt>
                <c:pt idx="64">
                  <c:v>20.49153130990414</c:v>
                </c:pt>
                <c:pt idx="65">
                  <c:v>20.49153130990414</c:v>
                </c:pt>
                <c:pt idx="66">
                  <c:v>20.49153130990414</c:v>
                </c:pt>
                <c:pt idx="67">
                  <c:v>20.49153130990414</c:v>
                </c:pt>
                <c:pt idx="68">
                  <c:v>20.49153130990414</c:v>
                </c:pt>
                <c:pt idx="69">
                  <c:v>20.49153130990414</c:v>
                </c:pt>
                <c:pt idx="70">
                  <c:v>20.49153130990414</c:v>
                </c:pt>
                <c:pt idx="71">
                  <c:v>20.49153130990414</c:v>
                </c:pt>
                <c:pt idx="72">
                  <c:v>20.49153130990414</c:v>
                </c:pt>
                <c:pt idx="73">
                  <c:v>20.49153130990414</c:v>
                </c:pt>
                <c:pt idx="74">
                  <c:v>20.49153130990414</c:v>
                </c:pt>
                <c:pt idx="75">
                  <c:v>20.49153130990414</c:v>
                </c:pt>
                <c:pt idx="76">
                  <c:v>20.49153130990414</c:v>
                </c:pt>
                <c:pt idx="77">
                  <c:v>20.49153130990414</c:v>
                </c:pt>
                <c:pt idx="78">
                  <c:v>20.49153130990414</c:v>
                </c:pt>
                <c:pt idx="79">
                  <c:v>20.49153130990414</c:v>
                </c:pt>
                <c:pt idx="80">
                  <c:v>20.49153130990414</c:v>
                </c:pt>
                <c:pt idx="81">
                  <c:v>20.49153130990414</c:v>
                </c:pt>
                <c:pt idx="82">
                  <c:v>20.49153130990414</c:v>
                </c:pt>
                <c:pt idx="83">
                  <c:v>20.49153130990414</c:v>
                </c:pt>
                <c:pt idx="84">
                  <c:v>20.49153130990414</c:v>
                </c:pt>
                <c:pt idx="85">
                  <c:v>20.49153130990414</c:v>
                </c:pt>
                <c:pt idx="86">
                  <c:v>20.49153130990414</c:v>
                </c:pt>
                <c:pt idx="87">
                  <c:v>20.49153130990414</c:v>
                </c:pt>
                <c:pt idx="88">
                  <c:v>20.49153130990414</c:v>
                </c:pt>
                <c:pt idx="89">
                  <c:v>20.49153130990414</c:v>
                </c:pt>
                <c:pt idx="90">
                  <c:v>20.49153130990414</c:v>
                </c:pt>
                <c:pt idx="91">
                  <c:v>20.49153130990414</c:v>
                </c:pt>
                <c:pt idx="92">
                  <c:v>20.49153130990414</c:v>
                </c:pt>
                <c:pt idx="93">
                  <c:v>20.49153130990414</c:v>
                </c:pt>
                <c:pt idx="94">
                  <c:v>20.49153130990414</c:v>
                </c:pt>
                <c:pt idx="95">
                  <c:v>20.49153130990414</c:v>
                </c:pt>
                <c:pt idx="96">
                  <c:v>20.49153130990414</c:v>
                </c:pt>
                <c:pt idx="97">
                  <c:v>20.49153130990414</c:v>
                </c:pt>
                <c:pt idx="98">
                  <c:v>20.49153130990414</c:v>
                </c:pt>
                <c:pt idx="99">
                  <c:v>20.49153130990414</c:v>
                </c:pt>
                <c:pt idx="100">
                  <c:v>20.49153130990414</c:v>
                </c:pt>
                <c:pt idx="101">
                  <c:v>20.49153130990414</c:v>
                </c:pt>
                <c:pt idx="102">
                  <c:v>20.49153130990414</c:v>
                </c:pt>
                <c:pt idx="103">
                  <c:v>20.49153130990414</c:v>
                </c:pt>
                <c:pt idx="104">
                  <c:v>20.49153130990414</c:v>
                </c:pt>
                <c:pt idx="105">
                  <c:v>20.49153130990414</c:v>
                </c:pt>
                <c:pt idx="106">
                  <c:v>20.49153130990414</c:v>
                </c:pt>
                <c:pt idx="107">
                  <c:v>20.49153130990414</c:v>
                </c:pt>
                <c:pt idx="108">
                  <c:v>20.49153130990414</c:v>
                </c:pt>
                <c:pt idx="109">
                  <c:v>20.49153130990414</c:v>
                </c:pt>
                <c:pt idx="110">
                  <c:v>20.49153130990414</c:v>
                </c:pt>
                <c:pt idx="111">
                  <c:v>20.49153130990414</c:v>
                </c:pt>
                <c:pt idx="112">
                  <c:v>20.49153130990414</c:v>
                </c:pt>
                <c:pt idx="113">
                  <c:v>20.49153130990414</c:v>
                </c:pt>
                <c:pt idx="114">
                  <c:v>20.49153130990414</c:v>
                </c:pt>
                <c:pt idx="115">
                  <c:v>20.49153130990414</c:v>
                </c:pt>
                <c:pt idx="116">
                  <c:v>20.49153130990414</c:v>
                </c:pt>
                <c:pt idx="117">
                  <c:v>20.49153130990414</c:v>
                </c:pt>
                <c:pt idx="118">
                  <c:v>20.49153130990414</c:v>
                </c:pt>
                <c:pt idx="119">
                  <c:v>20.49153130990414</c:v>
                </c:pt>
                <c:pt idx="120">
                  <c:v>20.49153130990414</c:v>
                </c:pt>
                <c:pt idx="121">
                  <c:v>20.49153130990414</c:v>
                </c:pt>
                <c:pt idx="122">
                  <c:v>20.49153130990414</c:v>
                </c:pt>
                <c:pt idx="123">
                  <c:v>20.49153130990414</c:v>
                </c:pt>
                <c:pt idx="124">
                  <c:v>20.49153130990414</c:v>
                </c:pt>
                <c:pt idx="125">
                  <c:v>20.49153130990414</c:v>
                </c:pt>
                <c:pt idx="126">
                  <c:v>20.49153130990414</c:v>
                </c:pt>
                <c:pt idx="127">
                  <c:v>20.49153130990414</c:v>
                </c:pt>
                <c:pt idx="128">
                  <c:v>20.49153130990414</c:v>
                </c:pt>
                <c:pt idx="129">
                  <c:v>20.49153130990414</c:v>
                </c:pt>
                <c:pt idx="130">
                  <c:v>20.49153130990414</c:v>
                </c:pt>
                <c:pt idx="131">
                  <c:v>20.49153130990414</c:v>
                </c:pt>
                <c:pt idx="132">
                  <c:v>20.49153130990414</c:v>
                </c:pt>
                <c:pt idx="133">
                  <c:v>20.49153130990414</c:v>
                </c:pt>
                <c:pt idx="134">
                  <c:v>20.49153130990414</c:v>
                </c:pt>
                <c:pt idx="135">
                  <c:v>20.49153130990414</c:v>
                </c:pt>
                <c:pt idx="136">
                  <c:v>20.49153130990414</c:v>
                </c:pt>
                <c:pt idx="137">
                  <c:v>20.49153130990414</c:v>
                </c:pt>
                <c:pt idx="138">
                  <c:v>20.49153130990414</c:v>
                </c:pt>
                <c:pt idx="139">
                  <c:v>20.49153130990414</c:v>
                </c:pt>
                <c:pt idx="140">
                  <c:v>20.49153130990414</c:v>
                </c:pt>
                <c:pt idx="141">
                  <c:v>20.49153130990414</c:v>
                </c:pt>
                <c:pt idx="142">
                  <c:v>20.49153130990414</c:v>
                </c:pt>
                <c:pt idx="143">
                  <c:v>20.49153130990414</c:v>
                </c:pt>
                <c:pt idx="144">
                  <c:v>20.49153130990414</c:v>
                </c:pt>
                <c:pt idx="145">
                  <c:v>20.49153130990414</c:v>
                </c:pt>
                <c:pt idx="146">
                  <c:v>20.49153130990414</c:v>
                </c:pt>
                <c:pt idx="147">
                  <c:v>20.49153130990414</c:v>
                </c:pt>
                <c:pt idx="148">
                  <c:v>20.49153130990414</c:v>
                </c:pt>
                <c:pt idx="149">
                  <c:v>20.49153130990414</c:v>
                </c:pt>
                <c:pt idx="150">
                  <c:v>20.49153130990414</c:v>
                </c:pt>
                <c:pt idx="151">
                  <c:v>20.49153130990414</c:v>
                </c:pt>
                <c:pt idx="152">
                  <c:v>20.49153130990414</c:v>
                </c:pt>
                <c:pt idx="153">
                  <c:v>20.49153130990414</c:v>
                </c:pt>
                <c:pt idx="154">
                  <c:v>20.49153130990414</c:v>
                </c:pt>
                <c:pt idx="155">
                  <c:v>20.49153130990414</c:v>
                </c:pt>
                <c:pt idx="156">
                  <c:v>20.49153130990414</c:v>
                </c:pt>
                <c:pt idx="157">
                  <c:v>20.49153130990414</c:v>
                </c:pt>
                <c:pt idx="158">
                  <c:v>20.49153130990414</c:v>
                </c:pt>
                <c:pt idx="159">
                  <c:v>20.49153130990414</c:v>
                </c:pt>
                <c:pt idx="160">
                  <c:v>20.49153130990414</c:v>
                </c:pt>
                <c:pt idx="161">
                  <c:v>20.49153130990414</c:v>
                </c:pt>
                <c:pt idx="162">
                  <c:v>20.49153130990414</c:v>
                </c:pt>
                <c:pt idx="163">
                  <c:v>20.49153130990414</c:v>
                </c:pt>
                <c:pt idx="164">
                  <c:v>20.49153130990414</c:v>
                </c:pt>
                <c:pt idx="165">
                  <c:v>20.49153130990414</c:v>
                </c:pt>
                <c:pt idx="166">
                  <c:v>20.49153130990414</c:v>
                </c:pt>
                <c:pt idx="167">
                  <c:v>20.49153130990414</c:v>
                </c:pt>
                <c:pt idx="168">
                  <c:v>20.49153130990414</c:v>
                </c:pt>
                <c:pt idx="169">
                  <c:v>20.49153130990414</c:v>
                </c:pt>
                <c:pt idx="170">
                  <c:v>20.49153130990414</c:v>
                </c:pt>
                <c:pt idx="171">
                  <c:v>20.49153130990414</c:v>
                </c:pt>
                <c:pt idx="172">
                  <c:v>20.49153130990414</c:v>
                </c:pt>
                <c:pt idx="173">
                  <c:v>20.49153130990414</c:v>
                </c:pt>
                <c:pt idx="174">
                  <c:v>20.49153130990414</c:v>
                </c:pt>
                <c:pt idx="175">
                  <c:v>20.49153130990414</c:v>
                </c:pt>
                <c:pt idx="176">
                  <c:v>20.49153130990414</c:v>
                </c:pt>
                <c:pt idx="177">
                  <c:v>20.49153130990414</c:v>
                </c:pt>
                <c:pt idx="178">
                  <c:v>20.49153130990414</c:v>
                </c:pt>
                <c:pt idx="179">
                  <c:v>20.49153130990414</c:v>
                </c:pt>
                <c:pt idx="180">
                  <c:v>20.49153130990414</c:v>
                </c:pt>
                <c:pt idx="181">
                  <c:v>20.49153130990414</c:v>
                </c:pt>
                <c:pt idx="182">
                  <c:v>20.49153130990414</c:v>
                </c:pt>
                <c:pt idx="183">
                  <c:v>20.49153130990414</c:v>
                </c:pt>
                <c:pt idx="184">
                  <c:v>20.49153130990414</c:v>
                </c:pt>
                <c:pt idx="185">
                  <c:v>20.49153130990414</c:v>
                </c:pt>
                <c:pt idx="186">
                  <c:v>20.49153130990414</c:v>
                </c:pt>
                <c:pt idx="187">
                  <c:v>20.49153130990414</c:v>
                </c:pt>
                <c:pt idx="188">
                  <c:v>20.49153130990414</c:v>
                </c:pt>
                <c:pt idx="189">
                  <c:v>20.49153130990414</c:v>
                </c:pt>
                <c:pt idx="190">
                  <c:v>20.49153130990414</c:v>
                </c:pt>
                <c:pt idx="191">
                  <c:v>20.49153130990414</c:v>
                </c:pt>
                <c:pt idx="192">
                  <c:v>20.49153130990414</c:v>
                </c:pt>
                <c:pt idx="193">
                  <c:v>20.49153130990414</c:v>
                </c:pt>
                <c:pt idx="194">
                  <c:v>20.49153130990414</c:v>
                </c:pt>
                <c:pt idx="195">
                  <c:v>20.49153130990414</c:v>
                </c:pt>
                <c:pt idx="196">
                  <c:v>20.49153130990414</c:v>
                </c:pt>
                <c:pt idx="197">
                  <c:v>20.49153130990414</c:v>
                </c:pt>
                <c:pt idx="198">
                  <c:v>20.49153130990414</c:v>
                </c:pt>
                <c:pt idx="199">
                  <c:v>20.49153130990414</c:v>
                </c:pt>
                <c:pt idx="200">
                  <c:v>20.49153130990414</c:v>
                </c:pt>
                <c:pt idx="201">
                  <c:v>20.49153130990414</c:v>
                </c:pt>
                <c:pt idx="202">
                  <c:v>20.49153130990414</c:v>
                </c:pt>
                <c:pt idx="203">
                  <c:v>20.49153130990414</c:v>
                </c:pt>
                <c:pt idx="204">
                  <c:v>20.49153130990414</c:v>
                </c:pt>
                <c:pt idx="205">
                  <c:v>20.49153130990414</c:v>
                </c:pt>
                <c:pt idx="206">
                  <c:v>20.49153130990414</c:v>
                </c:pt>
                <c:pt idx="207">
                  <c:v>20.49153130990414</c:v>
                </c:pt>
                <c:pt idx="208">
                  <c:v>20.49153130990414</c:v>
                </c:pt>
                <c:pt idx="209">
                  <c:v>20.49153130990414</c:v>
                </c:pt>
                <c:pt idx="210">
                  <c:v>20.49153130990414</c:v>
                </c:pt>
                <c:pt idx="211">
                  <c:v>20.49153130990414</c:v>
                </c:pt>
                <c:pt idx="212">
                  <c:v>20.49153130990414</c:v>
                </c:pt>
                <c:pt idx="213">
                  <c:v>20.49153130990414</c:v>
                </c:pt>
                <c:pt idx="214">
                  <c:v>20.49153130990414</c:v>
                </c:pt>
                <c:pt idx="215">
                  <c:v>20.49153130990414</c:v>
                </c:pt>
                <c:pt idx="216">
                  <c:v>20.49153130990414</c:v>
                </c:pt>
                <c:pt idx="217">
                  <c:v>20.49153130990414</c:v>
                </c:pt>
                <c:pt idx="218">
                  <c:v>20.49153130990414</c:v>
                </c:pt>
                <c:pt idx="219">
                  <c:v>20.49153130990414</c:v>
                </c:pt>
                <c:pt idx="220">
                  <c:v>20.49153130990414</c:v>
                </c:pt>
                <c:pt idx="221">
                  <c:v>20.49153130990414</c:v>
                </c:pt>
                <c:pt idx="222">
                  <c:v>20.49153130990414</c:v>
                </c:pt>
                <c:pt idx="223">
                  <c:v>20.49153130990414</c:v>
                </c:pt>
                <c:pt idx="224">
                  <c:v>20.49153130990414</c:v>
                </c:pt>
                <c:pt idx="225">
                  <c:v>20.49153130990414</c:v>
                </c:pt>
                <c:pt idx="226">
                  <c:v>20.49153130990414</c:v>
                </c:pt>
                <c:pt idx="227">
                  <c:v>20.49153130990414</c:v>
                </c:pt>
                <c:pt idx="228">
                  <c:v>20.49153130990414</c:v>
                </c:pt>
                <c:pt idx="229">
                  <c:v>20.49153130990414</c:v>
                </c:pt>
                <c:pt idx="230">
                  <c:v>20.49153130990414</c:v>
                </c:pt>
                <c:pt idx="231">
                  <c:v>20.49153130990414</c:v>
                </c:pt>
                <c:pt idx="232">
                  <c:v>20.49153130990414</c:v>
                </c:pt>
                <c:pt idx="233">
                  <c:v>20.49153130990414</c:v>
                </c:pt>
                <c:pt idx="234">
                  <c:v>20.49153130990414</c:v>
                </c:pt>
                <c:pt idx="235">
                  <c:v>20.49153130990414</c:v>
                </c:pt>
                <c:pt idx="236">
                  <c:v>20.49153130990414</c:v>
                </c:pt>
                <c:pt idx="237">
                  <c:v>20.49153130990414</c:v>
                </c:pt>
                <c:pt idx="238">
                  <c:v>20.49153130990414</c:v>
                </c:pt>
                <c:pt idx="239">
                  <c:v>20.49153130990414</c:v>
                </c:pt>
                <c:pt idx="240">
                  <c:v>20.49153130990414</c:v>
                </c:pt>
                <c:pt idx="241">
                  <c:v>20.49153130990414</c:v>
                </c:pt>
                <c:pt idx="242">
                  <c:v>20.49153130990414</c:v>
                </c:pt>
                <c:pt idx="243">
                  <c:v>20.49153130990414</c:v>
                </c:pt>
                <c:pt idx="244">
                  <c:v>20.49153130990414</c:v>
                </c:pt>
                <c:pt idx="245">
                  <c:v>20.49153130990414</c:v>
                </c:pt>
                <c:pt idx="246">
                  <c:v>20.49153130990414</c:v>
                </c:pt>
                <c:pt idx="247">
                  <c:v>20.49153130990414</c:v>
                </c:pt>
                <c:pt idx="248">
                  <c:v>20.49153130990414</c:v>
                </c:pt>
                <c:pt idx="249">
                  <c:v>20.49153130990414</c:v>
                </c:pt>
                <c:pt idx="250">
                  <c:v>20.49153130990414</c:v>
                </c:pt>
                <c:pt idx="251">
                  <c:v>20.49153130990414</c:v>
                </c:pt>
                <c:pt idx="252">
                  <c:v>20.49153130990414</c:v>
                </c:pt>
                <c:pt idx="253">
                  <c:v>20.49153130990414</c:v>
                </c:pt>
                <c:pt idx="254">
                  <c:v>20.49153130990414</c:v>
                </c:pt>
                <c:pt idx="255">
                  <c:v>20.49153130990414</c:v>
                </c:pt>
                <c:pt idx="256">
                  <c:v>20.49153130990414</c:v>
                </c:pt>
                <c:pt idx="257">
                  <c:v>20.49153130990414</c:v>
                </c:pt>
                <c:pt idx="258">
                  <c:v>20.49153130990414</c:v>
                </c:pt>
                <c:pt idx="259">
                  <c:v>20.49153130990414</c:v>
                </c:pt>
                <c:pt idx="260">
                  <c:v>20.49153130990414</c:v>
                </c:pt>
                <c:pt idx="261">
                  <c:v>20.49153130990414</c:v>
                </c:pt>
                <c:pt idx="262">
                  <c:v>20.49153130990414</c:v>
                </c:pt>
                <c:pt idx="263">
                  <c:v>20.49153130990414</c:v>
                </c:pt>
                <c:pt idx="264">
                  <c:v>20.49153130990414</c:v>
                </c:pt>
                <c:pt idx="265">
                  <c:v>20.49153130990414</c:v>
                </c:pt>
                <c:pt idx="266">
                  <c:v>20.49153130990414</c:v>
                </c:pt>
                <c:pt idx="267">
                  <c:v>20.49153130990414</c:v>
                </c:pt>
                <c:pt idx="268">
                  <c:v>20.49153130990414</c:v>
                </c:pt>
                <c:pt idx="269">
                  <c:v>20.49153130990414</c:v>
                </c:pt>
                <c:pt idx="270">
                  <c:v>20.49153130990414</c:v>
                </c:pt>
                <c:pt idx="271">
                  <c:v>20.49153130990414</c:v>
                </c:pt>
                <c:pt idx="272">
                  <c:v>20.49153130990414</c:v>
                </c:pt>
                <c:pt idx="273">
                  <c:v>20.49153130990414</c:v>
                </c:pt>
                <c:pt idx="274">
                  <c:v>20.49153130990414</c:v>
                </c:pt>
                <c:pt idx="275">
                  <c:v>20.49153130990414</c:v>
                </c:pt>
                <c:pt idx="276">
                  <c:v>20.49153130990414</c:v>
                </c:pt>
                <c:pt idx="277">
                  <c:v>20.49153130990414</c:v>
                </c:pt>
                <c:pt idx="278">
                  <c:v>20.49153130990414</c:v>
                </c:pt>
                <c:pt idx="279">
                  <c:v>20.49153130990414</c:v>
                </c:pt>
                <c:pt idx="280">
                  <c:v>20.49153130990414</c:v>
                </c:pt>
                <c:pt idx="281">
                  <c:v>20.49153130990414</c:v>
                </c:pt>
                <c:pt idx="282">
                  <c:v>20.49153130990414</c:v>
                </c:pt>
                <c:pt idx="283">
                  <c:v>20.49153130990414</c:v>
                </c:pt>
                <c:pt idx="284">
                  <c:v>20.49153130990414</c:v>
                </c:pt>
                <c:pt idx="285">
                  <c:v>20.49153130990414</c:v>
                </c:pt>
                <c:pt idx="286">
                  <c:v>20.49153130990414</c:v>
                </c:pt>
                <c:pt idx="287">
                  <c:v>20.49153130990414</c:v>
                </c:pt>
                <c:pt idx="288">
                  <c:v>20.49153130990414</c:v>
                </c:pt>
                <c:pt idx="289">
                  <c:v>20.49153130990414</c:v>
                </c:pt>
                <c:pt idx="290">
                  <c:v>20.49153130990414</c:v>
                </c:pt>
                <c:pt idx="291">
                  <c:v>20.49153130990414</c:v>
                </c:pt>
                <c:pt idx="292">
                  <c:v>20.49153130990414</c:v>
                </c:pt>
                <c:pt idx="293">
                  <c:v>20.49153130990414</c:v>
                </c:pt>
                <c:pt idx="294">
                  <c:v>20.49153130990414</c:v>
                </c:pt>
                <c:pt idx="295">
                  <c:v>20.49153130990414</c:v>
                </c:pt>
                <c:pt idx="296">
                  <c:v>20.49153130990414</c:v>
                </c:pt>
                <c:pt idx="297">
                  <c:v>20.49153130990414</c:v>
                </c:pt>
                <c:pt idx="298">
                  <c:v>20.49153130990414</c:v>
                </c:pt>
                <c:pt idx="299">
                  <c:v>20.49153130990414</c:v>
                </c:pt>
                <c:pt idx="300">
                  <c:v>20.49153130990414</c:v>
                </c:pt>
                <c:pt idx="301">
                  <c:v>20.49153130990414</c:v>
                </c:pt>
                <c:pt idx="302">
                  <c:v>20.49153130990414</c:v>
                </c:pt>
                <c:pt idx="303">
                  <c:v>20.49153130990414</c:v>
                </c:pt>
                <c:pt idx="304">
                  <c:v>20.49153130990414</c:v>
                </c:pt>
                <c:pt idx="305">
                  <c:v>20.49153130990414</c:v>
                </c:pt>
                <c:pt idx="306">
                  <c:v>20.49153130990414</c:v>
                </c:pt>
                <c:pt idx="307">
                  <c:v>20.49153130990414</c:v>
                </c:pt>
                <c:pt idx="308">
                  <c:v>20.49153130990414</c:v>
                </c:pt>
                <c:pt idx="309">
                  <c:v>20.49153130990414</c:v>
                </c:pt>
                <c:pt idx="310">
                  <c:v>20.49153130990414</c:v>
                </c:pt>
                <c:pt idx="311">
                  <c:v>20.49153130990414</c:v>
                </c:pt>
                <c:pt idx="312">
                  <c:v>20.49153130990414</c:v>
                </c:pt>
                <c:pt idx="313">
                  <c:v>20.49153130990414</c:v>
                </c:pt>
                <c:pt idx="314">
                  <c:v>20.49153130990414</c:v>
                </c:pt>
                <c:pt idx="315">
                  <c:v>20.49153130990414</c:v>
                </c:pt>
                <c:pt idx="316">
                  <c:v>20.49153130990414</c:v>
                </c:pt>
                <c:pt idx="317">
                  <c:v>20.49153130990414</c:v>
                </c:pt>
                <c:pt idx="318">
                  <c:v>20.49153130990414</c:v>
                </c:pt>
                <c:pt idx="319">
                  <c:v>20.49153130990414</c:v>
                </c:pt>
                <c:pt idx="320">
                  <c:v>20.49153130990414</c:v>
                </c:pt>
                <c:pt idx="321">
                  <c:v>20.49153130990414</c:v>
                </c:pt>
                <c:pt idx="322">
                  <c:v>20.49153130990414</c:v>
                </c:pt>
                <c:pt idx="323">
                  <c:v>20.49153130990414</c:v>
                </c:pt>
                <c:pt idx="324">
                  <c:v>20.49153130990414</c:v>
                </c:pt>
                <c:pt idx="325">
                  <c:v>20.49153130990414</c:v>
                </c:pt>
                <c:pt idx="326">
                  <c:v>20.49153130990414</c:v>
                </c:pt>
                <c:pt idx="327">
                  <c:v>20.49153130990414</c:v>
                </c:pt>
                <c:pt idx="328">
                  <c:v>20.49153130990414</c:v>
                </c:pt>
                <c:pt idx="329">
                  <c:v>20.49153130990414</c:v>
                </c:pt>
                <c:pt idx="330">
                  <c:v>20.49153130990414</c:v>
                </c:pt>
                <c:pt idx="331">
                  <c:v>20.49153130990414</c:v>
                </c:pt>
                <c:pt idx="332">
                  <c:v>20.49153130990414</c:v>
                </c:pt>
                <c:pt idx="333">
                  <c:v>20.49153130990414</c:v>
                </c:pt>
                <c:pt idx="334">
                  <c:v>20.49153130990414</c:v>
                </c:pt>
                <c:pt idx="335">
                  <c:v>20.49153130990414</c:v>
                </c:pt>
                <c:pt idx="336">
                  <c:v>20.49153130990414</c:v>
                </c:pt>
                <c:pt idx="337">
                  <c:v>20.49153130990414</c:v>
                </c:pt>
                <c:pt idx="338">
                  <c:v>20.49153130990414</c:v>
                </c:pt>
                <c:pt idx="339">
                  <c:v>20.49153130990414</c:v>
                </c:pt>
                <c:pt idx="340">
                  <c:v>20.49153130990414</c:v>
                </c:pt>
                <c:pt idx="341">
                  <c:v>20.49153130990414</c:v>
                </c:pt>
                <c:pt idx="342">
                  <c:v>20.49153130990414</c:v>
                </c:pt>
                <c:pt idx="343">
                  <c:v>20.49153130990414</c:v>
                </c:pt>
                <c:pt idx="344">
                  <c:v>20.49153130990414</c:v>
                </c:pt>
                <c:pt idx="345">
                  <c:v>20.49153130990414</c:v>
                </c:pt>
                <c:pt idx="346">
                  <c:v>20.49153130990414</c:v>
                </c:pt>
                <c:pt idx="347">
                  <c:v>20.49153130990414</c:v>
                </c:pt>
                <c:pt idx="348">
                  <c:v>20.49153130990414</c:v>
                </c:pt>
                <c:pt idx="349">
                  <c:v>20.49153130990414</c:v>
                </c:pt>
                <c:pt idx="350">
                  <c:v>20.49153130990414</c:v>
                </c:pt>
                <c:pt idx="351">
                  <c:v>20.49153130990414</c:v>
                </c:pt>
                <c:pt idx="352">
                  <c:v>20.49153130990414</c:v>
                </c:pt>
                <c:pt idx="353">
                  <c:v>20.49153130990414</c:v>
                </c:pt>
                <c:pt idx="354">
                  <c:v>20.49153130990414</c:v>
                </c:pt>
                <c:pt idx="355">
                  <c:v>20.49153130990414</c:v>
                </c:pt>
                <c:pt idx="356">
                  <c:v>20.49153130990414</c:v>
                </c:pt>
                <c:pt idx="357">
                  <c:v>20.49153130990414</c:v>
                </c:pt>
                <c:pt idx="358">
                  <c:v>20.49153130990414</c:v>
                </c:pt>
                <c:pt idx="359">
                  <c:v>20.49153130990414</c:v>
                </c:pt>
                <c:pt idx="360">
                  <c:v>20.49153130990414</c:v>
                </c:pt>
                <c:pt idx="361">
                  <c:v>20.49153130990414</c:v>
                </c:pt>
                <c:pt idx="362">
                  <c:v>20.49153130990414</c:v>
                </c:pt>
                <c:pt idx="363">
                  <c:v>20.49153130990414</c:v>
                </c:pt>
                <c:pt idx="364">
                  <c:v>20.49153130990414</c:v>
                </c:pt>
                <c:pt idx="365">
                  <c:v>20.49153130990414</c:v>
                </c:pt>
                <c:pt idx="366">
                  <c:v>20.49153130990414</c:v>
                </c:pt>
                <c:pt idx="367">
                  <c:v>20.49153130990414</c:v>
                </c:pt>
                <c:pt idx="368">
                  <c:v>20.49153130990414</c:v>
                </c:pt>
                <c:pt idx="369">
                  <c:v>20.49153130990414</c:v>
                </c:pt>
                <c:pt idx="370">
                  <c:v>20.49153130990414</c:v>
                </c:pt>
                <c:pt idx="371">
                  <c:v>20.49153130990414</c:v>
                </c:pt>
                <c:pt idx="372">
                  <c:v>20.49153130990414</c:v>
                </c:pt>
                <c:pt idx="373">
                  <c:v>20.49153130990414</c:v>
                </c:pt>
                <c:pt idx="374">
                  <c:v>20.49153130990414</c:v>
                </c:pt>
                <c:pt idx="375">
                  <c:v>20.49153130990414</c:v>
                </c:pt>
                <c:pt idx="376">
                  <c:v>20.49153130990414</c:v>
                </c:pt>
                <c:pt idx="377">
                  <c:v>20.49153130990414</c:v>
                </c:pt>
                <c:pt idx="378">
                  <c:v>20.49153130990414</c:v>
                </c:pt>
                <c:pt idx="379">
                  <c:v>20.49153130990414</c:v>
                </c:pt>
                <c:pt idx="380">
                  <c:v>20.49153130990414</c:v>
                </c:pt>
                <c:pt idx="381">
                  <c:v>20.49153130990414</c:v>
                </c:pt>
                <c:pt idx="382">
                  <c:v>20.49153130990414</c:v>
                </c:pt>
                <c:pt idx="383">
                  <c:v>20.49153130990414</c:v>
                </c:pt>
                <c:pt idx="384">
                  <c:v>20.49153130990414</c:v>
                </c:pt>
                <c:pt idx="385">
                  <c:v>20.49153130990414</c:v>
                </c:pt>
                <c:pt idx="386">
                  <c:v>20.49153130990414</c:v>
                </c:pt>
                <c:pt idx="387">
                  <c:v>20.49153130990414</c:v>
                </c:pt>
                <c:pt idx="388">
                  <c:v>20.49153130990414</c:v>
                </c:pt>
                <c:pt idx="389">
                  <c:v>20.49153130990414</c:v>
                </c:pt>
                <c:pt idx="390">
                  <c:v>20.49153130990414</c:v>
                </c:pt>
                <c:pt idx="391">
                  <c:v>20.49153130990414</c:v>
                </c:pt>
                <c:pt idx="392">
                  <c:v>20.49153130990414</c:v>
                </c:pt>
                <c:pt idx="393">
                  <c:v>20.49153130990414</c:v>
                </c:pt>
                <c:pt idx="394">
                  <c:v>20.49153130990414</c:v>
                </c:pt>
                <c:pt idx="395">
                  <c:v>20.49153130990414</c:v>
                </c:pt>
                <c:pt idx="396">
                  <c:v>20.49153130990414</c:v>
                </c:pt>
                <c:pt idx="397">
                  <c:v>20.49153130990414</c:v>
                </c:pt>
                <c:pt idx="398">
                  <c:v>20.49153130990414</c:v>
                </c:pt>
                <c:pt idx="399">
                  <c:v>20.49153130990414</c:v>
                </c:pt>
                <c:pt idx="400">
                  <c:v>20.49153130990414</c:v>
                </c:pt>
                <c:pt idx="401">
                  <c:v>20.49153130990414</c:v>
                </c:pt>
                <c:pt idx="402">
                  <c:v>20.49153130990414</c:v>
                </c:pt>
                <c:pt idx="403">
                  <c:v>20.49153130990414</c:v>
                </c:pt>
                <c:pt idx="404">
                  <c:v>20.49153130990414</c:v>
                </c:pt>
                <c:pt idx="405">
                  <c:v>20.49153130990414</c:v>
                </c:pt>
                <c:pt idx="406">
                  <c:v>20.49153130990414</c:v>
                </c:pt>
                <c:pt idx="407">
                  <c:v>20.49153130990414</c:v>
                </c:pt>
                <c:pt idx="408">
                  <c:v>20.49153130990414</c:v>
                </c:pt>
                <c:pt idx="409">
                  <c:v>20.49153130990414</c:v>
                </c:pt>
                <c:pt idx="410">
                  <c:v>20.49153130990414</c:v>
                </c:pt>
                <c:pt idx="411">
                  <c:v>20.49153130990414</c:v>
                </c:pt>
                <c:pt idx="412">
                  <c:v>20.49153130990414</c:v>
                </c:pt>
                <c:pt idx="413">
                  <c:v>20.49153130990414</c:v>
                </c:pt>
                <c:pt idx="414">
                  <c:v>20.49153130990414</c:v>
                </c:pt>
                <c:pt idx="415">
                  <c:v>20.49153130990414</c:v>
                </c:pt>
                <c:pt idx="416">
                  <c:v>20.49153130990414</c:v>
                </c:pt>
                <c:pt idx="417">
                  <c:v>20.49153130990414</c:v>
                </c:pt>
                <c:pt idx="418">
                  <c:v>20.49153130990414</c:v>
                </c:pt>
                <c:pt idx="419">
                  <c:v>20.49153130990414</c:v>
                </c:pt>
                <c:pt idx="420">
                  <c:v>20.49153130990414</c:v>
                </c:pt>
                <c:pt idx="421">
                  <c:v>20.49153130990414</c:v>
                </c:pt>
                <c:pt idx="422">
                  <c:v>20.49153130990414</c:v>
                </c:pt>
                <c:pt idx="423">
                  <c:v>20.49153130990414</c:v>
                </c:pt>
                <c:pt idx="424">
                  <c:v>20.49153130990414</c:v>
                </c:pt>
                <c:pt idx="425">
                  <c:v>20.49153130990414</c:v>
                </c:pt>
                <c:pt idx="426">
                  <c:v>20.49153130990414</c:v>
                </c:pt>
                <c:pt idx="427">
                  <c:v>20.49153130990414</c:v>
                </c:pt>
                <c:pt idx="428">
                  <c:v>20.49153130990414</c:v>
                </c:pt>
                <c:pt idx="429">
                  <c:v>20.49153130990414</c:v>
                </c:pt>
                <c:pt idx="430">
                  <c:v>20.49153130990414</c:v>
                </c:pt>
                <c:pt idx="431">
                  <c:v>20.49153130990414</c:v>
                </c:pt>
                <c:pt idx="432">
                  <c:v>20.49153130990414</c:v>
                </c:pt>
                <c:pt idx="433">
                  <c:v>20.49153130990414</c:v>
                </c:pt>
                <c:pt idx="434">
                  <c:v>20.49153130990414</c:v>
                </c:pt>
                <c:pt idx="435">
                  <c:v>20.49153130990414</c:v>
                </c:pt>
                <c:pt idx="436">
                  <c:v>20.49153130990414</c:v>
                </c:pt>
                <c:pt idx="437">
                  <c:v>20.49153130990414</c:v>
                </c:pt>
                <c:pt idx="438">
                  <c:v>20.49153130990414</c:v>
                </c:pt>
                <c:pt idx="439">
                  <c:v>20.49153130990414</c:v>
                </c:pt>
                <c:pt idx="440">
                  <c:v>20.49153130990414</c:v>
                </c:pt>
                <c:pt idx="441">
                  <c:v>20.49153130990414</c:v>
                </c:pt>
                <c:pt idx="442">
                  <c:v>20.49153130990414</c:v>
                </c:pt>
                <c:pt idx="443">
                  <c:v>20.49153130990414</c:v>
                </c:pt>
                <c:pt idx="444">
                  <c:v>20.49153130990414</c:v>
                </c:pt>
                <c:pt idx="445">
                  <c:v>20.49153130990414</c:v>
                </c:pt>
                <c:pt idx="446">
                  <c:v>20.49153130990414</c:v>
                </c:pt>
                <c:pt idx="447">
                  <c:v>20.49153130990414</c:v>
                </c:pt>
                <c:pt idx="448">
                  <c:v>20.49153130990414</c:v>
                </c:pt>
                <c:pt idx="449">
                  <c:v>20.49153130990414</c:v>
                </c:pt>
                <c:pt idx="450">
                  <c:v>20.49153130990414</c:v>
                </c:pt>
                <c:pt idx="451">
                  <c:v>20.49153130990414</c:v>
                </c:pt>
                <c:pt idx="452">
                  <c:v>20.49153130990414</c:v>
                </c:pt>
                <c:pt idx="453">
                  <c:v>20.49153130990414</c:v>
                </c:pt>
                <c:pt idx="454">
                  <c:v>20.49153130990414</c:v>
                </c:pt>
                <c:pt idx="455">
                  <c:v>20.49153130990414</c:v>
                </c:pt>
                <c:pt idx="456">
                  <c:v>20.49153130990414</c:v>
                </c:pt>
                <c:pt idx="457">
                  <c:v>20.49153130990414</c:v>
                </c:pt>
                <c:pt idx="458">
                  <c:v>20.49153130990414</c:v>
                </c:pt>
                <c:pt idx="459">
                  <c:v>20.49153130990414</c:v>
                </c:pt>
                <c:pt idx="460">
                  <c:v>20.49153130990414</c:v>
                </c:pt>
                <c:pt idx="461">
                  <c:v>20.49153130990414</c:v>
                </c:pt>
                <c:pt idx="462">
                  <c:v>20.49153130990414</c:v>
                </c:pt>
                <c:pt idx="463">
                  <c:v>20.49153130990414</c:v>
                </c:pt>
                <c:pt idx="464">
                  <c:v>20.49153130990414</c:v>
                </c:pt>
                <c:pt idx="465">
                  <c:v>20.49153130990414</c:v>
                </c:pt>
                <c:pt idx="466">
                  <c:v>20.49153130990414</c:v>
                </c:pt>
                <c:pt idx="467">
                  <c:v>20.49153130990414</c:v>
                </c:pt>
                <c:pt idx="468">
                  <c:v>20.49153130990414</c:v>
                </c:pt>
                <c:pt idx="469">
                  <c:v>20.49153130990414</c:v>
                </c:pt>
                <c:pt idx="470">
                  <c:v>20.49153130990414</c:v>
                </c:pt>
                <c:pt idx="471">
                  <c:v>20.49153130990414</c:v>
                </c:pt>
                <c:pt idx="472">
                  <c:v>20.49153130990414</c:v>
                </c:pt>
                <c:pt idx="473">
                  <c:v>20.49153130990414</c:v>
                </c:pt>
                <c:pt idx="474">
                  <c:v>20.49153130990414</c:v>
                </c:pt>
                <c:pt idx="475">
                  <c:v>20.49153130990414</c:v>
                </c:pt>
                <c:pt idx="476">
                  <c:v>20.49153130990414</c:v>
                </c:pt>
                <c:pt idx="477">
                  <c:v>20.49153130990414</c:v>
                </c:pt>
                <c:pt idx="478">
                  <c:v>20.49153130990414</c:v>
                </c:pt>
                <c:pt idx="479">
                  <c:v>20.49153130990414</c:v>
                </c:pt>
                <c:pt idx="480">
                  <c:v>20.49153130990414</c:v>
                </c:pt>
                <c:pt idx="481">
                  <c:v>20.49153130990414</c:v>
                </c:pt>
                <c:pt idx="482">
                  <c:v>20.49153130990414</c:v>
                </c:pt>
                <c:pt idx="483">
                  <c:v>20.49153130990414</c:v>
                </c:pt>
                <c:pt idx="484">
                  <c:v>20.49153130990414</c:v>
                </c:pt>
                <c:pt idx="485">
                  <c:v>20.49153130990414</c:v>
                </c:pt>
                <c:pt idx="486">
                  <c:v>20.49153130990414</c:v>
                </c:pt>
                <c:pt idx="487">
                  <c:v>20.49153130990414</c:v>
                </c:pt>
                <c:pt idx="488">
                  <c:v>20.49153130990414</c:v>
                </c:pt>
                <c:pt idx="489">
                  <c:v>20.49153130990414</c:v>
                </c:pt>
                <c:pt idx="490">
                  <c:v>20.49153130990414</c:v>
                </c:pt>
                <c:pt idx="491">
                  <c:v>20.49153130990414</c:v>
                </c:pt>
                <c:pt idx="492">
                  <c:v>20.49153130990414</c:v>
                </c:pt>
                <c:pt idx="493">
                  <c:v>20.49153130990414</c:v>
                </c:pt>
                <c:pt idx="494">
                  <c:v>20.49153130990414</c:v>
                </c:pt>
                <c:pt idx="495">
                  <c:v>20.49153130990414</c:v>
                </c:pt>
                <c:pt idx="496">
                  <c:v>20.49153130990414</c:v>
                </c:pt>
                <c:pt idx="497">
                  <c:v>20.49153130990414</c:v>
                </c:pt>
                <c:pt idx="498">
                  <c:v>20.49153130990414</c:v>
                </c:pt>
                <c:pt idx="499">
                  <c:v>20.49153130990414</c:v>
                </c:pt>
                <c:pt idx="500">
                  <c:v>20.49153130990414</c:v>
                </c:pt>
                <c:pt idx="501">
                  <c:v>20.49153130990414</c:v>
                </c:pt>
                <c:pt idx="502">
                  <c:v>20.49153130990414</c:v>
                </c:pt>
                <c:pt idx="503">
                  <c:v>20.49153130990414</c:v>
                </c:pt>
                <c:pt idx="504">
                  <c:v>20.49153130990414</c:v>
                </c:pt>
                <c:pt idx="505">
                  <c:v>20.49153130990414</c:v>
                </c:pt>
                <c:pt idx="506">
                  <c:v>20.49153130990414</c:v>
                </c:pt>
                <c:pt idx="507">
                  <c:v>20.49153130990414</c:v>
                </c:pt>
                <c:pt idx="508">
                  <c:v>20.49153130990414</c:v>
                </c:pt>
                <c:pt idx="509">
                  <c:v>20.49153130990414</c:v>
                </c:pt>
                <c:pt idx="510">
                  <c:v>20.49153130990414</c:v>
                </c:pt>
                <c:pt idx="511">
                  <c:v>20.49153130990414</c:v>
                </c:pt>
                <c:pt idx="512">
                  <c:v>20.49153130990414</c:v>
                </c:pt>
                <c:pt idx="513">
                  <c:v>20.49153130990414</c:v>
                </c:pt>
                <c:pt idx="514">
                  <c:v>20.49153130990414</c:v>
                </c:pt>
                <c:pt idx="515">
                  <c:v>20.49153130990414</c:v>
                </c:pt>
                <c:pt idx="516">
                  <c:v>20.49153130990414</c:v>
                </c:pt>
                <c:pt idx="517">
                  <c:v>20.49153130990414</c:v>
                </c:pt>
                <c:pt idx="518">
                  <c:v>20.49153130990414</c:v>
                </c:pt>
                <c:pt idx="519">
                  <c:v>20.49153130990414</c:v>
                </c:pt>
                <c:pt idx="520">
                  <c:v>20.49153130990414</c:v>
                </c:pt>
                <c:pt idx="521">
                  <c:v>20.49153130990414</c:v>
                </c:pt>
                <c:pt idx="522">
                  <c:v>20.49153130990414</c:v>
                </c:pt>
                <c:pt idx="523">
                  <c:v>20.49153130990414</c:v>
                </c:pt>
                <c:pt idx="524">
                  <c:v>20.49153130990414</c:v>
                </c:pt>
                <c:pt idx="525">
                  <c:v>20.49153130990414</c:v>
                </c:pt>
                <c:pt idx="526">
                  <c:v>20.49153130990414</c:v>
                </c:pt>
                <c:pt idx="527">
                  <c:v>20.49153130990414</c:v>
                </c:pt>
                <c:pt idx="528">
                  <c:v>20.49153130990414</c:v>
                </c:pt>
                <c:pt idx="529">
                  <c:v>20.49153130990414</c:v>
                </c:pt>
                <c:pt idx="530">
                  <c:v>20.49153130990414</c:v>
                </c:pt>
                <c:pt idx="531">
                  <c:v>20.49153130990414</c:v>
                </c:pt>
                <c:pt idx="532">
                  <c:v>20.49153130990414</c:v>
                </c:pt>
                <c:pt idx="533">
                  <c:v>20.49153130990414</c:v>
                </c:pt>
                <c:pt idx="534">
                  <c:v>20.49153130990414</c:v>
                </c:pt>
                <c:pt idx="535">
                  <c:v>20.49153130990414</c:v>
                </c:pt>
                <c:pt idx="536">
                  <c:v>20.49153130990414</c:v>
                </c:pt>
                <c:pt idx="537">
                  <c:v>20.49153130990414</c:v>
                </c:pt>
                <c:pt idx="538">
                  <c:v>20.49153130990414</c:v>
                </c:pt>
                <c:pt idx="539">
                  <c:v>20.49153130990414</c:v>
                </c:pt>
                <c:pt idx="540">
                  <c:v>20.49153130990414</c:v>
                </c:pt>
                <c:pt idx="541">
                  <c:v>20.49153130990414</c:v>
                </c:pt>
                <c:pt idx="542">
                  <c:v>20.49153130990414</c:v>
                </c:pt>
                <c:pt idx="543">
                  <c:v>20.49153130990414</c:v>
                </c:pt>
                <c:pt idx="544">
                  <c:v>20.49153130990414</c:v>
                </c:pt>
                <c:pt idx="545">
                  <c:v>20.49153130990414</c:v>
                </c:pt>
                <c:pt idx="546">
                  <c:v>20.49153130990414</c:v>
                </c:pt>
                <c:pt idx="547">
                  <c:v>20.49153130990414</c:v>
                </c:pt>
                <c:pt idx="548">
                  <c:v>20.49153130990414</c:v>
                </c:pt>
                <c:pt idx="549">
                  <c:v>20.49153130990414</c:v>
                </c:pt>
                <c:pt idx="550">
                  <c:v>20.49153130990414</c:v>
                </c:pt>
                <c:pt idx="551">
                  <c:v>20.49153130990414</c:v>
                </c:pt>
                <c:pt idx="552">
                  <c:v>20.49153130990414</c:v>
                </c:pt>
                <c:pt idx="553">
                  <c:v>20.49153130990414</c:v>
                </c:pt>
                <c:pt idx="554">
                  <c:v>20.49153130990414</c:v>
                </c:pt>
                <c:pt idx="555">
                  <c:v>20.49153130990414</c:v>
                </c:pt>
                <c:pt idx="556">
                  <c:v>20.49153130990414</c:v>
                </c:pt>
                <c:pt idx="557">
                  <c:v>20.49153130990414</c:v>
                </c:pt>
                <c:pt idx="558">
                  <c:v>20.49153130990414</c:v>
                </c:pt>
                <c:pt idx="559">
                  <c:v>20.49153130990414</c:v>
                </c:pt>
                <c:pt idx="560">
                  <c:v>20.49153130990414</c:v>
                </c:pt>
                <c:pt idx="561">
                  <c:v>20.49153130990414</c:v>
                </c:pt>
                <c:pt idx="562">
                  <c:v>20.49153130990414</c:v>
                </c:pt>
                <c:pt idx="563">
                  <c:v>20.49153130990414</c:v>
                </c:pt>
                <c:pt idx="564">
                  <c:v>20.49153130990414</c:v>
                </c:pt>
                <c:pt idx="565">
                  <c:v>20.49153130990414</c:v>
                </c:pt>
                <c:pt idx="566">
                  <c:v>20.49153130990414</c:v>
                </c:pt>
                <c:pt idx="567">
                  <c:v>20.49153130990414</c:v>
                </c:pt>
                <c:pt idx="568">
                  <c:v>20.49153130990414</c:v>
                </c:pt>
                <c:pt idx="569">
                  <c:v>20.49153130990414</c:v>
                </c:pt>
                <c:pt idx="570">
                  <c:v>20.49153130990414</c:v>
                </c:pt>
                <c:pt idx="571">
                  <c:v>20.49153130990414</c:v>
                </c:pt>
                <c:pt idx="572">
                  <c:v>20.49153130990414</c:v>
                </c:pt>
                <c:pt idx="573">
                  <c:v>20.49153130990414</c:v>
                </c:pt>
                <c:pt idx="574">
                  <c:v>20.49153130990414</c:v>
                </c:pt>
                <c:pt idx="575">
                  <c:v>20.49153130990414</c:v>
                </c:pt>
                <c:pt idx="576">
                  <c:v>20.49153130990414</c:v>
                </c:pt>
                <c:pt idx="577">
                  <c:v>20.49153130990414</c:v>
                </c:pt>
                <c:pt idx="578">
                  <c:v>20.49153130990414</c:v>
                </c:pt>
                <c:pt idx="579">
                  <c:v>20.49153130990414</c:v>
                </c:pt>
                <c:pt idx="580">
                  <c:v>20.49153130990414</c:v>
                </c:pt>
                <c:pt idx="581">
                  <c:v>20.49153130990414</c:v>
                </c:pt>
                <c:pt idx="582">
                  <c:v>20.49153130990414</c:v>
                </c:pt>
                <c:pt idx="583">
                  <c:v>20.49153130990414</c:v>
                </c:pt>
                <c:pt idx="584">
                  <c:v>20.49153130990414</c:v>
                </c:pt>
                <c:pt idx="585">
                  <c:v>20.49153130990414</c:v>
                </c:pt>
                <c:pt idx="586">
                  <c:v>20.49153130990414</c:v>
                </c:pt>
                <c:pt idx="587">
                  <c:v>20.49153130990414</c:v>
                </c:pt>
                <c:pt idx="588">
                  <c:v>20.49153130990414</c:v>
                </c:pt>
                <c:pt idx="589">
                  <c:v>20.49153130990414</c:v>
                </c:pt>
                <c:pt idx="590">
                  <c:v>20.49153130990414</c:v>
                </c:pt>
                <c:pt idx="591">
                  <c:v>20.49153130990414</c:v>
                </c:pt>
                <c:pt idx="592">
                  <c:v>20.49153130990414</c:v>
                </c:pt>
                <c:pt idx="593">
                  <c:v>20.49153130990414</c:v>
                </c:pt>
                <c:pt idx="594">
                  <c:v>20.49153130990414</c:v>
                </c:pt>
                <c:pt idx="595">
                  <c:v>20.49153130990414</c:v>
                </c:pt>
                <c:pt idx="596">
                  <c:v>20.49153130990414</c:v>
                </c:pt>
                <c:pt idx="597">
                  <c:v>20.49153130990414</c:v>
                </c:pt>
                <c:pt idx="598">
                  <c:v>20.49153130990414</c:v>
                </c:pt>
                <c:pt idx="599">
                  <c:v>20.49153130990414</c:v>
                </c:pt>
                <c:pt idx="600">
                  <c:v>20.49153130990414</c:v>
                </c:pt>
                <c:pt idx="601">
                  <c:v>20.49153130990414</c:v>
                </c:pt>
                <c:pt idx="602">
                  <c:v>20.49153130990414</c:v>
                </c:pt>
                <c:pt idx="603">
                  <c:v>20.49153130990414</c:v>
                </c:pt>
                <c:pt idx="604">
                  <c:v>20.49153130990414</c:v>
                </c:pt>
                <c:pt idx="605">
                  <c:v>20.49153130990414</c:v>
                </c:pt>
                <c:pt idx="606">
                  <c:v>20.49153130990414</c:v>
                </c:pt>
                <c:pt idx="607">
                  <c:v>20.49153130990414</c:v>
                </c:pt>
                <c:pt idx="608">
                  <c:v>20.49153130990414</c:v>
                </c:pt>
                <c:pt idx="609">
                  <c:v>20.49153130990414</c:v>
                </c:pt>
                <c:pt idx="610">
                  <c:v>20.49153130990414</c:v>
                </c:pt>
                <c:pt idx="611">
                  <c:v>20.49153130990414</c:v>
                </c:pt>
                <c:pt idx="612">
                  <c:v>20.49153130990414</c:v>
                </c:pt>
                <c:pt idx="613">
                  <c:v>20.49153130990414</c:v>
                </c:pt>
                <c:pt idx="614">
                  <c:v>20.49153130990414</c:v>
                </c:pt>
                <c:pt idx="615">
                  <c:v>20.49153130990414</c:v>
                </c:pt>
                <c:pt idx="616">
                  <c:v>20.49153130990414</c:v>
                </c:pt>
                <c:pt idx="617">
                  <c:v>20.49153130990414</c:v>
                </c:pt>
                <c:pt idx="618">
                  <c:v>20.49153130990414</c:v>
                </c:pt>
                <c:pt idx="619">
                  <c:v>20.49153130990414</c:v>
                </c:pt>
                <c:pt idx="620">
                  <c:v>20.49153130990414</c:v>
                </c:pt>
                <c:pt idx="621">
                  <c:v>20.49153130990414</c:v>
                </c:pt>
                <c:pt idx="622">
                  <c:v>20.49153130990414</c:v>
                </c:pt>
                <c:pt idx="623">
                  <c:v>20.49153130990414</c:v>
                </c:pt>
                <c:pt idx="624">
                  <c:v>20.49153130990414</c:v>
                </c:pt>
                <c:pt idx="625">
                  <c:v>20.49153130990414</c:v>
                </c:pt>
                <c:pt idx="626">
                  <c:v>20.49153130990414</c:v>
                </c:pt>
                <c:pt idx="627">
                  <c:v>20.49153130990414</c:v>
                </c:pt>
                <c:pt idx="628">
                  <c:v>20.49153130990414</c:v>
                </c:pt>
                <c:pt idx="629">
                  <c:v>20.49153130990414</c:v>
                </c:pt>
                <c:pt idx="630">
                  <c:v>20.49153130990414</c:v>
                </c:pt>
                <c:pt idx="631">
                  <c:v>20.49153130990414</c:v>
                </c:pt>
                <c:pt idx="632">
                  <c:v>20.49153130990414</c:v>
                </c:pt>
                <c:pt idx="633">
                  <c:v>20.49153130990414</c:v>
                </c:pt>
                <c:pt idx="634">
                  <c:v>20.49153130990414</c:v>
                </c:pt>
                <c:pt idx="635">
                  <c:v>20.49153130990414</c:v>
                </c:pt>
                <c:pt idx="636">
                  <c:v>20.49153130990414</c:v>
                </c:pt>
                <c:pt idx="637">
                  <c:v>20.49153130990414</c:v>
                </c:pt>
                <c:pt idx="638">
                  <c:v>20.49153130990414</c:v>
                </c:pt>
                <c:pt idx="639">
                  <c:v>20.49153130990414</c:v>
                </c:pt>
                <c:pt idx="640">
                  <c:v>20.49153130990414</c:v>
                </c:pt>
                <c:pt idx="641">
                  <c:v>20.49153130990414</c:v>
                </c:pt>
                <c:pt idx="642">
                  <c:v>20.49153130990414</c:v>
                </c:pt>
                <c:pt idx="643">
                  <c:v>20.49153130990414</c:v>
                </c:pt>
                <c:pt idx="644">
                  <c:v>20.49153130990414</c:v>
                </c:pt>
                <c:pt idx="645">
                  <c:v>20.49153130990414</c:v>
                </c:pt>
                <c:pt idx="646">
                  <c:v>20.49153130990414</c:v>
                </c:pt>
                <c:pt idx="647">
                  <c:v>20.49153130990414</c:v>
                </c:pt>
                <c:pt idx="648">
                  <c:v>20.49153130990414</c:v>
                </c:pt>
                <c:pt idx="649">
                  <c:v>20.49153130990414</c:v>
                </c:pt>
                <c:pt idx="650">
                  <c:v>20.49153130990414</c:v>
                </c:pt>
                <c:pt idx="651">
                  <c:v>20.49153130990414</c:v>
                </c:pt>
                <c:pt idx="652">
                  <c:v>20.49153130990414</c:v>
                </c:pt>
                <c:pt idx="653">
                  <c:v>20.49153130990414</c:v>
                </c:pt>
                <c:pt idx="654">
                  <c:v>20.49153130990414</c:v>
                </c:pt>
                <c:pt idx="655">
                  <c:v>20.49153130990414</c:v>
                </c:pt>
                <c:pt idx="656">
                  <c:v>20.49153130990414</c:v>
                </c:pt>
                <c:pt idx="657">
                  <c:v>20.49153130990414</c:v>
                </c:pt>
                <c:pt idx="658">
                  <c:v>20.49153130990414</c:v>
                </c:pt>
                <c:pt idx="659">
                  <c:v>20.49153130990414</c:v>
                </c:pt>
                <c:pt idx="660">
                  <c:v>20.49153130990414</c:v>
                </c:pt>
                <c:pt idx="661">
                  <c:v>20.49153130990414</c:v>
                </c:pt>
                <c:pt idx="662">
                  <c:v>20.49153130990414</c:v>
                </c:pt>
                <c:pt idx="663">
                  <c:v>20.49153130990414</c:v>
                </c:pt>
                <c:pt idx="664">
                  <c:v>20.49153130990414</c:v>
                </c:pt>
                <c:pt idx="665">
                  <c:v>20.49153130990414</c:v>
                </c:pt>
                <c:pt idx="666">
                  <c:v>20.49153130990414</c:v>
                </c:pt>
                <c:pt idx="667">
                  <c:v>20.49153130990414</c:v>
                </c:pt>
                <c:pt idx="668">
                  <c:v>20.49153130990414</c:v>
                </c:pt>
                <c:pt idx="669">
                  <c:v>20.49153130990414</c:v>
                </c:pt>
                <c:pt idx="670">
                  <c:v>20.49153130990414</c:v>
                </c:pt>
                <c:pt idx="671">
                  <c:v>20.49153130990414</c:v>
                </c:pt>
                <c:pt idx="672">
                  <c:v>20.49153130990414</c:v>
                </c:pt>
                <c:pt idx="673">
                  <c:v>20.49153130990414</c:v>
                </c:pt>
                <c:pt idx="674">
                  <c:v>20.49153130990414</c:v>
                </c:pt>
                <c:pt idx="675">
                  <c:v>20.49153130990414</c:v>
                </c:pt>
                <c:pt idx="676">
                  <c:v>20.49153130990414</c:v>
                </c:pt>
                <c:pt idx="677">
                  <c:v>20.49153130990414</c:v>
                </c:pt>
                <c:pt idx="678">
                  <c:v>20.49153130990414</c:v>
                </c:pt>
                <c:pt idx="679">
                  <c:v>20.49153130990414</c:v>
                </c:pt>
                <c:pt idx="680">
                  <c:v>20.49153130990414</c:v>
                </c:pt>
                <c:pt idx="681">
                  <c:v>20.49153130990414</c:v>
                </c:pt>
                <c:pt idx="682">
                  <c:v>20.49153130990414</c:v>
                </c:pt>
                <c:pt idx="683">
                  <c:v>20.49153130990414</c:v>
                </c:pt>
                <c:pt idx="684">
                  <c:v>20.49153130990414</c:v>
                </c:pt>
                <c:pt idx="685">
                  <c:v>20.49153130990414</c:v>
                </c:pt>
                <c:pt idx="686">
                  <c:v>20.49153130990414</c:v>
                </c:pt>
                <c:pt idx="687">
                  <c:v>20.49153130990414</c:v>
                </c:pt>
                <c:pt idx="688">
                  <c:v>20.49153130990414</c:v>
                </c:pt>
                <c:pt idx="689">
                  <c:v>20.49153130990414</c:v>
                </c:pt>
                <c:pt idx="690">
                  <c:v>20.49153130990414</c:v>
                </c:pt>
                <c:pt idx="691">
                  <c:v>20.49153130990414</c:v>
                </c:pt>
                <c:pt idx="692">
                  <c:v>20.49153130990414</c:v>
                </c:pt>
                <c:pt idx="693">
                  <c:v>20.49153130990414</c:v>
                </c:pt>
                <c:pt idx="694">
                  <c:v>20.49153130990414</c:v>
                </c:pt>
                <c:pt idx="695">
                  <c:v>20.49153130990414</c:v>
                </c:pt>
                <c:pt idx="696">
                  <c:v>20.49153130990414</c:v>
                </c:pt>
                <c:pt idx="697">
                  <c:v>20.49153130990414</c:v>
                </c:pt>
                <c:pt idx="698">
                  <c:v>20.49153130990414</c:v>
                </c:pt>
                <c:pt idx="699">
                  <c:v>20.49153130990414</c:v>
                </c:pt>
                <c:pt idx="700">
                  <c:v>20.49153130990414</c:v>
                </c:pt>
                <c:pt idx="701">
                  <c:v>20.49153130990414</c:v>
                </c:pt>
                <c:pt idx="702">
                  <c:v>20.49153130990414</c:v>
                </c:pt>
                <c:pt idx="703">
                  <c:v>20.49153130990414</c:v>
                </c:pt>
                <c:pt idx="704">
                  <c:v>20.49153130990414</c:v>
                </c:pt>
                <c:pt idx="705">
                  <c:v>20.49153130990414</c:v>
                </c:pt>
                <c:pt idx="706">
                  <c:v>20.49153130990414</c:v>
                </c:pt>
                <c:pt idx="707">
                  <c:v>20.49153130990414</c:v>
                </c:pt>
                <c:pt idx="708">
                  <c:v>20.49153130990414</c:v>
                </c:pt>
                <c:pt idx="709">
                  <c:v>20.49153130990414</c:v>
                </c:pt>
                <c:pt idx="710">
                  <c:v>20.49153130990414</c:v>
                </c:pt>
                <c:pt idx="711">
                  <c:v>20.49153130990414</c:v>
                </c:pt>
                <c:pt idx="712">
                  <c:v>20.49153130990414</c:v>
                </c:pt>
                <c:pt idx="713">
                  <c:v>20.49153130990414</c:v>
                </c:pt>
                <c:pt idx="714">
                  <c:v>20.49153130990414</c:v>
                </c:pt>
                <c:pt idx="715">
                  <c:v>20.49153130990414</c:v>
                </c:pt>
                <c:pt idx="716">
                  <c:v>20.49153130990414</c:v>
                </c:pt>
                <c:pt idx="717">
                  <c:v>20.49153130990414</c:v>
                </c:pt>
                <c:pt idx="718">
                  <c:v>20.49153130990414</c:v>
                </c:pt>
                <c:pt idx="719">
                  <c:v>20.49153130990414</c:v>
                </c:pt>
                <c:pt idx="720">
                  <c:v>20.49153130990414</c:v>
                </c:pt>
                <c:pt idx="721">
                  <c:v>20.49153130990414</c:v>
                </c:pt>
                <c:pt idx="722">
                  <c:v>20.49153130990414</c:v>
                </c:pt>
                <c:pt idx="723">
                  <c:v>20.49153130990414</c:v>
                </c:pt>
                <c:pt idx="724">
                  <c:v>20.49153130990414</c:v>
                </c:pt>
                <c:pt idx="725">
                  <c:v>20.49153130990414</c:v>
                </c:pt>
                <c:pt idx="726">
                  <c:v>20.49153130990414</c:v>
                </c:pt>
                <c:pt idx="727">
                  <c:v>20.49153130990414</c:v>
                </c:pt>
                <c:pt idx="728">
                  <c:v>20.49153130990414</c:v>
                </c:pt>
                <c:pt idx="729">
                  <c:v>20.49153130990414</c:v>
                </c:pt>
                <c:pt idx="730">
                  <c:v>20.49153130990414</c:v>
                </c:pt>
                <c:pt idx="731">
                  <c:v>20.49153130990414</c:v>
                </c:pt>
                <c:pt idx="732">
                  <c:v>20.49153130990414</c:v>
                </c:pt>
                <c:pt idx="733">
                  <c:v>20.49153130990414</c:v>
                </c:pt>
                <c:pt idx="734">
                  <c:v>20.49153130990414</c:v>
                </c:pt>
                <c:pt idx="735">
                  <c:v>20.49153130990414</c:v>
                </c:pt>
                <c:pt idx="736">
                  <c:v>20.49153130990414</c:v>
                </c:pt>
                <c:pt idx="737">
                  <c:v>20.49153130990414</c:v>
                </c:pt>
                <c:pt idx="738">
                  <c:v>20.49153130990414</c:v>
                </c:pt>
                <c:pt idx="739">
                  <c:v>20.49153130990414</c:v>
                </c:pt>
                <c:pt idx="740">
                  <c:v>20.49153130990414</c:v>
                </c:pt>
                <c:pt idx="741">
                  <c:v>20.49153130990414</c:v>
                </c:pt>
                <c:pt idx="742">
                  <c:v>20.49153130990414</c:v>
                </c:pt>
                <c:pt idx="743">
                  <c:v>20.49153130990414</c:v>
                </c:pt>
                <c:pt idx="744">
                  <c:v>20.49153130990414</c:v>
                </c:pt>
                <c:pt idx="745">
                  <c:v>20.49153130990414</c:v>
                </c:pt>
                <c:pt idx="746">
                  <c:v>20.49153130990414</c:v>
                </c:pt>
                <c:pt idx="747">
                  <c:v>20.49153130990414</c:v>
                </c:pt>
                <c:pt idx="748">
                  <c:v>20.49153130990414</c:v>
                </c:pt>
                <c:pt idx="749">
                  <c:v>20.49153130990414</c:v>
                </c:pt>
                <c:pt idx="750">
                  <c:v>20.49153130990414</c:v>
                </c:pt>
                <c:pt idx="751">
                  <c:v>20.49153130990414</c:v>
                </c:pt>
                <c:pt idx="752">
                  <c:v>20.49153130990414</c:v>
                </c:pt>
                <c:pt idx="753">
                  <c:v>20.49153130990414</c:v>
                </c:pt>
                <c:pt idx="754">
                  <c:v>20.49153130990414</c:v>
                </c:pt>
                <c:pt idx="755">
                  <c:v>20.49153130990414</c:v>
                </c:pt>
                <c:pt idx="756">
                  <c:v>20.49153130990414</c:v>
                </c:pt>
                <c:pt idx="757">
                  <c:v>20.49153130990414</c:v>
                </c:pt>
                <c:pt idx="758">
                  <c:v>20.49153130990414</c:v>
                </c:pt>
                <c:pt idx="759">
                  <c:v>20.49153130990414</c:v>
                </c:pt>
                <c:pt idx="760">
                  <c:v>20.49153130990414</c:v>
                </c:pt>
                <c:pt idx="761">
                  <c:v>20.49153130990414</c:v>
                </c:pt>
                <c:pt idx="762">
                  <c:v>20.49153130990414</c:v>
                </c:pt>
                <c:pt idx="763">
                  <c:v>20.49153130990414</c:v>
                </c:pt>
                <c:pt idx="764">
                  <c:v>20.49153130990414</c:v>
                </c:pt>
                <c:pt idx="765">
                  <c:v>20.49153130990414</c:v>
                </c:pt>
                <c:pt idx="766">
                  <c:v>20.49153130990414</c:v>
                </c:pt>
                <c:pt idx="767">
                  <c:v>20.49153130990414</c:v>
                </c:pt>
                <c:pt idx="768">
                  <c:v>20.49153130990414</c:v>
                </c:pt>
                <c:pt idx="769">
                  <c:v>20.49153130990414</c:v>
                </c:pt>
                <c:pt idx="770">
                  <c:v>20.49153130990414</c:v>
                </c:pt>
                <c:pt idx="771">
                  <c:v>20.49153130990414</c:v>
                </c:pt>
                <c:pt idx="772">
                  <c:v>20.49153130990414</c:v>
                </c:pt>
                <c:pt idx="773">
                  <c:v>20.49153130990414</c:v>
                </c:pt>
                <c:pt idx="774">
                  <c:v>20.49153130990414</c:v>
                </c:pt>
                <c:pt idx="775">
                  <c:v>20.49153130990414</c:v>
                </c:pt>
                <c:pt idx="776">
                  <c:v>20.49153130990414</c:v>
                </c:pt>
                <c:pt idx="777">
                  <c:v>20.49153130990414</c:v>
                </c:pt>
                <c:pt idx="778">
                  <c:v>20.49153130990414</c:v>
                </c:pt>
                <c:pt idx="779">
                  <c:v>20.49153130990414</c:v>
                </c:pt>
                <c:pt idx="780">
                  <c:v>20.49153130990414</c:v>
                </c:pt>
                <c:pt idx="781">
                  <c:v>20.49153130990414</c:v>
                </c:pt>
                <c:pt idx="782">
                  <c:v>20.49153130990414</c:v>
                </c:pt>
                <c:pt idx="783">
                  <c:v>20.49153130990414</c:v>
                </c:pt>
                <c:pt idx="784">
                  <c:v>20.49153130990414</c:v>
                </c:pt>
                <c:pt idx="785">
                  <c:v>20.49153130990414</c:v>
                </c:pt>
                <c:pt idx="786">
                  <c:v>20.49153130990414</c:v>
                </c:pt>
                <c:pt idx="787">
                  <c:v>20.49153130990414</c:v>
                </c:pt>
                <c:pt idx="788">
                  <c:v>20.49153130990414</c:v>
                </c:pt>
                <c:pt idx="789">
                  <c:v>20.49153130990414</c:v>
                </c:pt>
                <c:pt idx="790">
                  <c:v>20.49153130990414</c:v>
                </c:pt>
                <c:pt idx="791">
                  <c:v>20.49153130990414</c:v>
                </c:pt>
                <c:pt idx="792">
                  <c:v>20.49153130990414</c:v>
                </c:pt>
                <c:pt idx="793">
                  <c:v>20.49153130990414</c:v>
                </c:pt>
                <c:pt idx="794">
                  <c:v>20.49153130990414</c:v>
                </c:pt>
                <c:pt idx="795">
                  <c:v>20.49153130990414</c:v>
                </c:pt>
                <c:pt idx="796">
                  <c:v>20.49153130990414</c:v>
                </c:pt>
                <c:pt idx="797">
                  <c:v>20.49153130990414</c:v>
                </c:pt>
                <c:pt idx="798">
                  <c:v>20.49153130990414</c:v>
                </c:pt>
                <c:pt idx="799">
                  <c:v>20.49153130990414</c:v>
                </c:pt>
                <c:pt idx="800">
                  <c:v>20.49153130990414</c:v>
                </c:pt>
                <c:pt idx="801">
                  <c:v>20.49153130990414</c:v>
                </c:pt>
                <c:pt idx="802">
                  <c:v>20.49153130990414</c:v>
                </c:pt>
                <c:pt idx="803">
                  <c:v>20.49153130990414</c:v>
                </c:pt>
                <c:pt idx="804">
                  <c:v>20.49153130990414</c:v>
                </c:pt>
                <c:pt idx="805">
                  <c:v>20.49153130990414</c:v>
                </c:pt>
                <c:pt idx="806">
                  <c:v>20.49153130990414</c:v>
                </c:pt>
                <c:pt idx="807">
                  <c:v>20.49153130990414</c:v>
                </c:pt>
                <c:pt idx="808">
                  <c:v>20.49153130990414</c:v>
                </c:pt>
                <c:pt idx="809">
                  <c:v>20.49153130990414</c:v>
                </c:pt>
                <c:pt idx="810">
                  <c:v>20.49153130990414</c:v>
                </c:pt>
                <c:pt idx="811">
                  <c:v>20.49153130990414</c:v>
                </c:pt>
                <c:pt idx="812">
                  <c:v>20.49153130990414</c:v>
                </c:pt>
                <c:pt idx="813">
                  <c:v>20.49153130990414</c:v>
                </c:pt>
                <c:pt idx="814">
                  <c:v>20.49153130990414</c:v>
                </c:pt>
                <c:pt idx="815">
                  <c:v>20.49153130990414</c:v>
                </c:pt>
                <c:pt idx="816">
                  <c:v>20.49153130990414</c:v>
                </c:pt>
                <c:pt idx="817">
                  <c:v>20.49153130990414</c:v>
                </c:pt>
                <c:pt idx="818">
                  <c:v>20.49153130990414</c:v>
                </c:pt>
                <c:pt idx="819">
                  <c:v>20.49153130990414</c:v>
                </c:pt>
                <c:pt idx="820">
                  <c:v>20.49153130990414</c:v>
                </c:pt>
                <c:pt idx="821">
                  <c:v>20.49153130990414</c:v>
                </c:pt>
                <c:pt idx="822">
                  <c:v>20.49153130990414</c:v>
                </c:pt>
                <c:pt idx="823">
                  <c:v>20.49153130990414</c:v>
                </c:pt>
                <c:pt idx="824">
                  <c:v>20.49153130990414</c:v>
                </c:pt>
                <c:pt idx="825">
                  <c:v>20.49153130990414</c:v>
                </c:pt>
                <c:pt idx="826">
                  <c:v>20.49153130990414</c:v>
                </c:pt>
                <c:pt idx="827">
                  <c:v>20.49153130990414</c:v>
                </c:pt>
                <c:pt idx="828">
                  <c:v>20.49153130990414</c:v>
                </c:pt>
                <c:pt idx="829">
                  <c:v>20.49153130990414</c:v>
                </c:pt>
                <c:pt idx="830">
                  <c:v>20.49153130990414</c:v>
                </c:pt>
                <c:pt idx="831">
                  <c:v>20.49153130990414</c:v>
                </c:pt>
                <c:pt idx="832">
                  <c:v>20.49153130990414</c:v>
                </c:pt>
                <c:pt idx="833">
                  <c:v>20.49153130990414</c:v>
                </c:pt>
                <c:pt idx="834">
                  <c:v>20.49153130990414</c:v>
                </c:pt>
                <c:pt idx="835">
                  <c:v>20.49153130990414</c:v>
                </c:pt>
                <c:pt idx="836">
                  <c:v>20.49153130990414</c:v>
                </c:pt>
                <c:pt idx="837">
                  <c:v>20.49153130990414</c:v>
                </c:pt>
                <c:pt idx="838">
                  <c:v>20.49153130990414</c:v>
                </c:pt>
                <c:pt idx="839">
                  <c:v>20.49153130990414</c:v>
                </c:pt>
                <c:pt idx="840">
                  <c:v>20.49153130990414</c:v>
                </c:pt>
                <c:pt idx="841">
                  <c:v>20.49153130990414</c:v>
                </c:pt>
                <c:pt idx="842">
                  <c:v>20.49153130990414</c:v>
                </c:pt>
                <c:pt idx="843">
                  <c:v>20.49153130990414</c:v>
                </c:pt>
                <c:pt idx="844">
                  <c:v>20.49153130990414</c:v>
                </c:pt>
                <c:pt idx="845">
                  <c:v>20.49153130990414</c:v>
                </c:pt>
                <c:pt idx="846">
                  <c:v>20.49153130990414</c:v>
                </c:pt>
                <c:pt idx="847">
                  <c:v>20.49153130990414</c:v>
                </c:pt>
                <c:pt idx="848">
                  <c:v>20.49153130990414</c:v>
                </c:pt>
                <c:pt idx="849">
                  <c:v>20.49153130990414</c:v>
                </c:pt>
                <c:pt idx="850">
                  <c:v>20.49153130990414</c:v>
                </c:pt>
                <c:pt idx="851">
                  <c:v>20.49153130990414</c:v>
                </c:pt>
                <c:pt idx="852">
                  <c:v>20.49153130990414</c:v>
                </c:pt>
                <c:pt idx="853">
                  <c:v>20.49153130990414</c:v>
                </c:pt>
                <c:pt idx="854">
                  <c:v>20.49153130990414</c:v>
                </c:pt>
                <c:pt idx="855">
                  <c:v>20.49153130990414</c:v>
                </c:pt>
                <c:pt idx="856">
                  <c:v>20.49153130990414</c:v>
                </c:pt>
                <c:pt idx="857">
                  <c:v>20.49153130990414</c:v>
                </c:pt>
                <c:pt idx="858">
                  <c:v>20.49153130990414</c:v>
                </c:pt>
                <c:pt idx="859">
                  <c:v>20.49153130990414</c:v>
                </c:pt>
                <c:pt idx="860">
                  <c:v>20.49153130990414</c:v>
                </c:pt>
                <c:pt idx="861">
                  <c:v>20.49153130990414</c:v>
                </c:pt>
                <c:pt idx="862">
                  <c:v>20.49153130990414</c:v>
                </c:pt>
                <c:pt idx="863">
                  <c:v>20.49153130990414</c:v>
                </c:pt>
                <c:pt idx="864">
                  <c:v>20.49153130990414</c:v>
                </c:pt>
                <c:pt idx="865">
                  <c:v>20.49153130990414</c:v>
                </c:pt>
                <c:pt idx="866">
                  <c:v>20.49153130990414</c:v>
                </c:pt>
                <c:pt idx="867">
                  <c:v>20.49153130990414</c:v>
                </c:pt>
                <c:pt idx="868">
                  <c:v>20.49153130990414</c:v>
                </c:pt>
                <c:pt idx="869">
                  <c:v>20.49153130990414</c:v>
                </c:pt>
                <c:pt idx="870">
                  <c:v>20.49153130990414</c:v>
                </c:pt>
                <c:pt idx="871">
                  <c:v>20.49153130990414</c:v>
                </c:pt>
                <c:pt idx="872">
                  <c:v>20.49153130990414</c:v>
                </c:pt>
                <c:pt idx="873">
                  <c:v>20.49153130990414</c:v>
                </c:pt>
                <c:pt idx="874">
                  <c:v>20.49153130990414</c:v>
                </c:pt>
                <c:pt idx="875">
                  <c:v>20.49153130990414</c:v>
                </c:pt>
                <c:pt idx="876">
                  <c:v>20.49153130990414</c:v>
                </c:pt>
                <c:pt idx="877">
                  <c:v>20.49153130990414</c:v>
                </c:pt>
                <c:pt idx="878">
                  <c:v>20.49153130990414</c:v>
                </c:pt>
                <c:pt idx="879">
                  <c:v>20.49153130990414</c:v>
                </c:pt>
                <c:pt idx="880">
                  <c:v>20.49153130990414</c:v>
                </c:pt>
                <c:pt idx="881">
                  <c:v>20.49153130990414</c:v>
                </c:pt>
                <c:pt idx="882">
                  <c:v>20.49153130990414</c:v>
                </c:pt>
                <c:pt idx="883">
                  <c:v>20.49153130990414</c:v>
                </c:pt>
                <c:pt idx="884">
                  <c:v>20.49153130990414</c:v>
                </c:pt>
                <c:pt idx="885">
                  <c:v>20.49153130990414</c:v>
                </c:pt>
                <c:pt idx="886">
                  <c:v>20.49153130990414</c:v>
                </c:pt>
                <c:pt idx="887">
                  <c:v>20.49153130990414</c:v>
                </c:pt>
                <c:pt idx="888">
                  <c:v>20.49153130990414</c:v>
                </c:pt>
                <c:pt idx="889">
                  <c:v>20.49153130990414</c:v>
                </c:pt>
                <c:pt idx="890">
                  <c:v>20.49153130990414</c:v>
                </c:pt>
                <c:pt idx="891">
                  <c:v>20.49153130990414</c:v>
                </c:pt>
                <c:pt idx="892">
                  <c:v>20.49153130990414</c:v>
                </c:pt>
                <c:pt idx="893">
                  <c:v>20.49153130990414</c:v>
                </c:pt>
                <c:pt idx="894">
                  <c:v>20.49153130990414</c:v>
                </c:pt>
                <c:pt idx="895">
                  <c:v>20.49153130990414</c:v>
                </c:pt>
                <c:pt idx="896">
                  <c:v>20.49153130990414</c:v>
                </c:pt>
                <c:pt idx="897">
                  <c:v>20.49153130990414</c:v>
                </c:pt>
                <c:pt idx="898">
                  <c:v>20.49153130990414</c:v>
                </c:pt>
                <c:pt idx="899">
                  <c:v>20.49153130990414</c:v>
                </c:pt>
                <c:pt idx="900">
                  <c:v>20.49153130990414</c:v>
                </c:pt>
                <c:pt idx="901">
                  <c:v>20.49153130990414</c:v>
                </c:pt>
                <c:pt idx="902">
                  <c:v>20.49153130990414</c:v>
                </c:pt>
                <c:pt idx="903">
                  <c:v>20.49153130990414</c:v>
                </c:pt>
                <c:pt idx="904">
                  <c:v>20.49153130990414</c:v>
                </c:pt>
                <c:pt idx="905">
                  <c:v>20.49153130990414</c:v>
                </c:pt>
                <c:pt idx="906">
                  <c:v>20.49153130990414</c:v>
                </c:pt>
                <c:pt idx="907">
                  <c:v>20.49153130990414</c:v>
                </c:pt>
                <c:pt idx="908">
                  <c:v>20.49153130990414</c:v>
                </c:pt>
                <c:pt idx="909">
                  <c:v>20.49153130990414</c:v>
                </c:pt>
                <c:pt idx="910">
                  <c:v>20.49153130990414</c:v>
                </c:pt>
                <c:pt idx="911">
                  <c:v>20.49153130990414</c:v>
                </c:pt>
                <c:pt idx="912">
                  <c:v>20.49153130990414</c:v>
                </c:pt>
                <c:pt idx="913">
                  <c:v>20.49153130990414</c:v>
                </c:pt>
                <c:pt idx="914">
                  <c:v>20.49153130990414</c:v>
                </c:pt>
                <c:pt idx="915">
                  <c:v>20.49153130990414</c:v>
                </c:pt>
                <c:pt idx="916">
                  <c:v>20.49153130990414</c:v>
                </c:pt>
                <c:pt idx="917">
                  <c:v>20.49153130990414</c:v>
                </c:pt>
                <c:pt idx="918">
                  <c:v>20.49153130990414</c:v>
                </c:pt>
                <c:pt idx="919">
                  <c:v>20.49153130990414</c:v>
                </c:pt>
                <c:pt idx="920">
                  <c:v>20.49153130990414</c:v>
                </c:pt>
                <c:pt idx="921">
                  <c:v>20.49153130990414</c:v>
                </c:pt>
                <c:pt idx="922">
                  <c:v>20.49153130990414</c:v>
                </c:pt>
                <c:pt idx="923">
                  <c:v>20.49153130990414</c:v>
                </c:pt>
                <c:pt idx="924">
                  <c:v>20.49153130990414</c:v>
                </c:pt>
                <c:pt idx="925">
                  <c:v>20.49153130990414</c:v>
                </c:pt>
                <c:pt idx="926">
                  <c:v>20.49153130990414</c:v>
                </c:pt>
                <c:pt idx="927">
                  <c:v>20.49153130990414</c:v>
                </c:pt>
                <c:pt idx="928">
                  <c:v>20.49153130990414</c:v>
                </c:pt>
                <c:pt idx="929">
                  <c:v>20.49153130990414</c:v>
                </c:pt>
                <c:pt idx="930">
                  <c:v>20.49153130990414</c:v>
                </c:pt>
                <c:pt idx="931">
                  <c:v>20.49153130990414</c:v>
                </c:pt>
                <c:pt idx="932">
                  <c:v>20.49153130990414</c:v>
                </c:pt>
                <c:pt idx="933">
                  <c:v>20.49153130990414</c:v>
                </c:pt>
                <c:pt idx="934">
                  <c:v>20.49153130990414</c:v>
                </c:pt>
                <c:pt idx="935">
                  <c:v>20.49153130990414</c:v>
                </c:pt>
                <c:pt idx="936">
                  <c:v>20.49153130990414</c:v>
                </c:pt>
                <c:pt idx="937">
                  <c:v>20.49153130990414</c:v>
                </c:pt>
                <c:pt idx="938">
                  <c:v>20.49153130990414</c:v>
                </c:pt>
              </c:numCache>
            </c:numRef>
          </c:yVal>
          <c:smooth val="1"/>
          <c:extLst xmlns:c16r2="http://schemas.microsoft.com/office/drawing/2015/06/chart">
            <c:ext xmlns:c16="http://schemas.microsoft.com/office/drawing/2014/chart" uri="{C3380CC4-5D6E-409C-BE32-E72D297353CC}">
              <c16:uniqueId val="{00000001-CFAB-4014-9590-18A10AC1EF76}"/>
            </c:ext>
          </c:extLst>
        </c:ser>
        <c:dLbls>
          <c:showLegendKey val="0"/>
          <c:showVal val="0"/>
          <c:showCatName val="0"/>
          <c:showSerName val="0"/>
          <c:showPercent val="0"/>
          <c:showBubbleSize val="0"/>
        </c:dLbls>
        <c:axId val="131834240"/>
        <c:axId val="131835776"/>
      </c:scatterChart>
      <c:scatterChart>
        <c:scatterStyle val="smoothMarker"/>
        <c:varyColors val="0"/>
        <c:ser>
          <c:idx val="8"/>
          <c:order val="2"/>
          <c:tx>
            <c:strRef>
              <c:f>'NKY Index'!$L$1</c:f>
              <c:strCache>
                <c:ptCount val="1"/>
                <c:pt idx="0">
                  <c:v>NKY Index (der.)</c:v>
                </c:pt>
              </c:strCache>
            </c:strRef>
          </c:tx>
          <c:spPr>
            <a:ln w="6350" cap="rnd">
              <a:solidFill>
                <a:schemeClr val="bg1">
                  <a:lumMod val="75000"/>
                </a:schemeClr>
              </a:solidFill>
              <a:round/>
            </a:ln>
            <a:effectLst/>
          </c:spPr>
          <c:marker>
            <c:symbol val="none"/>
          </c:marker>
          <c:xVal>
            <c:numRef>
              <c:f>'NKY Index'!$K$3:$K$886</c:f>
              <c:numCache>
                <c:formatCode>m/d/yyyy</c:formatCode>
                <c:ptCount val="884"/>
                <c:pt idx="0">
                  <c:v>41645</c:v>
                </c:pt>
                <c:pt idx="1">
                  <c:v>41646</c:v>
                </c:pt>
                <c:pt idx="2">
                  <c:v>41647</c:v>
                </c:pt>
                <c:pt idx="3">
                  <c:v>41648</c:v>
                </c:pt>
                <c:pt idx="4">
                  <c:v>41649</c:v>
                </c:pt>
                <c:pt idx="5">
                  <c:v>41653</c:v>
                </c:pt>
                <c:pt idx="6">
                  <c:v>41654</c:v>
                </c:pt>
                <c:pt idx="7">
                  <c:v>41655</c:v>
                </c:pt>
                <c:pt idx="8">
                  <c:v>41656</c:v>
                </c:pt>
                <c:pt idx="9">
                  <c:v>41659</c:v>
                </c:pt>
                <c:pt idx="10">
                  <c:v>41660</c:v>
                </c:pt>
                <c:pt idx="11">
                  <c:v>41661</c:v>
                </c:pt>
                <c:pt idx="12">
                  <c:v>41662</c:v>
                </c:pt>
                <c:pt idx="13">
                  <c:v>41663</c:v>
                </c:pt>
                <c:pt idx="14">
                  <c:v>41666</c:v>
                </c:pt>
                <c:pt idx="15">
                  <c:v>41667</c:v>
                </c:pt>
                <c:pt idx="16">
                  <c:v>41668</c:v>
                </c:pt>
                <c:pt idx="17">
                  <c:v>41669</c:v>
                </c:pt>
                <c:pt idx="18">
                  <c:v>41670</c:v>
                </c:pt>
                <c:pt idx="19">
                  <c:v>41673</c:v>
                </c:pt>
                <c:pt idx="20">
                  <c:v>41674</c:v>
                </c:pt>
                <c:pt idx="21">
                  <c:v>41675</c:v>
                </c:pt>
                <c:pt idx="22">
                  <c:v>41676</c:v>
                </c:pt>
                <c:pt idx="23">
                  <c:v>41677</c:v>
                </c:pt>
                <c:pt idx="24">
                  <c:v>41680</c:v>
                </c:pt>
                <c:pt idx="25">
                  <c:v>41682</c:v>
                </c:pt>
                <c:pt idx="26">
                  <c:v>41683</c:v>
                </c:pt>
                <c:pt idx="27">
                  <c:v>41684</c:v>
                </c:pt>
                <c:pt idx="28">
                  <c:v>41687</c:v>
                </c:pt>
                <c:pt idx="29">
                  <c:v>41688</c:v>
                </c:pt>
                <c:pt idx="30">
                  <c:v>41689</c:v>
                </c:pt>
                <c:pt idx="31">
                  <c:v>41690</c:v>
                </c:pt>
                <c:pt idx="32">
                  <c:v>41691</c:v>
                </c:pt>
                <c:pt idx="33">
                  <c:v>41694</c:v>
                </c:pt>
                <c:pt idx="34">
                  <c:v>41695</c:v>
                </c:pt>
                <c:pt idx="35">
                  <c:v>41696</c:v>
                </c:pt>
                <c:pt idx="36">
                  <c:v>41697</c:v>
                </c:pt>
                <c:pt idx="37">
                  <c:v>41698</c:v>
                </c:pt>
                <c:pt idx="38">
                  <c:v>41701</c:v>
                </c:pt>
                <c:pt idx="39">
                  <c:v>41702</c:v>
                </c:pt>
                <c:pt idx="40">
                  <c:v>41703</c:v>
                </c:pt>
                <c:pt idx="41">
                  <c:v>41704</c:v>
                </c:pt>
                <c:pt idx="42">
                  <c:v>41705</c:v>
                </c:pt>
                <c:pt idx="43">
                  <c:v>41708</c:v>
                </c:pt>
                <c:pt idx="44">
                  <c:v>41709</c:v>
                </c:pt>
                <c:pt idx="45">
                  <c:v>41710</c:v>
                </c:pt>
                <c:pt idx="46">
                  <c:v>41711</c:v>
                </c:pt>
                <c:pt idx="47">
                  <c:v>41712</c:v>
                </c:pt>
                <c:pt idx="48">
                  <c:v>41715</c:v>
                </c:pt>
                <c:pt idx="49">
                  <c:v>41716</c:v>
                </c:pt>
                <c:pt idx="50">
                  <c:v>41717</c:v>
                </c:pt>
                <c:pt idx="51">
                  <c:v>41718</c:v>
                </c:pt>
                <c:pt idx="52">
                  <c:v>41722</c:v>
                </c:pt>
                <c:pt idx="53">
                  <c:v>41723</c:v>
                </c:pt>
                <c:pt idx="54">
                  <c:v>41724</c:v>
                </c:pt>
                <c:pt idx="55">
                  <c:v>41725</c:v>
                </c:pt>
                <c:pt idx="56">
                  <c:v>41726</c:v>
                </c:pt>
                <c:pt idx="57">
                  <c:v>41729</c:v>
                </c:pt>
                <c:pt idx="58">
                  <c:v>41730</c:v>
                </c:pt>
                <c:pt idx="59">
                  <c:v>41731</c:v>
                </c:pt>
                <c:pt idx="60">
                  <c:v>41732</c:v>
                </c:pt>
                <c:pt idx="61">
                  <c:v>41733</c:v>
                </c:pt>
                <c:pt idx="62">
                  <c:v>41736</c:v>
                </c:pt>
                <c:pt idx="63">
                  <c:v>41737</c:v>
                </c:pt>
                <c:pt idx="64">
                  <c:v>41738</c:v>
                </c:pt>
                <c:pt idx="65">
                  <c:v>41739</c:v>
                </c:pt>
                <c:pt idx="66">
                  <c:v>41740</c:v>
                </c:pt>
                <c:pt idx="67">
                  <c:v>41743</c:v>
                </c:pt>
                <c:pt idx="68">
                  <c:v>41744</c:v>
                </c:pt>
                <c:pt idx="69">
                  <c:v>41745</c:v>
                </c:pt>
                <c:pt idx="70">
                  <c:v>41746</c:v>
                </c:pt>
                <c:pt idx="71">
                  <c:v>41747</c:v>
                </c:pt>
                <c:pt idx="72">
                  <c:v>41750</c:v>
                </c:pt>
                <c:pt idx="73">
                  <c:v>41751</c:v>
                </c:pt>
                <c:pt idx="74">
                  <c:v>41752</c:v>
                </c:pt>
                <c:pt idx="75">
                  <c:v>41753</c:v>
                </c:pt>
                <c:pt idx="76">
                  <c:v>41754</c:v>
                </c:pt>
                <c:pt idx="77">
                  <c:v>41757</c:v>
                </c:pt>
                <c:pt idx="78">
                  <c:v>41759</c:v>
                </c:pt>
                <c:pt idx="79">
                  <c:v>41760</c:v>
                </c:pt>
                <c:pt idx="80">
                  <c:v>41761</c:v>
                </c:pt>
                <c:pt idx="81">
                  <c:v>41766</c:v>
                </c:pt>
                <c:pt idx="82">
                  <c:v>41767</c:v>
                </c:pt>
                <c:pt idx="83">
                  <c:v>41768</c:v>
                </c:pt>
                <c:pt idx="84">
                  <c:v>41771</c:v>
                </c:pt>
                <c:pt idx="85">
                  <c:v>41772</c:v>
                </c:pt>
                <c:pt idx="86">
                  <c:v>41773</c:v>
                </c:pt>
                <c:pt idx="87">
                  <c:v>41774</c:v>
                </c:pt>
                <c:pt idx="88">
                  <c:v>41775</c:v>
                </c:pt>
                <c:pt idx="89">
                  <c:v>41778</c:v>
                </c:pt>
                <c:pt idx="90">
                  <c:v>41779</c:v>
                </c:pt>
                <c:pt idx="91">
                  <c:v>41780</c:v>
                </c:pt>
                <c:pt idx="92">
                  <c:v>41781</c:v>
                </c:pt>
                <c:pt idx="93">
                  <c:v>41782</c:v>
                </c:pt>
                <c:pt idx="94">
                  <c:v>41785</c:v>
                </c:pt>
                <c:pt idx="95">
                  <c:v>41786</c:v>
                </c:pt>
                <c:pt idx="96">
                  <c:v>41787</c:v>
                </c:pt>
                <c:pt idx="97">
                  <c:v>41788</c:v>
                </c:pt>
                <c:pt idx="98">
                  <c:v>41789</c:v>
                </c:pt>
                <c:pt idx="99">
                  <c:v>41792</c:v>
                </c:pt>
                <c:pt idx="100">
                  <c:v>41793</c:v>
                </c:pt>
                <c:pt idx="101">
                  <c:v>41794</c:v>
                </c:pt>
                <c:pt idx="102">
                  <c:v>41795</c:v>
                </c:pt>
                <c:pt idx="103">
                  <c:v>41796</c:v>
                </c:pt>
                <c:pt idx="104">
                  <c:v>41799</c:v>
                </c:pt>
                <c:pt idx="105">
                  <c:v>41800</c:v>
                </c:pt>
                <c:pt idx="106">
                  <c:v>41801</c:v>
                </c:pt>
                <c:pt idx="107">
                  <c:v>41802</c:v>
                </c:pt>
                <c:pt idx="108">
                  <c:v>41803</c:v>
                </c:pt>
                <c:pt idx="109">
                  <c:v>41806</c:v>
                </c:pt>
                <c:pt idx="110">
                  <c:v>41807</c:v>
                </c:pt>
                <c:pt idx="111">
                  <c:v>41808</c:v>
                </c:pt>
                <c:pt idx="112">
                  <c:v>41809</c:v>
                </c:pt>
                <c:pt idx="113">
                  <c:v>41810</c:v>
                </c:pt>
                <c:pt idx="114">
                  <c:v>41813</c:v>
                </c:pt>
                <c:pt idx="115">
                  <c:v>41814</c:v>
                </c:pt>
                <c:pt idx="116">
                  <c:v>41815</c:v>
                </c:pt>
                <c:pt idx="117">
                  <c:v>41816</c:v>
                </c:pt>
                <c:pt idx="118">
                  <c:v>41817</c:v>
                </c:pt>
                <c:pt idx="119">
                  <c:v>41820</c:v>
                </c:pt>
                <c:pt idx="120">
                  <c:v>41821</c:v>
                </c:pt>
                <c:pt idx="121">
                  <c:v>41822</c:v>
                </c:pt>
                <c:pt idx="122">
                  <c:v>41823</c:v>
                </c:pt>
                <c:pt idx="123">
                  <c:v>41824</c:v>
                </c:pt>
                <c:pt idx="124">
                  <c:v>41827</c:v>
                </c:pt>
                <c:pt idx="125">
                  <c:v>41828</c:v>
                </c:pt>
                <c:pt idx="126">
                  <c:v>41829</c:v>
                </c:pt>
                <c:pt idx="127">
                  <c:v>41830</c:v>
                </c:pt>
                <c:pt idx="128">
                  <c:v>41831</c:v>
                </c:pt>
                <c:pt idx="129">
                  <c:v>41834</c:v>
                </c:pt>
                <c:pt idx="130">
                  <c:v>41835</c:v>
                </c:pt>
                <c:pt idx="131">
                  <c:v>41836</c:v>
                </c:pt>
                <c:pt idx="132">
                  <c:v>41837</c:v>
                </c:pt>
                <c:pt idx="133">
                  <c:v>41838</c:v>
                </c:pt>
                <c:pt idx="134">
                  <c:v>41842</c:v>
                </c:pt>
                <c:pt idx="135">
                  <c:v>41843</c:v>
                </c:pt>
                <c:pt idx="136">
                  <c:v>41844</c:v>
                </c:pt>
                <c:pt idx="137">
                  <c:v>41845</c:v>
                </c:pt>
                <c:pt idx="138">
                  <c:v>41848</c:v>
                </c:pt>
                <c:pt idx="139">
                  <c:v>41849</c:v>
                </c:pt>
                <c:pt idx="140">
                  <c:v>41850</c:v>
                </c:pt>
                <c:pt idx="141">
                  <c:v>41851</c:v>
                </c:pt>
                <c:pt idx="142">
                  <c:v>41852</c:v>
                </c:pt>
                <c:pt idx="143">
                  <c:v>41855</c:v>
                </c:pt>
                <c:pt idx="144">
                  <c:v>41856</c:v>
                </c:pt>
                <c:pt idx="145">
                  <c:v>41857</c:v>
                </c:pt>
                <c:pt idx="146">
                  <c:v>41858</c:v>
                </c:pt>
                <c:pt idx="147">
                  <c:v>41859</c:v>
                </c:pt>
                <c:pt idx="148">
                  <c:v>41862</c:v>
                </c:pt>
                <c:pt idx="149">
                  <c:v>41863</c:v>
                </c:pt>
                <c:pt idx="150">
                  <c:v>41864</c:v>
                </c:pt>
                <c:pt idx="151">
                  <c:v>41865</c:v>
                </c:pt>
                <c:pt idx="152">
                  <c:v>41866</c:v>
                </c:pt>
                <c:pt idx="153">
                  <c:v>41869</c:v>
                </c:pt>
                <c:pt idx="154">
                  <c:v>41870</c:v>
                </c:pt>
                <c:pt idx="155">
                  <c:v>41871</c:v>
                </c:pt>
                <c:pt idx="156">
                  <c:v>41872</c:v>
                </c:pt>
                <c:pt idx="157">
                  <c:v>41873</c:v>
                </c:pt>
                <c:pt idx="158">
                  <c:v>41876</c:v>
                </c:pt>
                <c:pt idx="159">
                  <c:v>41877</c:v>
                </c:pt>
                <c:pt idx="160">
                  <c:v>41878</c:v>
                </c:pt>
                <c:pt idx="161">
                  <c:v>41879</c:v>
                </c:pt>
                <c:pt idx="162">
                  <c:v>41880</c:v>
                </c:pt>
                <c:pt idx="163">
                  <c:v>41883</c:v>
                </c:pt>
                <c:pt idx="164">
                  <c:v>41884</c:v>
                </c:pt>
                <c:pt idx="165">
                  <c:v>41885</c:v>
                </c:pt>
                <c:pt idx="166">
                  <c:v>41886</c:v>
                </c:pt>
                <c:pt idx="167">
                  <c:v>41887</c:v>
                </c:pt>
                <c:pt idx="168">
                  <c:v>41890</c:v>
                </c:pt>
                <c:pt idx="169">
                  <c:v>41891</c:v>
                </c:pt>
                <c:pt idx="170">
                  <c:v>41892</c:v>
                </c:pt>
                <c:pt idx="171">
                  <c:v>41893</c:v>
                </c:pt>
                <c:pt idx="172">
                  <c:v>41894</c:v>
                </c:pt>
                <c:pt idx="173">
                  <c:v>41898</c:v>
                </c:pt>
                <c:pt idx="174">
                  <c:v>41899</c:v>
                </c:pt>
                <c:pt idx="175">
                  <c:v>41900</c:v>
                </c:pt>
                <c:pt idx="176">
                  <c:v>41901</c:v>
                </c:pt>
                <c:pt idx="177">
                  <c:v>41904</c:v>
                </c:pt>
                <c:pt idx="178">
                  <c:v>41906</c:v>
                </c:pt>
                <c:pt idx="179">
                  <c:v>41907</c:v>
                </c:pt>
                <c:pt idx="180">
                  <c:v>41908</c:v>
                </c:pt>
                <c:pt idx="181">
                  <c:v>41911</c:v>
                </c:pt>
                <c:pt idx="182">
                  <c:v>41912</c:v>
                </c:pt>
                <c:pt idx="183">
                  <c:v>41913</c:v>
                </c:pt>
                <c:pt idx="184">
                  <c:v>41914</c:v>
                </c:pt>
                <c:pt idx="185">
                  <c:v>41915</c:v>
                </c:pt>
                <c:pt idx="186">
                  <c:v>41918</c:v>
                </c:pt>
                <c:pt idx="187">
                  <c:v>41919</c:v>
                </c:pt>
                <c:pt idx="188">
                  <c:v>41920</c:v>
                </c:pt>
                <c:pt idx="189">
                  <c:v>41921</c:v>
                </c:pt>
                <c:pt idx="190">
                  <c:v>41922</c:v>
                </c:pt>
                <c:pt idx="191">
                  <c:v>41926</c:v>
                </c:pt>
                <c:pt idx="192">
                  <c:v>41927</c:v>
                </c:pt>
                <c:pt idx="193">
                  <c:v>41928</c:v>
                </c:pt>
                <c:pt idx="194">
                  <c:v>41929</c:v>
                </c:pt>
                <c:pt idx="195">
                  <c:v>41932</c:v>
                </c:pt>
                <c:pt idx="196">
                  <c:v>41933</c:v>
                </c:pt>
                <c:pt idx="197">
                  <c:v>41934</c:v>
                </c:pt>
                <c:pt idx="198">
                  <c:v>41935</c:v>
                </c:pt>
                <c:pt idx="199">
                  <c:v>41936</c:v>
                </c:pt>
                <c:pt idx="200">
                  <c:v>41939</c:v>
                </c:pt>
                <c:pt idx="201">
                  <c:v>41940</c:v>
                </c:pt>
                <c:pt idx="202">
                  <c:v>41941</c:v>
                </c:pt>
                <c:pt idx="203">
                  <c:v>41942</c:v>
                </c:pt>
                <c:pt idx="204">
                  <c:v>41943</c:v>
                </c:pt>
                <c:pt idx="205">
                  <c:v>41947</c:v>
                </c:pt>
                <c:pt idx="206">
                  <c:v>41948</c:v>
                </c:pt>
                <c:pt idx="207">
                  <c:v>41949</c:v>
                </c:pt>
                <c:pt idx="208">
                  <c:v>41950</c:v>
                </c:pt>
                <c:pt idx="209">
                  <c:v>41953</c:v>
                </c:pt>
                <c:pt idx="210">
                  <c:v>41954</c:v>
                </c:pt>
                <c:pt idx="211">
                  <c:v>41955</c:v>
                </c:pt>
                <c:pt idx="212">
                  <c:v>41956</c:v>
                </c:pt>
                <c:pt idx="213">
                  <c:v>41957</c:v>
                </c:pt>
                <c:pt idx="214">
                  <c:v>41960</c:v>
                </c:pt>
                <c:pt idx="215">
                  <c:v>41961</c:v>
                </c:pt>
                <c:pt idx="216">
                  <c:v>41962</c:v>
                </c:pt>
                <c:pt idx="217">
                  <c:v>41963</c:v>
                </c:pt>
                <c:pt idx="218">
                  <c:v>41964</c:v>
                </c:pt>
                <c:pt idx="219">
                  <c:v>41968</c:v>
                </c:pt>
                <c:pt idx="220">
                  <c:v>41969</c:v>
                </c:pt>
                <c:pt idx="221">
                  <c:v>41970</c:v>
                </c:pt>
                <c:pt idx="222">
                  <c:v>41971</c:v>
                </c:pt>
                <c:pt idx="223">
                  <c:v>41974</c:v>
                </c:pt>
                <c:pt idx="224">
                  <c:v>41975</c:v>
                </c:pt>
                <c:pt idx="225">
                  <c:v>41976</c:v>
                </c:pt>
                <c:pt idx="226">
                  <c:v>41977</c:v>
                </c:pt>
                <c:pt idx="227">
                  <c:v>41978</c:v>
                </c:pt>
                <c:pt idx="228">
                  <c:v>41981</c:v>
                </c:pt>
                <c:pt idx="229">
                  <c:v>41982</c:v>
                </c:pt>
                <c:pt idx="230">
                  <c:v>41983</c:v>
                </c:pt>
                <c:pt idx="231">
                  <c:v>41984</c:v>
                </c:pt>
                <c:pt idx="232">
                  <c:v>41985</c:v>
                </c:pt>
                <c:pt idx="233">
                  <c:v>41988</c:v>
                </c:pt>
                <c:pt idx="234">
                  <c:v>41989</c:v>
                </c:pt>
                <c:pt idx="235">
                  <c:v>41990</c:v>
                </c:pt>
                <c:pt idx="236">
                  <c:v>41991</c:v>
                </c:pt>
                <c:pt idx="237">
                  <c:v>41992</c:v>
                </c:pt>
                <c:pt idx="238">
                  <c:v>41995</c:v>
                </c:pt>
                <c:pt idx="239">
                  <c:v>41997</c:v>
                </c:pt>
                <c:pt idx="240">
                  <c:v>41998</c:v>
                </c:pt>
                <c:pt idx="241">
                  <c:v>41999</c:v>
                </c:pt>
                <c:pt idx="242">
                  <c:v>42002</c:v>
                </c:pt>
                <c:pt idx="243">
                  <c:v>42003</c:v>
                </c:pt>
                <c:pt idx="244">
                  <c:v>42009</c:v>
                </c:pt>
                <c:pt idx="245">
                  <c:v>42010</c:v>
                </c:pt>
                <c:pt idx="246">
                  <c:v>42011</c:v>
                </c:pt>
                <c:pt idx="247">
                  <c:v>42012</c:v>
                </c:pt>
                <c:pt idx="248">
                  <c:v>42013</c:v>
                </c:pt>
                <c:pt idx="249">
                  <c:v>42017</c:v>
                </c:pt>
                <c:pt idx="250">
                  <c:v>42018</c:v>
                </c:pt>
                <c:pt idx="251">
                  <c:v>42019</c:v>
                </c:pt>
                <c:pt idx="252">
                  <c:v>42020</c:v>
                </c:pt>
                <c:pt idx="253">
                  <c:v>42023</c:v>
                </c:pt>
                <c:pt idx="254">
                  <c:v>42024</c:v>
                </c:pt>
                <c:pt idx="255">
                  <c:v>42025</c:v>
                </c:pt>
                <c:pt idx="256">
                  <c:v>42026</c:v>
                </c:pt>
                <c:pt idx="257">
                  <c:v>42027</c:v>
                </c:pt>
                <c:pt idx="258">
                  <c:v>42030</c:v>
                </c:pt>
                <c:pt idx="259">
                  <c:v>42031</c:v>
                </c:pt>
                <c:pt idx="260">
                  <c:v>42032</c:v>
                </c:pt>
                <c:pt idx="261">
                  <c:v>42033</c:v>
                </c:pt>
                <c:pt idx="262">
                  <c:v>42034</c:v>
                </c:pt>
                <c:pt idx="263">
                  <c:v>42037</c:v>
                </c:pt>
                <c:pt idx="264">
                  <c:v>42038</c:v>
                </c:pt>
                <c:pt idx="265">
                  <c:v>42039</c:v>
                </c:pt>
                <c:pt idx="266">
                  <c:v>42040</c:v>
                </c:pt>
                <c:pt idx="267">
                  <c:v>42041</c:v>
                </c:pt>
                <c:pt idx="268">
                  <c:v>42044</c:v>
                </c:pt>
                <c:pt idx="269">
                  <c:v>42045</c:v>
                </c:pt>
                <c:pt idx="270">
                  <c:v>42047</c:v>
                </c:pt>
                <c:pt idx="271">
                  <c:v>42048</c:v>
                </c:pt>
                <c:pt idx="272">
                  <c:v>42051</c:v>
                </c:pt>
                <c:pt idx="273">
                  <c:v>42052</c:v>
                </c:pt>
                <c:pt idx="274">
                  <c:v>42053</c:v>
                </c:pt>
                <c:pt idx="275">
                  <c:v>42054</c:v>
                </c:pt>
                <c:pt idx="276">
                  <c:v>42055</c:v>
                </c:pt>
                <c:pt idx="277">
                  <c:v>42058</c:v>
                </c:pt>
                <c:pt idx="278">
                  <c:v>42059</c:v>
                </c:pt>
                <c:pt idx="279">
                  <c:v>42060</c:v>
                </c:pt>
                <c:pt idx="280">
                  <c:v>42061</c:v>
                </c:pt>
                <c:pt idx="281">
                  <c:v>42062</c:v>
                </c:pt>
                <c:pt idx="282">
                  <c:v>42065</c:v>
                </c:pt>
                <c:pt idx="283">
                  <c:v>42066</c:v>
                </c:pt>
                <c:pt idx="284">
                  <c:v>42067</c:v>
                </c:pt>
                <c:pt idx="285">
                  <c:v>42068</c:v>
                </c:pt>
                <c:pt idx="286">
                  <c:v>42069</c:v>
                </c:pt>
                <c:pt idx="287">
                  <c:v>42072</c:v>
                </c:pt>
                <c:pt idx="288">
                  <c:v>42073</c:v>
                </c:pt>
                <c:pt idx="289">
                  <c:v>42074</c:v>
                </c:pt>
                <c:pt idx="290">
                  <c:v>42075</c:v>
                </c:pt>
                <c:pt idx="291">
                  <c:v>42076</c:v>
                </c:pt>
                <c:pt idx="292">
                  <c:v>42079</c:v>
                </c:pt>
                <c:pt idx="293">
                  <c:v>42080</c:v>
                </c:pt>
                <c:pt idx="294">
                  <c:v>42081</c:v>
                </c:pt>
                <c:pt idx="295">
                  <c:v>42082</c:v>
                </c:pt>
                <c:pt idx="296">
                  <c:v>42083</c:v>
                </c:pt>
                <c:pt idx="297">
                  <c:v>42086</c:v>
                </c:pt>
                <c:pt idx="298">
                  <c:v>42087</c:v>
                </c:pt>
                <c:pt idx="299">
                  <c:v>42088</c:v>
                </c:pt>
                <c:pt idx="300">
                  <c:v>42089</c:v>
                </c:pt>
                <c:pt idx="301">
                  <c:v>42090</c:v>
                </c:pt>
                <c:pt idx="302">
                  <c:v>42093</c:v>
                </c:pt>
                <c:pt idx="303">
                  <c:v>42094</c:v>
                </c:pt>
                <c:pt idx="304">
                  <c:v>42095</c:v>
                </c:pt>
                <c:pt idx="305">
                  <c:v>42096</c:v>
                </c:pt>
                <c:pt idx="306">
                  <c:v>42097</c:v>
                </c:pt>
                <c:pt idx="307">
                  <c:v>42100</c:v>
                </c:pt>
                <c:pt idx="308">
                  <c:v>42101</c:v>
                </c:pt>
                <c:pt idx="309">
                  <c:v>42102</c:v>
                </c:pt>
                <c:pt idx="310">
                  <c:v>42103</c:v>
                </c:pt>
                <c:pt idx="311">
                  <c:v>42104</c:v>
                </c:pt>
                <c:pt idx="312">
                  <c:v>42107</c:v>
                </c:pt>
                <c:pt idx="313">
                  <c:v>42108</c:v>
                </c:pt>
                <c:pt idx="314">
                  <c:v>42109</c:v>
                </c:pt>
                <c:pt idx="315">
                  <c:v>42110</c:v>
                </c:pt>
                <c:pt idx="316">
                  <c:v>42111</c:v>
                </c:pt>
                <c:pt idx="317">
                  <c:v>42114</c:v>
                </c:pt>
                <c:pt idx="318">
                  <c:v>42115</c:v>
                </c:pt>
                <c:pt idx="319">
                  <c:v>42116</c:v>
                </c:pt>
                <c:pt idx="320">
                  <c:v>42117</c:v>
                </c:pt>
                <c:pt idx="321">
                  <c:v>42118</c:v>
                </c:pt>
                <c:pt idx="322">
                  <c:v>42121</c:v>
                </c:pt>
                <c:pt idx="323">
                  <c:v>42122</c:v>
                </c:pt>
                <c:pt idx="324">
                  <c:v>42124</c:v>
                </c:pt>
                <c:pt idx="325">
                  <c:v>42125</c:v>
                </c:pt>
                <c:pt idx="326">
                  <c:v>42131</c:v>
                </c:pt>
                <c:pt idx="327">
                  <c:v>42132</c:v>
                </c:pt>
                <c:pt idx="328">
                  <c:v>42135</c:v>
                </c:pt>
                <c:pt idx="329">
                  <c:v>42136</c:v>
                </c:pt>
                <c:pt idx="330">
                  <c:v>42137</c:v>
                </c:pt>
                <c:pt idx="331">
                  <c:v>42138</c:v>
                </c:pt>
                <c:pt idx="332">
                  <c:v>42139</c:v>
                </c:pt>
                <c:pt idx="333">
                  <c:v>42142</c:v>
                </c:pt>
                <c:pt idx="334">
                  <c:v>42143</c:v>
                </c:pt>
                <c:pt idx="335">
                  <c:v>42144</c:v>
                </c:pt>
                <c:pt idx="336">
                  <c:v>42145</c:v>
                </c:pt>
                <c:pt idx="337">
                  <c:v>42146</c:v>
                </c:pt>
                <c:pt idx="338">
                  <c:v>42149</c:v>
                </c:pt>
                <c:pt idx="339">
                  <c:v>42150</c:v>
                </c:pt>
                <c:pt idx="340">
                  <c:v>42151</c:v>
                </c:pt>
                <c:pt idx="341">
                  <c:v>42152</c:v>
                </c:pt>
                <c:pt idx="342">
                  <c:v>42153</c:v>
                </c:pt>
                <c:pt idx="343">
                  <c:v>42156</c:v>
                </c:pt>
                <c:pt idx="344">
                  <c:v>42157</c:v>
                </c:pt>
                <c:pt idx="345">
                  <c:v>42158</c:v>
                </c:pt>
                <c:pt idx="346">
                  <c:v>42159</c:v>
                </c:pt>
                <c:pt idx="347">
                  <c:v>42160</c:v>
                </c:pt>
                <c:pt idx="348">
                  <c:v>42163</c:v>
                </c:pt>
                <c:pt idx="349">
                  <c:v>42164</c:v>
                </c:pt>
                <c:pt idx="350">
                  <c:v>42165</c:v>
                </c:pt>
                <c:pt idx="351">
                  <c:v>42166</c:v>
                </c:pt>
                <c:pt idx="352">
                  <c:v>42167</c:v>
                </c:pt>
                <c:pt idx="353">
                  <c:v>42170</c:v>
                </c:pt>
                <c:pt idx="354">
                  <c:v>42171</c:v>
                </c:pt>
                <c:pt idx="355">
                  <c:v>42172</c:v>
                </c:pt>
                <c:pt idx="356">
                  <c:v>42173</c:v>
                </c:pt>
                <c:pt idx="357">
                  <c:v>42174</c:v>
                </c:pt>
                <c:pt idx="358">
                  <c:v>42177</c:v>
                </c:pt>
                <c:pt idx="359">
                  <c:v>42178</c:v>
                </c:pt>
                <c:pt idx="360">
                  <c:v>42179</c:v>
                </c:pt>
                <c:pt idx="361">
                  <c:v>42180</c:v>
                </c:pt>
                <c:pt idx="362">
                  <c:v>42181</c:v>
                </c:pt>
                <c:pt idx="363">
                  <c:v>42184</c:v>
                </c:pt>
                <c:pt idx="364">
                  <c:v>42185</c:v>
                </c:pt>
                <c:pt idx="365">
                  <c:v>42186</c:v>
                </c:pt>
                <c:pt idx="366">
                  <c:v>42187</c:v>
                </c:pt>
                <c:pt idx="367">
                  <c:v>42188</c:v>
                </c:pt>
                <c:pt idx="368">
                  <c:v>42191</c:v>
                </c:pt>
                <c:pt idx="369">
                  <c:v>42192</c:v>
                </c:pt>
                <c:pt idx="370">
                  <c:v>42193</c:v>
                </c:pt>
                <c:pt idx="371">
                  <c:v>42194</c:v>
                </c:pt>
                <c:pt idx="372">
                  <c:v>42195</c:v>
                </c:pt>
                <c:pt idx="373">
                  <c:v>42198</c:v>
                </c:pt>
                <c:pt idx="374">
                  <c:v>42199</c:v>
                </c:pt>
                <c:pt idx="375">
                  <c:v>42200</c:v>
                </c:pt>
                <c:pt idx="376">
                  <c:v>42201</c:v>
                </c:pt>
                <c:pt idx="377">
                  <c:v>42202</c:v>
                </c:pt>
                <c:pt idx="378">
                  <c:v>42206</c:v>
                </c:pt>
                <c:pt idx="379">
                  <c:v>42207</c:v>
                </c:pt>
                <c:pt idx="380">
                  <c:v>42208</c:v>
                </c:pt>
                <c:pt idx="381">
                  <c:v>42209</c:v>
                </c:pt>
                <c:pt idx="382">
                  <c:v>42212</c:v>
                </c:pt>
                <c:pt idx="383">
                  <c:v>42213</c:v>
                </c:pt>
                <c:pt idx="384">
                  <c:v>42214</c:v>
                </c:pt>
                <c:pt idx="385">
                  <c:v>42215</c:v>
                </c:pt>
                <c:pt idx="386">
                  <c:v>42216</c:v>
                </c:pt>
                <c:pt idx="387">
                  <c:v>42219</c:v>
                </c:pt>
                <c:pt idx="388">
                  <c:v>42220</c:v>
                </c:pt>
                <c:pt idx="389">
                  <c:v>42221</c:v>
                </c:pt>
                <c:pt idx="390">
                  <c:v>42222</c:v>
                </c:pt>
                <c:pt idx="391">
                  <c:v>42223</c:v>
                </c:pt>
                <c:pt idx="392">
                  <c:v>42226</c:v>
                </c:pt>
                <c:pt idx="393">
                  <c:v>42227</c:v>
                </c:pt>
                <c:pt idx="394">
                  <c:v>42228</c:v>
                </c:pt>
                <c:pt idx="395">
                  <c:v>42229</c:v>
                </c:pt>
                <c:pt idx="396">
                  <c:v>42230</c:v>
                </c:pt>
                <c:pt idx="397">
                  <c:v>42233</c:v>
                </c:pt>
                <c:pt idx="398">
                  <c:v>42234</c:v>
                </c:pt>
                <c:pt idx="399">
                  <c:v>42235</c:v>
                </c:pt>
                <c:pt idx="400">
                  <c:v>42236</c:v>
                </c:pt>
                <c:pt idx="401">
                  <c:v>42237</c:v>
                </c:pt>
                <c:pt idx="402">
                  <c:v>42240</c:v>
                </c:pt>
                <c:pt idx="403">
                  <c:v>42241</c:v>
                </c:pt>
                <c:pt idx="404">
                  <c:v>42242</c:v>
                </c:pt>
                <c:pt idx="405">
                  <c:v>42243</c:v>
                </c:pt>
                <c:pt idx="406">
                  <c:v>42244</c:v>
                </c:pt>
                <c:pt idx="407">
                  <c:v>42247</c:v>
                </c:pt>
                <c:pt idx="408">
                  <c:v>42248</c:v>
                </c:pt>
                <c:pt idx="409">
                  <c:v>42249</c:v>
                </c:pt>
                <c:pt idx="410">
                  <c:v>42250</c:v>
                </c:pt>
                <c:pt idx="411">
                  <c:v>42251</c:v>
                </c:pt>
                <c:pt idx="412">
                  <c:v>42254</c:v>
                </c:pt>
                <c:pt idx="413">
                  <c:v>42255</c:v>
                </c:pt>
                <c:pt idx="414">
                  <c:v>42256</c:v>
                </c:pt>
                <c:pt idx="415">
                  <c:v>42257</c:v>
                </c:pt>
                <c:pt idx="416">
                  <c:v>42258</c:v>
                </c:pt>
                <c:pt idx="417">
                  <c:v>42261</c:v>
                </c:pt>
                <c:pt idx="418">
                  <c:v>42262</c:v>
                </c:pt>
                <c:pt idx="419">
                  <c:v>42263</c:v>
                </c:pt>
                <c:pt idx="420">
                  <c:v>42264</c:v>
                </c:pt>
                <c:pt idx="421">
                  <c:v>42265</c:v>
                </c:pt>
                <c:pt idx="422">
                  <c:v>42271</c:v>
                </c:pt>
                <c:pt idx="423">
                  <c:v>42272</c:v>
                </c:pt>
                <c:pt idx="424">
                  <c:v>42275</c:v>
                </c:pt>
                <c:pt idx="425">
                  <c:v>42276</c:v>
                </c:pt>
                <c:pt idx="426">
                  <c:v>42277</c:v>
                </c:pt>
                <c:pt idx="427">
                  <c:v>42278</c:v>
                </c:pt>
                <c:pt idx="428">
                  <c:v>42279</c:v>
                </c:pt>
                <c:pt idx="429">
                  <c:v>42282</c:v>
                </c:pt>
                <c:pt idx="430">
                  <c:v>42283</c:v>
                </c:pt>
                <c:pt idx="431">
                  <c:v>42284</c:v>
                </c:pt>
                <c:pt idx="432">
                  <c:v>42285</c:v>
                </c:pt>
                <c:pt idx="433">
                  <c:v>42286</c:v>
                </c:pt>
                <c:pt idx="434">
                  <c:v>42290</c:v>
                </c:pt>
                <c:pt idx="435">
                  <c:v>42291</c:v>
                </c:pt>
                <c:pt idx="436">
                  <c:v>42292</c:v>
                </c:pt>
                <c:pt idx="437">
                  <c:v>42293</c:v>
                </c:pt>
                <c:pt idx="438">
                  <c:v>42296</c:v>
                </c:pt>
                <c:pt idx="439">
                  <c:v>42297</c:v>
                </c:pt>
                <c:pt idx="440">
                  <c:v>42298</c:v>
                </c:pt>
                <c:pt idx="441">
                  <c:v>42299</c:v>
                </c:pt>
                <c:pt idx="442">
                  <c:v>42300</c:v>
                </c:pt>
                <c:pt idx="443">
                  <c:v>42303</c:v>
                </c:pt>
                <c:pt idx="444">
                  <c:v>42304</c:v>
                </c:pt>
                <c:pt idx="445">
                  <c:v>42305</c:v>
                </c:pt>
                <c:pt idx="446">
                  <c:v>42306</c:v>
                </c:pt>
                <c:pt idx="447">
                  <c:v>42307</c:v>
                </c:pt>
                <c:pt idx="448">
                  <c:v>42310</c:v>
                </c:pt>
                <c:pt idx="449">
                  <c:v>42312</c:v>
                </c:pt>
                <c:pt idx="450">
                  <c:v>42313</c:v>
                </c:pt>
                <c:pt idx="451">
                  <c:v>42314</c:v>
                </c:pt>
                <c:pt idx="452">
                  <c:v>42317</c:v>
                </c:pt>
                <c:pt idx="453">
                  <c:v>42318</c:v>
                </c:pt>
                <c:pt idx="454">
                  <c:v>42319</c:v>
                </c:pt>
                <c:pt idx="455">
                  <c:v>42320</c:v>
                </c:pt>
                <c:pt idx="456">
                  <c:v>42321</c:v>
                </c:pt>
                <c:pt idx="457">
                  <c:v>42324</c:v>
                </c:pt>
                <c:pt idx="458">
                  <c:v>42325</c:v>
                </c:pt>
                <c:pt idx="459">
                  <c:v>42326</c:v>
                </c:pt>
                <c:pt idx="460">
                  <c:v>42327</c:v>
                </c:pt>
                <c:pt idx="461">
                  <c:v>42328</c:v>
                </c:pt>
                <c:pt idx="462">
                  <c:v>42332</c:v>
                </c:pt>
                <c:pt idx="463">
                  <c:v>42333</c:v>
                </c:pt>
                <c:pt idx="464">
                  <c:v>42334</c:v>
                </c:pt>
                <c:pt idx="465">
                  <c:v>42335</c:v>
                </c:pt>
                <c:pt idx="466">
                  <c:v>42338</c:v>
                </c:pt>
                <c:pt idx="467">
                  <c:v>42339</c:v>
                </c:pt>
                <c:pt idx="468">
                  <c:v>42340</c:v>
                </c:pt>
                <c:pt idx="469">
                  <c:v>42341</c:v>
                </c:pt>
                <c:pt idx="470">
                  <c:v>42342</c:v>
                </c:pt>
                <c:pt idx="471">
                  <c:v>42345</c:v>
                </c:pt>
                <c:pt idx="472">
                  <c:v>42346</c:v>
                </c:pt>
                <c:pt idx="473">
                  <c:v>42347</c:v>
                </c:pt>
                <c:pt idx="474">
                  <c:v>42348</c:v>
                </c:pt>
                <c:pt idx="475">
                  <c:v>42349</c:v>
                </c:pt>
                <c:pt idx="476">
                  <c:v>42352</c:v>
                </c:pt>
                <c:pt idx="477">
                  <c:v>42353</c:v>
                </c:pt>
                <c:pt idx="478">
                  <c:v>42354</c:v>
                </c:pt>
                <c:pt idx="479">
                  <c:v>42355</c:v>
                </c:pt>
                <c:pt idx="480">
                  <c:v>42356</c:v>
                </c:pt>
                <c:pt idx="481">
                  <c:v>42359</c:v>
                </c:pt>
                <c:pt idx="482">
                  <c:v>42360</c:v>
                </c:pt>
                <c:pt idx="483">
                  <c:v>42362</c:v>
                </c:pt>
                <c:pt idx="484">
                  <c:v>42363</c:v>
                </c:pt>
                <c:pt idx="485">
                  <c:v>42366</c:v>
                </c:pt>
                <c:pt idx="486">
                  <c:v>42367</c:v>
                </c:pt>
                <c:pt idx="487">
                  <c:v>42368</c:v>
                </c:pt>
                <c:pt idx="488">
                  <c:v>42373</c:v>
                </c:pt>
                <c:pt idx="489">
                  <c:v>42374</c:v>
                </c:pt>
                <c:pt idx="490">
                  <c:v>42375</c:v>
                </c:pt>
                <c:pt idx="491">
                  <c:v>42376</c:v>
                </c:pt>
                <c:pt idx="492">
                  <c:v>42377</c:v>
                </c:pt>
                <c:pt idx="493">
                  <c:v>42381</c:v>
                </c:pt>
                <c:pt idx="494">
                  <c:v>42382</c:v>
                </c:pt>
                <c:pt idx="495">
                  <c:v>42383</c:v>
                </c:pt>
                <c:pt idx="496">
                  <c:v>42384</c:v>
                </c:pt>
                <c:pt idx="497">
                  <c:v>42387</c:v>
                </c:pt>
                <c:pt idx="498">
                  <c:v>42388</c:v>
                </c:pt>
                <c:pt idx="499">
                  <c:v>42389</c:v>
                </c:pt>
                <c:pt idx="500">
                  <c:v>42390</c:v>
                </c:pt>
                <c:pt idx="501">
                  <c:v>42391</c:v>
                </c:pt>
                <c:pt idx="502">
                  <c:v>42394</c:v>
                </c:pt>
                <c:pt idx="503">
                  <c:v>42395</c:v>
                </c:pt>
                <c:pt idx="504">
                  <c:v>42396</c:v>
                </c:pt>
                <c:pt idx="505">
                  <c:v>42397</c:v>
                </c:pt>
                <c:pt idx="506">
                  <c:v>42398</c:v>
                </c:pt>
                <c:pt idx="507">
                  <c:v>42401</c:v>
                </c:pt>
                <c:pt idx="508">
                  <c:v>42402</c:v>
                </c:pt>
                <c:pt idx="509">
                  <c:v>42403</c:v>
                </c:pt>
                <c:pt idx="510">
                  <c:v>42404</c:v>
                </c:pt>
                <c:pt idx="511">
                  <c:v>42405</c:v>
                </c:pt>
                <c:pt idx="512">
                  <c:v>42408</c:v>
                </c:pt>
                <c:pt idx="513">
                  <c:v>42409</c:v>
                </c:pt>
                <c:pt idx="514">
                  <c:v>42410</c:v>
                </c:pt>
                <c:pt idx="515">
                  <c:v>42412</c:v>
                </c:pt>
                <c:pt idx="516">
                  <c:v>42415</c:v>
                </c:pt>
                <c:pt idx="517">
                  <c:v>42416</c:v>
                </c:pt>
                <c:pt idx="518">
                  <c:v>42417</c:v>
                </c:pt>
                <c:pt idx="519">
                  <c:v>42418</c:v>
                </c:pt>
                <c:pt idx="520">
                  <c:v>42419</c:v>
                </c:pt>
                <c:pt idx="521">
                  <c:v>42422</c:v>
                </c:pt>
                <c:pt idx="522">
                  <c:v>42423</c:v>
                </c:pt>
                <c:pt idx="523">
                  <c:v>42424</c:v>
                </c:pt>
                <c:pt idx="524">
                  <c:v>42425</c:v>
                </c:pt>
                <c:pt idx="525">
                  <c:v>42426</c:v>
                </c:pt>
                <c:pt idx="526">
                  <c:v>42429</c:v>
                </c:pt>
                <c:pt idx="527">
                  <c:v>42430</c:v>
                </c:pt>
                <c:pt idx="528">
                  <c:v>42431</c:v>
                </c:pt>
                <c:pt idx="529">
                  <c:v>42432</c:v>
                </c:pt>
                <c:pt idx="530">
                  <c:v>42433</c:v>
                </c:pt>
                <c:pt idx="531">
                  <c:v>42436</c:v>
                </c:pt>
                <c:pt idx="532">
                  <c:v>42437</c:v>
                </c:pt>
                <c:pt idx="533">
                  <c:v>42438</c:v>
                </c:pt>
                <c:pt idx="534">
                  <c:v>42439</c:v>
                </c:pt>
                <c:pt idx="535">
                  <c:v>42440</c:v>
                </c:pt>
                <c:pt idx="536">
                  <c:v>42443</c:v>
                </c:pt>
                <c:pt idx="537">
                  <c:v>42444</c:v>
                </c:pt>
                <c:pt idx="538">
                  <c:v>42445</c:v>
                </c:pt>
                <c:pt idx="539">
                  <c:v>42446</c:v>
                </c:pt>
                <c:pt idx="540">
                  <c:v>42447</c:v>
                </c:pt>
                <c:pt idx="541">
                  <c:v>42451</c:v>
                </c:pt>
                <c:pt idx="542">
                  <c:v>42452</c:v>
                </c:pt>
                <c:pt idx="543">
                  <c:v>42453</c:v>
                </c:pt>
                <c:pt idx="544">
                  <c:v>42454</c:v>
                </c:pt>
                <c:pt idx="545">
                  <c:v>42457</c:v>
                </c:pt>
                <c:pt idx="546">
                  <c:v>42458</c:v>
                </c:pt>
                <c:pt idx="547">
                  <c:v>42459</c:v>
                </c:pt>
                <c:pt idx="548">
                  <c:v>42460</c:v>
                </c:pt>
                <c:pt idx="549">
                  <c:v>42461</c:v>
                </c:pt>
                <c:pt idx="550">
                  <c:v>42464</c:v>
                </c:pt>
                <c:pt idx="551">
                  <c:v>42465</c:v>
                </c:pt>
                <c:pt idx="552">
                  <c:v>42466</c:v>
                </c:pt>
                <c:pt idx="553">
                  <c:v>42467</c:v>
                </c:pt>
                <c:pt idx="554">
                  <c:v>42468</c:v>
                </c:pt>
                <c:pt idx="555">
                  <c:v>42471</c:v>
                </c:pt>
                <c:pt idx="556">
                  <c:v>42472</c:v>
                </c:pt>
                <c:pt idx="557">
                  <c:v>42473</c:v>
                </c:pt>
                <c:pt idx="558">
                  <c:v>42474</c:v>
                </c:pt>
                <c:pt idx="559">
                  <c:v>42475</c:v>
                </c:pt>
                <c:pt idx="560">
                  <c:v>42478</c:v>
                </c:pt>
                <c:pt idx="561">
                  <c:v>42479</c:v>
                </c:pt>
                <c:pt idx="562">
                  <c:v>42480</c:v>
                </c:pt>
                <c:pt idx="563">
                  <c:v>42481</c:v>
                </c:pt>
                <c:pt idx="564">
                  <c:v>42482</c:v>
                </c:pt>
                <c:pt idx="565">
                  <c:v>42485</c:v>
                </c:pt>
                <c:pt idx="566">
                  <c:v>42486</c:v>
                </c:pt>
                <c:pt idx="567">
                  <c:v>42487</c:v>
                </c:pt>
                <c:pt idx="568">
                  <c:v>42488</c:v>
                </c:pt>
                <c:pt idx="569">
                  <c:v>42492</c:v>
                </c:pt>
                <c:pt idx="570">
                  <c:v>42496</c:v>
                </c:pt>
                <c:pt idx="571">
                  <c:v>42499</c:v>
                </c:pt>
                <c:pt idx="572">
                  <c:v>42500</c:v>
                </c:pt>
                <c:pt idx="573">
                  <c:v>42501</c:v>
                </c:pt>
                <c:pt idx="574">
                  <c:v>42502</c:v>
                </c:pt>
                <c:pt idx="575">
                  <c:v>42503</c:v>
                </c:pt>
                <c:pt idx="576">
                  <c:v>42506</c:v>
                </c:pt>
                <c:pt idx="577">
                  <c:v>42507</c:v>
                </c:pt>
                <c:pt idx="578">
                  <c:v>42508</c:v>
                </c:pt>
                <c:pt idx="579">
                  <c:v>42509</c:v>
                </c:pt>
                <c:pt idx="580">
                  <c:v>42510</c:v>
                </c:pt>
                <c:pt idx="581">
                  <c:v>42513</c:v>
                </c:pt>
                <c:pt idx="582">
                  <c:v>42514</c:v>
                </c:pt>
                <c:pt idx="583">
                  <c:v>42515</c:v>
                </c:pt>
                <c:pt idx="584">
                  <c:v>42516</c:v>
                </c:pt>
                <c:pt idx="585">
                  <c:v>42517</c:v>
                </c:pt>
                <c:pt idx="586">
                  <c:v>42520</c:v>
                </c:pt>
                <c:pt idx="587">
                  <c:v>42521</c:v>
                </c:pt>
                <c:pt idx="588">
                  <c:v>42522</c:v>
                </c:pt>
                <c:pt idx="589">
                  <c:v>42523</c:v>
                </c:pt>
                <c:pt idx="590">
                  <c:v>42524</c:v>
                </c:pt>
                <c:pt idx="591">
                  <c:v>42527</c:v>
                </c:pt>
                <c:pt idx="592">
                  <c:v>42528</c:v>
                </c:pt>
                <c:pt idx="593">
                  <c:v>42529</c:v>
                </c:pt>
                <c:pt idx="594">
                  <c:v>42530</c:v>
                </c:pt>
                <c:pt idx="595">
                  <c:v>42531</c:v>
                </c:pt>
                <c:pt idx="596">
                  <c:v>42534</c:v>
                </c:pt>
                <c:pt idx="597">
                  <c:v>42535</c:v>
                </c:pt>
                <c:pt idx="598">
                  <c:v>42536</c:v>
                </c:pt>
                <c:pt idx="599">
                  <c:v>42537</c:v>
                </c:pt>
                <c:pt idx="600">
                  <c:v>42538</c:v>
                </c:pt>
                <c:pt idx="601">
                  <c:v>42541</c:v>
                </c:pt>
                <c:pt idx="602">
                  <c:v>42542</c:v>
                </c:pt>
                <c:pt idx="603">
                  <c:v>42543</c:v>
                </c:pt>
                <c:pt idx="604">
                  <c:v>42544</c:v>
                </c:pt>
                <c:pt idx="605">
                  <c:v>42545</c:v>
                </c:pt>
                <c:pt idx="606">
                  <c:v>42548</c:v>
                </c:pt>
                <c:pt idx="607">
                  <c:v>42549</c:v>
                </c:pt>
                <c:pt idx="608">
                  <c:v>42550</c:v>
                </c:pt>
                <c:pt idx="609">
                  <c:v>42551</c:v>
                </c:pt>
                <c:pt idx="610">
                  <c:v>42552</c:v>
                </c:pt>
                <c:pt idx="611">
                  <c:v>42555</c:v>
                </c:pt>
                <c:pt idx="612">
                  <c:v>42556</c:v>
                </c:pt>
                <c:pt idx="613">
                  <c:v>42557</c:v>
                </c:pt>
                <c:pt idx="614">
                  <c:v>42558</c:v>
                </c:pt>
                <c:pt idx="615">
                  <c:v>42559</c:v>
                </c:pt>
                <c:pt idx="616">
                  <c:v>42562</c:v>
                </c:pt>
                <c:pt idx="617">
                  <c:v>42563</c:v>
                </c:pt>
                <c:pt idx="618">
                  <c:v>42564</c:v>
                </c:pt>
                <c:pt idx="619">
                  <c:v>42565</c:v>
                </c:pt>
                <c:pt idx="620">
                  <c:v>42566</c:v>
                </c:pt>
                <c:pt idx="621">
                  <c:v>42570</c:v>
                </c:pt>
                <c:pt idx="622">
                  <c:v>42571</c:v>
                </c:pt>
                <c:pt idx="623">
                  <c:v>42572</c:v>
                </c:pt>
                <c:pt idx="624">
                  <c:v>42573</c:v>
                </c:pt>
                <c:pt idx="625">
                  <c:v>42576</c:v>
                </c:pt>
                <c:pt idx="626">
                  <c:v>42577</c:v>
                </c:pt>
                <c:pt idx="627">
                  <c:v>42578</c:v>
                </c:pt>
                <c:pt idx="628">
                  <c:v>42579</c:v>
                </c:pt>
                <c:pt idx="629">
                  <c:v>42580</c:v>
                </c:pt>
                <c:pt idx="630">
                  <c:v>42583</c:v>
                </c:pt>
                <c:pt idx="631">
                  <c:v>42584</c:v>
                </c:pt>
                <c:pt idx="632">
                  <c:v>42585</c:v>
                </c:pt>
                <c:pt idx="633">
                  <c:v>42586</c:v>
                </c:pt>
                <c:pt idx="634">
                  <c:v>42587</c:v>
                </c:pt>
                <c:pt idx="635">
                  <c:v>42590</c:v>
                </c:pt>
                <c:pt idx="636">
                  <c:v>42591</c:v>
                </c:pt>
                <c:pt idx="637">
                  <c:v>42592</c:v>
                </c:pt>
                <c:pt idx="638">
                  <c:v>42594</c:v>
                </c:pt>
                <c:pt idx="639">
                  <c:v>42597</c:v>
                </c:pt>
                <c:pt idx="640">
                  <c:v>42598</c:v>
                </c:pt>
                <c:pt idx="641">
                  <c:v>42599</c:v>
                </c:pt>
                <c:pt idx="642">
                  <c:v>42600</c:v>
                </c:pt>
                <c:pt idx="643">
                  <c:v>42601</c:v>
                </c:pt>
                <c:pt idx="644">
                  <c:v>42604</c:v>
                </c:pt>
                <c:pt idx="645">
                  <c:v>42605</c:v>
                </c:pt>
                <c:pt idx="646">
                  <c:v>42606</c:v>
                </c:pt>
                <c:pt idx="647">
                  <c:v>42607</c:v>
                </c:pt>
                <c:pt idx="648">
                  <c:v>42608</c:v>
                </c:pt>
                <c:pt idx="649">
                  <c:v>42611</c:v>
                </c:pt>
                <c:pt idx="650">
                  <c:v>42612</c:v>
                </c:pt>
                <c:pt idx="651">
                  <c:v>42613</c:v>
                </c:pt>
                <c:pt idx="652">
                  <c:v>42614</c:v>
                </c:pt>
                <c:pt idx="653">
                  <c:v>42615</c:v>
                </c:pt>
                <c:pt idx="654">
                  <c:v>42618</c:v>
                </c:pt>
                <c:pt idx="655">
                  <c:v>42619</c:v>
                </c:pt>
                <c:pt idx="656">
                  <c:v>42620</c:v>
                </c:pt>
                <c:pt idx="657">
                  <c:v>42621</c:v>
                </c:pt>
                <c:pt idx="658">
                  <c:v>42622</c:v>
                </c:pt>
                <c:pt idx="659">
                  <c:v>42625</c:v>
                </c:pt>
                <c:pt idx="660">
                  <c:v>42626</c:v>
                </c:pt>
                <c:pt idx="661">
                  <c:v>42627</c:v>
                </c:pt>
                <c:pt idx="662">
                  <c:v>42628</c:v>
                </c:pt>
                <c:pt idx="663">
                  <c:v>42629</c:v>
                </c:pt>
                <c:pt idx="664">
                  <c:v>42633</c:v>
                </c:pt>
                <c:pt idx="665">
                  <c:v>42634</c:v>
                </c:pt>
                <c:pt idx="666">
                  <c:v>42636</c:v>
                </c:pt>
                <c:pt idx="667">
                  <c:v>42639</c:v>
                </c:pt>
                <c:pt idx="668">
                  <c:v>42640</c:v>
                </c:pt>
                <c:pt idx="669">
                  <c:v>42641</c:v>
                </c:pt>
                <c:pt idx="670">
                  <c:v>42642</c:v>
                </c:pt>
                <c:pt idx="671">
                  <c:v>42643</c:v>
                </c:pt>
                <c:pt idx="672">
                  <c:v>42646</c:v>
                </c:pt>
                <c:pt idx="673">
                  <c:v>42647</c:v>
                </c:pt>
                <c:pt idx="674">
                  <c:v>42648</c:v>
                </c:pt>
                <c:pt idx="675">
                  <c:v>42649</c:v>
                </c:pt>
                <c:pt idx="676">
                  <c:v>42650</c:v>
                </c:pt>
                <c:pt idx="677">
                  <c:v>42654</c:v>
                </c:pt>
                <c:pt idx="678">
                  <c:v>42655</c:v>
                </c:pt>
                <c:pt idx="679">
                  <c:v>42656</c:v>
                </c:pt>
                <c:pt idx="680">
                  <c:v>42657</c:v>
                </c:pt>
                <c:pt idx="681">
                  <c:v>42660</c:v>
                </c:pt>
                <c:pt idx="682">
                  <c:v>42661</c:v>
                </c:pt>
                <c:pt idx="683">
                  <c:v>42662</c:v>
                </c:pt>
                <c:pt idx="684">
                  <c:v>42663</c:v>
                </c:pt>
                <c:pt idx="685">
                  <c:v>42664</c:v>
                </c:pt>
                <c:pt idx="686">
                  <c:v>42667</c:v>
                </c:pt>
                <c:pt idx="687">
                  <c:v>42668</c:v>
                </c:pt>
                <c:pt idx="688">
                  <c:v>42669</c:v>
                </c:pt>
                <c:pt idx="689">
                  <c:v>42670</c:v>
                </c:pt>
                <c:pt idx="690">
                  <c:v>42671</c:v>
                </c:pt>
                <c:pt idx="691">
                  <c:v>42674</c:v>
                </c:pt>
                <c:pt idx="692">
                  <c:v>42675</c:v>
                </c:pt>
                <c:pt idx="693">
                  <c:v>42676</c:v>
                </c:pt>
                <c:pt idx="694">
                  <c:v>42678</c:v>
                </c:pt>
                <c:pt idx="695">
                  <c:v>42681</c:v>
                </c:pt>
                <c:pt idx="696">
                  <c:v>42682</c:v>
                </c:pt>
                <c:pt idx="697">
                  <c:v>42683</c:v>
                </c:pt>
                <c:pt idx="698">
                  <c:v>42684</c:v>
                </c:pt>
                <c:pt idx="699">
                  <c:v>42685</c:v>
                </c:pt>
                <c:pt idx="700">
                  <c:v>42688</c:v>
                </c:pt>
                <c:pt idx="701">
                  <c:v>42689</c:v>
                </c:pt>
                <c:pt idx="702">
                  <c:v>42690</c:v>
                </c:pt>
                <c:pt idx="703">
                  <c:v>42691</c:v>
                </c:pt>
                <c:pt idx="704">
                  <c:v>42692</c:v>
                </c:pt>
                <c:pt idx="705">
                  <c:v>42695</c:v>
                </c:pt>
                <c:pt idx="706">
                  <c:v>42696</c:v>
                </c:pt>
                <c:pt idx="707">
                  <c:v>42698</c:v>
                </c:pt>
                <c:pt idx="708">
                  <c:v>42699</c:v>
                </c:pt>
                <c:pt idx="709">
                  <c:v>42702</c:v>
                </c:pt>
                <c:pt idx="710">
                  <c:v>42703</c:v>
                </c:pt>
                <c:pt idx="711">
                  <c:v>42704</c:v>
                </c:pt>
                <c:pt idx="712">
                  <c:v>42705</c:v>
                </c:pt>
                <c:pt idx="713">
                  <c:v>42706</c:v>
                </c:pt>
                <c:pt idx="714">
                  <c:v>42709</c:v>
                </c:pt>
                <c:pt idx="715">
                  <c:v>42710</c:v>
                </c:pt>
                <c:pt idx="716">
                  <c:v>42711</c:v>
                </c:pt>
                <c:pt idx="717">
                  <c:v>42712</c:v>
                </c:pt>
                <c:pt idx="718">
                  <c:v>42713</c:v>
                </c:pt>
                <c:pt idx="719">
                  <c:v>42716</c:v>
                </c:pt>
                <c:pt idx="720">
                  <c:v>42717</c:v>
                </c:pt>
                <c:pt idx="721">
                  <c:v>42718</c:v>
                </c:pt>
                <c:pt idx="722">
                  <c:v>42719</c:v>
                </c:pt>
                <c:pt idx="723">
                  <c:v>42720</c:v>
                </c:pt>
                <c:pt idx="724">
                  <c:v>42723</c:v>
                </c:pt>
                <c:pt idx="725">
                  <c:v>42724</c:v>
                </c:pt>
                <c:pt idx="726">
                  <c:v>42725</c:v>
                </c:pt>
                <c:pt idx="727">
                  <c:v>42726</c:v>
                </c:pt>
                <c:pt idx="728">
                  <c:v>42730</c:v>
                </c:pt>
                <c:pt idx="729">
                  <c:v>42731</c:v>
                </c:pt>
                <c:pt idx="730">
                  <c:v>42732</c:v>
                </c:pt>
                <c:pt idx="731">
                  <c:v>42733</c:v>
                </c:pt>
                <c:pt idx="732">
                  <c:v>42734</c:v>
                </c:pt>
                <c:pt idx="733">
                  <c:v>42739</c:v>
                </c:pt>
                <c:pt idx="734">
                  <c:v>42740</c:v>
                </c:pt>
                <c:pt idx="735">
                  <c:v>42741</c:v>
                </c:pt>
                <c:pt idx="736">
                  <c:v>42745</c:v>
                </c:pt>
                <c:pt idx="737">
                  <c:v>42746</c:v>
                </c:pt>
                <c:pt idx="738">
                  <c:v>42747</c:v>
                </c:pt>
                <c:pt idx="739">
                  <c:v>42748</c:v>
                </c:pt>
                <c:pt idx="740">
                  <c:v>42751</c:v>
                </c:pt>
                <c:pt idx="741">
                  <c:v>42752</c:v>
                </c:pt>
                <c:pt idx="742">
                  <c:v>42753</c:v>
                </c:pt>
                <c:pt idx="743">
                  <c:v>42754</c:v>
                </c:pt>
                <c:pt idx="744">
                  <c:v>42755</c:v>
                </c:pt>
                <c:pt idx="745">
                  <c:v>42758</c:v>
                </c:pt>
                <c:pt idx="746">
                  <c:v>42759</c:v>
                </c:pt>
                <c:pt idx="747">
                  <c:v>42760</c:v>
                </c:pt>
                <c:pt idx="748">
                  <c:v>42761</c:v>
                </c:pt>
                <c:pt idx="749">
                  <c:v>42762</c:v>
                </c:pt>
                <c:pt idx="750">
                  <c:v>42765</c:v>
                </c:pt>
                <c:pt idx="751">
                  <c:v>42766</c:v>
                </c:pt>
                <c:pt idx="752">
                  <c:v>42767</c:v>
                </c:pt>
                <c:pt idx="753">
                  <c:v>42768</c:v>
                </c:pt>
                <c:pt idx="754">
                  <c:v>42769</c:v>
                </c:pt>
                <c:pt idx="755">
                  <c:v>42772</c:v>
                </c:pt>
                <c:pt idx="756">
                  <c:v>42773</c:v>
                </c:pt>
                <c:pt idx="757">
                  <c:v>42774</c:v>
                </c:pt>
                <c:pt idx="758">
                  <c:v>42775</c:v>
                </c:pt>
                <c:pt idx="759">
                  <c:v>42776</c:v>
                </c:pt>
                <c:pt idx="760">
                  <c:v>42779</c:v>
                </c:pt>
                <c:pt idx="761">
                  <c:v>42780</c:v>
                </c:pt>
                <c:pt idx="762">
                  <c:v>42781</c:v>
                </c:pt>
                <c:pt idx="763">
                  <c:v>42782</c:v>
                </c:pt>
                <c:pt idx="764">
                  <c:v>42783</c:v>
                </c:pt>
                <c:pt idx="765">
                  <c:v>42786</c:v>
                </c:pt>
                <c:pt idx="766">
                  <c:v>42787</c:v>
                </c:pt>
                <c:pt idx="767">
                  <c:v>42788</c:v>
                </c:pt>
                <c:pt idx="768">
                  <c:v>42789</c:v>
                </c:pt>
                <c:pt idx="769">
                  <c:v>42790</c:v>
                </c:pt>
                <c:pt idx="770">
                  <c:v>42793</c:v>
                </c:pt>
                <c:pt idx="771">
                  <c:v>42794</c:v>
                </c:pt>
                <c:pt idx="772">
                  <c:v>42795</c:v>
                </c:pt>
                <c:pt idx="773">
                  <c:v>42796</c:v>
                </c:pt>
                <c:pt idx="774">
                  <c:v>42797</c:v>
                </c:pt>
                <c:pt idx="775">
                  <c:v>42800</c:v>
                </c:pt>
                <c:pt idx="776">
                  <c:v>42801</c:v>
                </c:pt>
                <c:pt idx="777">
                  <c:v>42802</c:v>
                </c:pt>
                <c:pt idx="778">
                  <c:v>42803</c:v>
                </c:pt>
                <c:pt idx="779">
                  <c:v>42804</c:v>
                </c:pt>
                <c:pt idx="780">
                  <c:v>42807</c:v>
                </c:pt>
                <c:pt idx="781">
                  <c:v>42808</c:v>
                </c:pt>
                <c:pt idx="782">
                  <c:v>42809</c:v>
                </c:pt>
                <c:pt idx="783">
                  <c:v>42810</c:v>
                </c:pt>
                <c:pt idx="784">
                  <c:v>42811</c:v>
                </c:pt>
                <c:pt idx="785">
                  <c:v>42815</c:v>
                </c:pt>
                <c:pt idx="786">
                  <c:v>42816</c:v>
                </c:pt>
                <c:pt idx="787">
                  <c:v>42817</c:v>
                </c:pt>
                <c:pt idx="788">
                  <c:v>42818</c:v>
                </c:pt>
                <c:pt idx="789">
                  <c:v>42821</c:v>
                </c:pt>
                <c:pt idx="790">
                  <c:v>42822</c:v>
                </c:pt>
                <c:pt idx="791">
                  <c:v>42823</c:v>
                </c:pt>
                <c:pt idx="792">
                  <c:v>42824</c:v>
                </c:pt>
                <c:pt idx="793">
                  <c:v>42825</c:v>
                </c:pt>
                <c:pt idx="794">
                  <c:v>42828</c:v>
                </c:pt>
                <c:pt idx="795">
                  <c:v>42829</c:v>
                </c:pt>
                <c:pt idx="796">
                  <c:v>42830</c:v>
                </c:pt>
                <c:pt idx="797">
                  <c:v>42831</c:v>
                </c:pt>
                <c:pt idx="798">
                  <c:v>42832</c:v>
                </c:pt>
                <c:pt idx="799">
                  <c:v>42835</c:v>
                </c:pt>
                <c:pt idx="800">
                  <c:v>42836</c:v>
                </c:pt>
                <c:pt idx="801">
                  <c:v>42837</c:v>
                </c:pt>
                <c:pt idx="802">
                  <c:v>42838</c:v>
                </c:pt>
                <c:pt idx="803">
                  <c:v>42839</c:v>
                </c:pt>
                <c:pt idx="804">
                  <c:v>42842</c:v>
                </c:pt>
                <c:pt idx="805">
                  <c:v>42843</c:v>
                </c:pt>
                <c:pt idx="806">
                  <c:v>42844</c:v>
                </c:pt>
                <c:pt idx="807">
                  <c:v>42845</c:v>
                </c:pt>
                <c:pt idx="808">
                  <c:v>42846</c:v>
                </c:pt>
                <c:pt idx="809">
                  <c:v>42849</c:v>
                </c:pt>
                <c:pt idx="810">
                  <c:v>42850</c:v>
                </c:pt>
                <c:pt idx="811">
                  <c:v>42851</c:v>
                </c:pt>
                <c:pt idx="812">
                  <c:v>42852</c:v>
                </c:pt>
                <c:pt idx="813">
                  <c:v>42853</c:v>
                </c:pt>
                <c:pt idx="814">
                  <c:v>42856</c:v>
                </c:pt>
                <c:pt idx="815">
                  <c:v>42857</c:v>
                </c:pt>
                <c:pt idx="816">
                  <c:v>42863</c:v>
                </c:pt>
                <c:pt idx="817">
                  <c:v>42864</c:v>
                </c:pt>
                <c:pt idx="818">
                  <c:v>42865</c:v>
                </c:pt>
                <c:pt idx="819">
                  <c:v>42866</c:v>
                </c:pt>
                <c:pt idx="820">
                  <c:v>42867</c:v>
                </c:pt>
                <c:pt idx="821">
                  <c:v>42870</c:v>
                </c:pt>
                <c:pt idx="822">
                  <c:v>42871</c:v>
                </c:pt>
                <c:pt idx="823">
                  <c:v>42872</c:v>
                </c:pt>
                <c:pt idx="824">
                  <c:v>42873</c:v>
                </c:pt>
                <c:pt idx="825">
                  <c:v>42874</c:v>
                </c:pt>
                <c:pt idx="826">
                  <c:v>42877</c:v>
                </c:pt>
                <c:pt idx="827">
                  <c:v>42878</c:v>
                </c:pt>
                <c:pt idx="828">
                  <c:v>42879</c:v>
                </c:pt>
                <c:pt idx="829">
                  <c:v>42880</c:v>
                </c:pt>
                <c:pt idx="830">
                  <c:v>42881</c:v>
                </c:pt>
                <c:pt idx="831">
                  <c:v>42884</c:v>
                </c:pt>
                <c:pt idx="832">
                  <c:v>42885</c:v>
                </c:pt>
                <c:pt idx="833">
                  <c:v>42886</c:v>
                </c:pt>
                <c:pt idx="834">
                  <c:v>42887</c:v>
                </c:pt>
                <c:pt idx="835">
                  <c:v>42888</c:v>
                </c:pt>
                <c:pt idx="836">
                  <c:v>42891</c:v>
                </c:pt>
                <c:pt idx="837">
                  <c:v>42892</c:v>
                </c:pt>
                <c:pt idx="838">
                  <c:v>42893</c:v>
                </c:pt>
                <c:pt idx="839">
                  <c:v>42894</c:v>
                </c:pt>
                <c:pt idx="840">
                  <c:v>42895</c:v>
                </c:pt>
                <c:pt idx="841">
                  <c:v>42898</c:v>
                </c:pt>
                <c:pt idx="842">
                  <c:v>42899</c:v>
                </c:pt>
                <c:pt idx="843">
                  <c:v>42900</c:v>
                </c:pt>
                <c:pt idx="844">
                  <c:v>42901</c:v>
                </c:pt>
                <c:pt idx="845">
                  <c:v>42902</c:v>
                </c:pt>
                <c:pt idx="846">
                  <c:v>42905</c:v>
                </c:pt>
                <c:pt idx="847">
                  <c:v>42906</c:v>
                </c:pt>
                <c:pt idx="848">
                  <c:v>42907</c:v>
                </c:pt>
                <c:pt idx="849">
                  <c:v>42908</c:v>
                </c:pt>
                <c:pt idx="850">
                  <c:v>42909</c:v>
                </c:pt>
                <c:pt idx="851">
                  <c:v>42912</c:v>
                </c:pt>
                <c:pt idx="852">
                  <c:v>42913</c:v>
                </c:pt>
                <c:pt idx="853">
                  <c:v>42914</c:v>
                </c:pt>
                <c:pt idx="854">
                  <c:v>42915</c:v>
                </c:pt>
                <c:pt idx="855">
                  <c:v>42916</c:v>
                </c:pt>
                <c:pt idx="856">
                  <c:v>42919</c:v>
                </c:pt>
                <c:pt idx="857">
                  <c:v>42920</c:v>
                </c:pt>
                <c:pt idx="858">
                  <c:v>42921</c:v>
                </c:pt>
                <c:pt idx="859">
                  <c:v>42922</c:v>
                </c:pt>
                <c:pt idx="860">
                  <c:v>42923</c:v>
                </c:pt>
                <c:pt idx="861">
                  <c:v>42926</c:v>
                </c:pt>
                <c:pt idx="862">
                  <c:v>42927</c:v>
                </c:pt>
                <c:pt idx="863">
                  <c:v>42928</c:v>
                </c:pt>
                <c:pt idx="864">
                  <c:v>42929</c:v>
                </c:pt>
                <c:pt idx="865">
                  <c:v>42930</c:v>
                </c:pt>
                <c:pt idx="866">
                  <c:v>42934</c:v>
                </c:pt>
                <c:pt idx="867">
                  <c:v>42935</c:v>
                </c:pt>
                <c:pt idx="868">
                  <c:v>42936</c:v>
                </c:pt>
                <c:pt idx="869">
                  <c:v>42937</c:v>
                </c:pt>
                <c:pt idx="870">
                  <c:v>42940</c:v>
                </c:pt>
                <c:pt idx="871">
                  <c:v>42941</c:v>
                </c:pt>
                <c:pt idx="872">
                  <c:v>42942</c:v>
                </c:pt>
                <c:pt idx="873">
                  <c:v>42943</c:v>
                </c:pt>
                <c:pt idx="874">
                  <c:v>42944</c:v>
                </c:pt>
                <c:pt idx="875">
                  <c:v>42947</c:v>
                </c:pt>
                <c:pt idx="876">
                  <c:v>42948</c:v>
                </c:pt>
                <c:pt idx="877">
                  <c:v>42949</c:v>
                </c:pt>
                <c:pt idx="878">
                  <c:v>42950</c:v>
                </c:pt>
                <c:pt idx="879">
                  <c:v>42951</c:v>
                </c:pt>
                <c:pt idx="880">
                  <c:v>42954</c:v>
                </c:pt>
                <c:pt idx="881">
                  <c:v>42955</c:v>
                </c:pt>
                <c:pt idx="882">
                  <c:v>42956</c:v>
                </c:pt>
                <c:pt idx="883">
                  <c:v>42957</c:v>
                </c:pt>
              </c:numCache>
            </c:numRef>
          </c:xVal>
          <c:yVal>
            <c:numRef>
              <c:f>'NKY Index'!$L$3:$L$886</c:f>
              <c:numCache>
                <c:formatCode>General</c:formatCode>
                <c:ptCount val="884"/>
                <c:pt idx="0">
                  <c:v>15908.88</c:v>
                </c:pt>
                <c:pt idx="1">
                  <c:v>15814.37</c:v>
                </c:pt>
                <c:pt idx="2">
                  <c:v>16121.45</c:v>
                </c:pt>
                <c:pt idx="3">
                  <c:v>15880.33</c:v>
                </c:pt>
                <c:pt idx="4">
                  <c:v>15912.06</c:v>
                </c:pt>
                <c:pt idx="5">
                  <c:v>15422.4</c:v>
                </c:pt>
                <c:pt idx="6">
                  <c:v>15808.73</c:v>
                </c:pt>
                <c:pt idx="7">
                  <c:v>15747.2</c:v>
                </c:pt>
                <c:pt idx="8">
                  <c:v>15734.46</c:v>
                </c:pt>
                <c:pt idx="9">
                  <c:v>15641.68</c:v>
                </c:pt>
                <c:pt idx="10">
                  <c:v>15795.96</c:v>
                </c:pt>
                <c:pt idx="11">
                  <c:v>15820.96</c:v>
                </c:pt>
                <c:pt idx="12">
                  <c:v>15695.89</c:v>
                </c:pt>
                <c:pt idx="13">
                  <c:v>15391.56</c:v>
                </c:pt>
                <c:pt idx="14">
                  <c:v>15005.73</c:v>
                </c:pt>
                <c:pt idx="15">
                  <c:v>14980.16</c:v>
                </c:pt>
                <c:pt idx="16">
                  <c:v>15383.91</c:v>
                </c:pt>
                <c:pt idx="17">
                  <c:v>15007.06</c:v>
                </c:pt>
                <c:pt idx="18">
                  <c:v>14914.53</c:v>
                </c:pt>
                <c:pt idx="19">
                  <c:v>14619.13</c:v>
                </c:pt>
                <c:pt idx="20">
                  <c:v>14008.47</c:v>
                </c:pt>
                <c:pt idx="21">
                  <c:v>14180.38</c:v>
                </c:pt>
                <c:pt idx="22">
                  <c:v>14155.12</c:v>
                </c:pt>
                <c:pt idx="23">
                  <c:v>14462.41</c:v>
                </c:pt>
                <c:pt idx="24">
                  <c:v>14718.34</c:v>
                </c:pt>
                <c:pt idx="25">
                  <c:v>14800.06</c:v>
                </c:pt>
                <c:pt idx="26">
                  <c:v>14534.74</c:v>
                </c:pt>
                <c:pt idx="27">
                  <c:v>14313.03</c:v>
                </c:pt>
                <c:pt idx="28">
                  <c:v>14393.11</c:v>
                </c:pt>
                <c:pt idx="29">
                  <c:v>14843.24</c:v>
                </c:pt>
                <c:pt idx="30">
                  <c:v>14766.53</c:v>
                </c:pt>
                <c:pt idx="31">
                  <c:v>14449.18</c:v>
                </c:pt>
                <c:pt idx="32">
                  <c:v>14865.67</c:v>
                </c:pt>
                <c:pt idx="33">
                  <c:v>14837.68</c:v>
                </c:pt>
                <c:pt idx="34">
                  <c:v>15051.6</c:v>
                </c:pt>
                <c:pt idx="35">
                  <c:v>14970.97</c:v>
                </c:pt>
                <c:pt idx="36">
                  <c:v>14923.11</c:v>
                </c:pt>
                <c:pt idx="37">
                  <c:v>14841.07</c:v>
                </c:pt>
                <c:pt idx="38">
                  <c:v>14652.23</c:v>
                </c:pt>
                <c:pt idx="39">
                  <c:v>14721.48</c:v>
                </c:pt>
                <c:pt idx="40">
                  <c:v>14897.63</c:v>
                </c:pt>
                <c:pt idx="41">
                  <c:v>15134.75</c:v>
                </c:pt>
                <c:pt idx="42">
                  <c:v>15274.07</c:v>
                </c:pt>
                <c:pt idx="43">
                  <c:v>15120.14</c:v>
                </c:pt>
                <c:pt idx="44">
                  <c:v>15224.11</c:v>
                </c:pt>
                <c:pt idx="45">
                  <c:v>14830.39</c:v>
                </c:pt>
                <c:pt idx="46">
                  <c:v>14815.98</c:v>
                </c:pt>
                <c:pt idx="47">
                  <c:v>14327.66</c:v>
                </c:pt>
                <c:pt idx="48">
                  <c:v>14277.67</c:v>
                </c:pt>
                <c:pt idx="49">
                  <c:v>14411.27</c:v>
                </c:pt>
                <c:pt idx="50">
                  <c:v>14462.52</c:v>
                </c:pt>
                <c:pt idx="51">
                  <c:v>14224.23</c:v>
                </c:pt>
                <c:pt idx="52">
                  <c:v>14475.3</c:v>
                </c:pt>
                <c:pt idx="53">
                  <c:v>14423.19</c:v>
                </c:pt>
                <c:pt idx="54">
                  <c:v>14477.16</c:v>
                </c:pt>
                <c:pt idx="55">
                  <c:v>14622.89</c:v>
                </c:pt>
                <c:pt idx="56">
                  <c:v>14696.03</c:v>
                </c:pt>
                <c:pt idx="57">
                  <c:v>14827.83</c:v>
                </c:pt>
                <c:pt idx="58">
                  <c:v>14791.99</c:v>
                </c:pt>
                <c:pt idx="59">
                  <c:v>14946.32</c:v>
                </c:pt>
                <c:pt idx="60">
                  <c:v>15071.88</c:v>
                </c:pt>
                <c:pt idx="61">
                  <c:v>15063.77</c:v>
                </c:pt>
                <c:pt idx="62">
                  <c:v>14808.85</c:v>
                </c:pt>
                <c:pt idx="63">
                  <c:v>14606.88</c:v>
                </c:pt>
                <c:pt idx="64">
                  <c:v>14299.69</c:v>
                </c:pt>
                <c:pt idx="65">
                  <c:v>14300.12</c:v>
                </c:pt>
                <c:pt idx="66">
                  <c:v>13960.05</c:v>
                </c:pt>
                <c:pt idx="67">
                  <c:v>13910.16</c:v>
                </c:pt>
                <c:pt idx="68">
                  <c:v>13996.81</c:v>
                </c:pt>
                <c:pt idx="69">
                  <c:v>14417.68</c:v>
                </c:pt>
                <c:pt idx="70">
                  <c:v>14417.53</c:v>
                </c:pt>
                <c:pt idx="71">
                  <c:v>14516.27</c:v>
                </c:pt>
                <c:pt idx="72">
                  <c:v>14512.38</c:v>
                </c:pt>
                <c:pt idx="73">
                  <c:v>14388.77</c:v>
                </c:pt>
                <c:pt idx="74">
                  <c:v>14546.27</c:v>
                </c:pt>
                <c:pt idx="75">
                  <c:v>14404.99</c:v>
                </c:pt>
                <c:pt idx="76">
                  <c:v>14429.26</c:v>
                </c:pt>
                <c:pt idx="77">
                  <c:v>14288.23</c:v>
                </c:pt>
                <c:pt idx="78">
                  <c:v>14304.11</c:v>
                </c:pt>
                <c:pt idx="79">
                  <c:v>14485.13</c:v>
                </c:pt>
                <c:pt idx="80">
                  <c:v>14457.51</c:v>
                </c:pt>
                <c:pt idx="81">
                  <c:v>14033.45</c:v>
                </c:pt>
                <c:pt idx="82">
                  <c:v>14163.78</c:v>
                </c:pt>
                <c:pt idx="83">
                  <c:v>14199.59</c:v>
                </c:pt>
                <c:pt idx="84">
                  <c:v>14149.52</c:v>
                </c:pt>
                <c:pt idx="85">
                  <c:v>14425.44</c:v>
                </c:pt>
                <c:pt idx="86">
                  <c:v>14405.76</c:v>
                </c:pt>
                <c:pt idx="87">
                  <c:v>14298.21</c:v>
                </c:pt>
                <c:pt idx="88">
                  <c:v>14096.59</c:v>
                </c:pt>
                <c:pt idx="89">
                  <c:v>14006.44</c:v>
                </c:pt>
                <c:pt idx="90">
                  <c:v>14075.25</c:v>
                </c:pt>
                <c:pt idx="91">
                  <c:v>14042.17</c:v>
                </c:pt>
                <c:pt idx="92">
                  <c:v>14337.79</c:v>
                </c:pt>
                <c:pt idx="93">
                  <c:v>14462.17</c:v>
                </c:pt>
                <c:pt idx="94">
                  <c:v>14602.52</c:v>
                </c:pt>
                <c:pt idx="95">
                  <c:v>14636.52</c:v>
                </c:pt>
                <c:pt idx="96">
                  <c:v>14670.95</c:v>
                </c:pt>
                <c:pt idx="97">
                  <c:v>14681.72</c:v>
                </c:pt>
                <c:pt idx="98">
                  <c:v>14632.38</c:v>
                </c:pt>
                <c:pt idx="99">
                  <c:v>14935.92</c:v>
                </c:pt>
                <c:pt idx="100">
                  <c:v>15034.25</c:v>
                </c:pt>
                <c:pt idx="101">
                  <c:v>15067.96</c:v>
                </c:pt>
                <c:pt idx="102">
                  <c:v>15079.37</c:v>
                </c:pt>
                <c:pt idx="103">
                  <c:v>15077.24</c:v>
                </c:pt>
                <c:pt idx="104">
                  <c:v>15124</c:v>
                </c:pt>
                <c:pt idx="105">
                  <c:v>14994.8</c:v>
                </c:pt>
                <c:pt idx="106">
                  <c:v>15069.48</c:v>
                </c:pt>
                <c:pt idx="107">
                  <c:v>14973.53</c:v>
                </c:pt>
                <c:pt idx="108">
                  <c:v>15097.84</c:v>
                </c:pt>
                <c:pt idx="109">
                  <c:v>14933.29</c:v>
                </c:pt>
                <c:pt idx="110">
                  <c:v>14975.97</c:v>
                </c:pt>
                <c:pt idx="111">
                  <c:v>15115.8</c:v>
                </c:pt>
                <c:pt idx="112">
                  <c:v>15361.16</c:v>
                </c:pt>
                <c:pt idx="113">
                  <c:v>15349.42</c:v>
                </c:pt>
                <c:pt idx="114">
                  <c:v>15369.28</c:v>
                </c:pt>
                <c:pt idx="115">
                  <c:v>15376.24</c:v>
                </c:pt>
                <c:pt idx="116">
                  <c:v>15266.61</c:v>
                </c:pt>
                <c:pt idx="117">
                  <c:v>15308.49</c:v>
                </c:pt>
                <c:pt idx="118">
                  <c:v>15095</c:v>
                </c:pt>
                <c:pt idx="119">
                  <c:v>15162.1</c:v>
                </c:pt>
                <c:pt idx="120">
                  <c:v>15326.2</c:v>
                </c:pt>
                <c:pt idx="121">
                  <c:v>15369.97</c:v>
                </c:pt>
                <c:pt idx="122">
                  <c:v>15348.29</c:v>
                </c:pt>
                <c:pt idx="123">
                  <c:v>15437.13</c:v>
                </c:pt>
                <c:pt idx="124">
                  <c:v>15379.44</c:v>
                </c:pt>
                <c:pt idx="125">
                  <c:v>15314.41</c:v>
                </c:pt>
                <c:pt idx="126">
                  <c:v>15302.65</c:v>
                </c:pt>
                <c:pt idx="127">
                  <c:v>15216.47</c:v>
                </c:pt>
                <c:pt idx="128">
                  <c:v>15164.04</c:v>
                </c:pt>
                <c:pt idx="129">
                  <c:v>15296.82</c:v>
                </c:pt>
                <c:pt idx="130">
                  <c:v>15395.16</c:v>
                </c:pt>
                <c:pt idx="131">
                  <c:v>15379.3</c:v>
                </c:pt>
                <c:pt idx="132">
                  <c:v>15370.26</c:v>
                </c:pt>
                <c:pt idx="133">
                  <c:v>15215.71</c:v>
                </c:pt>
                <c:pt idx="134">
                  <c:v>15343.28</c:v>
                </c:pt>
                <c:pt idx="135">
                  <c:v>15328.56</c:v>
                </c:pt>
                <c:pt idx="136">
                  <c:v>15284.42</c:v>
                </c:pt>
                <c:pt idx="137">
                  <c:v>15457.87</c:v>
                </c:pt>
                <c:pt idx="138">
                  <c:v>15529.4</c:v>
                </c:pt>
                <c:pt idx="139">
                  <c:v>15618.07</c:v>
                </c:pt>
                <c:pt idx="140">
                  <c:v>15646.23</c:v>
                </c:pt>
                <c:pt idx="141">
                  <c:v>15620.77</c:v>
                </c:pt>
                <c:pt idx="142">
                  <c:v>15523.11</c:v>
                </c:pt>
                <c:pt idx="143">
                  <c:v>15474.5</c:v>
                </c:pt>
                <c:pt idx="144">
                  <c:v>15320.31</c:v>
                </c:pt>
                <c:pt idx="145">
                  <c:v>15159.79</c:v>
                </c:pt>
                <c:pt idx="146">
                  <c:v>15232.37</c:v>
                </c:pt>
                <c:pt idx="147">
                  <c:v>14778.37</c:v>
                </c:pt>
                <c:pt idx="148">
                  <c:v>15130.52</c:v>
                </c:pt>
                <c:pt idx="149">
                  <c:v>15161.31</c:v>
                </c:pt>
                <c:pt idx="150">
                  <c:v>15213.63</c:v>
                </c:pt>
                <c:pt idx="151">
                  <c:v>15314.57</c:v>
                </c:pt>
                <c:pt idx="152">
                  <c:v>15318.34</c:v>
                </c:pt>
                <c:pt idx="153">
                  <c:v>15322.6</c:v>
                </c:pt>
                <c:pt idx="154">
                  <c:v>15449.79</c:v>
                </c:pt>
                <c:pt idx="155">
                  <c:v>15454.45</c:v>
                </c:pt>
                <c:pt idx="156">
                  <c:v>15586.2</c:v>
                </c:pt>
                <c:pt idx="157">
                  <c:v>15539.19</c:v>
                </c:pt>
                <c:pt idx="158">
                  <c:v>15613.25</c:v>
                </c:pt>
                <c:pt idx="159">
                  <c:v>15521.22</c:v>
                </c:pt>
                <c:pt idx="160">
                  <c:v>15534.82</c:v>
                </c:pt>
                <c:pt idx="161">
                  <c:v>15459.86</c:v>
                </c:pt>
                <c:pt idx="162">
                  <c:v>15424.59</c:v>
                </c:pt>
                <c:pt idx="163">
                  <c:v>15476.6</c:v>
                </c:pt>
                <c:pt idx="164">
                  <c:v>15668.6</c:v>
                </c:pt>
                <c:pt idx="165">
                  <c:v>15728.35</c:v>
                </c:pt>
                <c:pt idx="166">
                  <c:v>15676.18</c:v>
                </c:pt>
                <c:pt idx="167">
                  <c:v>15668.68</c:v>
                </c:pt>
                <c:pt idx="168">
                  <c:v>15705.11</c:v>
                </c:pt>
                <c:pt idx="169">
                  <c:v>15749.15</c:v>
                </c:pt>
                <c:pt idx="170">
                  <c:v>15788.78</c:v>
                </c:pt>
                <c:pt idx="171">
                  <c:v>15909.2</c:v>
                </c:pt>
                <c:pt idx="172">
                  <c:v>15948.29</c:v>
                </c:pt>
                <c:pt idx="173">
                  <c:v>15911.53</c:v>
                </c:pt>
                <c:pt idx="174">
                  <c:v>15888.67</c:v>
                </c:pt>
                <c:pt idx="175">
                  <c:v>16067.57</c:v>
                </c:pt>
                <c:pt idx="176">
                  <c:v>16321.17</c:v>
                </c:pt>
                <c:pt idx="177">
                  <c:v>16205.9</c:v>
                </c:pt>
                <c:pt idx="178">
                  <c:v>16167.45</c:v>
                </c:pt>
                <c:pt idx="179">
                  <c:v>16374.14</c:v>
                </c:pt>
                <c:pt idx="180">
                  <c:v>16229.86</c:v>
                </c:pt>
                <c:pt idx="181">
                  <c:v>16310.64</c:v>
                </c:pt>
                <c:pt idx="182">
                  <c:v>16173.52</c:v>
                </c:pt>
                <c:pt idx="183">
                  <c:v>16082.25</c:v>
                </c:pt>
                <c:pt idx="184">
                  <c:v>15661.99</c:v>
                </c:pt>
                <c:pt idx="185">
                  <c:v>15708.65</c:v>
                </c:pt>
                <c:pt idx="186">
                  <c:v>15890.95</c:v>
                </c:pt>
                <c:pt idx="187">
                  <c:v>15783.83</c:v>
                </c:pt>
                <c:pt idx="188">
                  <c:v>15595.98</c:v>
                </c:pt>
                <c:pt idx="189">
                  <c:v>15478.93</c:v>
                </c:pt>
                <c:pt idx="190">
                  <c:v>15300.55</c:v>
                </c:pt>
                <c:pt idx="191">
                  <c:v>14936.51</c:v>
                </c:pt>
                <c:pt idx="192">
                  <c:v>15073.52</c:v>
                </c:pt>
                <c:pt idx="193">
                  <c:v>14738.38</c:v>
                </c:pt>
                <c:pt idx="194">
                  <c:v>14532.51</c:v>
                </c:pt>
                <c:pt idx="195">
                  <c:v>15111.23</c:v>
                </c:pt>
                <c:pt idx="196">
                  <c:v>14804.28</c:v>
                </c:pt>
                <c:pt idx="197">
                  <c:v>15195.77</c:v>
                </c:pt>
                <c:pt idx="198">
                  <c:v>15138.96</c:v>
                </c:pt>
                <c:pt idx="199">
                  <c:v>15291.64</c:v>
                </c:pt>
                <c:pt idx="200">
                  <c:v>15388.72</c:v>
                </c:pt>
                <c:pt idx="201">
                  <c:v>15329.91</c:v>
                </c:pt>
                <c:pt idx="202">
                  <c:v>15553.91</c:v>
                </c:pt>
                <c:pt idx="203">
                  <c:v>15658.2</c:v>
                </c:pt>
                <c:pt idx="204">
                  <c:v>16413.759999999998</c:v>
                </c:pt>
                <c:pt idx="205">
                  <c:v>16862.47</c:v>
                </c:pt>
                <c:pt idx="206">
                  <c:v>16937.32</c:v>
                </c:pt>
                <c:pt idx="207">
                  <c:v>16792.48</c:v>
                </c:pt>
                <c:pt idx="208">
                  <c:v>16880.38</c:v>
                </c:pt>
                <c:pt idx="209">
                  <c:v>16780.53</c:v>
                </c:pt>
                <c:pt idx="210">
                  <c:v>17124.11</c:v>
                </c:pt>
                <c:pt idx="211">
                  <c:v>17197.05</c:v>
                </c:pt>
                <c:pt idx="212">
                  <c:v>17392.79</c:v>
                </c:pt>
                <c:pt idx="213">
                  <c:v>17490.830000000002</c:v>
                </c:pt>
                <c:pt idx="214">
                  <c:v>16973.8</c:v>
                </c:pt>
                <c:pt idx="215">
                  <c:v>17344.060000000001</c:v>
                </c:pt>
                <c:pt idx="216">
                  <c:v>17288.75</c:v>
                </c:pt>
                <c:pt idx="217">
                  <c:v>17300.86</c:v>
                </c:pt>
                <c:pt idx="218">
                  <c:v>17357.509999999998</c:v>
                </c:pt>
                <c:pt idx="219">
                  <c:v>17407.62</c:v>
                </c:pt>
                <c:pt idx="220">
                  <c:v>17383.580000000002</c:v>
                </c:pt>
                <c:pt idx="221">
                  <c:v>17248.5</c:v>
                </c:pt>
                <c:pt idx="222">
                  <c:v>17459.849999999999</c:v>
                </c:pt>
                <c:pt idx="223">
                  <c:v>17590.099999999999</c:v>
                </c:pt>
                <c:pt idx="224">
                  <c:v>17663.22</c:v>
                </c:pt>
                <c:pt idx="225">
                  <c:v>17720.43</c:v>
                </c:pt>
                <c:pt idx="226">
                  <c:v>17887.21</c:v>
                </c:pt>
                <c:pt idx="227">
                  <c:v>17920.45</c:v>
                </c:pt>
                <c:pt idx="228">
                  <c:v>17935.64</c:v>
                </c:pt>
                <c:pt idx="229">
                  <c:v>17813.38</c:v>
                </c:pt>
                <c:pt idx="230">
                  <c:v>17412.580000000002</c:v>
                </c:pt>
                <c:pt idx="231">
                  <c:v>17257.400000000001</c:v>
                </c:pt>
                <c:pt idx="232">
                  <c:v>17371.580000000002</c:v>
                </c:pt>
                <c:pt idx="233">
                  <c:v>17099.400000000001</c:v>
                </c:pt>
                <c:pt idx="234">
                  <c:v>16755.32</c:v>
                </c:pt>
                <c:pt idx="235">
                  <c:v>16819.73</c:v>
                </c:pt>
                <c:pt idx="236">
                  <c:v>17210.05</c:v>
                </c:pt>
                <c:pt idx="237">
                  <c:v>17621.400000000001</c:v>
                </c:pt>
                <c:pt idx="238">
                  <c:v>17635.14</c:v>
                </c:pt>
                <c:pt idx="239">
                  <c:v>17854.23</c:v>
                </c:pt>
                <c:pt idx="240">
                  <c:v>17808.75</c:v>
                </c:pt>
                <c:pt idx="241">
                  <c:v>17818.96</c:v>
                </c:pt>
                <c:pt idx="242">
                  <c:v>17729.84</c:v>
                </c:pt>
                <c:pt idx="243">
                  <c:v>17450.77</c:v>
                </c:pt>
                <c:pt idx="244">
                  <c:v>17408.71</c:v>
                </c:pt>
                <c:pt idx="245">
                  <c:v>16883.189999999999</c:v>
                </c:pt>
                <c:pt idx="246">
                  <c:v>16885.330000000002</c:v>
                </c:pt>
                <c:pt idx="247">
                  <c:v>17167.099999999999</c:v>
                </c:pt>
                <c:pt idx="248">
                  <c:v>17197.73</c:v>
                </c:pt>
                <c:pt idx="249">
                  <c:v>17087.71</c:v>
                </c:pt>
                <c:pt idx="250">
                  <c:v>16795.96</c:v>
                </c:pt>
                <c:pt idx="251">
                  <c:v>17108.7</c:v>
                </c:pt>
                <c:pt idx="252">
                  <c:v>16864.16</c:v>
                </c:pt>
                <c:pt idx="253">
                  <c:v>17014.29</c:v>
                </c:pt>
                <c:pt idx="254">
                  <c:v>17366.3</c:v>
                </c:pt>
                <c:pt idx="255">
                  <c:v>17280.48</c:v>
                </c:pt>
                <c:pt idx="256">
                  <c:v>17329.02</c:v>
                </c:pt>
                <c:pt idx="257">
                  <c:v>17511.75</c:v>
                </c:pt>
                <c:pt idx="258">
                  <c:v>17468.52</c:v>
                </c:pt>
                <c:pt idx="259">
                  <c:v>17768.3</c:v>
                </c:pt>
                <c:pt idx="260">
                  <c:v>17795.73</c:v>
                </c:pt>
                <c:pt idx="261">
                  <c:v>17606.22</c:v>
                </c:pt>
                <c:pt idx="262">
                  <c:v>17674.39</c:v>
                </c:pt>
                <c:pt idx="263">
                  <c:v>17558.04</c:v>
                </c:pt>
                <c:pt idx="264">
                  <c:v>17335.849999999999</c:v>
                </c:pt>
                <c:pt idx="265">
                  <c:v>17678.740000000002</c:v>
                </c:pt>
                <c:pt idx="266">
                  <c:v>17504.62</c:v>
                </c:pt>
                <c:pt idx="267">
                  <c:v>17648.5</c:v>
                </c:pt>
                <c:pt idx="268">
                  <c:v>17711.93</c:v>
                </c:pt>
                <c:pt idx="269">
                  <c:v>17652.68</c:v>
                </c:pt>
                <c:pt idx="270">
                  <c:v>17979.72</c:v>
                </c:pt>
                <c:pt idx="271">
                  <c:v>17913.36</c:v>
                </c:pt>
                <c:pt idx="272">
                  <c:v>18004.77</c:v>
                </c:pt>
                <c:pt idx="273">
                  <c:v>17987.09</c:v>
                </c:pt>
                <c:pt idx="274">
                  <c:v>18199.169999999998</c:v>
                </c:pt>
                <c:pt idx="275">
                  <c:v>18264.79</c:v>
                </c:pt>
                <c:pt idx="276">
                  <c:v>18332.3</c:v>
                </c:pt>
                <c:pt idx="277">
                  <c:v>18466.919999999998</c:v>
                </c:pt>
                <c:pt idx="278">
                  <c:v>18603.48</c:v>
                </c:pt>
                <c:pt idx="279">
                  <c:v>18585.2</c:v>
                </c:pt>
                <c:pt idx="280">
                  <c:v>18785.79</c:v>
                </c:pt>
                <c:pt idx="281">
                  <c:v>18797.939999999999</c:v>
                </c:pt>
                <c:pt idx="282">
                  <c:v>18826.88</c:v>
                </c:pt>
                <c:pt idx="283">
                  <c:v>18815.16</c:v>
                </c:pt>
                <c:pt idx="284">
                  <c:v>18703.599999999999</c:v>
                </c:pt>
                <c:pt idx="285">
                  <c:v>18751.84</c:v>
                </c:pt>
                <c:pt idx="286">
                  <c:v>18971</c:v>
                </c:pt>
                <c:pt idx="287">
                  <c:v>18790.55</c:v>
                </c:pt>
                <c:pt idx="288">
                  <c:v>18665.11</c:v>
                </c:pt>
                <c:pt idx="289">
                  <c:v>18723.52</c:v>
                </c:pt>
                <c:pt idx="290">
                  <c:v>18991.11</c:v>
                </c:pt>
                <c:pt idx="291">
                  <c:v>19254.25</c:v>
                </c:pt>
                <c:pt idx="292">
                  <c:v>19246.060000000001</c:v>
                </c:pt>
                <c:pt idx="293">
                  <c:v>19437</c:v>
                </c:pt>
                <c:pt idx="294">
                  <c:v>19544.48</c:v>
                </c:pt>
                <c:pt idx="295">
                  <c:v>19476.560000000001</c:v>
                </c:pt>
                <c:pt idx="296">
                  <c:v>19560.22</c:v>
                </c:pt>
                <c:pt idx="297">
                  <c:v>19754.36</c:v>
                </c:pt>
                <c:pt idx="298">
                  <c:v>19713.45</c:v>
                </c:pt>
                <c:pt idx="299">
                  <c:v>19746.2</c:v>
                </c:pt>
                <c:pt idx="300">
                  <c:v>19471.12</c:v>
                </c:pt>
                <c:pt idx="301">
                  <c:v>19285.63</c:v>
                </c:pt>
                <c:pt idx="302">
                  <c:v>19411.400000000001</c:v>
                </c:pt>
                <c:pt idx="303">
                  <c:v>19206.990000000002</c:v>
                </c:pt>
                <c:pt idx="304">
                  <c:v>19034.84</c:v>
                </c:pt>
                <c:pt idx="305">
                  <c:v>19312.79</c:v>
                </c:pt>
                <c:pt idx="306">
                  <c:v>19435.080000000002</c:v>
                </c:pt>
                <c:pt idx="307">
                  <c:v>19397.98</c:v>
                </c:pt>
                <c:pt idx="308">
                  <c:v>19640.54</c:v>
                </c:pt>
                <c:pt idx="309">
                  <c:v>19789.810000000001</c:v>
                </c:pt>
                <c:pt idx="310">
                  <c:v>19937.72</c:v>
                </c:pt>
                <c:pt idx="311">
                  <c:v>19907.63</c:v>
                </c:pt>
                <c:pt idx="312">
                  <c:v>19905.46</c:v>
                </c:pt>
                <c:pt idx="313">
                  <c:v>19908.68</c:v>
                </c:pt>
                <c:pt idx="314">
                  <c:v>19869.759999999998</c:v>
                </c:pt>
                <c:pt idx="315">
                  <c:v>19885.77</c:v>
                </c:pt>
                <c:pt idx="316">
                  <c:v>19652.88</c:v>
                </c:pt>
                <c:pt idx="317">
                  <c:v>19634.490000000002</c:v>
                </c:pt>
                <c:pt idx="318">
                  <c:v>19909.09</c:v>
                </c:pt>
                <c:pt idx="319">
                  <c:v>20133.900000000001</c:v>
                </c:pt>
                <c:pt idx="320">
                  <c:v>20187.650000000001</c:v>
                </c:pt>
                <c:pt idx="321">
                  <c:v>20020.04</c:v>
                </c:pt>
                <c:pt idx="322">
                  <c:v>19983.32</c:v>
                </c:pt>
                <c:pt idx="323">
                  <c:v>20058.95</c:v>
                </c:pt>
                <c:pt idx="324">
                  <c:v>19520.009999999998</c:v>
                </c:pt>
                <c:pt idx="325">
                  <c:v>19531.63</c:v>
                </c:pt>
                <c:pt idx="326">
                  <c:v>19291.990000000002</c:v>
                </c:pt>
                <c:pt idx="327">
                  <c:v>19379.189999999999</c:v>
                </c:pt>
                <c:pt idx="328">
                  <c:v>19620.91</c:v>
                </c:pt>
                <c:pt idx="329">
                  <c:v>19624.84</c:v>
                </c:pt>
                <c:pt idx="330">
                  <c:v>19764.72</c:v>
                </c:pt>
                <c:pt idx="331">
                  <c:v>19570.240000000002</c:v>
                </c:pt>
                <c:pt idx="332">
                  <c:v>19732.919999999998</c:v>
                </c:pt>
                <c:pt idx="333">
                  <c:v>19890.27</c:v>
                </c:pt>
                <c:pt idx="334">
                  <c:v>20026.38</c:v>
                </c:pt>
                <c:pt idx="335">
                  <c:v>20196.560000000001</c:v>
                </c:pt>
                <c:pt idx="336">
                  <c:v>20202.87</c:v>
                </c:pt>
                <c:pt idx="337">
                  <c:v>20264.41</c:v>
                </c:pt>
                <c:pt idx="338">
                  <c:v>20413.77</c:v>
                </c:pt>
                <c:pt idx="339">
                  <c:v>20437.48</c:v>
                </c:pt>
                <c:pt idx="340">
                  <c:v>20472.580000000002</c:v>
                </c:pt>
                <c:pt idx="341">
                  <c:v>20551.46</c:v>
                </c:pt>
                <c:pt idx="342">
                  <c:v>20563.150000000001</c:v>
                </c:pt>
                <c:pt idx="343">
                  <c:v>20569.87</c:v>
                </c:pt>
                <c:pt idx="344">
                  <c:v>20543.189999999999</c:v>
                </c:pt>
                <c:pt idx="345">
                  <c:v>20473.509999999998</c:v>
                </c:pt>
                <c:pt idx="346">
                  <c:v>20488.189999999999</c:v>
                </c:pt>
                <c:pt idx="347">
                  <c:v>20460.900000000001</c:v>
                </c:pt>
                <c:pt idx="348">
                  <c:v>20457.189999999999</c:v>
                </c:pt>
                <c:pt idx="349">
                  <c:v>20096.3</c:v>
                </c:pt>
                <c:pt idx="350">
                  <c:v>20046.36</c:v>
                </c:pt>
                <c:pt idx="351">
                  <c:v>20382.97</c:v>
                </c:pt>
                <c:pt idx="352">
                  <c:v>20407.080000000002</c:v>
                </c:pt>
                <c:pt idx="353">
                  <c:v>20387.79</c:v>
                </c:pt>
                <c:pt idx="354">
                  <c:v>20257.939999999999</c:v>
                </c:pt>
                <c:pt idx="355">
                  <c:v>20219.27</c:v>
                </c:pt>
                <c:pt idx="356">
                  <c:v>19990.82</c:v>
                </c:pt>
                <c:pt idx="357">
                  <c:v>20174.240000000002</c:v>
                </c:pt>
                <c:pt idx="358">
                  <c:v>20428.189999999999</c:v>
                </c:pt>
                <c:pt idx="359">
                  <c:v>20809.419999999998</c:v>
                </c:pt>
                <c:pt idx="360">
                  <c:v>20868.03</c:v>
                </c:pt>
                <c:pt idx="361">
                  <c:v>20771.400000000001</c:v>
                </c:pt>
                <c:pt idx="362">
                  <c:v>20706.150000000001</c:v>
                </c:pt>
                <c:pt idx="363">
                  <c:v>20109.95</c:v>
                </c:pt>
                <c:pt idx="364">
                  <c:v>20235.73</c:v>
                </c:pt>
                <c:pt idx="365">
                  <c:v>20329.32</c:v>
                </c:pt>
                <c:pt idx="366">
                  <c:v>20522.5</c:v>
                </c:pt>
                <c:pt idx="367">
                  <c:v>20539.79</c:v>
                </c:pt>
                <c:pt idx="368">
                  <c:v>20112.12</c:v>
                </c:pt>
                <c:pt idx="369">
                  <c:v>20376.59</c:v>
                </c:pt>
                <c:pt idx="370">
                  <c:v>19737.64</c:v>
                </c:pt>
                <c:pt idx="371">
                  <c:v>19855.5</c:v>
                </c:pt>
                <c:pt idx="372">
                  <c:v>19779.830000000002</c:v>
                </c:pt>
                <c:pt idx="373">
                  <c:v>20089.77</c:v>
                </c:pt>
                <c:pt idx="374">
                  <c:v>20385.330000000002</c:v>
                </c:pt>
                <c:pt idx="375">
                  <c:v>20463.330000000002</c:v>
                </c:pt>
                <c:pt idx="376">
                  <c:v>20600.12</c:v>
                </c:pt>
                <c:pt idx="377">
                  <c:v>20650.919999999998</c:v>
                </c:pt>
                <c:pt idx="378">
                  <c:v>20841.97</c:v>
                </c:pt>
                <c:pt idx="379">
                  <c:v>20593.669999999998</c:v>
                </c:pt>
                <c:pt idx="380">
                  <c:v>20683.95</c:v>
                </c:pt>
                <c:pt idx="381">
                  <c:v>20544.53</c:v>
                </c:pt>
                <c:pt idx="382">
                  <c:v>20350.099999999999</c:v>
                </c:pt>
                <c:pt idx="383">
                  <c:v>20328.89</c:v>
                </c:pt>
                <c:pt idx="384">
                  <c:v>20302.91</c:v>
                </c:pt>
                <c:pt idx="385">
                  <c:v>20522.830000000002</c:v>
                </c:pt>
                <c:pt idx="386">
                  <c:v>20585.240000000002</c:v>
                </c:pt>
                <c:pt idx="387">
                  <c:v>20548.11</c:v>
                </c:pt>
                <c:pt idx="388">
                  <c:v>20520.36</c:v>
                </c:pt>
                <c:pt idx="389">
                  <c:v>20614.060000000001</c:v>
                </c:pt>
                <c:pt idx="390">
                  <c:v>20664.439999999999</c:v>
                </c:pt>
                <c:pt idx="391">
                  <c:v>20724.560000000001</c:v>
                </c:pt>
                <c:pt idx="392">
                  <c:v>20808.689999999999</c:v>
                </c:pt>
                <c:pt idx="393">
                  <c:v>20720.75</c:v>
                </c:pt>
                <c:pt idx="394">
                  <c:v>20392.77</c:v>
                </c:pt>
                <c:pt idx="395">
                  <c:v>20595.55</c:v>
                </c:pt>
                <c:pt idx="396">
                  <c:v>20519.45</c:v>
                </c:pt>
                <c:pt idx="397">
                  <c:v>20620.259999999998</c:v>
                </c:pt>
                <c:pt idx="398">
                  <c:v>20554.47</c:v>
                </c:pt>
                <c:pt idx="399">
                  <c:v>20222.63</c:v>
                </c:pt>
                <c:pt idx="400">
                  <c:v>20033.52</c:v>
                </c:pt>
                <c:pt idx="401">
                  <c:v>19435.830000000002</c:v>
                </c:pt>
                <c:pt idx="402">
                  <c:v>18540.68</c:v>
                </c:pt>
                <c:pt idx="403">
                  <c:v>17806.7</c:v>
                </c:pt>
                <c:pt idx="404">
                  <c:v>18376.830000000002</c:v>
                </c:pt>
                <c:pt idx="405">
                  <c:v>18574.439999999999</c:v>
                </c:pt>
                <c:pt idx="406">
                  <c:v>19136.32</c:v>
                </c:pt>
                <c:pt idx="407">
                  <c:v>18890.48</c:v>
                </c:pt>
                <c:pt idx="408">
                  <c:v>18165.689999999999</c:v>
                </c:pt>
                <c:pt idx="409">
                  <c:v>18095.400000000001</c:v>
                </c:pt>
                <c:pt idx="410">
                  <c:v>18182.39</c:v>
                </c:pt>
                <c:pt idx="411">
                  <c:v>17792.16</c:v>
                </c:pt>
                <c:pt idx="412">
                  <c:v>17860.47</c:v>
                </c:pt>
                <c:pt idx="413">
                  <c:v>17427.080000000002</c:v>
                </c:pt>
                <c:pt idx="414">
                  <c:v>18770.509999999998</c:v>
                </c:pt>
                <c:pt idx="415">
                  <c:v>18299.62</c:v>
                </c:pt>
                <c:pt idx="416">
                  <c:v>18264.22</c:v>
                </c:pt>
                <c:pt idx="417">
                  <c:v>17965.7</c:v>
                </c:pt>
                <c:pt idx="418">
                  <c:v>18026.48</c:v>
                </c:pt>
                <c:pt idx="419">
                  <c:v>18171.599999999999</c:v>
                </c:pt>
                <c:pt idx="420">
                  <c:v>18432.27</c:v>
                </c:pt>
                <c:pt idx="421">
                  <c:v>18070.21</c:v>
                </c:pt>
                <c:pt idx="422">
                  <c:v>17571.830000000002</c:v>
                </c:pt>
                <c:pt idx="423">
                  <c:v>17880.509999999998</c:v>
                </c:pt>
                <c:pt idx="424">
                  <c:v>17645.11</c:v>
                </c:pt>
                <c:pt idx="425">
                  <c:v>16930.84</c:v>
                </c:pt>
                <c:pt idx="426">
                  <c:v>17388.150000000001</c:v>
                </c:pt>
                <c:pt idx="427">
                  <c:v>17722.419999999998</c:v>
                </c:pt>
                <c:pt idx="428">
                  <c:v>17725.13</c:v>
                </c:pt>
                <c:pt idx="429">
                  <c:v>18005.490000000002</c:v>
                </c:pt>
                <c:pt idx="430">
                  <c:v>18186.099999999999</c:v>
                </c:pt>
                <c:pt idx="431">
                  <c:v>18322.98</c:v>
                </c:pt>
                <c:pt idx="432">
                  <c:v>18141.169999999998</c:v>
                </c:pt>
                <c:pt idx="433">
                  <c:v>18438.669999999998</c:v>
                </c:pt>
                <c:pt idx="434">
                  <c:v>18234.740000000002</c:v>
                </c:pt>
                <c:pt idx="435">
                  <c:v>17891</c:v>
                </c:pt>
                <c:pt idx="436">
                  <c:v>18096.900000000001</c:v>
                </c:pt>
                <c:pt idx="437">
                  <c:v>18291.8</c:v>
                </c:pt>
                <c:pt idx="438">
                  <c:v>18131.23</c:v>
                </c:pt>
                <c:pt idx="439">
                  <c:v>18207.150000000001</c:v>
                </c:pt>
                <c:pt idx="440">
                  <c:v>18554.28</c:v>
                </c:pt>
                <c:pt idx="441">
                  <c:v>18435.87</c:v>
                </c:pt>
                <c:pt idx="442">
                  <c:v>18825.3</c:v>
                </c:pt>
                <c:pt idx="443">
                  <c:v>18947.12</c:v>
                </c:pt>
                <c:pt idx="444">
                  <c:v>18777.04</c:v>
                </c:pt>
                <c:pt idx="445">
                  <c:v>18903.02</c:v>
                </c:pt>
                <c:pt idx="446">
                  <c:v>18935.71</c:v>
                </c:pt>
                <c:pt idx="447">
                  <c:v>19083.099999999999</c:v>
                </c:pt>
                <c:pt idx="448">
                  <c:v>18683.240000000002</c:v>
                </c:pt>
                <c:pt idx="449">
                  <c:v>18926.91</c:v>
                </c:pt>
                <c:pt idx="450">
                  <c:v>19116.41</c:v>
                </c:pt>
                <c:pt idx="451">
                  <c:v>19265.599999999999</c:v>
                </c:pt>
                <c:pt idx="452">
                  <c:v>19642.740000000002</c:v>
                </c:pt>
                <c:pt idx="453">
                  <c:v>19671.259999999998</c:v>
                </c:pt>
                <c:pt idx="454">
                  <c:v>19691.39</c:v>
                </c:pt>
                <c:pt idx="455">
                  <c:v>19697.77</c:v>
                </c:pt>
                <c:pt idx="456">
                  <c:v>19596.91</c:v>
                </c:pt>
                <c:pt idx="457">
                  <c:v>19393.689999999999</c:v>
                </c:pt>
                <c:pt idx="458">
                  <c:v>19630.63</c:v>
                </c:pt>
                <c:pt idx="459">
                  <c:v>19649.18</c:v>
                </c:pt>
                <c:pt idx="460">
                  <c:v>19859.810000000001</c:v>
                </c:pt>
                <c:pt idx="461">
                  <c:v>19879.810000000001</c:v>
                </c:pt>
                <c:pt idx="462">
                  <c:v>19924.89</c:v>
                </c:pt>
                <c:pt idx="463">
                  <c:v>19847.580000000002</c:v>
                </c:pt>
                <c:pt idx="464">
                  <c:v>19944.41</c:v>
                </c:pt>
                <c:pt idx="465">
                  <c:v>19883.939999999999</c:v>
                </c:pt>
                <c:pt idx="466">
                  <c:v>19747.47</c:v>
                </c:pt>
                <c:pt idx="467">
                  <c:v>20012.400000000001</c:v>
                </c:pt>
                <c:pt idx="468">
                  <c:v>19938.13</c:v>
                </c:pt>
                <c:pt idx="469">
                  <c:v>19939.900000000001</c:v>
                </c:pt>
                <c:pt idx="470">
                  <c:v>19504.48</c:v>
                </c:pt>
                <c:pt idx="471">
                  <c:v>19698.150000000001</c:v>
                </c:pt>
                <c:pt idx="472">
                  <c:v>19492.599999999999</c:v>
                </c:pt>
                <c:pt idx="473">
                  <c:v>19301.07</c:v>
                </c:pt>
                <c:pt idx="474">
                  <c:v>19046.55</c:v>
                </c:pt>
                <c:pt idx="475">
                  <c:v>19230.48</c:v>
                </c:pt>
                <c:pt idx="476">
                  <c:v>18883.419999999998</c:v>
                </c:pt>
                <c:pt idx="477">
                  <c:v>18565.900000000001</c:v>
                </c:pt>
                <c:pt idx="478">
                  <c:v>19049.91</c:v>
                </c:pt>
                <c:pt idx="479">
                  <c:v>19353.560000000001</c:v>
                </c:pt>
                <c:pt idx="480">
                  <c:v>18986.8</c:v>
                </c:pt>
                <c:pt idx="481">
                  <c:v>18916.02</c:v>
                </c:pt>
                <c:pt idx="482">
                  <c:v>18886.7</c:v>
                </c:pt>
                <c:pt idx="483">
                  <c:v>18789.689999999999</c:v>
                </c:pt>
                <c:pt idx="484">
                  <c:v>18769.060000000001</c:v>
                </c:pt>
                <c:pt idx="485">
                  <c:v>18873.349999999999</c:v>
                </c:pt>
                <c:pt idx="486">
                  <c:v>18982.23</c:v>
                </c:pt>
                <c:pt idx="487">
                  <c:v>19033.71</c:v>
                </c:pt>
                <c:pt idx="488">
                  <c:v>18450.98</c:v>
                </c:pt>
                <c:pt idx="489">
                  <c:v>18374</c:v>
                </c:pt>
                <c:pt idx="490">
                  <c:v>18191.32</c:v>
                </c:pt>
                <c:pt idx="491">
                  <c:v>17767.34</c:v>
                </c:pt>
                <c:pt idx="492">
                  <c:v>17697.96</c:v>
                </c:pt>
                <c:pt idx="493">
                  <c:v>17218.96</c:v>
                </c:pt>
                <c:pt idx="494">
                  <c:v>17715.63</c:v>
                </c:pt>
                <c:pt idx="495">
                  <c:v>17240.95</c:v>
                </c:pt>
                <c:pt idx="496">
                  <c:v>17147.11</c:v>
                </c:pt>
                <c:pt idx="497">
                  <c:v>16955.57</c:v>
                </c:pt>
                <c:pt idx="498">
                  <c:v>17048.37</c:v>
                </c:pt>
                <c:pt idx="499">
                  <c:v>16416.189999999999</c:v>
                </c:pt>
                <c:pt idx="500">
                  <c:v>16017.26</c:v>
                </c:pt>
                <c:pt idx="501">
                  <c:v>16958.53</c:v>
                </c:pt>
                <c:pt idx="502">
                  <c:v>17110.91</c:v>
                </c:pt>
                <c:pt idx="503">
                  <c:v>16708.900000000001</c:v>
                </c:pt>
                <c:pt idx="504">
                  <c:v>17163.919999999998</c:v>
                </c:pt>
                <c:pt idx="505">
                  <c:v>17041.45</c:v>
                </c:pt>
                <c:pt idx="506">
                  <c:v>17518.3</c:v>
                </c:pt>
                <c:pt idx="507">
                  <c:v>17865.23</c:v>
                </c:pt>
                <c:pt idx="508">
                  <c:v>17750.68</c:v>
                </c:pt>
                <c:pt idx="509">
                  <c:v>17191.25</c:v>
                </c:pt>
                <c:pt idx="510">
                  <c:v>17044.990000000002</c:v>
                </c:pt>
                <c:pt idx="511">
                  <c:v>16819.59</c:v>
                </c:pt>
                <c:pt idx="512">
                  <c:v>17004.3</c:v>
                </c:pt>
                <c:pt idx="513">
                  <c:v>16085.44</c:v>
                </c:pt>
                <c:pt idx="514">
                  <c:v>15713.39</c:v>
                </c:pt>
                <c:pt idx="515">
                  <c:v>14952.61</c:v>
                </c:pt>
                <c:pt idx="516">
                  <c:v>16022.58</c:v>
                </c:pt>
                <c:pt idx="517">
                  <c:v>16054.43</c:v>
                </c:pt>
                <c:pt idx="518">
                  <c:v>15836.36</c:v>
                </c:pt>
                <c:pt idx="519">
                  <c:v>16196.8</c:v>
                </c:pt>
                <c:pt idx="520">
                  <c:v>15967.17</c:v>
                </c:pt>
                <c:pt idx="521">
                  <c:v>16111.05</c:v>
                </c:pt>
                <c:pt idx="522">
                  <c:v>16052.05</c:v>
                </c:pt>
                <c:pt idx="523">
                  <c:v>15915.79</c:v>
                </c:pt>
                <c:pt idx="524">
                  <c:v>16140.34</c:v>
                </c:pt>
                <c:pt idx="525">
                  <c:v>16188.41</c:v>
                </c:pt>
                <c:pt idx="526">
                  <c:v>16026.76</c:v>
                </c:pt>
                <c:pt idx="527">
                  <c:v>16085.51</c:v>
                </c:pt>
                <c:pt idx="528">
                  <c:v>16746.55</c:v>
                </c:pt>
                <c:pt idx="529">
                  <c:v>16960.16</c:v>
                </c:pt>
                <c:pt idx="530">
                  <c:v>17014.78</c:v>
                </c:pt>
                <c:pt idx="531">
                  <c:v>16911.32</c:v>
                </c:pt>
                <c:pt idx="532">
                  <c:v>16783.150000000001</c:v>
                </c:pt>
                <c:pt idx="533">
                  <c:v>16642.2</c:v>
                </c:pt>
                <c:pt idx="534">
                  <c:v>16852.349999999999</c:v>
                </c:pt>
                <c:pt idx="535">
                  <c:v>16938.87</c:v>
                </c:pt>
                <c:pt idx="536">
                  <c:v>17233.75</c:v>
                </c:pt>
                <c:pt idx="537">
                  <c:v>17117.07</c:v>
                </c:pt>
                <c:pt idx="538">
                  <c:v>16974.45</c:v>
                </c:pt>
                <c:pt idx="539">
                  <c:v>16936.38</c:v>
                </c:pt>
                <c:pt idx="540">
                  <c:v>16724.810000000001</c:v>
                </c:pt>
                <c:pt idx="541">
                  <c:v>17048.55</c:v>
                </c:pt>
                <c:pt idx="542">
                  <c:v>17000.98</c:v>
                </c:pt>
                <c:pt idx="543">
                  <c:v>16892.330000000002</c:v>
                </c:pt>
                <c:pt idx="544">
                  <c:v>17002.75</c:v>
                </c:pt>
                <c:pt idx="545">
                  <c:v>17134.37</c:v>
                </c:pt>
                <c:pt idx="546">
                  <c:v>17103.53</c:v>
                </c:pt>
                <c:pt idx="547">
                  <c:v>16878.96</c:v>
                </c:pt>
                <c:pt idx="548">
                  <c:v>16758.669999999998</c:v>
                </c:pt>
                <c:pt idx="549">
                  <c:v>16164.16</c:v>
                </c:pt>
                <c:pt idx="550">
                  <c:v>16123.27</c:v>
                </c:pt>
                <c:pt idx="551">
                  <c:v>15732.82</c:v>
                </c:pt>
                <c:pt idx="552">
                  <c:v>15715.36</c:v>
                </c:pt>
                <c:pt idx="553">
                  <c:v>15749.84</c:v>
                </c:pt>
                <c:pt idx="554">
                  <c:v>15821.52</c:v>
                </c:pt>
                <c:pt idx="555">
                  <c:v>15751.13</c:v>
                </c:pt>
                <c:pt idx="556">
                  <c:v>15928.79</c:v>
                </c:pt>
                <c:pt idx="557">
                  <c:v>16381.22</c:v>
                </c:pt>
                <c:pt idx="558">
                  <c:v>16911.05</c:v>
                </c:pt>
                <c:pt idx="559">
                  <c:v>16848.03</c:v>
                </c:pt>
                <c:pt idx="560">
                  <c:v>16275.95</c:v>
                </c:pt>
                <c:pt idx="561">
                  <c:v>16874.439999999999</c:v>
                </c:pt>
                <c:pt idx="562">
                  <c:v>16906.54</c:v>
                </c:pt>
                <c:pt idx="563">
                  <c:v>17363.62</c:v>
                </c:pt>
                <c:pt idx="564">
                  <c:v>17572.490000000002</c:v>
                </c:pt>
                <c:pt idx="565">
                  <c:v>17439.3</c:v>
                </c:pt>
                <c:pt idx="566">
                  <c:v>17353.28</c:v>
                </c:pt>
                <c:pt idx="567">
                  <c:v>17290.490000000002</c:v>
                </c:pt>
                <c:pt idx="568">
                  <c:v>16666.05</c:v>
                </c:pt>
                <c:pt idx="569">
                  <c:v>16147.38</c:v>
                </c:pt>
                <c:pt idx="570">
                  <c:v>16106.72</c:v>
                </c:pt>
                <c:pt idx="571">
                  <c:v>16216.03</c:v>
                </c:pt>
                <c:pt idx="572">
                  <c:v>16565.189999999999</c:v>
                </c:pt>
                <c:pt idx="573">
                  <c:v>16579.009999999998</c:v>
                </c:pt>
                <c:pt idx="574">
                  <c:v>16646.34</c:v>
                </c:pt>
                <c:pt idx="575">
                  <c:v>16412.21</c:v>
                </c:pt>
                <c:pt idx="576">
                  <c:v>16466.400000000001</c:v>
                </c:pt>
                <c:pt idx="577">
                  <c:v>16652.8</c:v>
                </c:pt>
                <c:pt idx="578">
                  <c:v>16644.689999999999</c:v>
                </c:pt>
                <c:pt idx="579">
                  <c:v>16646.66</c:v>
                </c:pt>
                <c:pt idx="580">
                  <c:v>16736.349999999999</c:v>
                </c:pt>
                <c:pt idx="581">
                  <c:v>16654.599999999999</c:v>
                </c:pt>
                <c:pt idx="582">
                  <c:v>16498.759999999998</c:v>
                </c:pt>
                <c:pt idx="583">
                  <c:v>16757.349999999999</c:v>
                </c:pt>
                <c:pt idx="584">
                  <c:v>16772.46</c:v>
                </c:pt>
                <c:pt idx="585">
                  <c:v>16834.84</c:v>
                </c:pt>
                <c:pt idx="586">
                  <c:v>17068.02</c:v>
                </c:pt>
                <c:pt idx="587">
                  <c:v>17234.98</c:v>
                </c:pt>
                <c:pt idx="588">
                  <c:v>16955.73</c:v>
                </c:pt>
                <c:pt idx="589">
                  <c:v>16562.55</c:v>
                </c:pt>
                <c:pt idx="590">
                  <c:v>16642.23</c:v>
                </c:pt>
                <c:pt idx="591">
                  <c:v>16580.03</c:v>
                </c:pt>
                <c:pt idx="592">
                  <c:v>16675.45</c:v>
                </c:pt>
                <c:pt idx="593">
                  <c:v>16830.919999999998</c:v>
                </c:pt>
                <c:pt idx="594">
                  <c:v>16668.41</c:v>
                </c:pt>
                <c:pt idx="595">
                  <c:v>16601.36</c:v>
                </c:pt>
                <c:pt idx="596">
                  <c:v>16019.18</c:v>
                </c:pt>
                <c:pt idx="597">
                  <c:v>15859</c:v>
                </c:pt>
                <c:pt idx="598">
                  <c:v>15919.58</c:v>
                </c:pt>
                <c:pt idx="599">
                  <c:v>15434.14</c:v>
                </c:pt>
                <c:pt idx="600">
                  <c:v>15599.66</c:v>
                </c:pt>
                <c:pt idx="601">
                  <c:v>15965.3</c:v>
                </c:pt>
                <c:pt idx="602">
                  <c:v>16169.11</c:v>
                </c:pt>
                <c:pt idx="603">
                  <c:v>16065.72</c:v>
                </c:pt>
                <c:pt idx="604">
                  <c:v>16238.35</c:v>
                </c:pt>
                <c:pt idx="605">
                  <c:v>14952.02</c:v>
                </c:pt>
                <c:pt idx="606">
                  <c:v>15309.21</c:v>
                </c:pt>
                <c:pt idx="607">
                  <c:v>15323.14</c:v>
                </c:pt>
                <c:pt idx="608">
                  <c:v>15566.83</c:v>
                </c:pt>
                <c:pt idx="609">
                  <c:v>15575.92</c:v>
                </c:pt>
                <c:pt idx="610">
                  <c:v>15682.48</c:v>
                </c:pt>
                <c:pt idx="611">
                  <c:v>15775.8</c:v>
                </c:pt>
                <c:pt idx="612">
                  <c:v>15669.33</c:v>
                </c:pt>
                <c:pt idx="613">
                  <c:v>15378.99</c:v>
                </c:pt>
                <c:pt idx="614">
                  <c:v>15276.24</c:v>
                </c:pt>
                <c:pt idx="615">
                  <c:v>15106.98</c:v>
                </c:pt>
                <c:pt idx="616">
                  <c:v>15708.82</c:v>
                </c:pt>
                <c:pt idx="617">
                  <c:v>16095.65</c:v>
                </c:pt>
                <c:pt idx="618">
                  <c:v>16231.43</c:v>
                </c:pt>
                <c:pt idx="619">
                  <c:v>16385.89</c:v>
                </c:pt>
                <c:pt idx="620">
                  <c:v>16497.849999999999</c:v>
                </c:pt>
                <c:pt idx="621">
                  <c:v>16723.310000000001</c:v>
                </c:pt>
                <c:pt idx="622">
                  <c:v>16681.89</c:v>
                </c:pt>
                <c:pt idx="623">
                  <c:v>16810.22</c:v>
                </c:pt>
                <c:pt idx="624">
                  <c:v>16627.25</c:v>
                </c:pt>
                <c:pt idx="625">
                  <c:v>16620.29</c:v>
                </c:pt>
                <c:pt idx="626">
                  <c:v>16383.04</c:v>
                </c:pt>
                <c:pt idx="627">
                  <c:v>16664.82</c:v>
                </c:pt>
                <c:pt idx="628">
                  <c:v>16476.84</c:v>
                </c:pt>
                <c:pt idx="629">
                  <c:v>16569.27</c:v>
                </c:pt>
                <c:pt idx="630">
                  <c:v>16635.77</c:v>
                </c:pt>
                <c:pt idx="631">
                  <c:v>16391.45</c:v>
                </c:pt>
                <c:pt idx="632">
                  <c:v>16083.11</c:v>
                </c:pt>
                <c:pt idx="633">
                  <c:v>16254.89</c:v>
                </c:pt>
                <c:pt idx="634">
                  <c:v>16254.45</c:v>
                </c:pt>
                <c:pt idx="635">
                  <c:v>16650.57</c:v>
                </c:pt>
                <c:pt idx="636">
                  <c:v>16764.97</c:v>
                </c:pt>
                <c:pt idx="637">
                  <c:v>16735.12</c:v>
                </c:pt>
                <c:pt idx="638">
                  <c:v>16919.919999999998</c:v>
                </c:pt>
                <c:pt idx="639">
                  <c:v>16869.560000000001</c:v>
                </c:pt>
                <c:pt idx="640">
                  <c:v>16596.509999999998</c:v>
                </c:pt>
                <c:pt idx="641">
                  <c:v>16745.64</c:v>
                </c:pt>
                <c:pt idx="642">
                  <c:v>16486.009999999998</c:v>
                </c:pt>
                <c:pt idx="643">
                  <c:v>16545.82</c:v>
                </c:pt>
                <c:pt idx="644">
                  <c:v>16598.189999999999</c:v>
                </c:pt>
                <c:pt idx="645">
                  <c:v>16497.36</c:v>
                </c:pt>
                <c:pt idx="646">
                  <c:v>16597.3</c:v>
                </c:pt>
                <c:pt idx="647">
                  <c:v>16555.95</c:v>
                </c:pt>
                <c:pt idx="648">
                  <c:v>16360.71</c:v>
                </c:pt>
                <c:pt idx="649">
                  <c:v>16737.490000000002</c:v>
                </c:pt>
                <c:pt idx="650">
                  <c:v>16725.36</c:v>
                </c:pt>
                <c:pt idx="651">
                  <c:v>16887.400000000001</c:v>
                </c:pt>
                <c:pt idx="652">
                  <c:v>16926.84</c:v>
                </c:pt>
                <c:pt idx="653">
                  <c:v>16925.68</c:v>
                </c:pt>
                <c:pt idx="654">
                  <c:v>17037.63</c:v>
                </c:pt>
                <c:pt idx="655">
                  <c:v>17081.98</c:v>
                </c:pt>
                <c:pt idx="656">
                  <c:v>17012.439999999999</c:v>
                </c:pt>
                <c:pt idx="657">
                  <c:v>16958.77</c:v>
                </c:pt>
                <c:pt idx="658">
                  <c:v>16965.759999999998</c:v>
                </c:pt>
                <c:pt idx="659">
                  <c:v>16672.919999999998</c:v>
                </c:pt>
                <c:pt idx="660">
                  <c:v>16729.04</c:v>
                </c:pt>
                <c:pt idx="661">
                  <c:v>16614.240000000002</c:v>
                </c:pt>
                <c:pt idx="662">
                  <c:v>16405.009999999998</c:v>
                </c:pt>
                <c:pt idx="663">
                  <c:v>16519.29</c:v>
                </c:pt>
                <c:pt idx="664">
                  <c:v>16492.150000000001</c:v>
                </c:pt>
                <c:pt idx="665">
                  <c:v>16807.62</c:v>
                </c:pt>
                <c:pt idx="666">
                  <c:v>16754.02</c:v>
                </c:pt>
                <c:pt idx="667">
                  <c:v>16544.560000000001</c:v>
                </c:pt>
                <c:pt idx="668">
                  <c:v>16683.93</c:v>
                </c:pt>
                <c:pt idx="669">
                  <c:v>16465.400000000001</c:v>
                </c:pt>
                <c:pt idx="670">
                  <c:v>16693.71</c:v>
                </c:pt>
                <c:pt idx="671">
                  <c:v>16449.84</c:v>
                </c:pt>
                <c:pt idx="672">
                  <c:v>16598.669999999998</c:v>
                </c:pt>
                <c:pt idx="673">
                  <c:v>16735.650000000001</c:v>
                </c:pt>
                <c:pt idx="674">
                  <c:v>16819.240000000002</c:v>
                </c:pt>
                <c:pt idx="675">
                  <c:v>16899.099999999999</c:v>
                </c:pt>
                <c:pt idx="676">
                  <c:v>16860.09</c:v>
                </c:pt>
                <c:pt idx="677">
                  <c:v>17024.759999999998</c:v>
                </c:pt>
                <c:pt idx="678">
                  <c:v>16840</c:v>
                </c:pt>
                <c:pt idx="679">
                  <c:v>16774.240000000002</c:v>
                </c:pt>
                <c:pt idx="680">
                  <c:v>16856.37</c:v>
                </c:pt>
                <c:pt idx="681">
                  <c:v>16900.12</c:v>
                </c:pt>
                <c:pt idx="682">
                  <c:v>16963.61</c:v>
                </c:pt>
                <c:pt idx="683">
                  <c:v>16998.91</c:v>
                </c:pt>
                <c:pt idx="684">
                  <c:v>17235.5</c:v>
                </c:pt>
                <c:pt idx="685">
                  <c:v>17184.59</c:v>
                </c:pt>
                <c:pt idx="686">
                  <c:v>17234.419999999998</c:v>
                </c:pt>
                <c:pt idx="687">
                  <c:v>17365.25</c:v>
                </c:pt>
                <c:pt idx="688">
                  <c:v>17391.84</c:v>
                </c:pt>
                <c:pt idx="689">
                  <c:v>17336.419999999998</c:v>
                </c:pt>
                <c:pt idx="690">
                  <c:v>17446.41</c:v>
                </c:pt>
                <c:pt idx="691">
                  <c:v>17425.02</c:v>
                </c:pt>
                <c:pt idx="692">
                  <c:v>17442.400000000001</c:v>
                </c:pt>
                <c:pt idx="693">
                  <c:v>17134.68</c:v>
                </c:pt>
                <c:pt idx="694">
                  <c:v>16905.36</c:v>
                </c:pt>
                <c:pt idx="695">
                  <c:v>17177.21</c:v>
                </c:pt>
                <c:pt idx="696">
                  <c:v>17171.38</c:v>
                </c:pt>
                <c:pt idx="697">
                  <c:v>16251.54</c:v>
                </c:pt>
                <c:pt idx="698">
                  <c:v>17344.419999999998</c:v>
                </c:pt>
                <c:pt idx="699">
                  <c:v>17374.79</c:v>
                </c:pt>
                <c:pt idx="700">
                  <c:v>17672.62</c:v>
                </c:pt>
                <c:pt idx="701">
                  <c:v>17668.150000000001</c:v>
                </c:pt>
                <c:pt idx="702">
                  <c:v>17862.21</c:v>
                </c:pt>
                <c:pt idx="703">
                  <c:v>17862.63</c:v>
                </c:pt>
                <c:pt idx="704">
                  <c:v>17967.41</c:v>
                </c:pt>
                <c:pt idx="705">
                  <c:v>18106.02</c:v>
                </c:pt>
                <c:pt idx="706">
                  <c:v>18162.939999999999</c:v>
                </c:pt>
                <c:pt idx="707">
                  <c:v>18333.41</c:v>
                </c:pt>
                <c:pt idx="708">
                  <c:v>18381.22</c:v>
                </c:pt>
                <c:pt idx="709">
                  <c:v>18356.89</c:v>
                </c:pt>
                <c:pt idx="710">
                  <c:v>18307.04</c:v>
                </c:pt>
                <c:pt idx="711">
                  <c:v>18308.48</c:v>
                </c:pt>
                <c:pt idx="712">
                  <c:v>18513.12</c:v>
                </c:pt>
                <c:pt idx="713">
                  <c:v>18426.080000000002</c:v>
                </c:pt>
                <c:pt idx="714">
                  <c:v>18274.990000000002</c:v>
                </c:pt>
                <c:pt idx="715">
                  <c:v>18360.54</c:v>
                </c:pt>
                <c:pt idx="716">
                  <c:v>18496.689999999999</c:v>
                </c:pt>
                <c:pt idx="717">
                  <c:v>18765.47</c:v>
                </c:pt>
                <c:pt idx="718">
                  <c:v>18996.37</c:v>
                </c:pt>
                <c:pt idx="719">
                  <c:v>19155.03</c:v>
                </c:pt>
                <c:pt idx="720">
                  <c:v>19250.52</c:v>
                </c:pt>
                <c:pt idx="721">
                  <c:v>19253.61</c:v>
                </c:pt>
                <c:pt idx="722">
                  <c:v>19273.79</c:v>
                </c:pt>
                <c:pt idx="723">
                  <c:v>19401.150000000001</c:v>
                </c:pt>
                <c:pt idx="724">
                  <c:v>19391.599999999999</c:v>
                </c:pt>
                <c:pt idx="725">
                  <c:v>19494.53</c:v>
                </c:pt>
                <c:pt idx="726">
                  <c:v>19444.490000000002</c:v>
                </c:pt>
                <c:pt idx="727">
                  <c:v>19427.669999999998</c:v>
                </c:pt>
                <c:pt idx="728">
                  <c:v>19396.64</c:v>
                </c:pt>
                <c:pt idx="729">
                  <c:v>19403.060000000001</c:v>
                </c:pt>
                <c:pt idx="730">
                  <c:v>19401.72</c:v>
                </c:pt>
                <c:pt idx="731">
                  <c:v>19145.14</c:v>
                </c:pt>
                <c:pt idx="732">
                  <c:v>19114.37</c:v>
                </c:pt>
                <c:pt idx="733">
                  <c:v>19594.16</c:v>
                </c:pt>
                <c:pt idx="734">
                  <c:v>19520.689999999999</c:v>
                </c:pt>
                <c:pt idx="735">
                  <c:v>19454.330000000002</c:v>
                </c:pt>
                <c:pt idx="736">
                  <c:v>19301.439999999999</c:v>
                </c:pt>
                <c:pt idx="737">
                  <c:v>19364.669999999998</c:v>
                </c:pt>
                <c:pt idx="738">
                  <c:v>19134.7</c:v>
                </c:pt>
                <c:pt idx="739">
                  <c:v>19287.28</c:v>
                </c:pt>
                <c:pt idx="740">
                  <c:v>19095.240000000002</c:v>
                </c:pt>
                <c:pt idx="741">
                  <c:v>18813.53</c:v>
                </c:pt>
                <c:pt idx="742">
                  <c:v>18894.37</c:v>
                </c:pt>
                <c:pt idx="743">
                  <c:v>19072.25</c:v>
                </c:pt>
                <c:pt idx="744">
                  <c:v>19137.91</c:v>
                </c:pt>
                <c:pt idx="745">
                  <c:v>18891.03</c:v>
                </c:pt>
                <c:pt idx="746">
                  <c:v>18787.990000000002</c:v>
                </c:pt>
                <c:pt idx="747">
                  <c:v>19057.5</c:v>
                </c:pt>
                <c:pt idx="748">
                  <c:v>19402.39</c:v>
                </c:pt>
                <c:pt idx="749">
                  <c:v>19467.400000000001</c:v>
                </c:pt>
                <c:pt idx="750">
                  <c:v>19368.849999999999</c:v>
                </c:pt>
                <c:pt idx="751">
                  <c:v>19041.34</c:v>
                </c:pt>
                <c:pt idx="752">
                  <c:v>19148.080000000002</c:v>
                </c:pt>
                <c:pt idx="753">
                  <c:v>18914.580000000002</c:v>
                </c:pt>
                <c:pt idx="754">
                  <c:v>18918.2</c:v>
                </c:pt>
                <c:pt idx="755">
                  <c:v>18976.71</c:v>
                </c:pt>
                <c:pt idx="756">
                  <c:v>18910.78</c:v>
                </c:pt>
                <c:pt idx="757">
                  <c:v>19007.599999999999</c:v>
                </c:pt>
                <c:pt idx="758">
                  <c:v>18907.669999999998</c:v>
                </c:pt>
                <c:pt idx="759">
                  <c:v>19378.93</c:v>
                </c:pt>
                <c:pt idx="760">
                  <c:v>19459.150000000001</c:v>
                </c:pt>
                <c:pt idx="761">
                  <c:v>19238.98</c:v>
                </c:pt>
                <c:pt idx="762">
                  <c:v>19437.98</c:v>
                </c:pt>
                <c:pt idx="763">
                  <c:v>19347.53</c:v>
                </c:pt>
                <c:pt idx="764">
                  <c:v>19234.62</c:v>
                </c:pt>
                <c:pt idx="765">
                  <c:v>19251.080000000002</c:v>
                </c:pt>
                <c:pt idx="766">
                  <c:v>19381.439999999999</c:v>
                </c:pt>
                <c:pt idx="767">
                  <c:v>19379.87</c:v>
                </c:pt>
                <c:pt idx="768">
                  <c:v>19371.46</c:v>
                </c:pt>
                <c:pt idx="769">
                  <c:v>19283.54</c:v>
                </c:pt>
                <c:pt idx="770">
                  <c:v>19107.47</c:v>
                </c:pt>
                <c:pt idx="771">
                  <c:v>19118.990000000002</c:v>
                </c:pt>
                <c:pt idx="772">
                  <c:v>19393.54</c:v>
                </c:pt>
                <c:pt idx="773">
                  <c:v>19564.8</c:v>
                </c:pt>
                <c:pt idx="774">
                  <c:v>19469.169999999998</c:v>
                </c:pt>
                <c:pt idx="775">
                  <c:v>19379.14</c:v>
                </c:pt>
                <c:pt idx="776">
                  <c:v>19344.150000000001</c:v>
                </c:pt>
                <c:pt idx="777">
                  <c:v>19254.03</c:v>
                </c:pt>
                <c:pt idx="778">
                  <c:v>19318.580000000002</c:v>
                </c:pt>
                <c:pt idx="779">
                  <c:v>19604.61</c:v>
                </c:pt>
                <c:pt idx="780">
                  <c:v>19633.75</c:v>
                </c:pt>
                <c:pt idx="781">
                  <c:v>19609.5</c:v>
                </c:pt>
                <c:pt idx="782">
                  <c:v>19577.38</c:v>
                </c:pt>
                <c:pt idx="783">
                  <c:v>19590.14</c:v>
                </c:pt>
                <c:pt idx="784">
                  <c:v>19521.59</c:v>
                </c:pt>
                <c:pt idx="785">
                  <c:v>19455.88</c:v>
                </c:pt>
                <c:pt idx="786">
                  <c:v>19041.38</c:v>
                </c:pt>
                <c:pt idx="787">
                  <c:v>19085.310000000001</c:v>
                </c:pt>
                <c:pt idx="788">
                  <c:v>19262.53</c:v>
                </c:pt>
                <c:pt idx="789">
                  <c:v>18985.59</c:v>
                </c:pt>
                <c:pt idx="790">
                  <c:v>19202.87</c:v>
                </c:pt>
                <c:pt idx="791">
                  <c:v>19217.48</c:v>
                </c:pt>
                <c:pt idx="792">
                  <c:v>19063.22</c:v>
                </c:pt>
                <c:pt idx="793">
                  <c:v>18909.259999999998</c:v>
                </c:pt>
                <c:pt idx="794">
                  <c:v>18983.23</c:v>
                </c:pt>
                <c:pt idx="795">
                  <c:v>18810.25</c:v>
                </c:pt>
                <c:pt idx="796">
                  <c:v>18861.27</c:v>
                </c:pt>
                <c:pt idx="797">
                  <c:v>18597.060000000001</c:v>
                </c:pt>
                <c:pt idx="798">
                  <c:v>18664.63</c:v>
                </c:pt>
                <c:pt idx="799">
                  <c:v>18797.88</c:v>
                </c:pt>
                <c:pt idx="800">
                  <c:v>18747.87</c:v>
                </c:pt>
                <c:pt idx="801">
                  <c:v>18552.61</c:v>
                </c:pt>
                <c:pt idx="802">
                  <c:v>18426.84</c:v>
                </c:pt>
                <c:pt idx="803">
                  <c:v>18335.63</c:v>
                </c:pt>
                <c:pt idx="804">
                  <c:v>18355.259999999998</c:v>
                </c:pt>
                <c:pt idx="805">
                  <c:v>18418.59</c:v>
                </c:pt>
                <c:pt idx="806">
                  <c:v>18432.2</c:v>
                </c:pt>
                <c:pt idx="807">
                  <c:v>18430.490000000002</c:v>
                </c:pt>
                <c:pt idx="808">
                  <c:v>18620.75</c:v>
                </c:pt>
                <c:pt idx="809">
                  <c:v>18875.88</c:v>
                </c:pt>
                <c:pt idx="810">
                  <c:v>19079.330000000002</c:v>
                </c:pt>
                <c:pt idx="811">
                  <c:v>19289.43</c:v>
                </c:pt>
                <c:pt idx="812">
                  <c:v>19251.87</c:v>
                </c:pt>
                <c:pt idx="813">
                  <c:v>19196.740000000002</c:v>
                </c:pt>
                <c:pt idx="814">
                  <c:v>19310.52</c:v>
                </c:pt>
                <c:pt idx="815">
                  <c:v>19445.7</c:v>
                </c:pt>
                <c:pt idx="816">
                  <c:v>19895.7</c:v>
                </c:pt>
                <c:pt idx="817">
                  <c:v>19843</c:v>
                </c:pt>
                <c:pt idx="818">
                  <c:v>19900.09</c:v>
                </c:pt>
                <c:pt idx="819">
                  <c:v>19961.55</c:v>
                </c:pt>
                <c:pt idx="820">
                  <c:v>19883.900000000001</c:v>
                </c:pt>
                <c:pt idx="821">
                  <c:v>19869.849999999999</c:v>
                </c:pt>
                <c:pt idx="822">
                  <c:v>19919.82</c:v>
                </c:pt>
                <c:pt idx="823">
                  <c:v>19814.88</c:v>
                </c:pt>
                <c:pt idx="824">
                  <c:v>19553.86</c:v>
                </c:pt>
                <c:pt idx="825">
                  <c:v>19590.759999999998</c:v>
                </c:pt>
                <c:pt idx="826">
                  <c:v>19678.28</c:v>
                </c:pt>
                <c:pt idx="827">
                  <c:v>19613.28</c:v>
                </c:pt>
                <c:pt idx="828">
                  <c:v>19742.98</c:v>
                </c:pt>
                <c:pt idx="829">
                  <c:v>19813.13</c:v>
                </c:pt>
                <c:pt idx="830">
                  <c:v>19686.84</c:v>
                </c:pt>
                <c:pt idx="831">
                  <c:v>19682.57</c:v>
                </c:pt>
                <c:pt idx="832">
                  <c:v>19677.849999999999</c:v>
                </c:pt>
                <c:pt idx="833">
                  <c:v>19650.57</c:v>
                </c:pt>
                <c:pt idx="834">
                  <c:v>19860.03</c:v>
                </c:pt>
                <c:pt idx="835">
                  <c:v>20177.28</c:v>
                </c:pt>
                <c:pt idx="836">
                  <c:v>20170.82</c:v>
                </c:pt>
                <c:pt idx="837">
                  <c:v>19979.900000000001</c:v>
                </c:pt>
                <c:pt idx="838">
                  <c:v>19984.62</c:v>
                </c:pt>
                <c:pt idx="839">
                  <c:v>19909.259999999998</c:v>
                </c:pt>
                <c:pt idx="840">
                  <c:v>20013.259999999998</c:v>
                </c:pt>
                <c:pt idx="841">
                  <c:v>19908.580000000002</c:v>
                </c:pt>
                <c:pt idx="842">
                  <c:v>19898.75</c:v>
                </c:pt>
                <c:pt idx="843">
                  <c:v>19883.52</c:v>
                </c:pt>
                <c:pt idx="844">
                  <c:v>19831.82</c:v>
                </c:pt>
                <c:pt idx="845">
                  <c:v>19943.259999999998</c:v>
                </c:pt>
                <c:pt idx="846">
                  <c:v>20067.75</c:v>
                </c:pt>
                <c:pt idx="847">
                  <c:v>20230.41</c:v>
                </c:pt>
                <c:pt idx="848">
                  <c:v>20138.79</c:v>
                </c:pt>
                <c:pt idx="849">
                  <c:v>20110.509999999998</c:v>
                </c:pt>
                <c:pt idx="850">
                  <c:v>20132.669999999998</c:v>
                </c:pt>
                <c:pt idx="851">
                  <c:v>20153.349999999999</c:v>
                </c:pt>
                <c:pt idx="852">
                  <c:v>20225.09</c:v>
                </c:pt>
                <c:pt idx="853">
                  <c:v>20130.41</c:v>
                </c:pt>
                <c:pt idx="854">
                  <c:v>20220.3</c:v>
                </c:pt>
                <c:pt idx="855">
                  <c:v>20033.43</c:v>
                </c:pt>
                <c:pt idx="856">
                  <c:v>20055.8</c:v>
                </c:pt>
                <c:pt idx="857">
                  <c:v>20032.349999999999</c:v>
                </c:pt>
                <c:pt idx="858">
                  <c:v>20081.63</c:v>
                </c:pt>
                <c:pt idx="859">
                  <c:v>19994.060000000001</c:v>
                </c:pt>
                <c:pt idx="860">
                  <c:v>19929.09</c:v>
                </c:pt>
                <c:pt idx="861">
                  <c:v>20080.98</c:v>
                </c:pt>
                <c:pt idx="862">
                  <c:v>20195.48</c:v>
                </c:pt>
                <c:pt idx="863">
                  <c:v>20098.38</c:v>
                </c:pt>
                <c:pt idx="864">
                  <c:v>20099.810000000001</c:v>
                </c:pt>
                <c:pt idx="865">
                  <c:v>20118.86</c:v>
                </c:pt>
                <c:pt idx="866">
                  <c:v>19999.91</c:v>
                </c:pt>
                <c:pt idx="867">
                  <c:v>20020.86</c:v>
                </c:pt>
                <c:pt idx="868">
                  <c:v>20144.59</c:v>
                </c:pt>
                <c:pt idx="869">
                  <c:v>20099.75</c:v>
                </c:pt>
                <c:pt idx="870">
                  <c:v>19975.669999999998</c:v>
                </c:pt>
                <c:pt idx="871">
                  <c:v>19955.2</c:v>
                </c:pt>
                <c:pt idx="872">
                  <c:v>20050.16</c:v>
                </c:pt>
                <c:pt idx="873">
                  <c:v>20079.64</c:v>
                </c:pt>
                <c:pt idx="874">
                  <c:v>19959.84</c:v>
                </c:pt>
                <c:pt idx="875">
                  <c:v>19925.18</c:v>
                </c:pt>
                <c:pt idx="876">
                  <c:v>19985.79</c:v>
                </c:pt>
                <c:pt idx="877">
                  <c:v>20080.04</c:v>
                </c:pt>
                <c:pt idx="878">
                  <c:v>20029.259999999998</c:v>
                </c:pt>
                <c:pt idx="879">
                  <c:v>19952.330000000002</c:v>
                </c:pt>
                <c:pt idx="880">
                  <c:v>20055.89</c:v>
                </c:pt>
                <c:pt idx="881">
                  <c:v>19996.009999999998</c:v>
                </c:pt>
                <c:pt idx="882">
                  <c:v>19738.71</c:v>
                </c:pt>
                <c:pt idx="883">
                  <c:v>19729.740000000002</c:v>
                </c:pt>
              </c:numCache>
            </c:numRef>
          </c:yVal>
          <c:smooth val="1"/>
          <c:extLst xmlns:c16r2="http://schemas.microsoft.com/office/drawing/2015/06/chart">
            <c:ext xmlns:c16="http://schemas.microsoft.com/office/drawing/2014/chart" uri="{C3380CC4-5D6E-409C-BE32-E72D297353CC}">
              <c16:uniqueId val="{00000002-CFAB-4014-9590-18A10AC1EF76}"/>
            </c:ext>
          </c:extLst>
        </c:ser>
        <c:dLbls>
          <c:showLegendKey val="0"/>
          <c:showVal val="0"/>
          <c:showCatName val="0"/>
          <c:showSerName val="0"/>
          <c:showPercent val="0"/>
          <c:showBubbleSize val="0"/>
        </c:dLbls>
        <c:axId val="131872640"/>
        <c:axId val="131870720"/>
      </c:scatterChart>
      <c:valAx>
        <c:axId val="131834240"/>
        <c:scaling>
          <c:orientation val="minMax"/>
          <c:max val="42947"/>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mn-lt"/>
                <a:ea typeface="+mn-ea"/>
                <a:cs typeface="+mn-cs"/>
              </a:defRPr>
            </a:pPr>
            <a:endParaRPr lang="es-MX"/>
          </a:p>
        </c:txPr>
        <c:crossAx val="131835776"/>
        <c:crosses val="autoZero"/>
        <c:crossBetween val="midCat"/>
      </c:valAx>
      <c:valAx>
        <c:axId val="131835776"/>
        <c:scaling>
          <c:orientation val="minMax"/>
          <c:min val="16"/>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P/E NKY Index</a:t>
                </a:r>
              </a:p>
            </c:rich>
          </c:tx>
          <c:layout>
            <c:manualLayout>
              <c:xMode val="edge"/>
              <c:yMode val="edge"/>
              <c:x val="6.6941881330836138E-3"/>
              <c:y val="0.31607072289302512"/>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31834240"/>
        <c:crosses val="autoZero"/>
        <c:crossBetween val="midCat"/>
      </c:valAx>
      <c:valAx>
        <c:axId val="131870720"/>
        <c:scaling>
          <c:orientation val="minMax"/>
          <c:min val="13000"/>
        </c:scaling>
        <c:delete val="0"/>
        <c:axPos val="r"/>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Pts. NKY</a:t>
                </a:r>
                <a:r>
                  <a:rPr lang="es-MX" sz="800" b="1" baseline="0">
                    <a:solidFill>
                      <a:schemeClr val="tx1"/>
                    </a:solidFill>
                  </a:rPr>
                  <a:t> Index</a:t>
                </a:r>
                <a:endParaRPr lang="es-MX" sz="800" b="1">
                  <a:solidFill>
                    <a:schemeClr val="tx1"/>
                  </a:solidFill>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31872640"/>
        <c:crosses val="max"/>
        <c:crossBetween val="midCat"/>
      </c:valAx>
      <c:valAx>
        <c:axId val="131872640"/>
        <c:scaling>
          <c:orientation val="minMax"/>
        </c:scaling>
        <c:delete val="1"/>
        <c:axPos val="b"/>
        <c:numFmt formatCode="m/d/yyyy" sourceLinked="1"/>
        <c:majorTickMark val="out"/>
        <c:minorTickMark val="none"/>
        <c:tickLblPos val="nextTo"/>
        <c:crossAx val="131870720"/>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SPX </a:t>
            </a:r>
            <a:r>
              <a:rPr lang="es-MX" sz="1200" b="1" dirty="0" err="1">
                <a:solidFill>
                  <a:schemeClr val="tx1"/>
                </a:solidFill>
              </a:rPr>
              <a:t>Index</a:t>
            </a:r>
            <a:r>
              <a:rPr lang="es-MX" sz="1200" b="1" dirty="0">
                <a:solidFill>
                  <a:schemeClr val="tx1"/>
                </a:solidFill>
              </a:rPr>
              <a:t> (Estados Unidos)</a:t>
            </a:r>
          </a:p>
        </c:rich>
      </c:tx>
      <c:layout/>
      <c:overlay val="0"/>
      <c:spPr>
        <a:noFill/>
        <a:ln>
          <a:noFill/>
        </a:ln>
        <a:effectLst/>
      </c:spPr>
    </c:title>
    <c:autoTitleDeleted val="0"/>
    <c:plotArea>
      <c:layout>
        <c:manualLayout>
          <c:layoutTarget val="inner"/>
          <c:xMode val="edge"/>
          <c:yMode val="edge"/>
          <c:x val="0.11295134809571258"/>
          <c:y val="0.12962864096639651"/>
          <c:w val="0.74915929910920098"/>
          <c:h val="0.65561034380651817"/>
        </c:manualLayout>
      </c:layout>
      <c:scatterChart>
        <c:scatterStyle val="smoothMarker"/>
        <c:varyColors val="0"/>
        <c:ser>
          <c:idx val="0"/>
          <c:order val="0"/>
          <c:tx>
            <c:strRef>
              <c:f>'SPX Index'!$B$2</c:f>
              <c:strCache>
                <c:ptCount val="1"/>
                <c:pt idx="0">
                  <c:v>PE_RATIO</c:v>
                </c:pt>
              </c:strCache>
            </c:strRef>
          </c:tx>
          <c:spPr>
            <a:ln w="15875" cap="rnd">
              <a:solidFill>
                <a:schemeClr val="accent1">
                  <a:lumMod val="50000"/>
                </a:schemeClr>
              </a:solidFill>
              <a:round/>
            </a:ln>
            <a:effectLst/>
          </c:spPr>
          <c:marker>
            <c:symbol val="none"/>
          </c:marker>
          <c:xVal>
            <c:numRef>
              <c:f>'SPX Index'!$A$3:$A$945</c:f>
              <c:numCache>
                <c:formatCode>m/d/yyyy</c:formatCode>
                <c:ptCount val="943"/>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numCache>
            </c:numRef>
          </c:xVal>
          <c:yVal>
            <c:numRef>
              <c:f>'SPX Index'!$B$3:$B$945</c:f>
              <c:numCache>
                <c:formatCode>General</c:formatCode>
                <c:ptCount val="943"/>
                <c:pt idx="0">
                  <c:v>17.286200000000001</c:v>
                </c:pt>
                <c:pt idx="1">
                  <c:v>17.2804</c:v>
                </c:pt>
                <c:pt idx="2">
                  <c:v>17.236999999999998</c:v>
                </c:pt>
                <c:pt idx="3">
                  <c:v>17.3415</c:v>
                </c:pt>
                <c:pt idx="4">
                  <c:v>17.338000000000001</c:v>
                </c:pt>
                <c:pt idx="5">
                  <c:v>17.3444</c:v>
                </c:pt>
                <c:pt idx="6">
                  <c:v>17.3842</c:v>
                </c:pt>
                <c:pt idx="7">
                  <c:v>17.165199999999999</c:v>
                </c:pt>
                <c:pt idx="8">
                  <c:v>17.350899999999999</c:v>
                </c:pt>
                <c:pt idx="9">
                  <c:v>17.440300000000001</c:v>
                </c:pt>
                <c:pt idx="10">
                  <c:v>17.416899999999998</c:v>
                </c:pt>
                <c:pt idx="11">
                  <c:v>17.348700000000001</c:v>
                </c:pt>
                <c:pt idx="12">
                  <c:v>17.348500000000001</c:v>
                </c:pt>
                <c:pt idx="13">
                  <c:v>17.3965</c:v>
                </c:pt>
                <c:pt idx="14">
                  <c:v>17.406600000000001</c:v>
                </c:pt>
                <c:pt idx="15">
                  <c:v>17.251799999999999</c:v>
                </c:pt>
                <c:pt idx="16">
                  <c:v>16.892499999999998</c:v>
                </c:pt>
                <c:pt idx="17">
                  <c:v>16.811</c:v>
                </c:pt>
                <c:pt idx="18">
                  <c:v>16.914400000000001</c:v>
                </c:pt>
                <c:pt idx="19">
                  <c:v>16.741700000000002</c:v>
                </c:pt>
                <c:pt idx="20">
                  <c:v>16.930199999999999</c:v>
                </c:pt>
                <c:pt idx="21">
                  <c:v>16.8261</c:v>
                </c:pt>
                <c:pt idx="22">
                  <c:v>16.444800000000001</c:v>
                </c:pt>
                <c:pt idx="23">
                  <c:v>16.5702</c:v>
                </c:pt>
                <c:pt idx="24">
                  <c:v>16.5365</c:v>
                </c:pt>
                <c:pt idx="25">
                  <c:v>16.741800000000001</c:v>
                </c:pt>
                <c:pt idx="26">
                  <c:v>16.964500000000001</c:v>
                </c:pt>
                <c:pt idx="27">
                  <c:v>16.990500000000001</c:v>
                </c:pt>
                <c:pt idx="28">
                  <c:v>17.1783</c:v>
                </c:pt>
                <c:pt idx="29">
                  <c:v>17.1737</c:v>
                </c:pt>
                <c:pt idx="30">
                  <c:v>17.273499999999999</c:v>
                </c:pt>
                <c:pt idx="31">
                  <c:v>17.3565</c:v>
                </c:pt>
                <c:pt idx="32">
                  <c:v>17.356400000000001</c:v>
                </c:pt>
                <c:pt idx="33">
                  <c:v>17.378599999999999</c:v>
                </c:pt>
                <c:pt idx="34">
                  <c:v>17.264500000000002</c:v>
                </c:pt>
                <c:pt idx="35">
                  <c:v>17.367999999999999</c:v>
                </c:pt>
                <c:pt idx="36">
                  <c:v>17.335100000000001</c:v>
                </c:pt>
                <c:pt idx="37">
                  <c:v>17.439</c:v>
                </c:pt>
                <c:pt idx="38">
                  <c:v>17.411799999999999</c:v>
                </c:pt>
                <c:pt idx="39">
                  <c:v>17.412400000000002</c:v>
                </c:pt>
                <c:pt idx="40">
                  <c:v>17.4815</c:v>
                </c:pt>
                <c:pt idx="41">
                  <c:v>17.523700000000002</c:v>
                </c:pt>
                <c:pt idx="42">
                  <c:v>17.393000000000001</c:v>
                </c:pt>
                <c:pt idx="43">
                  <c:v>17.658899999999999</c:v>
                </c:pt>
                <c:pt idx="44">
                  <c:v>17.6584</c:v>
                </c:pt>
                <c:pt idx="45">
                  <c:v>17.6889</c:v>
                </c:pt>
                <c:pt idx="46">
                  <c:v>17.6982</c:v>
                </c:pt>
                <c:pt idx="47">
                  <c:v>17.689399999999999</c:v>
                </c:pt>
                <c:pt idx="48">
                  <c:v>17.599</c:v>
                </c:pt>
                <c:pt idx="49">
                  <c:v>17.604600000000001</c:v>
                </c:pt>
                <c:pt idx="50">
                  <c:v>17.398900000000001</c:v>
                </c:pt>
                <c:pt idx="51">
                  <c:v>17.349900000000002</c:v>
                </c:pt>
                <c:pt idx="52">
                  <c:v>17.516999999999999</c:v>
                </c:pt>
                <c:pt idx="53">
                  <c:v>17.643699999999999</c:v>
                </c:pt>
                <c:pt idx="54">
                  <c:v>17.535900000000002</c:v>
                </c:pt>
                <c:pt idx="55">
                  <c:v>17.642099999999999</c:v>
                </c:pt>
                <c:pt idx="56">
                  <c:v>17.590399999999999</c:v>
                </c:pt>
                <c:pt idx="57">
                  <c:v>17.524899999999999</c:v>
                </c:pt>
                <c:pt idx="58">
                  <c:v>17.602499999999999</c:v>
                </c:pt>
                <c:pt idx="59">
                  <c:v>17.479099999999999</c:v>
                </c:pt>
                <c:pt idx="60">
                  <c:v>17.445</c:v>
                </c:pt>
                <c:pt idx="61">
                  <c:v>17.528099999999998</c:v>
                </c:pt>
                <c:pt idx="62">
                  <c:v>17.4481</c:v>
                </c:pt>
                <c:pt idx="63">
                  <c:v>17.570599999999999</c:v>
                </c:pt>
                <c:pt idx="64">
                  <c:v>17.6342</c:v>
                </c:pt>
                <c:pt idx="65">
                  <c:v>17.4133</c:v>
                </c:pt>
                <c:pt idx="66">
                  <c:v>17.195</c:v>
                </c:pt>
                <c:pt idx="67">
                  <c:v>17.0091</c:v>
                </c:pt>
                <c:pt idx="68">
                  <c:v>17.0731</c:v>
                </c:pt>
                <c:pt idx="69">
                  <c:v>17.259399999999999</c:v>
                </c:pt>
                <c:pt idx="70">
                  <c:v>16.8992</c:v>
                </c:pt>
                <c:pt idx="71">
                  <c:v>16.7392</c:v>
                </c:pt>
                <c:pt idx="72">
                  <c:v>16.876000000000001</c:v>
                </c:pt>
                <c:pt idx="73">
                  <c:v>16.9892</c:v>
                </c:pt>
                <c:pt idx="74">
                  <c:v>17.167300000000001</c:v>
                </c:pt>
                <c:pt idx="75">
                  <c:v>17.190300000000001</c:v>
                </c:pt>
                <c:pt idx="76">
                  <c:v>17.190300000000001</c:v>
                </c:pt>
                <c:pt idx="77">
                  <c:v>17.255700000000001</c:v>
                </c:pt>
                <c:pt idx="78">
                  <c:v>17.3263</c:v>
                </c:pt>
                <c:pt idx="79">
                  <c:v>17.288</c:v>
                </c:pt>
                <c:pt idx="80">
                  <c:v>17.317900000000002</c:v>
                </c:pt>
                <c:pt idx="81">
                  <c:v>17.1753</c:v>
                </c:pt>
                <c:pt idx="82">
                  <c:v>17.229399999999998</c:v>
                </c:pt>
                <c:pt idx="83">
                  <c:v>17.311499999999999</c:v>
                </c:pt>
                <c:pt idx="84">
                  <c:v>17.368200000000002</c:v>
                </c:pt>
                <c:pt idx="85">
                  <c:v>17.337900000000001</c:v>
                </c:pt>
                <c:pt idx="86">
                  <c:v>17.315899999999999</c:v>
                </c:pt>
                <c:pt idx="87">
                  <c:v>17.336099999999998</c:v>
                </c:pt>
                <c:pt idx="88">
                  <c:v>17.1798</c:v>
                </c:pt>
                <c:pt idx="89">
                  <c:v>17.276299999999999</c:v>
                </c:pt>
                <c:pt idx="90">
                  <c:v>17.254899999999999</c:v>
                </c:pt>
                <c:pt idx="91">
                  <c:v>17.281099999999999</c:v>
                </c:pt>
                <c:pt idx="92">
                  <c:v>17.446999999999999</c:v>
                </c:pt>
                <c:pt idx="93">
                  <c:v>17.4544</c:v>
                </c:pt>
                <c:pt idx="94">
                  <c:v>17.3721</c:v>
                </c:pt>
                <c:pt idx="95">
                  <c:v>17.209399999999999</c:v>
                </c:pt>
                <c:pt idx="96">
                  <c:v>17.274000000000001</c:v>
                </c:pt>
                <c:pt idx="97">
                  <c:v>17.340499999999999</c:v>
                </c:pt>
                <c:pt idx="98">
                  <c:v>17.227799999999998</c:v>
                </c:pt>
                <c:pt idx="99">
                  <c:v>17.367599999999999</c:v>
                </c:pt>
                <c:pt idx="100">
                  <c:v>17.408799999999999</c:v>
                </c:pt>
                <c:pt idx="101">
                  <c:v>17.4831</c:v>
                </c:pt>
                <c:pt idx="102">
                  <c:v>17.4817</c:v>
                </c:pt>
                <c:pt idx="103">
                  <c:v>17.5869</c:v>
                </c:pt>
                <c:pt idx="104">
                  <c:v>17.567299999999999</c:v>
                </c:pt>
                <c:pt idx="105">
                  <c:v>17.646899999999999</c:v>
                </c:pt>
                <c:pt idx="106">
                  <c:v>17.6797</c:v>
                </c:pt>
                <c:pt idx="107">
                  <c:v>17.680900000000001</c:v>
                </c:pt>
                <c:pt idx="108">
                  <c:v>17.675000000000001</c:v>
                </c:pt>
                <c:pt idx="109">
                  <c:v>17.708200000000001</c:v>
                </c:pt>
                <c:pt idx="110">
                  <c:v>17.824000000000002</c:v>
                </c:pt>
                <c:pt idx="111">
                  <c:v>17.906500000000001</c:v>
                </c:pt>
                <c:pt idx="112">
                  <c:v>17.921600000000002</c:v>
                </c:pt>
                <c:pt idx="113">
                  <c:v>17.917200000000001</c:v>
                </c:pt>
                <c:pt idx="114">
                  <c:v>17.853899999999999</c:v>
                </c:pt>
                <c:pt idx="115">
                  <c:v>17.7272</c:v>
                </c:pt>
                <c:pt idx="116">
                  <c:v>17.7834</c:v>
                </c:pt>
                <c:pt idx="117">
                  <c:v>17.794499999999999</c:v>
                </c:pt>
                <c:pt idx="118">
                  <c:v>17.833100000000002</c:v>
                </c:pt>
                <c:pt idx="119">
                  <c:v>17.970700000000001</c:v>
                </c:pt>
                <c:pt idx="120">
                  <c:v>17.993400000000001</c:v>
                </c:pt>
                <c:pt idx="121">
                  <c:v>18.0244</c:v>
                </c:pt>
                <c:pt idx="122">
                  <c:v>18.036000000000001</c:v>
                </c:pt>
                <c:pt idx="123">
                  <c:v>17.919799999999999</c:v>
                </c:pt>
                <c:pt idx="124">
                  <c:v>18.007899999999999</c:v>
                </c:pt>
                <c:pt idx="125">
                  <c:v>17.986699999999999</c:v>
                </c:pt>
                <c:pt idx="126">
                  <c:v>18.018999999999998</c:v>
                </c:pt>
                <c:pt idx="127">
                  <c:v>17.636700000000001</c:v>
                </c:pt>
                <c:pt idx="128">
                  <c:v>17.752099999999999</c:v>
                </c:pt>
                <c:pt idx="129">
                  <c:v>17.773700000000002</c:v>
                </c:pt>
                <c:pt idx="130">
                  <c:v>17.871200000000002</c:v>
                </c:pt>
                <c:pt idx="131">
                  <c:v>17.870200000000001</c:v>
                </c:pt>
                <c:pt idx="132">
                  <c:v>17.7988</c:v>
                </c:pt>
                <c:pt idx="133">
                  <c:v>17.673300000000001</c:v>
                </c:pt>
                <c:pt idx="134">
                  <c:v>17.755500000000001</c:v>
                </c:pt>
                <c:pt idx="135">
                  <c:v>17.681699999999999</c:v>
                </c:pt>
                <c:pt idx="136">
                  <c:v>17.7073</c:v>
                </c:pt>
                <c:pt idx="137">
                  <c:v>17.793299999999999</c:v>
                </c:pt>
                <c:pt idx="138">
                  <c:v>17.7592</c:v>
                </c:pt>
                <c:pt idx="139">
                  <c:v>17.834199999999999</c:v>
                </c:pt>
                <c:pt idx="140">
                  <c:v>17.623100000000001</c:v>
                </c:pt>
                <c:pt idx="141">
                  <c:v>17.803899999999999</c:v>
                </c:pt>
                <c:pt idx="142">
                  <c:v>17.762899999999998</c:v>
                </c:pt>
                <c:pt idx="143">
                  <c:v>17.851900000000001</c:v>
                </c:pt>
                <c:pt idx="144">
                  <c:v>17.882899999999999</c:v>
                </c:pt>
                <c:pt idx="145">
                  <c:v>17.892399999999999</c:v>
                </c:pt>
                <c:pt idx="146">
                  <c:v>17.805</c:v>
                </c:pt>
                <c:pt idx="147">
                  <c:v>17.807400000000001</c:v>
                </c:pt>
                <c:pt idx="148">
                  <c:v>17.7271</c:v>
                </c:pt>
                <c:pt idx="149">
                  <c:v>17.728100000000001</c:v>
                </c:pt>
                <c:pt idx="150">
                  <c:v>17.378799999999998</c:v>
                </c:pt>
                <c:pt idx="151">
                  <c:v>17.327200000000001</c:v>
                </c:pt>
                <c:pt idx="152">
                  <c:v>17.441199999999998</c:v>
                </c:pt>
                <c:pt idx="153">
                  <c:v>17.271899999999999</c:v>
                </c:pt>
                <c:pt idx="154">
                  <c:v>17.271100000000001</c:v>
                </c:pt>
                <c:pt idx="155">
                  <c:v>17.174800000000001</c:v>
                </c:pt>
                <c:pt idx="156">
                  <c:v>17.372299999999999</c:v>
                </c:pt>
                <c:pt idx="157">
                  <c:v>17.419899999999998</c:v>
                </c:pt>
                <c:pt idx="158">
                  <c:v>17.391300000000001</c:v>
                </c:pt>
                <c:pt idx="159">
                  <c:v>17.508099999999999</c:v>
                </c:pt>
                <c:pt idx="160">
                  <c:v>17.584099999999999</c:v>
                </c:pt>
                <c:pt idx="161">
                  <c:v>17.579999999999998</c:v>
                </c:pt>
                <c:pt idx="162">
                  <c:v>17.731000000000002</c:v>
                </c:pt>
                <c:pt idx="163">
                  <c:v>17.822900000000001</c:v>
                </c:pt>
                <c:pt idx="164">
                  <c:v>17.867000000000001</c:v>
                </c:pt>
                <c:pt idx="165">
                  <c:v>17.919699999999999</c:v>
                </c:pt>
                <c:pt idx="166">
                  <c:v>17.884499999999999</c:v>
                </c:pt>
                <c:pt idx="167">
                  <c:v>17.972000000000001</c:v>
                </c:pt>
                <c:pt idx="168">
                  <c:v>17.991</c:v>
                </c:pt>
                <c:pt idx="169">
                  <c:v>17.991900000000001</c:v>
                </c:pt>
                <c:pt idx="170">
                  <c:v>17.947800000000001</c:v>
                </c:pt>
                <c:pt idx="171">
                  <c:v>18.008199999999999</c:v>
                </c:pt>
                <c:pt idx="172">
                  <c:v>17.993200000000002</c:v>
                </c:pt>
                <c:pt idx="173">
                  <c:v>17.9833</c:v>
                </c:pt>
                <c:pt idx="174">
                  <c:v>17.969000000000001</c:v>
                </c:pt>
                <c:pt idx="175">
                  <c:v>17.941500000000001</c:v>
                </c:pt>
                <c:pt idx="176">
                  <c:v>18.0318</c:v>
                </c:pt>
                <c:pt idx="177">
                  <c:v>17.974</c:v>
                </c:pt>
                <c:pt idx="178">
                  <c:v>17.8565</c:v>
                </c:pt>
                <c:pt idx="179">
                  <c:v>17.921500000000002</c:v>
                </c:pt>
                <c:pt idx="180">
                  <c:v>17.9373</c:v>
                </c:pt>
                <c:pt idx="181">
                  <c:v>17.831199999999999</c:v>
                </c:pt>
                <c:pt idx="182">
                  <c:v>17.819600000000001</c:v>
                </c:pt>
                <c:pt idx="183">
                  <c:v>17.9529</c:v>
                </c:pt>
                <c:pt idx="184">
                  <c:v>17.976099999999999</c:v>
                </c:pt>
                <c:pt idx="185">
                  <c:v>18.0642</c:v>
                </c:pt>
                <c:pt idx="186">
                  <c:v>18.055599999999998</c:v>
                </c:pt>
                <c:pt idx="187">
                  <c:v>17.930700000000002</c:v>
                </c:pt>
                <c:pt idx="188">
                  <c:v>17.826899999999998</c:v>
                </c:pt>
                <c:pt idx="189">
                  <c:v>17.966699999999999</c:v>
                </c:pt>
                <c:pt idx="190">
                  <c:v>17.676100000000002</c:v>
                </c:pt>
                <c:pt idx="191">
                  <c:v>17.825800000000001</c:v>
                </c:pt>
                <c:pt idx="192">
                  <c:v>17.710100000000001</c:v>
                </c:pt>
                <c:pt idx="193">
                  <c:v>17.385100000000001</c:v>
                </c:pt>
                <c:pt idx="194">
                  <c:v>17.149699999999999</c:v>
                </c:pt>
                <c:pt idx="195">
                  <c:v>17.149699999999999</c:v>
                </c:pt>
                <c:pt idx="196">
                  <c:v>17.342199999999998</c:v>
                </c:pt>
                <c:pt idx="197">
                  <c:v>17.313199999999998</c:v>
                </c:pt>
                <c:pt idx="198">
                  <c:v>17.051100000000002</c:v>
                </c:pt>
                <c:pt idx="199">
                  <c:v>17.348500000000001</c:v>
                </c:pt>
                <c:pt idx="200">
                  <c:v>16.989899999999999</c:v>
                </c:pt>
                <c:pt idx="201">
                  <c:v>16.795100000000001</c:v>
                </c:pt>
                <c:pt idx="202">
                  <c:v>16.5182</c:v>
                </c:pt>
                <c:pt idx="203">
                  <c:v>16.543299999999999</c:v>
                </c:pt>
                <c:pt idx="204">
                  <c:v>16.409800000000001</c:v>
                </c:pt>
                <c:pt idx="205">
                  <c:v>16.412400000000002</c:v>
                </c:pt>
                <c:pt idx="206">
                  <c:v>16.623699999999999</c:v>
                </c:pt>
                <c:pt idx="207">
                  <c:v>16.783300000000001</c:v>
                </c:pt>
                <c:pt idx="208">
                  <c:v>17.1114</c:v>
                </c:pt>
                <c:pt idx="209">
                  <c:v>16.986599999999999</c:v>
                </c:pt>
                <c:pt idx="210">
                  <c:v>17.196400000000001</c:v>
                </c:pt>
                <c:pt idx="211">
                  <c:v>17.3171</c:v>
                </c:pt>
                <c:pt idx="212">
                  <c:v>17.289400000000001</c:v>
                </c:pt>
                <c:pt idx="213">
                  <c:v>17.4968</c:v>
                </c:pt>
                <c:pt idx="214">
                  <c:v>17.4727</c:v>
                </c:pt>
                <c:pt idx="215">
                  <c:v>17.581800000000001</c:v>
                </c:pt>
                <c:pt idx="216">
                  <c:v>17.785900000000002</c:v>
                </c:pt>
                <c:pt idx="217">
                  <c:v>17.7638</c:v>
                </c:pt>
                <c:pt idx="218">
                  <c:v>17.714300000000001</c:v>
                </c:pt>
                <c:pt idx="219">
                  <c:v>17.818999999999999</c:v>
                </c:pt>
                <c:pt idx="220">
                  <c:v>17.8858</c:v>
                </c:pt>
                <c:pt idx="221">
                  <c:v>17.890999999999998</c:v>
                </c:pt>
                <c:pt idx="222">
                  <c:v>17.944500000000001</c:v>
                </c:pt>
                <c:pt idx="223">
                  <c:v>17.9572</c:v>
                </c:pt>
                <c:pt idx="224">
                  <c:v>17.944199999999999</c:v>
                </c:pt>
                <c:pt idx="225">
                  <c:v>17.954000000000001</c:v>
                </c:pt>
                <c:pt idx="226">
                  <c:v>17.958500000000001</c:v>
                </c:pt>
                <c:pt idx="227">
                  <c:v>17.972000000000001</c:v>
                </c:pt>
                <c:pt idx="228">
                  <c:v>18.064399999999999</c:v>
                </c:pt>
                <c:pt idx="229">
                  <c:v>18.037099999999999</c:v>
                </c:pt>
                <c:pt idx="230">
                  <c:v>18.072800000000001</c:v>
                </c:pt>
                <c:pt idx="231">
                  <c:v>18.1676</c:v>
                </c:pt>
                <c:pt idx="232">
                  <c:v>18.2178</c:v>
                </c:pt>
                <c:pt idx="233">
                  <c:v>18.1965</c:v>
                </c:pt>
                <c:pt idx="234">
                  <c:v>18.244800000000001</c:v>
                </c:pt>
                <c:pt idx="235">
                  <c:v>18.244800000000001</c:v>
                </c:pt>
                <c:pt idx="236">
                  <c:v>18.220400000000001</c:v>
                </c:pt>
                <c:pt idx="237">
                  <c:v>18.079999999999998</c:v>
                </c:pt>
                <c:pt idx="238">
                  <c:v>18.196899999999999</c:v>
                </c:pt>
                <c:pt idx="239">
                  <c:v>18.2654</c:v>
                </c:pt>
                <c:pt idx="240">
                  <c:v>18.236599999999999</c:v>
                </c:pt>
                <c:pt idx="241">
                  <c:v>18.270099999999999</c:v>
                </c:pt>
                <c:pt idx="242">
                  <c:v>18.1371</c:v>
                </c:pt>
                <c:pt idx="243">
                  <c:v>18.132400000000001</c:v>
                </c:pt>
                <c:pt idx="244">
                  <c:v>17.836400000000001</c:v>
                </c:pt>
                <c:pt idx="245">
                  <c:v>17.9177</c:v>
                </c:pt>
                <c:pt idx="246">
                  <c:v>17.627099999999999</c:v>
                </c:pt>
                <c:pt idx="247">
                  <c:v>17.515000000000001</c:v>
                </c:pt>
                <c:pt idx="248">
                  <c:v>17.3657</c:v>
                </c:pt>
                <c:pt idx="249">
                  <c:v>17.719899999999999</c:v>
                </c:pt>
                <c:pt idx="250">
                  <c:v>18.145600000000002</c:v>
                </c:pt>
                <c:pt idx="251">
                  <c:v>18.2286</c:v>
                </c:pt>
                <c:pt idx="252">
                  <c:v>18.311699999999998</c:v>
                </c:pt>
                <c:pt idx="253">
                  <c:v>18.343299999999999</c:v>
                </c:pt>
                <c:pt idx="254">
                  <c:v>18.340699999999998</c:v>
                </c:pt>
                <c:pt idx="255">
                  <c:v>18.340699999999998</c:v>
                </c:pt>
                <c:pt idx="256">
                  <c:v>18.396799999999999</c:v>
                </c:pt>
                <c:pt idx="257">
                  <c:v>18.279499999999999</c:v>
                </c:pt>
                <c:pt idx="258">
                  <c:v>18.190200000000001</c:v>
                </c:pt>
                <c:pt idx="259">
                  <c:v>18.325800000000001</c:v>
                </c:pt>
                <c:pt idx="260">
                  <c:v>18.331700000000001</c:v>
                </c:pt>
                <c:pt idx="261">
                  <c:v>18.329899999999999</c:v>
                </c:pt>
                <c:pt idx="262">
                  <c:v>17.988199999999999</c:v>
                </c:pt>
                <c:pt idx="263">
                  <c:v>17.8278</c:v>
                </c:pt>
                <c:pt idx="264">
                  <c:v>18.0349</c:v>
                </c:pt>
                <c:pt idx="265">
                  <c:v>18.357700000000001</c:v>
                </c:pt>
                <c:pt idx="266">
                  <c:v>18.203399999999998</c:v>
                </c:pt>
                <c:pt idx="267">
                  <c:v>18.0566</c:v>
                </c:pt>
                <c:pt idx="268">
                  <c:v>18.009699999999999</c:v>
                </c:pt>
                <c:pt idx="269">
                  <c:v>17.904199999999999</c:v>
                </c:pt>
                <c:pt idx="270">
                  <c:v>17.738800000000001</c:v>
                </c:pt>
                <c:pt idx="271">
                  <c:v>17.9742</c:v>
                </c:pt>
                <c:pt idx="272">
                  <c:v>17.9739</c:v>
                </c:pt>
                <c:pt idx="273">
                  <c:v>18.0029</c:v>
                </c:pt>
                <c:pt idx="274">
                  <c:v>18.087900000000001</c:v>
                </c:pt>
                <c:pt idx="275">
                  <c:v>18.364000000000001</c:v>
                </c:pt>
                <c:pt idx="276">
                  <c:v>18.261800000000001</c:v>
                </c:pt>
                <c:pt idx="277">
                  <c:v>18.302800000000001</c:v>
                </c:pt>
                <c:pt idx="278">
                  <c:v>18.045200000000001</c:v>
                </c:pt>
                <c:pt idx="279">
                  <c:v>17.801300000000001</c:v>
                </c:pt>
                <c:pt idx="280">
                  <c:v>17.9709</c:v>
                </c:pt>
                <c:pt idx="281">
                  <c:v>17.735399999999998</c:v>
                </c:pt>
                <c:pt idx="282">
                  <c:v>17.957599999999999</c:v>
                </c:pt>
                <c:pt idx="283">
                  <c:v>18.217300000000002</c:v>
                </c:pt>
                <c:pt idx="284">
                  <c:v>18.141300000000001</c:v>
                </c:pt>
                <c:pt idx="285">
                  <c:v>18.3261</c:v>
                </c:pt>
                <c:pt idx="286">
                  <c:v>18.2637</c:v>
                </c:pt>
                <c:pt idx="287">
                  <c:v>18.186199999999999</c:v>
                </c:pt>
                <c:pt idx="288">
                  <c:v>18.380099999999999</c:v>
                </c:pt>
                <c:pt idx="289">
                  <c:v>18.3796</c:v>
                </c:pt>
                <c:pt idx="290">
                  <c:v>18.557099999999998</c:v>
                </c:pt>
                <c:pt idx="291">
                  <c:v>18.6325</c:v>
                </c:pt>
                <c:pt idx="292">
                  <c:v>18.630600000000001</c:v>
                </c:pt>
                <c:pt idx="293">
                  <c:v>18.660399999999999</c:v>
                </c:pt>
                <c:pt idx="294">
                  <c:v>18.653600000000001</c:v>
                </c:pt>
                <c:pt idx="295">
                  <c:v>18.633700000000001</c:v>
                </c:pt>
                <c:pt idx="296">
                  <c:v>18.748100000000001</c:v>
                </c:pt>
                <c:pt idx="297">
                  <c:v>18.741599999999998</c:v>
                </c:pt>
                <c:pt idx="298">
                  <c:v>18.7928</c:v>
                </c:pt>
                <c:pt idx="299">
                  <c:v>18.779399999999999</c:v>
                </c:pt>
                <c:pt idx="300">
                  <c:v>18.751799999999999</c:v>
                </c:pt>
                <c:pt idx="301">
                  <c:v>18.694800000000001</c:v>
                </c:pt>
                <c:pt idx="302">
                  <c:v>18.7775</c:v>
                </c:pt>
                <c:pt idx="303">
                  <c:v>18.692299999999999</c:v>
                </c:pt>
                <c:pt idx="304">
                  <c:v>18.610299999999999</c:v>
                </c:pt>
                <c:pt idx="305">
                  <c:v>18.630400000000002</c:v>
                </c:pt>
                <c:pt idx="306">
                  <c:v>18.366599999999998</c:v>
                </c:pt>
                <c:pt idx="307">
                  <c:v>18.4389</c:v>
                </c:pt>
                <c:pt idx="308">
                  <c:v>18.126000000000001</c:v>
                </c:pt>
                <c:pt idx="309">
                  <c:v>18.0914</c:v>
                </c:pt>
                <c:pt idx="310">
                  <c:v>18.3264</c:v>
                </c:pt>
                <c:pt idx="311">
                  <c:v>18.215399999999999</c:v>
                </c:pt>
                <c:pt idx="312">
                  <c:v>18.4618</c:v>
                </c:pt>
                <c:pt idx="313">
                  <c:v>18.400600000000001</c:v>
                </c:pt>
                <c:pt idx="314">
                  <c:v>18.624600000000001</c:v>
                </c:pt>
                <c:pt idx="315">
                  <c:v>18.5335</c:v>
                </c:pt>
                <c:pt idx="316">
                  <c:v>18.700700000000001</c:v>
                </c:pt>
                <c:pt idx="317">
                  <c:v>18.6846</c:v>
                </c:pt>
                <c:pt idx="318">
                  <c:v>18.569700000000001</c:v>
                </c:pt>
                <c:pt idx="319">
                  <c:v>18.299299999999999</c:v>
                </c:pt>
                <c:pt idx="320">
                  <c:v>18.255700000000001</c:v>
                </c:pt>
                <c:pt idx="321">
                  <c:v>18.298300000000001</c:v>
                </c:pt>
                <c:pt idx="322">
                  <c:v>18.4621</c:v>
                </c:pt>
                <c:pt idx="323">
                  <c:v>18.585999999999999</c:v>
                </c:pt>
                <c:pt idx="324">
                  <c:v>18.5123</c:v>
                </c:pt>
                <c:pt idx="325">
                  <c:v>18.578099999999999</c:v>
                </c:pt>
                <c:pt idx="326">
                  <c:v>18.578099999999999</c:v>
                </c:pt>
                <c:pt idx="327">
                  <c:v>18.697500000000002</c:v>
                </c:pt>
                <c:pt idx="328">
                  <c:v>18.660399999999999</c:v>
                </c:pt>
                <c:pt idx="329">
                  <c:v>18.7105</c:v>
                </c:pt>
                <c:pt idx="330">
                  <c:v>18.794</c:v>
                </c:pt>
                <c:pt idx="331">
                  <c:v>18.8918</c:v>
                </c:pt>
                <c:pt idx="332">
                  <c:v>18.805</c:v>
                </c:pt>
                <c:pt idx="333">
                  <c:v>18.835799999999999</c:v>
                </c:pt>
                <c:pt idx="334">
                  <c:v>18.9329</c:v>
                </c:pt>
                <c:pt idx="335">
                  <c:v>18.918199999999999</c:v>
                </c:pt>
                <c:pt idx="336">
                  <c:v>18.7042</c:v>
                </c:pt>
                <c:pt idx="337">
                  <c:v>18.8766</c:v>
                </c:pt>
                <c:pt idx="338">
                  <c:v>18.848300000000002</c:v>
                </c:pt>
                <c:pt idx="339">
                  <c:v>18.944299999999998</c:v>
                </c:pt>
                <c:pt idx="340">
                  <c:v>18.988900000000001</c:v>
                </c:pt>
                <c:pt idx="341">
                  <c:v>19.048300000000001</c:v>
                </c:pt>
                <c:pt idx="342">
                  <c:v>18.9666</c:v>
                </c:pt>
                <c:pt idx="343">
                  <c:v>19.019600000000001</c:v>
                </c:pt>
                <c:pt idx="344">
                  <c:v>18.9468</c:v>
                </c:pt>
                <c:pt idx="345">
                  <c:v>18.773199999999999</c:v>
                </c:pt>
                <c:pt idx="346">
                  <c:v>18.9758</c:v>
                </c:pt>
                <c:pt idx="347">
                  <c:v>19.0243</c:v>
                </c:pt>
                <c:pt idx="348">
                  <c:v>18.799099999999999</c:v>
                </c:pt>
                <c:pt idx="349">
                  <c:v>18.715299999999999</c:v>
                </c:pt>
                <c:pt idx="350">
                  <c:v>18.785499999999999</c:v>
                </c:pt>
                <c:pt idx="351">
                  <c:v>19.041</c:v>
                </c:pt>
                <c:pt idx="352">
                  <c:v>18.941600000000001</c:v>
                </c:pt>
                <c:pt idx="353">
                  <c:v>18.886099999999999</c:v>
                </c:pt>
                <c:pt idx="354">
                  <c:v>18.880700000000001</c:v>
                </c:pt>
                <c:pt idx="355">
                  <c:v>19.083600000000001</c:v>
                </c:pt>
                <c:pt idx="356">
                  <c:v>19.098099999999999</c:v>
                </c:pt>
                <c:pt idx="357">
                  <c:v>19.158100000000001</c:v>
                </c:pt>
                <c:pt idx="358">
                  <c:v>19.146000000000001</c:v>
                </c:pt>
                <c:pt idx="359">
                  <c:v>19.128299999999999</c:v>
                </c:pt>
                <c:pt idx="360">
                  <c:v>19.173500000000001</c:v>
                </c:pt>
                <c:pt idx="361">
                  <c:v>19.130600000000001</c:v>
                </c:pt>
                <c:pt idx="362">
                  <c:v>19.128900000000002</c:v>
                </c:pt>
                <c:pt idx="363">
                  <c:v>18.932300000000001</c:v>
                </c:pt>
                <c:pt idx="364">
                  <c:v>19.105699999999999</c:v>
                </c:pt>
                <c:pt idx="365">
                  <c:v>19.082000000000001</c:v>
                </c:pt>
                <c:pt idx="366">
                  <c:v>18.96</c:v>
                </c:pt>
                <c:pt idx="367">
                  <c:v>18.981100000000001</c:v>
                </c:pt>
                <c:pt idx="368">
                  <c:v>18.9604</c:v>
                </c:pt>
                <c:pt idx="369">
                  <c:v>19.000499999999999</c:v>
                </c:pt>
                <c:pt idx="370">
                  <c:v>18.841799999999999</c:v>
                </c:pt>
                <c:pt idx="371">
                  <c:v>18.815000000000001</c:v>
                </c:pt>
                <c:pt idx="372">
                  <c:v>18.694199999999999</c:v>
                </c:pt>
                <c:pt idx="373">
                  <c:v>18.701999999999998</c:v>
                </c:pt>
                <c:pt idx="374">
                  <c:v>18.927099999999999</c:v>
                </c:pt>
                <c:pt idx="375">
                  <c:v>18.960100000000001</c:v>
                </c:pt>
                <c:pt idx="376">
                  <c:v>18.823399999999999</c:v>
                </c:pt>
                <c:pt idx="377">
                  <c:v>18.747199999999999</c:v>
                </c:pt>
                <c:pt idx="378">
                  <c:v>18.853899999999999</c:v>
                </c:pt>
                <c:pt idx="379">
                  <c:v>18.891200000000001</c:v>
                </c:pt>
                <c:pt idx="380">
                  <c:v>19.078199999999999</c:v>
                </c:pt>
                <c:pt idx="381">
                  <c:v>18.977</c:v>
                </c:pt>
                <c:pt idx="382">
                  <c:v>19.1157</c:v>
                </c:pt>
                <c:pt idx="383">
                  <c:v>19.1279</c:v>
                </c:pt>
                <c:pt idx="384">
                  <c:v>18.987200000000001</c:v>
                </c:pt>
                <c:pt idx="385">
                  <c:v>18.930700000000002</c:v>
                </c:pt>
                <c:pt idx="386">
                  <c:v>18.9222</c:v>
                </c:pt>
                <c:pt idx="387">
                  <c:v>18.485099999999999</c:v>
                </c:pt>
                <c:pt idx="388">
                  <c:v>18.720800000000001</c:v>
                </c:pt>
                <c:pt idx="389">
                  <c:v>18.8279</c:v>
                </c:pt>
                <c:pt idx="390">
                  <c:v>18.805900000000001</c:v>
                </c:pt>
                <c:pt idx="391">
                  <c:v>18.806000000000001</c:v>
                </c:pt>
                <c:pt idx="392">
                  <c:v>18.738199999999999</c:v>
                </c:pt>
                <c:pt idx="393">
                  <c:v>18.8522</c:v>
                </c:pt>
                <c:pt idx="394">
                  <c:v>18.5383</c:v>
                </c:pt>
                <c:pt idx="395">
                  <c:v>18.579000000000001</c:v>
                </c:pt>
                <c:pt idx="396">
                  <c:v>18.808199999999999</c:v>
                </c:pt>
                <c:pt idx="397">
                  <c:v>19.016200000000001</c:v>
                </c:pt>
                <c:pt idx="398">
                  <c:v>19.1007</c:v>
                </c:pt>
                <c:pt idx="399">
                  <c:v>19.0867</c:v>
                </c:pt>
                <c:pt idx="400">
                  <c:v>19.239699999999999</c:v>
                </c:pt>
                <c:pt idx="401">
                  <c:v>19.261099999999999</c:v>
                </c:pt>
                <c:pt idx="402">
                  <c:v>19.270499999999998</c:v>
                </c:pt>
                <c:pt idx="403">
                  <c:v>19.1891</c:v>
                </c:pt>
                <c:pt idx="404">
                  <c:v>19.1432</c:v>
                </c:pt>
                <c:pt idx="405">
                  <c:v>19.0335</c:v>
                </c:pt>
                <c:pt idx="406">
                  <c:v>18.829699999999999</c:v>
                </c:pt>
                <c:pt idx="407">
                  <c:v>18.7179</c:v>
                </c:pt>
                <c:pt idx="408">
                  <c:v>18.949100000000001</c:v>
                </c:pt>
                <c:pt idx="409">
                  <c:v>19.084</c:v>
                </c:pt>
                <c:pt idx="410">
                  <c:v>19.084299999999999</c:v>
                </c:pt>
                <c:pt idx="411">
                  <c:v>19.065999999999999</c:v>
                </c:pt>
                <c:pt idx="412">
                  <c:v>18.9984</c:v>
                </c:pt>
                <c:pt idx="413">
                  <c:v>18.9556</c:v>
                </c:pt>
                <c:pt idx="414">
                  <c:v>19.014700000000001</c:v>
                </c:pt>
                <c:pt idx="415">
                  <c:v>18.867699999999999</c:v>
                </c:pt>
                <c:pt idx="416">
                  <c:v>18.813400000000001</c:v>
                </c:pt>
                <c:pt idx="417">
                  <c:v>19.052900000000001</c:v>
                </c:pt>
                <c:pt idx="418">
                  <c:v>18.8706</c:v>
                </c:pt>
                <c:pt idx="419">
                  <c:v>18.8886</c:v>
                </c:pt>
                <c:pt idx="420">
                  <c:v>18.8644</c:v>
                </c:pt>
                <c:pt idx="421">
                  <c:v>18.938099999999999</c:v>
                </c:pt>
                <c:pt idx="422">
                  <c:v>19.035299999999999</c:v>
                </c:pt>
                <c:pt idx="423">
                  <c:v>18.982399999999998</c:v>
                </c:pt>
                <c:pt idx="424">
                  <c:v>18.825600000000001</c:v>
                </c:pt>
                <c:pt idx="425">
                  <c:v>18.4283</c:v>
                </c:pt>
                <c:pt idx="426">
                  <c:v>17.8413</c:v>
                </c:pt>
                <c:pt idx="427">
                  <c:v>17.138300000000001</c:v>
                </c:pt>
                <c:pt idx="428">
                  <c:v>16.906700000000001</c:v>
                </c:pt>
                <c:pt idx="429">
                  <c:v>17.566700000000001</c:v>
                </c:pt>
                <c:pt idx="430">
                  <c:v>17.993500000000001</c:v>
                </c:pt>
                <c:pt idx="431">
                  <c:v>18.002400000000002</c:v>
                </c:pt>
                <c:pt idx="432">
                  <c:v>17.853999999999999</c:v>
                </c:pt>
                <c:pt idx="433">
                  <c:v>17.326000000000001</c:v>
                </c:pt>
                <c:pt idx="434">
                  <c:v>17.642900000000001</c:v>
                </c:pt>
                <c:pt idx="435">
                  <c:v>17.628</c:v>
                </c:pt>
                <c:pt idx="436">
                  <c:v>17.357800000000001</c:v>
                </c:pt>
                <c:pt idx="437">
                  <c:v>17.3568</c:v>
                </c:pt>
                <c:pt idx="438">
                  <c:v>17.791499999999999</c:v>
                </c:pt>
                <c:pt idx="439">
                  <c:v>17.5443</c:v>
                </c:pt>
                <c:pt idx="440">
                  <c:v>17.636900000000001</c:v>
                </c:pt>
                <c:pt idx="441">
                  <c:v>17.716000000000001</c:v>
                </c:pt>
                <c:pt idx="442">
                  <c:v>17.643599999999999</c:v>
                </c:pt>
                <c:pt idx="443">
                  <c:v>17.87</c:v>
                </c:pt>
                <c:pt idx="444">
                  <c:v>18.025500000000001</c:v>
                </c:pt>
                <c:pt idx="445">
                  <c:v>17.979399999999998</c:v>
                </c:pt>
                <c:pt idx="446">
                  <c:v>17.688700000000001</c:v>
                </c:pt>
                <c:pt idx="447">
                  <c:v>17.8125</c:v>
                </c:pt>
                <c:pt idx="448">
                  <c:v>17.5931</c:v>
                </c:pt>
                <c:pt idx="449">
                  <c:v>17.556999999999999</c:v>
                </c:pt>
                <c:pt idx="450">
                  <c:v>17.498000000000001</c:v>
                </c:pt>
                <c:pt idx="451">
                  <c:v>17.484999999999999</c:v>
                </c:pt>
                <c:pt idx="452">
                  <c:v>17.004899999999999</c:v>
                </c:pt>
                <c:pt idx="453">
                  <c:v>17.0259</c:v>
                </c:pt>
                <c:pt idx="454">
                  <c:v>17.598099999999999</c:v>
                </c:pt>
                <c:pt idx="455">
                  <c:v>17.632899999999999</c:v>
                </c:pt>
                <c:pt idx="456">
                  <c:v>17.900600000000001</c:v>
                </c:pt>
                <c:pt idx="457">
                  <c:v>18.2181</c:v>
                </c:pt>
                <c:pt idx="458">
                  <c:v>18.151900000000001</c:v>
                </c:pt>
                <c:pt idx="459">
                  <c:v>18.2971</c:v>
                </c:pt>
                <c:pt idx="460">
                  <c:v>18.466799999999999</c:v>
                </c:pt>
                <c:pt idx="461">
                  <c:v>18.4802</c:v>
                </c:pt>
                <c:pt idx="462">
                  <c:v>18.503599999999999</c:v>
                </c:pt>
                <c:pt idx="463">
                  <c:v>18.377300000000002</c:v>
                </c:pt>
                <c:pt idx="464">
                  <c:v>18.290700000000001</c:v>
                </c:pt>
                <c:pt idx="465">
                  <c:v>18.5623</c:v>
                </c:pt>
                <c:pt idx="466">
                  <c:v>18.647200000000002</c:v>
                </c:pt>
                <c:pt idx="467">
                  <c:v>18.652699999999999</c:v>
                </c:pt>
                <c:pt idx="468">
                  <c:v>18.626100000000001</c:v>
                </c:pt>
                <c:pt idx="469">
                  <c:v>18.517600000000002</c:v>
                </c:pt>
                <c:pt idx="470">
                  <c:v>18.825500000000002</c:v>
                </c:pt>
                <c:pt idx="471">
                  <c:v>19.033200000000001</c:v>
                </c:pt>
                <c:pt idx="472">
                  <c:v>18.9877</c:v>
                </c:pt>
                <c:pt idx="473">
                  <c:v>18.9392</c:v>
                </c:pt>
                <c:pt idx="474">
                  <c:v>19.163399999999999</c:v>
                </c:pt>
                <c:pt idx="475">
                  <c:v>19.154800000000002</c:v>
                </c:pt>
                <c:pt idx="476">
                  <c:v>19.063300000000002</c:v>
                </c:pt>
                <c:pt idx="477">
                  <c:v>19.2318</c:v>
                </c:pt>
                <c:pt idx="478">
                  <c:v>19.280799999999999</c:v>
                </c:pt>
                <c:pt idx="479">
                  <c:v>19.212399999999999</c:v>
                </c:pt>
                <c:pt idx="480">
                  <c:v>19.1907</c:v>
                </c:pt>
                <c:pt idx="481">
                  <c:v>19.184000000000001</c:v>
                </c:pt>
                <c:pt idx="482">
                  <c:v>18.998999999999999</c:v>
                </c:pt>
                <c:pt idx="483">
                  <c:v>19.0273</c:v>
                </c:pt>
                <c:pt idx="484">
                  <c:v>18.965800000000002</c:v>
                </c:pt>
                <c:pt idx="485">
                  <c:v>18.700500000000002</c:v>
                </c:pt>
                <c:pt idx="486">
                  <c:v>18.4909</c:v>
                </c:pt>
                <c:pt idx="487">
                  <c:v>18.7651</c:v>
                </c:pt>
                <c:pt idx="488">
                  <c:v>18.739999999999998</c:v>
                </c:pt>
                <c:pt idx="489">
                  <c:v>19.006900000000002</c:v>
                </c:pt>
                <c:pt idx="490">
                  <c:v>18.996099999999998</c:v>
                </c:pt>
                <c:pt idx="491">
                  <c:v>19.0685</c:v>
                </c:pt>
                <c:pt idx="492">
                  <c:v>19.0457</c:v>
                </c:pt>
                <c:pt idx="493">
                  <c:v>19.068999999999999</c:v>
                </c:pt>
                <c:pt idx="494">
                  <c:v>19.066500000000001</c:v>
                </c:pt>
                <c:pt idx="495">
                  <c:v>19.066500000000001</c:v>
                </c:pt>
                <c:pt idx="496">
                  <c:v>19.075500000000002</c:v>
                </c:pt>
                <c:pt idx="497">
                  <c:v>18.982299999999999</c:v>
                </c:pt>
                <c:pt idx="498">
                  <c:v>19.183599999999998</c:v>
                </c:pt>
                <c:pt idx="499">
                  <c:v>18.9725</c:v>
                </c:pt>
                <c:pt idx="500">
                  <c:v>18.715</c:v>
                </c:pt>
                <c:pt idx="501">
                  <c:v>19.099299999999999</c:v>
                </c:pt>
                <c:pt idx="502">
                  <c:v>18.965800000000002</c:v>
                </c:pt>
                <c:pt idx="503">
                  <c:v>18.8428</c:v>
                </c:pt>
                <c:pt idx="504">
                  <c:v>18.696999999999999</c:v>
                </c:pt>
                <c:pt idx="505">
                  <c:v>18.739000000000001</c:v>
                </c:pt>
                <c:pt idx="506">
                  <c:v>18.3749</c:v>
                </c:pt>
                <c:pt idx="507">
                  <c:v>18.462299999999999</c:v>
                </c:pt>
                <c:pt idx="508">
                  <c:v>18.6585</c:v>
                </c:pt>
                <c:pt idx="509">
                  <c:v>18.929400000000001</c:v>
                </c:pt>
                <c:pt idx="510">
                  <c:v>18.6462</c:v>
                </c:pt>
                <c:pt idx="511">
                  <c:v>18.3141</c:v>
                </c:pt>
                <c:pt idx="512">
                  <c:v>18.492699999999999</c:v>
                </c:pt>
                <c:pt idx="513">
                  <c:v>18.655799999999999</c:v>
                </c:pt>
                <c:pt idx="514">
                  <c:v>18.887499999999999</c:v>
                </c:pt>
                <c:pt idx="515">
                  <c:v>18.857199999999999</c:v>
                </c:pt>
                <c:pt idx="516">
                  <c:v>18.859300000000001</c:v>
                </c:pt>
                <c:pt idx="517">
                  <c:v>18.805199999999999</c:v>
                </c:pt>
                <c:pt idx="518">
                  <c:v>18.9983</c:v>
                </c:pt>
                <c:pt idx="519">
                  <c:v>18.8611</c:v>
                </c:pt>
                <c:pt idx="520">
                  <c:v>18.847100000000001</c:v>
                </c:pt>
                <c:pt idx="521">
                  <c:v>18.848199999999999</c:v>
                </c:pt>
                <c:pt idx="522">
                  <c:v>18.545000000000002</c:v>
                </c:pt>
                <c:pt idx="523">
                  <c:v>18.585000000000001</c:v>
                </c:pt>
                <c:pt idx="524">
                  <c:v>18.341200000000001</c:v>
                </c:pt>
                <c:pt idx="525">
                  <c:v>17.907900000000001</c:v>
                </c:pt>
                <c:pt idx="526">
                  <c:v>17.7136</c:v>
                </c:pt>
                <c:pt idx="527">
                  <c:v>17.7285</c:v>
                </c:pt>
                <c:pt idx="528">
                  <c:v>17.866800000000001</c:v>
                </c:pt>
                <c:pt idx="529">
                  <c:v>17.420500000000001</c:v>
                </c:pt>
                <c:pt idx="530">
                  <c:v>17.711500000000001</c:v>
                </c:pt>
                <c:pt idx="531">
                  <c:v>17.330500000000001</c:v>
                </c:pt>
                <c:pt idx="532">
                  <c:v>17.330100000000002</c:v>
                </c:pt>
                <c:pt idx="533">
                  <c:v>17.341200000000001</c:v>
                </c:pt>
                <c:pt idx="534">
                  <c:v>17.138400000000001</c:v>
                </c:pt>
                <c:pt idx="535">
                  <c:v>17.227599999999999</c:v>
                </c:pt>
                <c:pt idx="536">
                  <c:v>17.577100000000002</c:v>
                </c:pt>
                <c:pt idx="537">
                  <c:v>17.293600000000001</c:v>
                </c:pt>
                <c:pt idx="538">
                  <c:v>17.5383</c:v>
                </c:pt>
                <c:pt idx="539">
                  <c:v>17.346800000000002</c:v>
                </c:pt>
                <c:pt idx="540">
                  <c:v>17.442699999999999</c:v>
                </c:pt>
                <c:pt idx="541">
                  <c:v>17.8767</c:v>
                </c:pt>
                <c:pt idx="542">
                  <c:v>17.867899999999999</c:v>
                </c:pt>
                <c:pt idx="543">
                  <c:v>17.532900000000001</c:v>
                </c:pt>
                <c:pt idx="544">
                  <c:v>17.6205</c:v>
                </c:pt>
                <c:pt idx="545">
                  <c:v>17.647400000000001</c:v>
                </c:pt>
                <c:pt idx="546">
                  <c:v>17.321300000000001</c:v>
                </c:pt>
                <c:pt idx="547">
                  <c:v>17.081800000000001</c:v>
                </c:pt>
                <c:pt idx="548">
                  <c:v>17.070599999999999</c:v>
                </c:pt>
                <c:pt idx="549">
                  <c:v>17.067299999999999</c:v>
                </c:pt>
                <c:pt idx="550">
                  <c:v>16.8569</c:v>
                </c:pt>
                <c:pt idx="551">
                  <c:v>17.1859</c:v>
                </c:pt>
                <c:pt idx="552">
                  <c:v>17.185199999999998</c:v>
                </c:pt>
                <c:pt idx="553">
                  <c:v>17.4693</c:v>
                </c:pt>
                <c:pt idx="554">
                  <c:v>17.756900000000002</c:v>
                </c:pt>
                <c:pt idx="555">
                  <c:v>17.6738</c:v>
                </c:pt>
                <c:pt idx="556">
                  <c:v>17.669899999999998</c:v>
                </c:pt>
                <c:pt idx="557">
                  <c:v>17.936299999999999</c:v>
                </c:pt>
                <c:pt idx="558">
                  <c:v>17.712800000000001</c:v>
                </c:pt>
                <c:pt idx="559">
                  <c:v>17.792400000000001</c:v>
                </c:pt>
                <c:pt idx="560">
                  <c:v>17.994299999999999</c:v>
                </c:pt>
                <c:pt idx="561">
                  <c:v>17.960599999999999</c:v>
                </c:pt>
                <c:pt idx="562">
                  <c:v>17.828800000000001</c:v>
                </c:pt>
                <c:pt idx="563">
                  <c:v>18.2547</c:v>
                </c:pt>
                <c:pt idx="564">
                  <c:v>18.334099999999999</c:v>
                </c:pt>
                <c:pt idx="565">
                  <c:v>18.416699999999999</c:v>
                </c:pt>
                <c:pt idx="566">
                  <c:v>18.466899999999999</c:v>
                </c:pt>
                <c:pt idx="567">
                  <c:v>18.496200000000002</c:v>
                </c:pt>
                <c:pt idx="568">
                  <c:v>18.2883</c:v>
                </c:pt>
                <c:pt idx="569">
                  <c:v>18.380800000000001</c:v>
                </c:pt>
                <c:pt idx="570">
                  <c:v>18.383700000000001</c:v>
                </c:pt>
                <c:pt idx="571">
                  <c:v>18.6858</c:v>
                </c:pt>
                <c:pt idx="572">
                  <c:v>18.662099999999999</c:v>
                </c:pt>
                <c:pt idx="573">
                  <c:v>18.627800000000001</c:v>
                </c:pt>
                <c:pt idx="574">
                  <c:v>18.732199999999999</c:v>
                </c:pt>
                <c:pt idx="575">
                  <c:v>18.855799999999999</c:v>
                </c:pt>
                <c:pt idx="576">
                  <c:v>18.939</c:v>
                </c:pt>
                <c:pt idx="577">
                  <c:v>18.988299999999999</c:v>
                </c:pt>
                <c:pt idx="578">
                  <c:v>18.971900000000002</c:v>
                </c:pt>
                <c:pt idx="579">
                  <c:v>18.8492</c:v>
                </c:pt>
                <c:pt idx="580">
                  <c:v>18.841999999999999</c:v>
                </c:pt>
                <c:pt idx="581">
                  <c:v>18.843</c:v>
                </c:pt>
                <c:pt idx="582">
                  <c:v>18.9053</c:v>
                </c:pt>
                <c:pt idx="583">
                  <c:v>19.071999999999999</c:v>
                </c:pt>
                <c:pt idx="584">
                  <c:v>19.1816</c:v>
                </c:pt>
                <c:pt idx="585">
                  <c:v>19.3369</c:v>
                </c:pt>
                <c:pt idx="586">
                  <c:v>19.469899999999999</c:v>
                </c:pt>
                <c:pt idx="587">
                  <c:v>19.3644</c:v>
                </c:pt>
                <c:pt idx="588">
                  <c:v>19.167899999999999</c:v>
                </c:pt>
                <c:pt idx="589">
                  <c:v>19.369299999999999</c:v>
                </c:pt>
                <c:pt idx="590">
                  <c:v>19.137599999999999</c:v>
                </c:pt>
                <c:pt idx="591">
                  <c:v>19.186900000000001</c:v>
                </c:pt>
                <c:pt idx="592">
                  <c:v>19.134599999999999</c:v>
                </c:pt>
                <c:pt idx="593">
                  <c:v>19.319500000000001</c:v>
                </c:pt>
                <c:pt idx="594">
                  <c:v>19.513400000000001</c:v>
                </c:pt>
                <c:pt idx="595">
                  <c:v>19.5168</c:v>
                </c:pt>
                <c:pt idx="596">
                  <c:v>19.497599999999998</c:v>
                </c:pt>
                <c:pt idx="597">
                  <c:v>19.632000000000001</c:v>
                </c:pt>
                <c:pt idx="598">
                  <c:v>19.692599999999999</c:v>
                </c:pt>
                <c:pt idx="599">
                  <c:v>19.707599999999999</c:v>
                </c:pt>
                <c:pt idx="600">
                  <c:v>19.6052</c:v>
                </c:pt>
                <c:pt idx="601">
                  <c:v>19.606200000000001</c:v>
                </c:pt>
                <c:pt idx="602">
                  <c:v>19.579599999999999</c:v>
                </c:pt>
                <c:pt idx="603">
                  <c:v>19.616199999999999</c:v>
                </c:pt>
                <c:pt idx="604">
                  <c:v>19.648599999999998</c:v>
                </c:pt>
                <c:pt idx="605">
                  <c:v>19.467199999999998</c:v>
                </c:pt>
                <c:pt idx="606">
                  <c:v>19.351600000000001</c:v>
                </c:pt>
                <c:pt idx="607">
                  <c:v>19.5122</c:v>
                </c:pt>
                <c:pt idx="608">
                  <c:v>19.331600000000002</c:v>
                </c:pt>
                <c:pt idx="609">
                  <c:v>19.217099999999999</c:v>
                </c:pt>
                <c:pt idx="610">
                  <c:v>19.209700000000002</c:v>
                </c:pt>
                <c:pt idx="611">
                  <c:v>19.297499999999999</c:v>
                </c:pt>
                <c:pt idx="612">
                  <c:v>19.304200000000002</c:v>
                </c:pt>
                <c:pt idx="613">
                  <c:v>19.549499999999998</c:v>
                </c:pt>
                <c:pt idx="614">
                  <c:v>19.374099999999999</c:v>
                </c:pt>
                <c:pt idx="615">
                  <c:v>19.3718</c:v>
                </c:pt>
                <c:pt idx="616">
                  <c:v>19.1845</c:v>
                </c:pt>
                <c:pt idx="617">
                  <c:v>19.370799999999999</c:v>
                </c:pt>
                <c:pt idx="618">
                  <c:v>19.189399999999999</c:v>
                </c:pt>
                <c:pt idx="619">
                  <c:v>19.183</c:v>
                </c:pt>
                <c:pt idx="620">
                  <c:v>19.110199999999999</c:v>
                </c:pt>
                <c:pt idx="621">
                  <c:v>19.225300000000001</c:v>
                </c:pt>
                <c:pt idx="622">
                  <c:v>19.1815</c:v>
                </c:pt>
                <c:pt idx="623">
                  <c:v>19.4438</c:v>
                </c:pt>
                <c:pt idx="624">
                  <c:v>19.5794</c:v>
                </c:pt>
                <c:pt idx="625">
                  <c:v>19.575299999999999</c:v>
                </c:pt>
                <c:pt idx="626">
                  <c:v>19.659199999999998</c:v>
                </c:pt>
                <c:pt idx="627">
                  <c:v>19.657800000000002</c:v>
                </c:pt>
                <c:pt idx="628">
                  <c:v>19.6328</c:v>
                </c:pt>
                <c:pt idx="629">
                  <c:v>19.657699999999998</c:v>
                </c:pt>
                <c:pt idx="630">
                  <c:v>19.728100000000001</c:v>
                </c:pt>
                <c:pt idx="631">
                  <c:v>19.660699999999999</c:v>
                </c:pt>
                <c:pt idx="632">
                  <c:v>19.752099999999999</c:v>
                </c:pt>
                <c:pt idx="633">
                  <c:v>19.774999999999999</c:v>
                </c:pt>
                <c:pt idx="634">
                  <c:v>19.840399999999999</c:v>
                </c:pt>
                <c:pt idx="635">
                  <c:v>19.805099999999999</c:v>
                </c:pt>
                <c:pt idx="636">
                  <c:v>19.622299999999999</c:v>
                </c:pt>
                <c:pt idx="637">
                  <c:v>19.4619</c:v>
                </c:pt>
                <c:pt idx="638">
                  <c:v>19.4269</c:v>
                </c:pt>
                <c:pt idx="639">
                  <c:v>19.382899999999999</c:v>
                </c:pt>
                <c:pt idx="640">
                  <c:v>19.4436</c:v>
                </c:pt>
                <c:pt idx="641">
                  <c:v>19.380299999999998</c:v>
                </c:pt>
                <c:pt idx="642">
                  <c:v>19.503799999999998</c:v>
                </c:pt>
                <c:pt idx="643">
                  <c:v>19.556699999999999</c:v>
                </c:pt>
                <c:pt idx="644">
                  <c:v>19.557400000000001</c:v>
                </c:pt>
                <c:pt idx="645">
                  <c:v>19.8201</c:v>
                </c:pt>
                <c:pt idx="646">
                  <c:v>19.102900000000002</c:v>
                </c:pt>
                <c:pt idx="647">
                  <c:v>18.792999999999999</c:v>
                </c:pt>
                <c:pt idx="648">
                  <c:v>19.1267</c:v>
                </c:pt>
                <c:pt idx="649">
                  <c:v>19.452500000000001</c:v>
                </c:pt>
                <c:pt idx="650">
                  <c:v>19.910900000000002</c:v>
                </c:pt>
                <c:pt idx="651">
                  <c:v>19.9603</c:v>
                </c:pt>
                <c:pt idx="652">
                  <c:v>19.926100000000002</c:v>
                </c:pt>
                <c:pt idx="653">
                  <c:v>19.773099999999999</c:v>
                </c:pt>
                <c:pt idx="654">
                  <c:v>19.871200000000002</c:v>
                </c:pt>
                <c:pt idx="655">
                  <c:v>19.8538</c:v>
                </c:pt>
                <c:pt idx="656">
                  <c:v>20.156700000000001</c:v>
                </c:pt>
                <c:pt idx="657">
                  <c:v>20.2258</c:v>
                </c:pt>
                <c:pt idx="658">
                  <c:v>20.367799999999999</c:v>
                </c:pt>
                <c:pt idx="659">
                  <c:v>20.3598</c:v>
                </c:pt>
                <c:pt idx="660">
                  <c:v>20.464200000000002</c:v>
                </c:pt>
                <c:pt idx="661">
                  <c:v>20.4452</c:v>
                </c:pt>
                <c:pt idx="662">
                  <c:v>20.491700000000002</c:v>
                </c:pt>
                <c:pt idx="663">
                  <c:v>20.465</c:v>
                </c:pt>
                <c:pt idx="664">
                  <c:v>20.562999999999999</c:v>
                </c:pt>
                <c:pt idx="665">
                  <c:v>20.489100000000001</c:v>
                </c:pt>
                <c:pt idx="666">
                  <c:v>20.5823</c:v>
                </c:pt>
                <c:pt idx="667">
                  <c:v>20.53</c:v>
                </c:pt>
                <c:pt idx="668">
                  <c:v>20.538</c:v>
                </c:pt>
                <c:pt idx="669">
                  <c:v>20.514099999999999</c:v>
                </c:pt>
                <c:pt idx="670">
                  <c:v>20.546399999999998</c:v>
                </c:pt>
                <c:pt idx="671">
                  <c:v>20.5121</c:v>
                </c:pt>
                <c:pt idx="672">
                  <c:v>20.456900000000001</c:v>
                </c:pt>
                <c:pt idx="673">
                  <c:v>20.326799999999999</c:v>
                </c:pt>
                <c:pt idx="674">
                  <c:v>20.3887</c:v>
                </c:pt>
                <c:pt idx="675">
                  <c:v>20.463999999999999</c:v>
                </c:pt>
                <c:pt idx="676">
                  <c:v>20.639199999999999</c:v>
                </c:pt>
                <c:pt idx="677">
                  <c:v>20.640999999999998</c:v>
                </c:pt>
                <c:pt idx="678">
                  <c:v>20.643599999999999</c:v>
                </c:pt>
                <c:pt idx="679">
                  <c:v>20.600899999999999</c:v>
                </c:pt>
                <c:pt idx="680">
                  <c:v>20.684699999999999</c:v>
                </c:pt>
                <c:pt idx="681">
                  <c:v>20.666899999999998</c:v>
                </c:pt>
                <c:pt idx="682">
                  <c:v>20.724</c:v>
                </c:pt>
                <c:pt idx="683">
                  <c:v>20.610399999999998</c:v>
                </c:pt>
                <c:pt idx="684">
                  <c:v>20.650200000000002</c:v>
                </c:pt>
                <c:pt idx="685">
                  <c:v>20.695599999999999</c:v>
                </c:pt>
                <c:pt idx="686">
                  <c:v>20.6633</c:v>
                </c:pt>
                <c:pt idx="687">
                  <c:v>20.651900000000001</c:v>
                </c:pt>
                <c:pt idx="688">
                  <c:v>20.6922</c:v>
                </c:pt>
                <c:pt idx="689">
                  <c:v>20.5838</c:v>
                </c:pt>
                <c:pt idx="690">
                  <c:v>20.555700000000002</c:v>
                </c:pt>
                <c:pt idx="691">
                  <c:v>20.523199999999999</c:v>
                </c:pt>
                <c:pt idx="692">
                  <c:v>20.627199999999998</c:v>
                </c:pt>
                <c:pt idx="693">
                  <c:v>20.5869</c:v>
                </c:pt>
                <c:pt idx="694">
                  <c:v>20.504899999999999</c:v>
                </c:pt>
                <c:pt idx="695">
                  <c:v>20.515999999999998</c:v>
                </c:pt>
                <c:pt idx="696">
                  <c:v>20.599900000000002</c:v>
                </c:pt>
                <c:pt idx="697">
                  <c:v>20.597999999999999</c:v>
                </c:pt>
                <c:pt idx="698">
                  <c:v>20.668900000000001</c:v>
                </c:pt>
                <c:pt idx="699">
                  <c:v>20.654499999999999</c:v>
                </c:pt>
                <c:pt idx="700">
                  <c:v>20.601500000000001</c:v>
                </c:pt>
                <c:pt idx="701">
                  <c:v>20.096399999999999</c:v>
                </c:pt>
                <c:pt idx="702">
                  <c:v>20.391500000000001</c:v>
                </c:pt>
                <c:pt idx="703">
                  <c:v>20.089099999999998</c:v>
                </c:pt>
                <c:pt idx="704">
                  <c:v>20.077300000000001</c:v>
                </c:pt>
                <c:pt idx="705">
                  <c:v>20.280200000000001</c:v>
                </c:pt>
                <c:pt idx="706">
                  <c:v>20.203700000000001</c:v>
                </c:pt>
                <c:pt idx="707">
                  <c:v>20.253</c:v>
                </c:pt>
                <c:pt idx="708">
                  <c:v>20.259</c:v>
                </c:pt>
                <c:pt idx="709">
                  <c:v>20.4802</c:v>
                </c:pt>
                <c:pt idx="710">
                  <c:v>20.612100000000002</c:v>
                </c:pt>
                <c:pt idx="711">
                  <c:v>20.4953</c:v>
                </c:pt>
                <c:pt idx="712">
                  <c:v>20.341699999999999</c:v>
                </c:pt>
                <c:pt idx="713">
                  <c:v>20.472799999999999</c:v>
                </c:pt>
                <c:pt idx="714">
                  <c:v>20.581199999999999</c:v>
                </c:pt>
                <c:pt idx="715">
                  <c:v>20.389399999999998</c:v>
                </c:pt>
                <c:pt idx="716">
                  <c:v>20.470099999999999</c:v>
                </c:pt>
                <c:pt idx="717">
                  <c:v>20.367899999999999</c:v>
                </c:pt>
                <c:pt idx="718">
                  <c:v>20.269200000000001</c:v>
                </c:pt>
                <c:pt idx="719">
                  <c:v>20.356300000000001</c:v>
                </c:pt>
                <c:pt idx="720">
                  <c:v>20.366099999999999</c:v>
                </c:pt>
                <c:pt idx="721">
                  <c:v>20.299900000000001</c:v>
                </c:pt>
                <c:pt idx="722">
                  <c:v>20.398800000000001</c:v>
                </c:pt>
                <c:pt idx="723">
                  <c:v>20.1449</c:v>
                </c:pt>
                <c:pt idx="724">
                  <c:v>20.167999999999999</c:v>
                </c:pt>
                <c:pt idx="725">
                  <c:v>20.105499999999999</c:v>
                </c:pt>
                <c:pt idx="726">
                  <c:v>20.109500000000001</c:v>
                </c:pt>
                <c:pt idx="727">
                  <c:v>20.0505</c:v>
                </c:pt>
                <c:pt idx="728">
                  <c:v>20.173999999999999</c:v>
                </c:pt>
                <c:pt idx="729">
                  <c:v>20.218299999999999</c:v>
                </c:pt>
                <c:pt idx="730">
                  <c:v>20.1891</c:v>
                </c:pt>
                <c:pt idx="731">
                  <c:v>20.1874</c:v>
                </c:pt>
                <c:pt idx="732">
                  <c:v>20.282599999999999</c:v>
                </c:pt>
                <c:pt idx="733">
                  <c:v>20.2056</c:v>
                </c:pt>
                <c:pt idx="734">
                  <c:v>20.170400000000001</c:v>
                </c:pt>
                <c:pt idx="735">
                  <c:v>20.110199999999999</c:v>
                </c:pt>
                <c:pt idx="736">
                  <c:v>20.042400000000001</c:v>
                </c:pt>
                <c:pt idx="737">
                  <c:v>20.028600000000001</c:v>
                </c:pt>
                <c:pt idx="738">
                  <c:v>19.882400000000001</c:v>
                </c:pt>
                <c:pt idx="739">
                  <c:v>19.749400000000001</c:v>
                </c:pt>
                <c:pt idx="740">
                  <c:v>19.661999999999999</c:v>
                </c:pt>
                <c:pt idx="741">
                  <c:v>19.629300000000001</c:v>
                </c:pt>
                <c:pt idx="742">
                  <c:v>20.066099999999999</c:v>
                </c:pt>
                <c:pt idx="743">
                  <c:v>20.1418</c:v>
                </c:pt>
                <c:pt idx="744">
                  <c:v>20.364899999999999</c:v>
                </c:pt>
                <c:pt idx="745">
                  <c:v>20.397300000000001</c:v>
                </c:pt>
                <c:pt idx="746">
                  <c:v>20.371500000000001</c:v>
                </c:pt>
                <c:pt idx="747">
                  <c:v>20.372699999999998</c:v>
                </c:pt>
                <c:pt idx="748">
                  <c:v>20.523900000000001</c:v>
                </c:pt>
                <c:pt idx="749">
                  <c:v>20.491399999999999</c:v>
                </c:pt>
                <c:pt idx="750">
                  <c:v>20.587199999999999</c:v>
                </c:pt>
                <c:pt idx="751">
                  <c:v>20.5381</c:v>
                </c:pt>
                <c:pt idx="752">
                  <c:v>20.685500000000001</c:v>
                </c:pt>
                <c:pt idx="753">
                  <c:v>20.7303</c:v>
                </c:pt>
                <c:pt idx="754">
                  <c:v>20.747</c:v>
                </c:pt>
                <c:pt idx="755">
                  <c:v>20.747</c:v>
                </c:pt>
                <c:pt idx="756">
                  <c:v>20.828299999999999</c:v>
                </c:pt>
                <c:pt idx="757">
                  <c:v>20.72</c:v>
                </c:pt>
                <c:pt idx="758">
                  <c:v>20.747599999999998</c:v>
                </c:pt>
                <c:pt idx="759">
                  <c:v>20.677199999999999</c:v>
                </c:pt>
                <c:pt idx="760">
                  <c:v>20.6035</c:v>
                </c:pt>
                <c:pt idx="761">
                  <c:v>20.619800000000001</c:v>
                </c:pt>
                <c:pt idx="762">
                  <c:v>20.739899999999999</c:v>
                </c:pt>
                <c:pt idx="763">
                  <c:v>20.810600000000001</c:v>
                </c:pt>
                <c:pt idx="764">
                  <c:v>21.084499999999998</c:v>
                </c:pt>
                <c:pt idx="765">
                  <c:v>21.130099999999999</c:v>
                </c:pt>
                <c:pt idx="766">
                  <c:v>21.255600000000001</c:v>
                </c:pt>
                <c:pt idx="767">
                  <c:v>21.2317</c:v>
                </c:pt>
                <c:pt idx="768">
                  <c:v>21.3706</c:v>
                </c:pt>
                <c:pt idx="769">
                  <c:v>21.197099999999999</c:v>
                </c:pt>
                <c:pt idx="770">
                  <c:v>21.279399999999999</c:v>
                </c:pt>
                <c:pt idx="771">
                  <c:v>21.242100000000001</c:v>
                </c:pt>
                <c:pt idx="772">
                  <c:v>21.321899999999999</c:v>
                </c:pt>
                <c:pt idx="773">
                  <c:v>21.3995</c:v>
                </c:pt>
                <c:pt idx="774">
                  <c:v>21.346900000000002</c:v>
                </c:pt>
                <c:pt idx="775">
                  <c:v>21.306899999999999</c:v>
                </c:pt>
                <c:pt idx="776">
                  <c:v>21.333600000000001</c:v>
                </c:pt>
                <c:pt idx="777">
                  <c:v>21.3262</c:v>
                </c:pt>
                <c:pt idx="778">
                  <c:v>21.374300000000002</c:v>
                </c:pt>
                <c:pt idx="779">
                  <c:v>21.195599999999999</c:v>
                </c:pt>
                <c:pt idx="780">
                  <c:v>21.189399999999999</c:v>
                </c:pt>
                <c:pt idx="781">
                  <c:v>21.084399999999999</c:v>
                </c:pt>
                <c:pt idx="782">
                  <c:v>20.6386</c:v>
                </c:pt>
                <c:pt idx="783">
                  <c:v>20.811</c:v>
                </c:pt>
                <c:pt idx="784">
                  <c:v>20.930099999999999</c:v>
                </c:pt>
                <c:pt idx="785">
                  <c:v>20.919899999999998</c:v>
                </c:pt>
                <c:pt idx="786">
                  <c:v>20.993500000000001</c:v>
                </c:pt>
                <c:pt idx="787">
                  <c:v>20.919</c:v>
                </c:pt>
                <c:pt idx="788">
                  <c:v>20.919</c:v>
                </c:pt>
                <c:pt idx="789">
                  <c:v>20.979399999999998</c:v>
                </c:pt>
                <c:pt idx="790">
                  <c:v>20.9344</c:v>
                </c:pt>
                <c:pt idx="791">
                  <c:v>20.973099999999999</c:v>
                </c:pt>
                <c:pt idx="792">
                  <c:v>20.974</c:v>
                </c:pt>
                <c:pt idx="793">
                  <c:v>20.911799999999999</c:v>
                </c:pt>
                <c:pt idx="794">
                  <c:v>20.940100000000001</c:v>
                </c:pt>
                <c:pt idx="795">
                  <c:v>20.864599999999999</c:v>
                </c:pt>
                <c:pt idx="796">
                  <c:v>20.934799999999999</c:v>
                </c:pt>
                <c:pt idx="797">
                  <c:v>20.878499999999999</c:v>
                </c:pt>
                <c:pt idx="798">
                  <c:v>21.015499999999999</c:v>
                </c:pt>
                <c:pt idx="799">
                  <c:v>21.184200000000001</c:v>
                </c:pt>
                <c:pt idx="800">
                  <c:v>21.168600000000001</c:v>
                </c:pt>
                <c:pt idx="801">
                  <c:v>21.1479</c:v>
                </c:pt>
                <c:pt idx="802">
                  <c:v>20.9971</c:v>
                </c:pt>
                <c:pt idx="803">
                  <c:v>20.977599999999999</c:v>
                </c:pt>
                <c:pt idx="804">
                  <c:v>20.983899999999998</c:v>
                </c:pt>
                <c:pt idx="805">
                  <c:v>20.9876</c:v>
                </c:pt>
                <c:pt idx="806">
                  <c:v>21.133900000000001</c:v>
                </c:pt>
                <c:pt idx="807">
                  <c:v>21.0915</c:v>
                </c:pt>
                <c:pt idx="808">
                  <c:v>21.096299999999999</c:v>
                </c:pt>
                <c:pt idx="809">
                  <c:v>21.110900000000001</c:v>
                </c:pt>
                <c:pt idx="810">
                  <c:v>21.232299999999999</c:v>
                </c:pt>
                <c:pt idx="811">
                  <c:v>21.308</c:v>
                </c:pt>
                <c:pt idx="812">
                  <c:v>21.420100000000001</c:v>
                </c:pt>
                <c:pt idx="813">
                  <c:v>21.5059</c:v>
                </c:pt>
                <c:pt idx="814">
                  <c:v>21.613299999999999</c:v>
                </c:pt>
                <c:pt idx="815">
                  <c:v>21.5946</c:v>
                </c:pt>
                <c:pt idx="816">
                  <c:v>21.6309</c:v>
                </c:pt>
                <c:pt idx="817">
                  <c:v>21.6309</c:v>
                </c:pt>
                <c:pt idx="818">
                  <c:v>21.761700000000001</c:v>
                </c:pt>
                <c:pt idx="819">
                  <c:v>21.738099999999999</c:v>
                </c:pt>
                <c:pt idx="820">
                  <c:v>21.747299999999999</c:v>
                </c:pt>
                <c:pt idx="821">
                  <c:v>21.779699999999998</c:v>
                </c:pt>
                <c:pt idx="822">
                  <c:v>21.7987</c:v>
                </c:pt>
                <c:pt idx="823">
                  <c:v>21.7318</c:v>
                </c:pt>
                <c:pt idx="824">
                  <c:v>22.036200000000001</c:v>
                </c:pt>
                <c:pt idx="825">
                  <c:v>21.892700000000001</c:v>
                </c:pt>
                <c:pt idx="826">
                  <c:v>21.900300000000001</c:v>
                </c:pt>
                <c:pt idx="827">
                  <c:v>21.828900000000001</c:v>
                </c:pt>
                <c:pt idx="828">
                  <c:v>21.7653</c:v>
                </c:pt>
                <c:pt idx="829">
                  <c:v>21.715599999999998</c:v>
                </c:pt>
                <c:pt idx="830">
                  <c:v>21.732900000000001</c:v>
                </c:pt>
                <c:pt idx="831">
                  <c:v>21.803999999999998</c:v>
                </c:pt>
                <c:pt idx="832">
                  <c:v>21.798200000000001</c:v>
                </c:pt>
                <c:pt idx="833">
                  <c:v>21.724499999999999</c:v>
                </c:pt>
                <c:pt idx="834">
                  <c:v>21.906500000000001</c:v>
                </c:pt>
                <c:pt idx="835">
                  <c:v>21.8767</c:v>
                </c:pt>
                <c:pt idx="836">
                  <c:v>21.847999999999999</c:v>
                </c:pt>
                <c:pt idx="837">
                  <c:v>21.860199999999999</c:v>
                </c:pt>
                <c:pt idx="838">
                  <c:v>21.588899999999999</c:v>
                </c:pt>
                <c:pt idx="839">
                  <c:v>21.6297</c:v>
                </c:pt>
                <c:pt idx="840">
                  <c:v>21.6068</c:v>
                </c:pt>
                <c:pt idx="841">
                  <c:v>21.5886</c:v>
                </c:pt>
                <c:pt idx="842">
                  <c:v>21.5487</c:v>
                </c:pt>
                <c:pt idx="843">
                  <c:v>21.704899999999999</c:v>
                </c:pt>
                <c:pt idx="844">
                  <c:v>21.7286</c:v>
                </c:pt>
                <c:pt idx="845">
                  <c:v>21.8108</c:v>
                </c:pt>
                <c:pt idx="846">
                  <c:v>21.115400000000001</c:v>
                </c:pt>
                <c:pt idx="847">
                  <c:v>21.005400000000002</c:v>
                </c:pt>
                <c:pt idx="848">
                  <c:v>21.0151</c:v>
                </c:pt>
                <c:pt idx="849">
                  <c:v>20.9573</c:v>
                </c:pt>
                <c:pt idx="850">
                  <c:v>20.997700000000002</c:v>
                </c:pt>
                <c:pt idx="851">
                  <c:v>20.9803</c:v>
                </c:pt>
                <c:pt idx="852">
                  <c:v>20.9956</c:v>
                </c:pt>
                <c:pt idx="853">
                  <c:v>20.965499999999999</c:v>
                </c:pt>
                <c:pt idx="854">
                  <c:v>20.886700000000001</c:v>
                </c:pt>
                <c:pt idx="855">
                  <c:v>20.744399999999999</c:v>
                </c:pt>
                <c:pt idx="856">
                  <c:v>20.744399999999999</c:v>
                </c:pt>
                <c:pt idx="857">
                  <c:v>20.922000000000001</c:v>
                </c:pt>
                <c:pt idx="858">
                  <c:v>20.8612</c:v>
                </c:pt>
                <c:pt idx="859">
                  <c:v>20.8247</c:v>
                </c:pt>
                <c:pt idx="860">
                  <c:v>20.982099999999999</c:v>
                </c:pt>
                <c:pt idx="861">
                  <c:v>20.918399999999998</c:v>
                </c:pt>
                <c:pt idx="862">
                  <c:v>21.147300000000001</c:v>
                </c:pt>
                <c:pt idx="863">
                  <c:v>21.276900000000001</c:v>
                </c:pt>
                <c:pt idx="864">
                  <c:v>21.266500000000001</c:v>
                </c:pt>
                <c:pt idx="865">
                  <c:v>21.278300000000002</c:v>
                </c:pt>
                <c:pt idx="866">
                  <c:v>21.234300000000001</c:v>
                </c:pt>
                <c:pt idx="867">
                  <c:v>21.225300000000001</c:v>
                </c:pt>
                <c:pt idx="868">
                  <c:v>21.250499999999999</c:v>
                </c:pt>
                <c:pt idx="869">
                  <c:v>21.223500000000001</c:v>
                </c:pt>
                <c:pt idx="870">
                  <c:v>21.235900000000001</c:v>
                </c:pt>
                <c:pt idx="871">
                  <c:v>21.319600000000001</c:v>
                </c:pt>
                <c:pt idx="872">
                  <c:v>21.315300000000001</c:v>
                </c:pt>
                <c:pt idx="873">
                  <c:v>21.293500000000002</c:v>
                </c:pt>
                <c:pt idx="874">
                  <c:v>21.317499999999999</c:v>
                </c:pt>
                <c:pt idx="875">
                  <c:v>21.2714</c:v>
                </c:pt>
                <c:pt idx="876">
                  <c:v>21.240100000000002</c:v>
                </c:pt>
                <c:pt idx="877">
                  <c:v>21.339500000000001</c:v>
                </c:pt>
                <c:pt idx="878">
                  <c:v>21.3248</c:v>
                </c:pt>
                <c:pt idx="879">
                  <c:v>20.937200000000001</c:v>
                </c:pt>
                <c:pt idx="880">
                  <c:v>21.014399999999998</c:v>
                </c:pt>
                <c:pt idx="881">
                  <c:v>21.156600000000001</c:v>
                </c:pt>
                <c:pt idx="882">
                  <c:v>21.274000000000001</c:v>
                </c:pt>
                <c:pt idx="883">
                  <c:v>21.313099999999999</c:v>
                </c:pt>
                <c:pt idx="884">
                  <c:v>21.366099999999999</c:v>
                </c:pt>
                <c:pt idx="885">
                  <c:v>21.460999999999999</c:v>
                </c:pt>
                <c:pt idx="886">
                  <c:v>21.467700000000001</c:v>
                </c:pt>
                <c:pt idx="887">
                  <c:v>21.462800000000001</c:v>
                </c:pt>
                <c:pt idx="888">
                  <c:v>21.436900000000001</c:v>
                </c:pt>
                <c:pt idx="889">
                  <c:v>21.407499999999999</c:v>
                </c:pt>
                <c:pt idx="890">
                  <c:v>21.529699999999998</c:v>
                </c:pt>
                <c:pt idx="891">
                  <c:v>21.619700000000002</c:v>
                </c:pt>
                <c:pt idx="892">
                  <c:v>21.593299999999999</c:v>
                </c:pt>
                <c:pt idx="893">
                  <c:v>21.533300000000001</c:v>
                </c:pt>
                <c:pt idx="894">
                  <c:v>21.5671</c:v>
                </c:pt>
                <c:pt idx="895">
                  <c:v>21.572900000000001</c:v>
                </c:pt>
                <c:pt idx="896">
                  <c:v>21.555</c:v>
                </c:pt>
                <c:pt idx="897">
                  <c:v>21.534500000000001</c:v>
                </c:pt>
                <c:pt idx="898">
                  <c:v>21.631599999999999</c:v>
                </c:pt>
                <c:pt idx="899">
                  <c:v>21.610099999999999</c:v>
                </c:pt>
                <c:pt idx="900">
                  <c:v>21.561699999999998</c:v>
                </c:pt>
                <c:pt idx="901">
                  <c:v>21.567799999999998</c:v>
                </c:pt>
                <c:pt idx="902">
                  <c:v>21.724599999999999</c:v>
                </c:pt>
                <c:pt idx="903">
                  <c:v>21.5792</c:v>
                </c:pt>
                <c:pt idx="904">
                  <c:v>21.566600000000001</c:v>
                </c:pt>
                <c:pt idx="905">
                  <c:v>21.556799999999999</c:v>
                </c:pt>
                <c:pt idx="906">
                  <c:v>21.590399999999999</c:v>
                </c:pt>
                <c:pt idx="907">
                  <c:v>21.6021</c:v>
                </c:pt>
                <c:pt idx="908">
                  <c:v>21.427700000000002</c:v>
                </c:pt>
                <c:pt idx="909">
                  <c:v>21.616399999999999</c:v>
                </c:pt>
                <c:pt idx="910">
                  <c:v>21.430499999999999</c:v>
                </c:pt>
                <c:pt idx="911">
                  <c:v>20.950500000000002</c:v>
                </c:pt>
                <c:pt idx="912">
                  <c:v>20.863</c:v>
                </c:pt>
                <c:pt idx="913">
                  <c:v>20.863</c:v>
                </c:pt>
                <c:pt idx="914">
                  <c:v>20.875699999999998</c:v>
                </c:pt>
                <c:pt idx="915">
                  <c:v>20.680099999999999</c:v>
                </c:pt>
                <c:pt idx="916">
                  <c:v>20.8125</c:v>
                </c:pt>
                <c:pt idx="917">
                  <c:v>20.831800000000001</c:v>
                </c:pt>
                <c:pt idx="918">
                  <c:v>20.8155</c:v>
                </c:pt>
                <c:pt idx="919">
                  <c:v>20.967600000000001</c:v>
                </c:pt>
                <c:pt idx="920">
                  <c:v>21.006900000000002</c:v>
                </c:pt>
                <c:pt idx="921">
                  <c:v>21.1051</c:v>
                </c:pt>
                <c:pt idx="922">
                  <c:v>21.103999999999999</c:v>
                </c:pt>
                <c:pt idx="923">
                  <c:v>21.113399999999999</c:v>
                </c:pt>
                <c:pt idx="924">
                  <c:v>21.226800000000001</c:v>
                </c:pt>
                <c:pt idx="925">
                  <c:v>21.223500000000001</c:v>
                </c:pt>
                <c:pt idx="926">
                  <c:v>21.215699999999998</c:v>
                </c:pt>
                <c:pt idx="927">
                  <c:v>21.195699999999999</c:v>
                </c:pt>
                <c:pt idx="928">
                  <c:v>21.2577</c:v>
                </c:pt>
                <c:pt idx="929">
                  <c:v>21.269600000000001</c:v>
                </c:pt>
                <c:pt idx="930">
                  <c:v>21.248899999999999</c:v>
                </c:pt>
                <c:pt idx="931">
                  <c:v>21.220500000000001</c:v>
                </c:pt>
                <c:pt idx="932">
                  <c:v>21.1982</c:v>
                </c:pt>
                <c:pt idx="933">
                  <c:v>21.2501</c:v>
                </c:pt>
                <c:pt idx="934">
                  <c:v>21.2605</c:v>
                </c:pt>
                <c:pt idx="935">
                  <c:v>21.214099999999998</c:v>
                </c:pt>
                <c:pt idx="936">
                  <c:v>21.254200000000001</c:v>
                </c:pt>
                <c:pt idx="937">
                  <c:v>21.283100000000001</c:v>
                </c:pt>
                <c:pt idx="938">
                  <c:v>21.2348</c:v>
                </c:pt>
                <c:pt idx="939">
                  <c:v>21.2271</c:v>
                </c:pt>
                <c:pt idx="940">
                  <c:v>20.919599999999999</c:v>
                </c:pt>
                <c:pt idx="941">
                  <c:v>20.946300000000001</c:v>
                </c:pt>
                <c:pt idx="942">
                  <c:v>21.158100000000001</c:v>
                </c:pt>
              </c:numCache>
            </c:numRef>
          </c:yVal>
          <c:smooth val="1"/>
          <c:extLst xmlns:c16r2="http://schemas.microsoft.com/office/drawing/2015/06/chart">
            <c:ext xmlns:c16="http://schemas.microsoft.com/office/drawing/2014/chart" uri="{C3380CC4-5D6E-409C-BE32-E72D297353CC}">
              <c16:uniqueId val="{00000000-C842-4269-8FE6-4C5F6DB0D13D}"/>
            </c:ext>
          </c:extLst>
        </c:ser>
        <c:ser>
          <c:idx val="1"/>
          <c:order val="1"/>
          <c:tx>
            <c:strRef>
              <c:f>'SPX Index'!$C$2</c:f>
              <c:strCache>
                <c:ptCount val="1"/>
                <c:pt idx="0">
                  <c:v>Media P/E</c:v>
                </c:pt>
              </c:strCache>
            </c:strRef>
          </c:tx>
          <c:spPr>
            <a:ln w="12700" cap="rnd">
              <a:solidFill>
                <a:schemeClr val="tx1"/>
              </a:solidFill>
              <a:round/>
            </a:ln>
            <a:effectLst/>
          </c:spPr>
          <c:marker>
            <c:symbol val="none"/>
          </c:marker>
          <c:xVal>
            <c:numRef>
              <c:f>'SPX Index'!$A$3:$A$945</c:f>
              <c:numCache>
                <c:formatCode>m/d/yyyy</c:formatCode>
                <c:ptCount val="943"/>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numCache>
            </c:numRef>
          </c:xVal>
          <c:yVal>
            <c:numRef>
              <c:f>'SPX Index'!$C$3:$C$945</c:f>
              <c:numCache>
                <c:formatCode>General</c:formatCode>
                <c:ptCount val="943"/>
                <c:pt idx="0">
                  <c:v>19.057555461293745</c:v>
                </c:pt>
                <c:pt idx="1">
                  <c:v>19.057555461293745</c:v>
                </c:pt>
                <c:pt idx="2">
                  <c:v>19.057555461293745</c:v>
                </c:pt>
                <c:pt idx="3">
                  <c:v>19.057555461293745</c:v>
                </c:pt>
                <c:pt idx="4">
                  <c:v>19.057555461293745</c:v>
                </c:pt>
                <c:pt idx="5">
                  <c:v>19.057555461293745</c:v>
                </c:pt>
                <c:pt idx="6">
                  <c:v>19.057555461293745</c:v>
                </c:pt>
                <c:pt idx="7">
                  <c:v>19.057555461293745</c:v>
                </c:pt>
                <c:pt idx="8">
                  <c:v>19.057555461293745</c:v>
                </c:pt>
                <c:pt idx="9">
                  <c:v>19.057555461293745</c:v>
                </c:pt>
                <c:pt idx="10">
                  <c:v>19.057555461293745</c:v>
                </c:pt>
                <c:pt idx="11">
                  <c:v>19.057555461293745</c:v>
                </c:pt>
                <c:pt idx="12">
                  <c:v>19.057555461293745</c:v>
                </c:pt>
                <c:pt idx="13">
                  <c:v>19.057555461293745</c:v>
                </c:pt>
                <c:pt idx="14">
                  <c:v>19.057555461293745</c:v>
                </c:pt>
                <c:pt idx="15">
                  <c:v>19.057555461293745</c:v>
                </c:pt>
                <c:pt idx="16">
                  <c:v>19.057555461293745</c:v>
                </c:pt>
                <c:pt idx="17">
                  <c:v>19.057555461293745</c:v>
                </c:pt>
                <c:pt idx="18">
                  <c:v>19.057555461293745</c:v>
                </c:pt>
                <c:pt idx="19">
                  <c:v>19.057555461293745</c:v>
                </c:pt>
                <c:pt idx="20">
                  <c:v>19.057555461293745</c:v>
                </c:pt>
                <c:pt idx="21">
                  <c:v>19.057555461293745</c:v>
                </c:pt>
                <c:pt idx="22">
                  <c:v>19.057555461293745</c:v>
                </c:pt>
                <c:pt idx="23">
                  <c:v>19.057555461293745</c:v>
                </c:pt>
                <c:pt idx="24">
                  <c:v>19.057555461293745</c:v>
                </c:pt>
                <c:pt idx="25">
                  <c:v>19.057555461293745</c:v>
                </c:pt>
                <c:pt idx="26">
                  <c:v>19.057555461293745</c:v>
                </c:pt>
                <c:pt idx="27">
                  <c:v>19.057555461293745</c:v>
                </c:pt>
                <c:pt idx="28">
                  <c:v>19.057555461293745</c:v>
                </c:pt>
                <c:pt idx="29">
                  <c:v>19.057555461293745</c:v>
                </c:pt>
                <c:pt idx="30">
                  <c:v>19.057555461293745</c:v>
                </c:pt>
                <c:pt idx="31">
                  <c:v>19.057555461293745</c:v>
                </c:pt>
                <c:pt idx="32">
                  <c:v>19.057555461293745</c:v>
                </c:pt>
                <c:pt idx="33">
                  <c:v>19.057555461293745</c:v>
                </c:pt>
                <c:pt idx="34">
                  <c:v>19.057555461293745</c:v>
                </c:pt>
                <c:pt idx="35">
                  <c:v>19.057555461293745</c:v>
                </c:pt>
                <c:pt idx="36">
                  <c:v>19.057555461293745</c:v>
                </c:pt>
                <c:pt idx="37">
                  <c:v>19.057555461293745</c:v>
                </c:pt>
                <c:pt idx="38">
                  <c:v>19.057555461293745</c:v>
                </c:pt>
                <c:pt idx="39">
                  <c:v>19.057555461293745</c:v>
                </c:pt>
                <c:pt idx="40">
                  <c:v>19.057555461293745</c:v>
                </c:pt>
                <c:pt idx="41">
                  <c:v>19.057555461293745</c:v>
                </c:pt>
                <c:pt idx="42">
                  <c:v>19.057555461293745</c:v>
                </c:pt>
                <c:pt idx="43">
                  <c:v>19.057555461293745</c:v>
                </c:pt>
                <c:pt idx="44">
                  <c:v>19.057555461293745</c:v>
                </c:pt>
                <c:pt idx="45">
                  <c:v>19.057555461293745</c:v>
                </c:pt>
                <c:pt idx="46">
                  <c:v>19.057555461293745</c:v>
                </c:pt>
                <c:pt idx="47">
                  <c:v>19.057555461293745</c:v>
                </c:pt>
                <c:pt idx="48">
                  <c:v>19.057555461293745</c:v>
                </c:pt>
                <c:pt idx="49">
                  <c:v>19.057555461293745</c:v>
                </c:pt>
                <c:pt idx="50">
                  <c:v>19.057555461293745</c:v>
                </c:pt>
                <c:pt idx="51">
                  <c:v>19.057555461293745</c:v>
                </c:pt>
                <c:pt idx="52">
                  <c:v>19.057555461293745</c:v>
                </c:pt>
                <c:pt idx="53">
                  <c:v>19.057555461293745</c:v>
                </c:pt>
                <c:pt idx="54">
                  <c:v>19.057555461293745</c:v>
                </c:pt>
                <c:pt idx="55">
                  <c:v>19.057555461293745</c:v>
                </c:pt>
                <c:pt idx="56">
                  <c:v>19.057555461293745</c:v>
                </c:pt>
                <c:pt idx="57">
                  <c:v>19.057555461293745</c:v>
                </c:pt>
                <c:pt idx="58">
                  <c:v>19.057555461293745</c:v>
                </c:pt>
                <c:pt idx="59">
                  <c:v>19.057555461293745</c:v>
                </c:pt>
                <c:pt idx="60">
                  <c:v>19.057555461293745</c:v>
                </c:pt>
                <c:pt idx="61">
                  <c:v>19.057555461293745</c:v>
                </c:pt>
                <c:pt idx="62">
                  <c:v>19.057555461293745</c:v>
                </c:pt>
                <c:pt idx="63">
                  <c:v>19.057555461293745</c:v>
                </c:pt>
                <c:pt idx="64">
                  <c:v>19.057555461293745</c:v>
                </c:pt>
                <c:pt idx="65">
                  <c:v>19.057555461293745</c:v>
                </c:pt>
                <c:pt idx="66">
                  <c:v>19.057555461293745</c:v>
                </c:pt>
                <c:pt idx="67">
                  <c:v>19.057555461293745</c:v>
                </c:pt>
                <c:pt idx="68">
                  <c:v>19.057555461293745</c:v>
                </c:pt>
                <c:pt idx="69">
                  <c:v>19.057555461293745</c:v>
                </c:pt>
                <c:pt idx="70">
                  <c:v>19.057555461293745</c:v>
                </c:pt>
                <c:pt idx="71">
                  <c:v>19.057555461293745</c:v>
                </c:pt>
                <c:pt idx="72">
                  <c:v>19.057555461293745</c:v>
                </c:pt>
                <c:pt idx="73">
                  <c:v>19.057555461293745</c:v>
                </c:pt>
                <c:pt idx="74">
                  <c:v>19.057555461293745</c:v>
                </c:pt>
                <c:pt idx="75">
                  <c:v>19.057555461293745</c:v>
                </c:pt>
                <c:pt idx="76">
                  <c:v>19.057555461293745</c:v>
                </c:pt>
                <c:pt idx="77">
                  <c:v>19.057555461293745</c:v>
                </c:pt>
                <c:pt idx="78">
                  <c:v>19.057555461293745</c:v>
                </c:pt>
                <c:pt idx="79">
                  <c:v>19.057555461293745</c:v>
                </c:pt>
                <c:pt idx="80">
                  <c:v>19.057555461293745</c:v>
                </c:pt>
                <c:pt idx="81">
                  <c:v>19.057555461293745</c:v>
                </c:pt>
                <c:pt idx="82">
                  <c:v>19.057555461293745</c:v>
                </c:pt>
                <c:pt idx="83">
                  <c:v>19.057555461293745</c:v>
                </c:pt>
                <c:pt idx="84">
                  <c:v>19.057555461293745</c:v>
                </c:pt>
                <c:pt idx="85">
                  <c:v>19.057555461293745</c:v>
                </c:pt>
                <c:pt idx="86">
                  <c:v>19.057555461293745</c:v>
                </c:pt>
                <c:pt idx="87">
                  <c:v>19.057555461293745</c:v>
                </c:pt>
                <c:pt idx="88">
                  <c:v>19.057555461293745</c:v>
                </c:pt>
                <c:pt idx="89">
                  <c:v>19.057555461293745</c:v>
                </c:pt>
                <c:pt idx="90">
                  <c:v>19.057555461293745</c:v>
                </c:pt>
                <c:pt idx="91">
                  <c:v>19.057555461293745</c:v>
                </c:pt>
                <c:pt idx="92">
                  <c:v>19.057555461293745</c:v>
                </c:pt>
                <c:pt idx="93">
                  <c:v>19.057555461293745</c:v>
                </c:pt>
                <c:pt idx="94">
                  <c:v>19.057555461293745</c:v>
                </c:pt>
                <c:pt idx="95">
                  <c:v>19.057555461293745</c:v>
                </c:pt>
                <c:pt idx="96">
                  <c:v>19.057555461293745</c:v>
                </c:pt>
                <c:pt idx="97">
                  <c:v>19.057555461293745</c:v>
                </c:pt>
                <c:pt idx="98">
                  <c:v>19.057555461293745</c:v>
                </c:pt>
                <c:pt idx="99">
                  <c:v>19.057555461293745</c:v>
                </c:pt>
                <c:pt idx="100">
                  <c:v>19.057555461293745</c:v>
                </c:pt>
                <c:pt idx="101">
                  <c:v>19.057555461293745</c:v>
                </c:pt>
                <c:pt idx="102">
                  <c:v>19.057555461293745</c:v>
                </c:pt>
                <c:pt idx="103">
                  <c:v>19.057555461293745</c:v>
                </c:pt>
                <c:pt idx="104">
                  <c:v>19.057555461293745</c:v>
                </c:pt>
                <c:pt idx="105">
                  <c:v>19.057555461293745</c:v>
                </c:pt>
                <c:pt idx="106">
                  <c:v>19.057555461293745</c:v>
                </c:pt>
                <c:pt idx="107">
                  <c:v>19.057555461293745</c:v>
                </c:pt>
                <c:pt idx="108">
                  <c:v>19.057555461293745</c:v>
                </c:pt>
                <c:pt idx="109">
                  <c:v>19.057555461293745</c:v>
                </c:pt>
                <c:pt idx="110">
                  <c:v>19.057555461293745</c:v>
                </c:pt>
                <c:pt idx="111">
                  <c:v>19.057555461293745</c:v>
                </c:pt>
                <c:pt idx="112">
                  <c:v>19.057555461293745</c:v>
                </c:pt>
                <c:pt idx="113">
                  <c:v>19.057555461293745</c:v>
                </c:pt>
                <c:pt idx="114">
                  <c:v>19.057555461293745</c:v>
                </c:pt>
                <c:pt idx="115">
                  <c:v>19.057555461293745</c:v>
                </c:pt>
                <c:pt idx="116">
                  <c:v>19.057555461293745</c:v>
                </c:pt>
                <c:pt idx="117">
                  <c:v>19.057555461293745</c:v>
                </c:pt>
                <c:pt idx="118">
                  <c:v>19.057555461293745</c:v>
                </c:pt>
                <c:pt idx="119">
                  <c:v>19.057555461293745</c:v>
                </c:pt>
                <c:pt idx="120">
                  <c:v>19.057555461293745</c:v>
                </c:pt>
                <c:pt idx="121">
                  <c:v>19.057555461293745</c:v>
                </c:pt>
                <c:pt idx="122">
                  <c:v>19.057555461293745</c:v>
                </c:pt>
                <c:pt idx="123">
                  <c:v>19.057555461293745</c:v>
                </c:pt>
                <c:pt idx="124">
                  <c:v>19.057555461293745</c:v>
                </c:pt>
                <c:pt idx="125">
                  <c:v>19.057555461293745</c:v>
                </c:pt>
                <c:pt idx="126">
                  <c:v>19.057555461293745</c:v>
                </c:pt>
                <c:pt idx="127">
                  <c:v>19.057555461293745</c:v>
                </c:pt>
                <c:pt idx="128">
                  <c:v>19.057555461293745</c:v>
                </c:pt>
                <c:pt idx="129">
                  <c:v>19.057555461293745</c:v>
                </c:pt>
                <c:pt idx="130">
                  <c:v>19.057555461293745</c:v>
                </c:pt>
                <c:pt idx="131">
                  <c:v>19.057555461293745</c:v>
                </c:pt>
                <c:pt idx="132">
                  <c:v>19.057555461293745</c:v>
                </c:pt>
                <c:pt idx="133">
                  <c:v>19.057555461293745</c:v>
                </c:pt>
                <c:pt idx="134">
                  <c:v>19.057555461293745</c:v>
                </c:pt>
                <c:pt idx="135">
                  <c:v>19.057555461293745</c:v>
                </c:pt>
                <c:pt idx="136">
                  <c:v>19.057555461293745</c:v>
                </c:pt>
                <c:pt idx="137">
                  <c:v>19.057555461293745</c:v>
                </c:pt>
                <c:pt idx="138">
                  <c:v>19.057555461293745</c:v>
                </c:pt>
                <c:pt idx="139">
                  <c:v>19.057555461293745</c:v>
                </c:pt>
                <c:pt idx="140">
                  <c:v>19.057555461293745</c:v>
                </c:pt>
                <c:pt idx="141">
                  <c:v>19.057555461293745</c:v>
                </c:pt>
                <c:pt idx="142">
                  <c:v>19.057555461293745</c:v>
                </c:pt>
                <c:pt idx="143">
                  <c:v>19.057555461293745</c:v>
                </c:pt>
                <c:pt idx="144">
                  <c:v>19.057555461293745</c:v>
                </c:pt>
                <c:pt idx="145">
                  <c:v>19.057555461293745</c:v>
                </c:pt>
                <c:pt idx="146">
                  <c:v>19.057555461293745</c:v>
                </c:pt>
                <c:pt idx="147">
                  <c:v>19.057555461293745</c:v>
                </c:pt>
                <c:pt idx="148">
                  <c:v>19.057555461293745</c:v>
                </c:pt>
                <c:pt idx="149">
                  <c:v>19.057555461293745</c:v>
                </c:pt>
                <c:pt idx="150">
                  <c:v>19.057555461293745</c:v>
                </c:pt>
                <c:pt idx="151">
                  <c:v>19.057555461293745</c:v>
                </c:pt>
                <c:pt idx="152">
                  <c:v>19.057555461293745</c:v>
                </c:pt>
                <c:pt idx="153">
                  <c:v>19.057555461293745</c:v>
                </c:pt>
                <c:pt idx="154">
                  <c:v>19.057555461293745</c:v>
                </c:pt>
                <c:pt idx="155">
                  <c:v>19.057555461293745</c:v>
                </c:pt>
                <c:pt idx="156">
                  <c:v>19.057555461293745</c:v>
                </c:pt>
                <c:pt idx="157">
                  <c:v>19.057555461293745</c:v>
                </c:pt>
                <c:pt idx="158">
                  <c:v>19.057555461293745</c:v>
                </c:pt>
                <c:pt idx="159">
                  <c:v>19.057555461293745</c:v>
                </c:pt>
                <c:pt idx="160">
                  <c:v>19.057555461293745</c:v>
                </c:pt>
                <c:pt idx="161">
                  <c:v>19.057555461293745</c:v>
                </c:pt>
                <c:pt idx="162">
                  <c:v>19.057555461293745</c:v>
                </c:pt>
                <c:pt idx="163">
                  <c:v>19.057555461293745</c:v>
                </c:pt>
                <c:pt idx="164">
                  <c:v>19.057555461293745</c:v>
                </c:pt>
                <c:pt idx="165">
                  <c:v>19.057555461293745</c:v>
                </c:pt>
                <c:pt idx="166">
                  <c:v>19.057555461293745</c:v>
                </c:pt>
                <c:pt idx="167">
                  <c:v>19.057555461293745</c:v>
                </c:pt>
                <c:pt idx="168">
                  <c:v>19.057555461293745</c:v>
                </c:pt>
                <c:pt idx="169">
                  <c:v>19.057555461293745</c:v>
                </c:pt>
                <c:pt idx="170">
                  <c:v>19.057555461293745</c:v>
                </c:pt>
                <c:pt idx="171">
                  <c:v>19.057555461293745</c:v>
                </c:pt>
                <c:pt idx="172">
                  <c:v>19.057555461293745</c:v>
                </c:pt>
                <c:pt idx="173">
                  <c:v>19.057555461293745</c:v>
                </c:pt>
                <c:pt idx="174">
                  <c:v>19.057555461293745</c:v>
                </c:pt>
                <c:pt idx="175">
                  <c:v>19.057555461293745</c:v>
                </c:pt>
                <c:pt idx="176">
                  <c:v>19.057555461293745</c:v>
                </c:pt>
                <c:pt idx="177">
                  <c:v>19.057555461293745</c:v>
                </c:pt>
                <c:pt idx="178">
                  <c:v>19.057555461293745</c:v>
                </c:pt>
                <c:pt idx="179">
                  <c:v>19.057555461293745</c:v>
                </c:pt>
                <c:pt idx="180">
                  <c:v>19.057555461293745</c:v>
                </c:pt>
                <c:pt idx="181">
                  <c:v>19.057555461293745</c:v>
                </c:pt>
                <c:pt idx="182">
                  <c:v>19.057555461293745</c:v>
                </c:pt>
                <c:pt idx="183">
                  <c:v>19.057555461293745</c:v>
                </c:pt>
                <c:pt idx="184">
                  <c:v>19.057555461293745</c:v>
                </c:pt>
                <c:pt idx="185">
                  <c:v>19.057555461293745</c:v>
                </c:pt>
                <c:pt idx="186">
                  <c:v>19.057555461293745</c:v>
                </c:pt>
                <c:pt idx="187">
                  <c:v>19.057555461293745</c:v>
                </c:pt>
                <c:pt idx="188">
                  <c:v>19.057555461293745</c:v>
                </c:pt>
                <c:pt idx="189">
                  <c:v>19.057555461293745</c:v>
                </c:pt>
                <c:pt idx="190">
                  <c:v>19.057555461293745</c:v>
                </c:pt>
                <c:pt idx="191">
                  <c:v>19.057555461293745</c:v>
                </c:pt>
                <c:pt idx="192">
                  <c:v>19.057555461293745</c:v>
                </c:pt>
                <c:pt idx="193">
                  <c:v>19.057555461293745</c:v>
                </c:pt>
                <c:pt idx="194">
                  <c:v>19.057555461293745</c:v>
                </c:pt>
                <c:pt idx="195">
                  <c:v>19.057555461293745</c:v>
                </c:pt>
                <c:pt idx="196">
                  <c:v>19.057555461293745</c:v>
                </c:pt>
                <c:pt idx="197">
                  <c:v>19.057555461293745</c:v>
                </c:pt>
                <c:pt idx="198">
                  <c:v>19.057555461293745</c:v>
                </c:pt>
                <c:pt idx="199">
                  <c:v>19.057555461293745</c:v>
                </c:pt>
                <c:pt idx="200">
                  <c:v>19.057555461293745</c:v>
                </c:pt>
                <c:pt idx="201">
                  <c:v>19.057555461293745</c:v>
                </c:pt>
                <c:pt idx="202">
                  <c:v>19.057555461293745</c:v>
                </c:pt>
                <c:pt idx="203">
                  <c:v>19.057555461293745</c:v>
                </c:pt>
                <c:pt idx="204">
                  <c:v>19.057555461293745</c:v>
                </c:pt>
                <c:pt idx="205">
                  <c:v>19.057555461293745</c:v>
                </c:pt>
                <c:pt idx="206">
                  <c:v>19.057555461293745</c:v>
                </c:pt>
                <c:pt idx="207">
                  <c:v>19.057555461293745</c:v>
                </c:pt>
                <c:pt idx="208">
                  <c:v>19.057555461293745</c:v>
                </c:pt>
                <c:pt idx="209">
                  <c:v>19.057555461293745</c:v>
                </c:pt>
                <c:pt idx="210">
                  <c:v>19.057555461293745</c:v>
                </c:pt>
                <c:pt idx="211">
                  <c:v>19.057555461293745</c:v>
                </c:pt>
                <c:pt idx="212">
                  <c:v>19.057555461293745</c:v>
                </c:pt>
                <c:pt idx="213">
                  <c:v>19.057555461293745</c:v>
                </c:pt>
                <c:pt idx="214">
                  <c:v>19.057555461293745</c:v>
                </c:pt>
                <c:pt idx="215">
                  <c:v>19.057555461293745</c:v>
                </c:pt>
                <c:pt idx="216">
                  <c:v>19.057555461293745</c:v>
                </c:pt>
                <c:pt idx="217">
                  <c:v>19.057555461293745</c:v>
                </c:pt>
                <c:pt idx="218">
                  <c:v>19.057555461293745</c:v>
                </c:pt>
                <c:pt idx="219">
                  <c:v>19.057555461293745</c:v>
                </c:pt>
                <c:pt idx="220">
                  <c:v>19.057555461293745</c:v>
                </c:pt>
                <c:pt idx="221">
                  <c:v>19.057555461293745</c:v>
                </c:pt>
                <c:pt idx="222">
                  <c:v>19.057555461293745</c:v>
                </c:pt>
                <c:pt idx="223">
                  <c:v>19.057555461293745</c:v>
                </c:pt>
                <c:pt idx="224">
                  <c:v>19.057555461293745</c:v>
                </c:pt>
                <c:pt idx="225">
                  <c:v>19.057555461293745</c:v>
                </c:pt>
                <c:pt idx="226">
                  <c:v>19.057555461293745</c:v>
                </c:pt>
                <c:pt idx="227">
                  <c:v>19.057555461293745</c:v>
                </c:pt>
                <c:pt idx="228">
                  <c:v>19.057555461293745</c:v>
                </c:pt>
                <c:pt idx="229">
                  <c:v>19.057555461293745</c:v>
                </c:pt>
                <c:pt idx="230">
                  <c:v>19.057555461293745</c:v>
                </c:pt>
                <c:pt idx="231">
                  <c:v>19.057555461293745</c:v>
                </c:pt>
                <c:pt idx="232">
                  <c:v>19.057555461293745</c:v>
                </c:pt>
                <c:pt idx="233">
                  <c:v>19.057555461293745</c:v>
                </c:pt>
                <c:pt idx="234">
                  <c:v>19.057555461293745</c:v>
                </c:pt>
                <c:pt idx="235">
                  <c:v>19.057555461293745</c:v>
                </c:pt>
                <c:pt idx="236">
                  <c:v>19.057555461293745</c:v>
                </c:pt>
                <c:pt idx="237">
                  <c:v>19.057555461293745</c:v>
                </c:pt>
                <c:pt idx="238">
                  <c:v>19.057555461293745</c:v>
                </c:pt>
                <c:pt idx="239">
                  <c:v>19.057555461293745</c:v>
                </c:pt>
                <c:pt idx="240">
                  <c:v>19.057555461293745</c:v>
                </c:pt>
                <c:pt idx="241">
                  <c:v>19.057555461293745</c:v>
                </c:pt>
                <c:pt idx="242">
                  <c:v>19.057555461293745</c:v>
                </c:pt>
                <c:pt idx="243">
                  <c:v>19.057555461293745</c:v>
                </c:pt>
                <c:pt idx="244">
                  <c:v>19.057555461293745</c:v>
                </c:pt>
                <c:pt idx="245">
                  <c:v>19.057555461293745</c:v>
                </c:pt>
                <c:pt idx="246">
                  <c:v>19.057555461293745</c:v>
                </c:pt>
                <c:pt idx="247">
                  <c:v>19.057555461293745</c:v>
                </c:pt>
                <c:pt idx="248">
                  <c:v>19.057555461293745</c:v>
                </c:pt>
                <c:pt idx="249">
                  <c:v>19.057555461293745</c:v>
                </c:pt>
                <c:pt idx="250">
                  <c:v>19.057555461293745</c:v>
                </c:pt>
                <c:pt idx="251">
                  <c:v>19.057555461293745</c:v>
                </c:pt>
                <c:pt idx="252">
                  <c:v>19.057555461293745</c:v>
                </c:pt>
                <c:pt idx="253">
                  <c:v>19.057555461293745</c:v>
                </c:pt>
                <c:pt idx="254">
                  <c:v>19.057555461293745</c:v>
                </c:pt>
                <c:pt idx="255">
                  <c:v>19.057555461293745</c:v>
                </c:pt>
                <c:pt idx="256">
                  <c:v>19.057555461293745</c:v>
                </c:pt>
                <c:pt idx="257">
                  <c:v>19.057555461293745</c:v>
                </c:pt>
                <c:pt idx="258">
                  <c:v>19.057555461293745</c:v>
                </c:pt>
                <c:pt idx="259">
                  <c:v>19.057555461293745</c:v>
                </c:pt>
                <c:pt idx="260">
                  <c:v>19.057555461293745</c:v>
                </c:pt>
                <c:pt idx="261">
                  <c:v>19.057555461293745</c:v>
                </c:pt>
                <c:pt idx="262">
                  <c:v>19.057555461293745</c:v>
                </c:pt>
                <c:pt idx="263">
                  <c:v>19.057555461293745</c:v>
                </c:pt>
                <c:pt idx="264">
                  <c:v>19.057555461293745</c:v>
                </c:pt>
                <c:pt idx="265">
                  <c:v>19.057555461293745</c:v>
                </c:pt>
                <c:pt idx="266">
                  <c:v>19.057555461293745</c:v>
                </c:pt>
                <c:pt idx="267">
                  <c:v>19.057555461293745</c:v>
                </c:pt>
                <c:pt idx="268">
                  <c:v>19.057555461293745</c:v>
                </c:pt>
                <c:pt idx="269">
                  <c:v>19.057555461293745</c:v>
                </c:pt>
                <c:pt idx="270">
                  <c:v>19.057555461293745</c:v>
                </c:pt>
                <c:pt idx="271">
                  <c:v>19.057555461293745</c:v>
                </c:pt>
                <c:pt idx="272">
                  <c:v>19.057555461293745</c:v>
                </c:pt>
                <c:pt idx="273">
                  <c:v>19.057555461293745</c:v>
                </c:pt>
                <c:pt idx="274">
                  <c:v>19.057555461293745</c:v>
                </c:pt>
                <c:pt idx="275">
                  <c:v>19.057555461293745</c:v>
                </c:pt>
                <c:pt idx="276">
                  <c:v>19.057555461293745</c:v>
                </c:pt>
                <c:pt idx="277">
                  <c:v>19.057555461293745</c:v>
                </c:pt>
                <c:pt idx="278">
                  <c:v>19.057555461293745</c:v>
                </c:pt>
                <c:pt idx="279">
                  <c:v>19.057555461293745</c:v>
                </c:pt>
                <c:pt idx="280">
                  <c:v>19.057555461293745</c:v>
                </c:pt>
                <c:pt idx="281">
                  <c:v>19.057555461293745</c:v>
                </c:pt>
                <c:pt idx="282">
                  <c:v>19.057555461293745</c:v>
                </c:pt>
                <c:pt idx="283">
                  <c:v>19.057555461293745</c:v>
                </c:pt>
                <c:pt idx="284">
                  <c:v>19.057555461293745</c:v>
                </c:pt>
                <c:pt idx="285">
                  <c:v>19.057555461293745</c:v>
                </c:pt>
                <c:pt idx="286">
                  <c:v>19.057555461293745</c:v>
                </c:pt>
                <c:pt idx="287">
                  <c:v>19.057555461293745</c:v>
                </c:pt>
                <c:pt idx="288">
                  <c:v>19.057555461293745</c:v>
                </c:pt>
                <c:pt idx="289">
                  <c:v>19.057555461293745</c:v>
                </c:pt>
                <c:pt idx="290">
                  <c:v>19.057555461293745</c:v>
                </c:pt>
                <c:pt idx="291">
                  <c:v>19.057555461293745</c:v>
                </c:pt>
                <c:pt idx="292">
                  <c:v>19.057555461293745</c:v>
                </c:pt>
                <c:pt idx="293">
                  <c:v>19.057555461293745</c:v>
                </c:pt>
                <c:pt idx="294">
                  <c:v>19.057555461293745</c:v>
                </c:pt>
                <c:pt idx="295">
                  <c:v>19.057555461293745</c:v>
                </c:pt>
                <c:pt idx="296">
                  <c:v>19.057555461293745</c:v>
                </c:pt>
                <c:pt idx="297">
                  <c:v>19.057555461293745</c:v>
                </c:pt>
                <c:pt idx="298">
                  <c:v>19.057555461293745</c:v>
                </c:pt>
                <c:pt idx="299">
                  <c:v>19.057555461293745</c:v>
                </c:pt>
                <c:pt idx="300">
                  <c:v>19.057555461293745</c:v>
                </c:pt>
                <c:pt idx="301">
                  <c:v>19.057555461293745</c:v>
                </c:pt>
                <c:pt idx="302">
                  <c:v>19.057555461293745</c:v>
                </c:pt>
                <c:pt idx="303">
                  <c:v>19.057555461293745</c:v>
                </c:pt>
                <c:pt idx="304">
                  <c:v>19.057555461293745</c:v>
                </c:pt>
                <c:pt idx="305">
                  <c:v>19.057555461293745</c:v>
                </c:pt>
                <c:pt idx="306">
                  <c:v>19.057555461293745</c:v>
                </c:pt>
                <c:pt idx="307">
                  <c:v>19.057555461293745</c:v>
                </c:pt>
                <c:pt idx="308">
                  <c:v>19.057555461293745</c:v>
                </c:pt>
                <c:pt idx="309">
                  <c:v>19.057555461293745</c:v>
                </c:pt>
                <c:pt idx="310">
                  <c:v>19.057555461293745</c:v>
                </c:pt>
                <c:pt idx="311">
                  <c:v>19.057555461293745</c:v>
                </c:pt>
                <c:pt idx="312">
                  <c:v>19.057555461293745</c:v>
                </c:pt>
                <c:pt idx="313">
                  <c:v>19.057555461293745</c:v>
                </c:pt>
                <c:pt idx="314">
                  <c:v>19.057555461293745</c:v>
                </c:pt>
                <c:pt idx="315">
                  <c:v>19.057555461293745</c:v>
                </c:pt>
                <c:pt idx="316">
                  <c:v>19.057555461293745</c:v>
                </c:pt>
                <c:pt idx="317">
                  <c:v>19.057555461293745</c:v>
                </c:pt>
                <c:pt idx="318">
                  <c:v>19.057555461293745</c:v>
                </c:pt>
                <c:pt idx="319">
                  <c:v>19.057555461293745</c:v>
                </c:pt>
                <c:pt idx="320">
                  <c:v>19.057555461293745</c:v>
                </c:pt>
                <c:pt idx="321">
                  <c:v>19.057555461293745</c:v>
                </c:pt>
                <c:pt idx="322">
                  <c:v>19.057555461293745</c:v>
                </c:pt>
                <c:pt idx="323">
                  <c:v>19.057555461293745</c:v>
                </c:pt>
                <c:pt idx="324">
                  <c:v>19.057555461293745</c:v>
                </c:pt>
                <c:pt idx="325">
                  <c:v>19.057555461293745</c:v>
                </c:pt>
                <c:pt idx="326">
                  <c:v>19.057555461293745</c:v>
                </c:pt>
                <c:pt idx="327">
                  <c:v>19.057555461293745</c:v>
                </c:pt>
                <c:pt idx="328">
                  <c:v>19.057555461293745</c:v>
                </c:pt>
                <c:pt idx="329">
                  <c:v>19.057555461293745</c:v>
                </c:pt>
                <c:pt idx="330">
                  <c:v>19.057555461293745</c:v>
                </c:pt>
                <c:pt idx="331">
                  <c:v>19.057555461293745</c:v>
                </c:pt>
                <c:pt idx="332">
                  <c:v>19.057555461293745</c:v>
                </c:pt>
                <c:pt idx="333">
                  <c:v>19.057555461293745</c:v>
                </c:pt>
                <c:pt idx="334">
                  <c:v>19.057555461293745</c:v>
                </c:pt>
                <c:pt idx="335">
                  <c:v>19.057555461293745</c:v>
                </c:pt>
                <c:pt idx="336">
                  <c:v>19.057555461293745</c:v>
                </c:pt>
                <c:pt idx="337">
                  <c:v>19.057555461293745</c:v>
                </c:pt>
                <c:pt idx="338">
                  <c:v>19.057555461293745</c:v>
                </c:pt>
                <c:pt idx="339">
                  <c:v>19.057555461293745</c:v>
                </c:pt>
                <c:pt idx="340">
                  <c:v>19.057555461293745</c:v>
                </c:pt>
                <c:pt idx="341">
                  <c:v>19.057555461293745</c:v>
                </c:pt>
                <c:pt idx="342">
                  <c:v>19.057555461293745</c:v>
                </c:pt>
                <c:pt idx="343">
                  <c:v>19.057555461293745</c:v>
                </c:pt>
                <c:pt idx="344">
                  <c:v>19.057555461293745</c:v>
                </c:pt>
                <c:pt idx="345">
                  <c:v>19.057555461293745</c:v>
                </c:pt>
                <c:pt idx="346">
                  <c:v>19.057555461293745</c:v>
                </c:pt>
                <c:pt idx="347">
                  <c:v>19.057555461293745</c:v>
                </c:pt>
                <c:pt idx="348">
                  <c:v>19.057555461293745</c:v>
                </c:pt>
                <c:pt idx="349">
                  <c:v>19.057555461293745</c:v>
                </c:pt>
                <c:pt idx="350">
                  <c:v>19.057555461293745</c:v>
                </c:pt>
                <c:pt idx="351">
                  <c:v>19.057555461293745</c:v>
                </c:pt>
                <c:pt idx="352">
                  <c:v>19.057555461293745</c:v>
                </c:pt>
                <c:pt idx="353">
                  <c:v>19.057555461293745</c:v>
                </c:pt>
                <c:pt idx="354">
                  <c:v>19.057555461293745</c:v>
                </c:pt>
                <c:pt idx="355">
                  <c:v>19.057555461293745</c:v>
                </c:pt>
                <c:pt idx="356">
                  <c:v>19.057555461293745</c:v>
                </c:pt>
                <c:pt idx="357">
                  <c:v>19.057555461293745</c:v>
                </c:pt>
                <c:pt idx="358">
                  <c:v>19.057555461293745</c:v>
                </c:pt>
                <c:pt idx="359">
                  <c:v>19.057555461293745</c:v>
                </c:pt>
                <c:pt idx="360">
                  <c:v>19.057555461293745</c:v>
                </c:pt>
                <c:pt idx="361">
                  <c:v>19.057555461293745</c:v>
                </c:pt>
                <c:pt idx="362">
                  <c:v>19.057555461293745</c:v>
                </c:pt>
                <c:pt idx="363">
                  <c:v>19.057555461293745</c:v>
                </c:pt>
                <c:pt idx="364">
                  <c:v>19.057555461293745</c:v>
                </c:pt>
                <c:pt idx="365">
                  <c:v>19.057555461293745</c:v>
                </c:pt>
                <c:pt idx="366">
                  <c:v>19.057555461293745</c:v>
                </c:pt>
                <c:pt idx="367">
                  <c:v>19.057555461293745</c:v>
                </c:pt>
                <c:pt idx="368">
                  <c:v>19.057555461293745</c:v>
                </c:pt>
                <c:pt idx="369">
                  <c:v>19.057555461293745</c:v>
                </c:pt>
                <c:pt idx="370">
                  <c:v>19.057555461293745</c:v>
                </c:pt>
                <c:pt idx="371">
                  <c:v>19.057555461293745</c:v>
                </c:pt>
                <c:pt idx="372">
                  <c:v>19.057555461293745</c:v>
                </c:pt>
                <c:pt idx="373">
                  <c:v>19.057555461293745</c:v>
                </c:pt>
                <c:pt idx="374">
                  <c:v>19.057555461293745</c:v>
                </c:pt>
                <c:pt idx="375">
                  <c:v>19.057555461293745</c:v>
                </c:pt>
                <c:pt idx="376">
                  <c:v>19.057555461293745</c:v>
                </c:pt>
                <c:pt idx="377">
                  <c:v>19.057555461293745</c:v>
                </c:pt>
                <c:pt idx="378">
                  <c:v>19.057555461293745</c:v>
                </c:pt>
                <c:pt idx="379">
                  <c:v>19.057555461293745</c:v>
                </c:pt>
                <c:pt idx="380">
                  <c:v>19.057555461293745</c:v>
                </c:pt>
                <c:pt idx="381">
                  <c:v>19.057555461293745</c:v>
                </c:pt>
                <c:pt idx="382">
                  <c:v>19.057555461293745</c:v>
                </c:pt>
                <c:pt idx="383">
                  <c:v>19.057555461293745</c:v>
                </c:pt>
                <c:pt idx="384">
                  <c:v>19.057555461293745</c:v>
                </c:pt>
                <c:pt idx="385">
                  <c:v>19.057555461293745</c:v>
                </c:pt>
                <c:pt idx="386">
                  <c:v>19.057555461293745</c:v>
                </c:pt>
                <c:pt idx="387">
                  <c:v>19.057555461293745</c:v>
                </c:pt>
                <c:pt idx="388">
                  <c:v>19.057555461293745</c:v>
                </c:pt>
                <c:pt idx="389">
                  <c:v>19.057555461293745</c:v>
                </c:pt>
                <c:pt idx="390">
                  <c:v>19.057555461293745</c:v>
                </c:pt>
                <c:pt idx="391">
                  <c:v>19.057555461293745</c:v>
                </c:pt>
                <c:pt idx="392">
                  <c:v>19.057555461293745</c:v>
                </c:pt>
                <c:pt idx="393">
                  <c:v>19.057555461293745</c:v>
                </c:pt>
                <c:pt idx="394">
                  <c:v>19.057555461293745</c:v>
                </c:pt>
                <c:pt idx="395">
                  <c:v>19.057555461293745</c:v>
                </c:pt>
                <c:pt idx="396">
                  <c:v>19.057555461293745</c:v>
                </c:pt>
                <c:pt idx="397">
                  <c:v>19.057555461293745</c:v>
                </c:pt>
                <c:pt idx="398">
                  <c:v>19.057555461293745</c:v>
                </c:pt>
                <c:pt idx="399">
                  <c:v>19.057555461293745</c:v>
                </c:pt>
                <c:pt idx="400">
                  <c:v>19.057555461293745</c:v>
                </c:pt>
                <c:pt idx="401">
                  <c:v>19.057555461293745</c:v>
                </c:pt>
                <c:pt idx="402">
                  <c:v>19.057555461293745</c:v>
                </c:pt>
                <c:pt idx="403">
                  <c:v>19.057555461293745</c:v>
                </c:pt>
                <c:pt idx="404">
                  <c:v>19.057555461293745</c:v>
                </c:pt>
                <c:pt idx="405">
                  <c:v>19.057555461293745</c:v>
                </c:pt>
                <c:pt idx="406">
                  <c:v>19.057555461293745</c:v>
                </c:pt>
                <c:pt idx="407">
                  <c:v>19.057555461293745</c:v>
                </c:pt>
                <c:pt idx="408">
                  <c:v>19.057555461293745</c:v>
                </c:pt>
                <c:pt idx="409">
                  <c:v>19.057555461293745</c:v>
                </c:pt>
                <c:pt idx="410">
                  <c:v>19.057555461293745</c:v>
                </c:pt>
                <c:pt idx="411">
                  <c:v>19.057555461293745</c:v>
                </c:pt>
                <c:pt idx="412">
                  <c:v>19.057555461293745</c:v>
                </c:pt>
                <c:pt idx="413">
                  <c:v>19.057555461293745</c:v>
                </c:pt>
                <c:pt idx="414">
                  <c:v>19.057555461293745</c:v>
                </c:pt>
                <c:pt idx="415">
                  <c:v>19.057555461293745</c:v>
                </c:pt>
                <c:pt idx="416">
                  <c:v>19.057555461293745</c:v>
                </c:pt>
                <c:pt idx="417">
                  <c:v>19.057555461293745</c:v>
                </c:pt>
                <c:pt idx="418">
                  <c:v>19.057555461293745</c:v>
                </c:pt>
                <c:pt idx="419">
                  <c:v>19.057555461293745</c:v>
                </c:pt>
                <c:pt idx="420">
                  <c:v>19.057555461293745</c:v>
                </c:pt>
                <c:pt idx="421">
                  <c:v>19.057555461293745</c:v>
                </c:pt>
                <c:pt idx="422">
                  <c:v>19.057555461293745</c:v>
                </c:pt>
                <c:pt idx="423">
                  <c:v>19.057555461293745</c:v>
                </c:pt>
                <c:pt idx="424">
                  <c:v>19.057555461293745</c:v>
                </c:pt>
                <c:pt idx="425">
                  <c:v>19.057555461293745</c:v>
                </c:pt>
                <c:pt idx="426">
                  <c:v>19.057555461293745</c:v>
                </c:pt>
                <c:pt idx="427">
                  <c:v>19.057555461293745</c:v>
                </c:pt>
                <c:pt idx="428">
                  <c:v>19.057555461293745</c:v>
                </c:pt>
                <c:pt idx="429">
                  <c:v>19.057555461293745</c:v>
                </c:pt>
                <c:pt idx="430">
                  <c:v>19.057555461293745</c:v>
                </c:pt>
                <c:pt idx="431">
                  <c:v>19.057555461293745</c:v>
                </c:pt>
                <c:pt idx="432">
                  <c:v>19.057555461293745</c:v>
                </c:pt>
                <c:pt idx="433">
                  <c:v>19.057555461293745</c:v>
                </c:pt>
                <c:pt idx="434">
                  <c:v>19.057555461293745</c:v>
                </c:pt>
                <c:pt idx="435">
                  <c:v>19.057555461293745</c:v>
                </c:pt>
                <c:pt idx="436">
                  <c:v>19.057555461293745</c:v>
                </c:pt>
                <c:pt idx="437">
                  <c:v>19.057555461293745</c:v>
                </c:pt>
                <c:pt idx="438">
                  <c:v>19.057555461293745</c:v>
                </c:pt>
                <c:pt idx="439">
                  <c:v>19.057555461293745</c:v>
                </c:pt>
                <c:pt idx="440">
                  <c:v>19.057555461293745</c:v>
                </c:pt>
                <c:pt idx="441">
                  <c:v>19.057555461293745</c:v>
                </c:pt>
                <c:pt idx="442">
                  <c:v>19.057555461293745</c:v>
                </c:pt>
                <c:pt idx="443">
                  <c:v>19.057555461293745</c:v>
                </c:pt>
                <c:pt idx="444">
                  <c:v>19.057555461293745</c:v>
                </c:pt>
                <c:pt idx="445">
                  <c:v>19.057555461293745</c:v>
                </c:pt>
                <c:pt idx="446">
                  <c:v>19.057555461293745</c:v>
                </c:pt>
                <c:pt idx="447">
                  <c:v>19.057555461293745</c:v>
                </c:pt>
                <c:pt idx="448">
                  <c:v>19.057555461293745</c:v>
                </c:pt>
                <c:pt idx="449">
                  <c:v>19.057555461293745</c:v>
                </c:pt>
                <c:pt idx="450">
                  <c:v>19.057555461293745</c:v>
                </c:pt>
                <c:pt idx="451">
                  <c:v>19.057555461293745</c:v>
                </c:pt>
                <c:pt idx="452">
                  <c:v>19.057555461293745</c:v>
                </c:pt>
                <c:pt idx="453">
                  <c:v>19.057555461293745</c:v>
                </c:pt>
                <c:pt idx="454">
                  <c:v>19.057555461293745</c:v>
                </c:pt>
                <c:pt idx="455">
                  <c:v>19.057555461293745</c:v>
                </c:pt>
                <c:pt idx="456">
                  <c:v>19.057555461293745</c:v>
                </c:pt>
                <c:pt idx="457">
                  <c:v>19.057555461293745</c:v>
                </c:pt>
                <c:pt idx="458">
                  <c:v>19.057555461293745</c:v>
                </c:pt>
                <c:pt idx="459">
                  <c:v>19.057555461293745</c:v>
                </c:pt>
                <c:pt idx="460">
                  <c:v>19.057555461293745</c:v>
                </c:pt>
                <c:pt idx="461">
                  <c:v>19.057555461293745</c:v>
                </c:pt>
                <c:pt idx="462">
                  <c:v>19.057555461293745</c:v>
                </c:pt>
                <c:pt idx="463">
                  <c:v>19.057555461293745</c:v>
                </c:pt>
                <c:pt idx="464">
                  <c:v>19.057555461293745</c:v>
                </c:pt>
                <c:pt idx="465">
                  <c:v>19.057555461293745</c:v>
                </c:pt>
                <c:pt idx="466">
                  <c:v>19.057555461293745</c:v>
                </c:pt>
                <c:pt idx="467">
                  <c:v>19.057555461293745</c:v>
                </c:pt>
                <c:pt idx="468">
                  <c:v>19.057555461293745</c:v>
                </c:pt>
                <c:pt idx="469">
                  <c:v>19.057555461293745</c:v>
                </c:pt>
                <c:pt idx="470">
                  <c:v>19.057555461293745</c:v>
                </c:pt>
                <c:pt idx="471">
                  <c:v>19.057555461293745</c:v>
                </c:pt>
                <c:pt idx="472">
                  <c:v>19.057555461293745</c:v>
                </c:pt>
                <c:pt idx="473">
                  <c:v>19.057555461293745</c:v>
                </c:pt>
                <c:pt idx="474">
                  <c:v>19.057555461293745</c:v>
                </c:pt>
                <c:pt idx="475">
                  <c:v>19.057555461293745</c:v>
                </c:pt>
                <c:pt idx="476">
                  <c:v>19.057555461293745</c:v>
                </c:pt>
                <c:pt idx="477">
                  <c:v>19.057555461293745</c:v>
                </c:pt>
                <c:pt idx="478">
                  <c:v>19.057555461293745</c:v>
                </c:pt>
                <c:pt idx="479">
                  <c:v>19.057555461293745</c:v>
                </c:pt>
                <c:pt idx="480">
                  <c:v>19.057555461293745</c:v>
                </c:pt>
                <c:pt idx="481">
                  <c:v>19.057555461293745</c:v>
                </c:pt>
                <c:pt idx="482">
                  <c:v>19.057555461293745</c:v>
                </c:pt>
                <c:pt idx="483">
                  <c:v>19.057555461293745</c:v>
                </c:pt>
                <c:pt idx="484">
                  <c:v>19.057555461293745</c:v>
                </c:pt>
                <c:pt idx="485">
                  <c:v>19.057555461293745</c:v>
                </c:pt>
                <c:pt idx="486">
                  <c:v>19.057555461293745</c:v>
                </c:pt>
                <c:pt idx="487">
                  <c:v>19.057555461293745</c:v>
                </c:pt>
                <c:pt idx="488">
                  <c:v>19.057555461293745</c:v>
                </c:pt>
                <c:pt idx="489">
                  <c:v>19.057555461293745</c:v>
                </c:pt>
                <c:pt idx="490">
                  <c:v>19.057555461293745</c:v>
                </c:pt>
                <c:pt idx="491">
                  <c:v>19.057555461293745</c:v>
                </c:pt>
                <c:pt idx="492">
                  <c:v>19.057555461293745</c:v>
                </c:pt>
                <c:pt idx="493">
                  <c:v>19.057555461293745</c:v>
                </c:pt>
                <c:pt idx="494">
                  <c:v>19.057555461293745</c:v>
                </c:pt>
                <c:pt idx="495">
                  <c:v>19.057555461293745</c:v>
                </c:pt>
                <c:pt idx="496">
                  <c:v>19.057555461293745</c:v>
                </c:pt>
                <c:pt idx="497">
                  <c:v>19.057555461293745</c:v>
                </c:pt>
                <c:pt idx="498">
                  <c:v>19.057555461293745</c:v>
                </c:pt>
                <c:pt idx="499">
                  <c:v>19.057555461293745</c:v>
                </c:pt>
                <c:pt idx="500">
                  <c:v>19.057555461293745</c:v>
                </c:pt>
                <c:pt idx="501">
                  <c:v>19.057555461293745</c:v>
                </c:pt>
                <c:pt idx="502">
                  <c:v>19.057555461293745</c:v>
                </c:pt>
                <c:pt idx="503">
                  <c:v>19.057555461293745</c:v>
                </c:pt>
                <c:pt idx="504">
                  <c:v>19.057555461293745</c:v>
                </c:pt>
                <c:pt idx="505">
                  <c:v>19.057555461293745</c:v>
                </c:pt>
                <c:pt idx="506">
                  <c:v>19.057555461293745</c:v>
                </c:pt>
                <c:pt idx="507">
                  <c:v>19.057555461293745</c:v>
                </c:pt>
                <c:pt idx="508">
                  <c:v>19.057555461293745</c:v>
                </c:pt>
                <c:pt idx="509">
                  <c:v>19.057555461293745</c:v>
                </c:pt>
                <c:pt idx="510">
                  <c:v>19.057555461293745</c:v>
                </c:pt>
                <c:pt idx="511">
                  <c:v>19.057555461293745</c:v>
                </c:pt>
                <c:pt idx="512">
                  <c:v>19.057555461293745</c:v>
                </c:pt>
                <c:pt idx="513">
                  <c:v>19.057555461293745</c:v>
                </c:pt>
                <c:pt idx="514">
                  <c:v>19.057555461293745</c:v>
                </c:pt>
                <c:pt idx="515">
                  <c:v>19.057555461293745</c:v>
                </c:pt>
                <c:pt idx="516">
                  <c:v>19.057555461293745</c:v>
                </c:pt>
                <c:pt idx="517">
                  <c:v>19.057555461293745</c:v>
                </c:pt>
                <c:pt idx="518">
                  <c:v>19.057555461293745</c:v>
                </c:pt>
                <c:pt idx="519">
                  <c:v>19.057555461293745</c:v>
                </c:pt>
                <c:pt idx="520">
                  <c:v>19.057555461293745</c:v>
                </c:pt>
                <c:pt idx="521">
                  <c:v>19.057555461293745</c:v>
                </c:pt>
                <c:pt idx="522">
                  <c:v>19.057555461293745</c:v>
                </c:pt>
                <c:pt idx="523">
                  <c:v>19.057555461293745</c:v>
                </c:pt>
                <c:pt idx="524">
                  <c:v>19.057555461293745</c:v>
                </c:pt>
                <c:pt idx="525">
                  <c:v>19.057555461293745</c:v>
                </c:pt>
                <c:pt idx="526">
                  <c:v>19.057555461293745</c:v>
                </c:pt>
                <c:pt idx="527">
                  <c:v>19.057555461293745</c:v>
                </c:pt>
                <c:pt idx="528">
                  <c:v>19.057555461293745</c:v>
                </c:pt>
                <c:pt idx="529">
                  <c:v>19.057555461293745</c:v>
                </c:pt>
                <c:pt idx="530">
                  <c:v>19.057555461293745</c:v>
                </c:pt>
                <c:pt idx="531">
                  <c:v>19.057555461293745</c:v>
                </c:pt>
                <c:pt idx="532">
                  <c:v>19.057555461293745</c:v>
                </c:pt>
                <c:pt idx="533">
                  <c:v>19.057555461293745</c:v>
                </c:pt>
                <c:pt idx="534">
                  <c:v>19.057555461293745</c:v>
                </c:pt>
                <c:pt idx="535">
                  <c:v>19.057555461293745</c:v>
                </c:pt>
                <c:pt idx="536">
                  <c:v>19.057555461293745</c:v>
                </c:pt>
                <c:pt idx="537">
                  <c:v>19.057555461293745</c:v>
                </c:pt>
                <c:pt idx="538">
                  <c:v>19.057555461293745</c:v>
                </c:pt>
                <c:pt idx="539">
                  <c:v>19.057555461293745</c:v>
                </c:pt>
                <c:pt idx="540">
                  <c:v>19.057555461293745</c:v>
                </c:pt>
                <c:pt idx="541">
                  <c:v>19.057555461293745</c:v>
                </c:pt>
                <c:pt idx="542">
                  <c:v>19.057555461293745</c:v>
                </c:pt>
                <c:pt idx="543">
                  <c:v>19.057555461293745</c:v>
                </c:pt>
                <c:pt idx="544">
                  <c:v>19.057555461293745</c:v>
                </c:pt>
                <c:pt idx="545">
                  <c:v>19.057555461293745</c:v>
                </c:pt>
                <c:pt idx="546">
                  <c:v>19.057555461293745</c:v>
                </c:pt>
                <c:pt idx="547">
                  <c:v>19.057555461293745</c:v>
                </c:pt>
                <c:pt idx="548">
                  <c:v>19.057555461293745</c:v>
                </c:pt>
                <c:pt idx="549">
                  <c:v>19.057555461293745</c:v>
                </c:pt>
                <c:pt idx="550">
                  <c:v>19.057555461293745</c:v>
                </c:pt>
                <c:pt idx="551">
                  <c:v>19.057555461293745</c:v>
                </c:pt>
                <c:pt idx="552">
                  <c:v>19.057555461293745</c:v>
                </c:pt>
                <c:pt idx="553">
                  <c:v>19.057555461293745</c:v>
                </c:pt>
                <c:pt idx="554">
                  <c:v>19.057555461293745</c:v>
                </c:pt>
                <c:pt idx="555">
                  <c:v>19.057555461293745</c:v>
                </c:pt>
                <c:pt idx="556">
                  <c:v>19.057555461293745</c:v>
                </c:pt>
                <c:pt idx="557">
                  <c:v>19.057555461293745</c:v>
                </c:pt>
                <c:pt idx="558">
                  <c:v>19.057555461293745</c:v>
                </c:pt>
                <c:pt idx="559">
                  <c:v>19.057555461293745</c:v>
                </c:pt>
                <c:pt idx="560">
                  <c:v>19.057555461293745</c:v>
                </c:pt>
                <c:pt idx="561">
                  <c:v>19.057555461293745</c:v>
                </c:pt>
                <c:pt idx="562">
                  <c:v>19.057555461293745</c:v>
                </c:pt>
                <c:pt idx="563">
                  <c:v>19.057555461293745</c:v>
                </c:pt>
                <c:pt idx="564">
                  <c:v>19.057555461293745</c:v>
                </c:pt>
                <c:pt idx="565">
                  <c:v>19.057555461293745</c:v>
                </c:pt>
                <c:pt idx="566">
                  <c:v>19.057555461293745</c:v>
                </c:pt>
                <c:pt idx="567">
                  <c:v>19.057555461293745</c:v>
                </c:pt>
                <c:pt idx="568">
                  <c:v>19.057555461293745</c:v>
                </c:pt>
                <c:pt idx="569">
                  <c:v>19.057555461293745</c:v>
                </c:pt>
                <c:pt idx="570">
                  <c:v>19.057555461293745</c:v>
                </c:pt>
                <c:pt idx="571">
                  <c:v>19.057555461293745</c:v>
                </c:pt>
                <c:pt idx="572">
                  <c:v>19.057555461293745</c:v>
                </c:pt>
                <c:pt idx="573">
                  <c:v>19.057555461293745</c:v>
                </c:pt>
                <c:pt idx="574">
                  <c:v>19.057555461293745</c:v>
                </c:pt>
                <c:pt idx="575">
                  <c:v>19.057555461293745</c:v>
                </c:pt>
                <c:pt idx="576">
                  <c:v>19.057555461293745</c:v>
                </c:pt>
                <c:pt idx="577">
                  <c:v>19.057555461293745</c:v>
                </c:pt>
                <c:pt idx="578">
                  <c:v>19.057555461293745</c:v>
                </c:pt>
                <c:pt idx="579">
                  <c:v>19.057555461293745</c:v>
                </c:pt>
                <c:pt idx="580">
                  <c:v>19.057555461293745</c:v>
                </c:pt>
                <c:pt idx="581">
                  <c:v>19.057555461293745</c:v>
                </c:pt>
                <c:pt idx="582">
                  <c:v>19.057555461293745</c:v>
                </c:pt>
                <c:pt idx="583">
                  <c:v>19.057555461293745</c:v>
                </c:pt>
                <c:pt idx="584">
                  <c:v>19.057555461293745</c:v>
                </c:pt>
                <c:pt idx="585">
                  <c:v>19.057555461293745</c:v>
                </c:pt>
                <c:pt idx="586">
                  <c:v>19.057555461293745</c:v>
                </c:pt>
                <c:pt idx="587">
                  <c:v>19.057555461293745</c:v>
                </c:pt>
                <c:pt idx="588">
                  <c:v>19.057555461293745</c:v>
                </c:pt>
                <c:pt idx="589">
                  <c:v>19.057555461293745</c:v>
                </c:pt>
                <c:pt idx="590">
                  <c:v>19.057555461293745</c:v>
                </c:pt>
                <c:pt idx="591">
                  <c:v>19.057555461293745</c:v>
                </c:pt>
                <c:pt idx="592">
                  <c:v>19.057555461293745</c:v>
                </c:pt>
                <c:pt idx="593">
                  <c:v>19.057555461293745</c:v>
                </c:pt>
                <c:pt idx="594">
                  <c:v>19.057555461293745</c:v>
                </c:pt>
                <c:pt idx="595">
                  <c:v>19.057555461293745</c:v>
                </c:pt>
                <c:pt idx="596">
                  <c:v>19.057555461293745</c:v>
                </c:pt>
                <c:pt idx="597">
                  <c:v>19.057555461293745</c:v>
                </c:pt>
                <c:pt idx="598">
                  <c:v>19.057555461293745</c:v>
                </c:pt>
                <c:pt idx="599">
                  <c:v>19.057555461293745</c:v>
                </c:pt>
                <c:pt idx="600">
                  <c:v>19.057555461293745</c:v>
                </c:pt>
                <c:pt idx="601">
                  <c:v>19.057555461293745</c:v>
                </c:pt>
                <c:pt idx="602">
                  <c:v>19.057555461293745</c:v>
                </c:pt>
                <c:pt idx="603">
                  <c:v>19.057555461293745</c:v>
                </c:pt>
                <c:pt idx="604">
                  <c:v>19.057555461293745</c:v>
                </c:pt>
                <c:pt idx="605">
                  <c:v>19.057555461293745</c:v>
                </c:pt>
                <c:pt idx="606">
                  <c:v>19.057555461293745</c:v>
                </c:pt>
                <c:pt idx="607">
                  <c:v>19.057555461293745</c:v>
                </c:pt>
                <c:pt idx="608">
                  <c:v>19.057555461293745</c:v>
                </c:pt>
                <c:pt idx="609">
                  <c:v>19.057555461293745</c:v>
                </c:pt>
                <c:pt idx="610">
                  <c:v>19.057555461293745</c:v>
                </c:pt>
                <c:pt idx="611">
                  <c:v>19.057555461293745</c:v>
                </c:pt>
                <c:pt idx="612">
                  <c:v>19.057555461293745</c:v>
                </c:pt>
                <c:pt idx="613">
                  <c:v>19.057555461293745</c:v>
                </c:pt>
                <c:pt idx="614">
                  <c:v>19.057555461293745</c:v>
                </c:pt>
                <c:pt idx="615">
                  <c:v>19.057555461293745</c:v>
                </c:pt>
                <c:pt idx="616">
                  <c:v>19.057555461293745</c:v>
                </c:pt>
                <c:pt idx="617">
                  <c:v>19.057555461293745</c:v>
                </c:pt>
                <c:pt idx="618">
                  <c:v>19.057555461293745</c:v>
                </c:pt>
                <c:pt idx="619">
                  <c:v>19.057555461293745</c:v>
                </c:pt>
                <c:pt idx="620">
                  <c:v>19.057555461293745</c:v>
                </c:pt>
                <c:pt idx="621">
                  <c:v>19.057555461293745</c:v>
                </c:pt>
                <c:pt idx="622">
                  <c:v>19.057555461293745</c:v>
                </c:pt>
                <c:pt idx="623">
                  <c:v>19.057555461293745</c:v>
                </c:pt>
                <c:pt idx="624">
                  <c:v>19.057555461293745</c:v>
                </c:pt>
                <c:pt idx="625">
                  <c:v>19.057555461293745</c:v>
                </c:pt>
                <c:pt idx="626">
                  <c:v>19.057555461293745</c:v>
                </c:pt>
                <c:pt idx="627">
                  <c:v>19.057555461293745</c:v>
                </c:pt>
                <c:pt idx="628">
                  <c:v>19.057555461293745</c:v>
                </c:pt>
                <c:pt idx="629">
                  <c:v>19.057555461293745</c:v>
                </c:pt>
                <c:pt idx="630">
                  <c:v>19.057555461293745</c:v>
                </c:pt>
                <c:pt idx="631">
                  <c:v>19.057555461293745</c:v>
                </c:pt>
                <c:pt idx="632">
                  <c:v>19.057555461293745</c:v>
                </c:pt>
                <c:pt idx="633">
                  <c:v>19.057555461293745</c:v>
                </c:pt>
                <c:pt idx="634">
                  <c:v>19.057555461293745</c:v>
                </c:pt>
                <c:pt idx="635">
                  <c:v>19.057555461293745</c:v>
                </c:pt>
                <c:pt idx="636">
                  <c:v>19.057555461293745</c:v>
                </c:pt>
                <c:pt idx="637">
                  <c:v>19.057555461293745</c:v>
                </c:pt>
                <c:pt idx="638">
                  <c:v>19.057555461293745</c:v>
                </c:pt>
                <c:pt idx="639">
                  <c:v>19.057555461293745</c:v>
                </c:pt>
                <c:pt idx="640">
                  <c:v>19.057555461293745</c:v>
                </c:pt>
                <c:pt idx="641">
                  <c:v>19.057555461293745</c:v>
                </c:pt>
                <c:pt idx="642">
                  <c:v>19.057555461293745</c:v>
                </c:pt>
                <c:pt idx="643">
                  <c:v>19.057555461293745</c:v>
                </c:pt>
                <c:pt idx="644">
                  <c:v>19.057555461293745</c:v>
                </c:pt>
                <c:pt idx="645">
                  <c:v>19.057555461293745</c:v>
                </c:pt>
                <c:pt idx="646">
                  <c:v>19.057555461293745</c:v>
                </c:pt>
                <c:pt idx="647">
                  <c:v>19.057555461293745</c:v>
                </c:pt>
                <c:pt idx="648">
                  <c:v>19.057555461293745</c:v>
                </c:pt>
                <c:pt idx="649">
                  <c:v>19.057555461293745</c:v>
                </c:pt>
                <c:pt idx="650">
                  <c:v>19.057555461293745</c:v>
                </c:pt>
                <c:pt idx="651">
                  <c:v>19.057555461293745</c:v>
                </c:pt>
                <c:pt idx="652">
                  <c:v>19.057555461293745</c:v>
                </c:pt>
                <c:pt idx="653">
                  <c:v>19.057555461293745</c:v>
                </c:pt>
                <c:pt idx="654">
                  <c:v>19.057555461293745</c:v>
                </c:pt>
                <c:pt idx="655">
                  <c:v>19.057555461293745</c:v>
                </c:pt>
                <c:pt idx="656">
                  <c:v>19.057555461293745</c:v>
                </c:pt>
                <c:pt idx="657">
                  <c:v>19.057555461293745</c:v>
                </c:pt>
                <c:pt idx="658">
                  <c:v>19.057555461293745</c:v>
                </c:pt>
                <c:pt idx="659">
                  <c:v>19.057555461293745</c:v>
                </c:pt>
                <c:pt idx="660">
                  <c:v>19.057555461293745</c:v>
                </c:pt>
                <c:pt idx="661">
                  <c:v>19.057555461293745</c:v>
                </c:pt>
                <c:pt idx="662">
                  <c:v>19.057555461293745</c:v>
                </c:pt>
                <c:pt idx="663">
                  <c:v>19.057555461293745</c:v>
                </c:pt>
                <c:pt idx="664">
                  <c:v>19.057555461293745</c:v>
                </c:pt>
                <c:pt idx="665">
                  <c:v>19.057555461293745</c:v>
                </c:pt>
                <c:pt idx="666">
                  <c:v>19.057555461293745</c:v>
                </c:pt>
                <c:pt idx="667">
                  <c:v>19.057555461293745</c:v>
                </c:pt>
                <c:pt idx="668">
                  <c:v>19.057555461293745</c:v>
                </c:pt>
                <c:pt idx="669">
                  <c:v>19.057555461293745</c:v>
                </c:pt>
                <c:pt idx="670">
                  <c:v>19.057555461293745</c:v>
                </c:pt>
                <c:pt idx="671">
                  <c:v>19.057555461293745</c:v>
                </c:pt>
                <c:pt idx="672">
                  <c:v>19.057555461293745</c:v>
                </c:pt>
                <c:pt idx="673">
                  <c:v>19.057555461293745</c:v>
                </c:pt>
                <c:pt idx="674">
                  <c:v>19.057555461293745</c:v>
                </c:pt>
                <c:pt idx="675">
                  <c:v>19.057555461293745</c:v>
                </c:pt>
                <c:pt idx="676">
                  <c:v>19.057555461293745</c:v>
                </c:pt>
                <c:pt idx="677">
                  <c:v>19.057555461293745</c:v>
                </c:pt>
                <c:pt idx="678">
                  <c:v>19.057555461293745</c:v>
                </c:pt>
                <c:pt idx="679">
                  <c:v>19.057555461293745</c:v>
                </c:pt>
                <c:pt idx="680">
                  <c:v>19.057555461293745</c:v>
                </c:pt>
                <c:pt idx="681">
                  <c:v>19.057555461293745</c:v>
                </c:pt>
                <c:pt idx="682">
                  <c:v>19.057555461293745</c:v>
                </c:pt>
                <c:pt idx="683">
                  <c:v>19.057555461293745</c:v>
                </c:pt>
                <c:pt idx="684">
                  <c:v>19.057555461293745</c:v>
                </c:pt>
                <c:pt idx="685">
                  <c:v>19.057555461293745</c:v>
                </c:pt>
                <c:pt idx="686">
                  <c:v>19.057555461293745</c:v>
                </c:pt>
                <c:pt idx="687">
                  <c:v>19.057555461293745</c:v>
                </c:pt>
                <c:pt idx="688">
                  <c:v>19.057555461293745</c:v>
                </c:pt>
                <c:pt idx="689">
                  <c:v>19.057555461293745</c:v>
                </c:pt>
                <c:pt idx="690">
                  <c:v>19.057555461293745</c:v>
                </c:pt>
                <c:pt idx="691">
                  <c:v>19.057555461293745</c:v>
                </c:pt>
                <c:pt idx="692">
                  <c:v>19.057555461293745</c:v>
                </c:pt>
                <c:pt idx="693">
                  <c:v>19.057555461293745</c:v>
                </c:pt>
                <c:pt idx="694">
                  <c:v>19.057555461293745</c:v>
                </c:pt>
                <c:pt idx="695">
                  <c:v>19.057555461293745</c:v>
                </c:pt>
                <c:pt idx="696">
                  <c:v>19.057555461293745</c:v>
                </c:pt>
                <c:pt idx="697">
                  <c:v>19.057555461293745</c:v>
                </c:pt>
                <c:pt idx="698">
                  <c:v>19.057555461293745</c:v>
                </c:pt>
                <c:pt idx="699">
                  <c:v>19.057555461293745</c:v>
                </c:pt>
                <c:pt idx="700">
                  <c:v>19.057555461293745</c:v>
                </c:pt>
                <c:pt idx="701">
                  <c:v>19.057555461293745</c:v>
                </c:pt>
                <c:pt idx="702">
                  <c:v>19.057555461293745</c:v>
                </c:pt>
                <c:pt idx="703">
                  <c:v>19.057555461293745</c:v>
                </c:pt>
                <c:pt idx="704">
                  <c:v>19.057555461293745</c:v>
                </c:pt>
                <c:pt idx="705">
                  <c:v>19.057555461293745</c:v>
                </c:pt>
                <c:pt idx="706">
                  <c:v>19.057555461293745</c:v>
                </c:pt>
                <c:pt idx="707">
                  <c:v>19.057555461293745</c:v>
                </c:pt>
                <c:pt idx="708">
                  <c:v>19.057555461293745</c:v>
                </c:pt>
                <c:pt idx="709">
                  <c:v>19.057555461293745</c:v>
                </c:pt>
                <c:pt idx="710">
                  <c:v>19.057555461293745</c:v>
                </c:pt>
                <c:pt idx="711">
                  <c:v>19.057555461293745</c:v>
                </c:pt>
                <c:pt idx="712">
                  <c:v>19.057555461293745</c:v>
                </c:pt>
                <c:pt idx="713">
                  <c:v>19.057555461293745</c:v>
                </c:pt>
                <c:pt idx="714">
                  <c:v>19.057555461293745</c:v>
                </c:pt>
                <c:pt idx="715">
                  <c:v>19.057555461293745</c:v>
                </c:pt>
                <c:pt idx="716">
                  <c:v>19.057555461293745</c:v>
                </c:pt>
                <c:pt idx="717">
                  <c:v>19.057555461293745</c:v>
                </c:pt>
                <c:pt idx="718">
                  <c:v>19.057555461293745</c:v>
                </c:pt>
                <c:pt idx="719">
                  <c:v>19.057555461293745</c:v>
                </c:pt>
                <c:pt idx="720">
                  <c:v>19.057555461293745</c:v>
                </c:pt>
                <c:pt idx="721">
                  <c:v>19.057555461293745</c:v>
                </c:pt>
                <c:pt idx="722">
                  <c:v>19.057555461293745</c:v>
                </c:pt>
                <c:pt idx="723">
                  <c:v>19.057555461293745</c:v>
                </c:pt>
                <c:pt idx="724">
                  <c:v>19.057555461293745</c:v>
                </c:pt>
                <c:pt idx="725">
                  <c:v>19.057555461293745</c:v>
                </c:pt>
                <c:pt idx="726">
                  <c:v>19.057555461293745</c:v>
                </c:pt>
                <c:pt idx="727">
                  <c:v>19.057555461293745</c:v>
                </c:pt>
                <c:pt idx="728">
                  <c:v>19.057555461293745</c:v>
                </c:pt>
                <c:pt idx="729">
                  <c:v>19.057555461293745</c:v>
                </c:pt>
                <c:pt idx="730">
                  <c:v>19.057555461293745</c:v>
                </c:pt>
                <c:pt idx="731">
                  <c:v>19.057555461293745</c:v>
                </c:pt>
                <c:pt idx="732">
                  <c:v>19.057555461293745</c:v>
                </c:pt>
                <c:pt idx="733">
                  <c:v>19.057555461293745</c:v>
                </c:pt>
                <c:pt idx="734">
                  <c:v>19.057555461293745</c:v>
                </c:pt>
                <c:pt idx="735">
                  <c:v>19.057555461293745</c:v>
                </c:pt>
                <c:pt idx="736">
                  <c:v>19.057555461293745</c:v>
                </c:pt>
                <c:pt idx="737">
                  <c:v>19.057555461293745</c:v>
                </c:pt>
                <c:pt idx="738">
                  <c:v>19.057555461293745</c:v>
                </c:pt>
                <c:pt idx="739">
                  <c:v>19.057555461293745</c:v>
                </c:pt>
                <c:pt idx="740">
                  <c:v>19.057555461293745</c:v>
                </c:pt>
                <c:pt idx="741">
                  <c:v>19.057555461293745</c:v>
                </c:pt>
                <c:pt idx="742">
                  <c:v>19.057555461293745</c:v>
                </c:pt>
                <c:pt idx="743">
                  <c:v>19.057555461293745</c:v>
                </c:pt>
                <c:pt idx="744">
                  <c:v>19.057555461293745</c:v>
                </c:pt>
                <c:pt idx="745">
                  <c:v>19.057555461293745</c:v>
                </c:pt>
                <c:pt idx="746">
                  <c:v>19.057555461293745</c:v>
                </c:pt>
                <c:pt idx="747">
                  <c:v>19.057555461293745</c:v>
                </c:pt>
                <c:pt idx="748">
                  <c:v>19.057555461293745</c:v>
                </c:pt>
                <c:pt idx="749">
                  <c:v>19.057555461293745</c:v>
                </c:pt>
                <c:pt idx="750">
                  <c:v>19.057555461293745</c:v>
                </c:pt>
                <c:pt idx="751">
                  <c:v>19.057555461293745</c:v>
                </c:pt>
                <c:pt idx="752">
                  <c:v>19.057555461293745</c:v>
                </c:pt>
                <c:pt idx="753">
                  <c:v>19.057555461293745</c:v>
                </c:pt>
                <c:pt idx="754">
                  <c:v>19.057555461293745</c:v>
                </c:pt>
                <c:pt idx="755">
                  <c:v>19.057555461293745</c:v>
                </c:pt>
                <c:pt idx="756">
                  <c:v>19.057555461293745</c:v>
                </c:pt>
                <c:pt idx="757">
                  <c:v>19.057555461293745</c:v>
                </c:pt>
                <c:pt idx="758">
                  <c:v>19.057555461293745</c:v>
                </c:pt>
                <c:pt idx="759">
                  <c:v>19.057555461293745</c:v>
                </c:pt>
                <c:pt idx="760">
                  <c:v>19.057555461293745</c:v>
                </c:pt>
                <c:pt idx="761">
                  <c:v>19.057555461293745</c:v>
                </c:pt>
                <c:pt idx="762">
                  <c:v>19.057555461293745</c:v>
                </c:pt>
                <c:pt idx="763">
                  <c:v>19.057555461293745</c:v>
                </c:pt>
                <c:pt idx="764">
                  <c:v>19.057555461293745</c:v>
                </c:pt>
                <c:pt idx="765">
                  <c:v>19.057555461293745</c:v>
                </c:pt>
                <c:pt idx="766">
                  <c:v>19.057555461293745</c:v>
                </c:pt>
                <c:pt idx="767">
                  <c:v>19.057555461293745</c:v>
                </c:pt>
                <c:pt idx="768">
                  <c:v>19.057555461293745</c:v>
                </c:pt>
                <c:pt idx="769">
                  <c:v>19.057555461293745</c:v>
                </c:pt>
                <c:pt idx="770">
                  <c:v>19.057555461293745</c:v>
                </c:pt>
                <c:pt idx="771">
                  <c:v>19.057555461293745</c:v>
                </c:pt>
                <c:pt idx="772">
                  <c:v>19.057555461293745</c:v>
                </c:pt>
                <c:pt idx="773">
                  <c:v>19.057555461293745</c:v>
                </c:pt>
                <c:pt idx="774">
                  <c:v>19.057555461293745</c:v>
                </c:pt>
                <c:pt idx="775">
                  <c:v>19.057555461293745</c:v>
                </c:pt>
                <c:pt idx="776">
                  <c:v>19.057555461293745</c:v>
                </c:pt>
                <c:pt idx="777">
                  <c:v>19.057555461293745</c:v>
                </c:pt>
                <c:pt idx="778">
                  <c:v>19.057555461293745</c:v>
                </c:pt>
                <c:pt idx="779">
                  <c:v>19.057555461293745</c:v>
                </c:pt>
                <c:pt idx="780">
                  <c:v>19.057555461293745</c:v>
                </c:pt>
                <c:pt idx="781">
                  <c:v>19.057555461293745</c:v>
                </c:pt>
                <c:pt idx="782">
                  <c:v>19.057555461293745</c:v>
                </c:pt>
                <c:pt idx="783">
                  <c:v>19.057555461293745</c:v>
                </c:pt>
                <c:pt idx="784">
                  <c:v>19.057555461293745</c:v>
                </c:pt>
                <c:pt idx="785">
                  <c:v>19.057555461293745</c:v>
                </c:pt>
                <c:pt idx="786">
                  <c:v>19.057555461293745</c:v>
                </c:pt>
                <c:pt idx="787">
                  <c:v>19.057555461293745</c:v>
                </c:pt>
                <c:pt idx="788">
                  <c:v>19.057555461293745</c:v>
                </c:pt>
                <c:pt idx="789">
                  <c:v>19.057555461293745</c:v>
                </c:pt>
                <c:pt idx="790">
                  <c:v>19.057555461293745</c:v>
                </c:pt>
                <c:pt idx="791">
                  <c:v>19.057555461293745</c:v>
                </c:pt>
                <c:pt idx="792">
                  <c:v>19.057555461293745</c:v>
                </c:pt>
                <c:pt idx="793">
                  <c:v>19.057555461293745</c:v>
                </c:pt>
                <c:pt idx="794">
                  <c:v>19.057555461293745</c:v>
                </c:pt>
                <c:pt idx="795">
                  <c:v>19.057555461293745</c:v>
                </c:pt>
                <c:pt idx="796">
                  <c:v>19.057555461293745</c:v>
                </c:pt>
                <c:pt idx="797">
                  <c:v>19.057555461293745</c:v>
                </c:pt>
                <c:pt idx="798">
                  <c:v>19.057555461293745</c:v>
                </c:pt>
                <c:pt idx="799">
                  <c:v>19.057555461293745</c:v>
                </c:pt>
                <c:pt idx="800">
                  <c:v>19.057555461293745</c:v>
                </c:pt>
                <c:pt idx="801">
                  <c:v>19.057555461293745</c:v>
                </c:pt>
                <c:pt idx="802">
                  <c:v>19.057555461293745</c:v>
                </c:pt>
                <c:pt idx="803">
                  <c:v>19.057555461293745</c:v>
                </c:pt>
                <c:pt idx="804">
                  <c:v>19.057555461293745</c:v>
                </c:pt>
                <c:pt idx="805">
                  <c:v>19.057555461293745</c:v>
                </c:pt>
                <c:pt idx="806">
                  <c:v>19.057555461293745</c:v>
                </c:pt>
                <c:pt idx="807">
                  <c:v>19.057555461293745</c:v>
                </c:pt>
                <c:pt idx="808">
                  <c:v>19.057555461293745</c:v>
                </c:pt>
                <c:pt idx="809">
                  <c:v>19.057555461293745</c:v>
                </c:pt>
                <c:pt idx="810">
                  <c:v>19.057555461293745</c:v>
                </c:pt>
                <c:pt idx="811">
                  <c:v>19.057555461293745</c:v>
                </c:pt>
                <c:pt idx="812">
                  <c:v>19.057555461293745</c:v>
                </c:pt>
                <c:pt idx="813">
                  <c:v>19.057555461293745</c:v>
                </c:pt>
                <c:pt idx="814">
                  <c:v>19.057555461293745</c:v>
                </c:pt>
                <c:pt idx="815">
                  <c:v>19.057555461293745</c:v>
                </c:pt>
                <c:pt idx="816">
                  <c:v>19.057555461293745</c:v>
                </c:pt>
                <c:pt idx="817">
                  <c:v>19.057555461293745</c:v>
                </c:pt>
                <c:pt idx="818">
                  <c:v>19.057555461293745</c:v>
                </c:pt>
                <c:pt idx="819">
                  <c:v>19.057555461293745</c:v>
                </c:pt>
                <c:pt idx="820">
                  <c:v>19.057555461293745</c:v>
                </c:pt>
                <c:pt idx="821">
                  <c:v>19.057555461293745</c:v>
                </c:pt>
                <c:pt idx="822">
                  <c:v>19.057555461293745</c:v>
                </c:pt>
                <c:pt idx="823">
                  <c:v>19.057555461293745</c:v>
                </c:pt>
                <c:pt idx="824">
                  <c:v>19.057555461293745</c:v>
                </c:pt>
                <c:pt idx="825">
                  <c:v>19.057555461293745</c:v>
                </c:pt>
                <c:pt idx="826">
                  <c:v>19.057555461293745</c:v>
                </c:pt>
                <c:pt idx="827">
                  <c:v>19.057555461293745</c:v>
                </c:pt>
                <c:pt idx="828">
                  <c:v>19.057555461293745</c:v>
                </c:pt>
                <c:pt idx="829">
                  <c:v>19.057555461293745</c:v>
                </c:pt>
                <c:pt idx="830">
                  <c:v>19.057555461293745</c:v>
                </c:pt>
                <c:pt idx="831">
                  <c:v>19.057555461293745</c:v>
                </c:pt>
                <c:pt idx="832">
                  <c:v>19.057555461293745</c:v>
                </c:pt>
                <c:pt idx="833">
                  <c:v>19.057555461293745</c:v>
                </c:pt>
                <c:pt idx="834">
                  <c:v>19.057555461293745</c:v>
                </c:pt>
                <c:pt idx="835">
                  <c:v>19.057555461293745</c:v>
                </c:pt>
                <c:pt idx="836">
                  <c:v>19.057555461293745</c:v>
                </c:pt>
                <c:pt idx="837">
                  <c:v>19.057555461293745</c:v>
                </c:pt>
                <c:pt idx="838">
                  <c:v>19.057555461293745</c:v>
                </c:pt>
                <c:pt idx="839">
                  <c:v>19.057555461293745</c:v>
                </c:pt>
                <c:pt idx="840">
                  <c:v>19.057555461293745</c:v>
                </c:pt>
                <c:pt idx="841">
                  <c:v>19.057555461293745</c:v>
                </c:pt>
                <c:pt idx="842">
                  <c:v>19.057555461293745</c:v>
                </c:pt>
                <c:pt idx="843">
                  <c:v>19.057555461293745</c:v>
                </c:pt>
                <c:pt idx="844">
                  <c:v>19.057555461293745</c:v>
                </c:pt>
                <c:pt idx="845">
                  <c:v>19.057555461293745</c:v>
                </c:pt>
                <c:pt idx="846">
                  <c:v>19.057555461293745</c:v>
                </c:pt>
                <c:pt idx="847">
                  <c:v>19.057555461293745</c:v>
                </c:pt>
                <c:pt idx="848">
                  <c:v>19.057555461293745</c:v>
                </c:pt>
                <c:pt idx="849">
                  <c:v>19.057555461293745</c:v>
                </c:pt>
                <c:pt idx="850">
                  <c:v>19.057555461293745</c:v>
                </c:pt>
                <c:pt idx="851">
                  <c:v>19.057555461293745</c:v>
                </c:pt>
                <c:pt idx="852">
                  <c:v>19.057555461293745</c:v>
                </c:pt>
                <c:pt idx="853">
                  <c:v>19.057555461293745</c:v>
                </c:pt>
                <c:pt idx="854">
                  <c:v>19.057555461293745</c:v>
                </c:pt>
                <c:pt idx="855">
                  <c:v>19.057555461293745</c:v>
                </c:pt>
                <c:pt idx="856">
                  <c:v>19.057555461293745</c:v>
                </c:pt>
                <c:pt idx="857">
                  <c:v>19.057555461293745</c:v>
                </c:pt>
                <c:pt idx="858">
                  <c:v>19.057555461293745</c:v>
                </c:pt>
                <c:pt idx="859">
                  <c:v>19.057555461293745</c:v>
                </c:pt>
                <c:pt idx="860">
                  <c:v>19.057555461293745</c:v>
                </c:pt>
                <c:pt idx="861">
                  <c:v>19.057555461293745</c:v>
                </c:pt>
                <c:pt idx="862">
                  <c:v>19.057555461293745</c:v>
                </c:pt>
                <c:pt idx="863">
                  <c:v>19.057555461293745</c:v>
                </c:pt>
                <c:pt idx="864">
                  <c:v>19.057555461293745</c:v>
                </c:pt>
                <c:pt idx="865">
                  <c:v>19.057555461293745</c:v>
                </c:pt>
                <c:pt idx="866">
                  <c:v>19.057555461293745</c:v>
                </c:pt>
                <c:pt idx="867">
                  <c:v>19.057555461293745</c:v>
                </c:pt>
                <c:pt idx="868">
                  <c:v>19.057555461293745</c:v>
                </c:pt>
                <c:pt idx="869">
                  <c:v>19.057555461293745</c:v>
                </c:pt>
                <c:pt idx="870">
                  <c:v>19.057555461293745</c:v>
                </c:pt>
                <c:pt idx="871">
                  <c:v>19.057555461293745</c:v>
                </c:pt>
                <c:pt idx="872">
                  <c:v>19.057555461293745</c:v>
                </c:pt>
                <c:pt idx="873">
                  <c:v>19.057555461293745</c:v>
                </c:pt>
                <c:pt idx="874">
                  <c:v>19.057555461293745</c:v>
                </c:pt>
                <c:pt idx="875">
                  <c:v>19.057555461293745</c:v>
                </c:pt>
                <c:pt idx="876">
                  <c:v>19.057555461293745</c:v>
                </c:pt>
                <c:pt idx="877">
                  <c:v>19.057555461293745</c:v>
                </c:pt>
                <c:pt idx="878">
                  <c:v>19.057555461293745</c:v>
                </c:pt>
                <c:pt idx="879">
                  <c:v>19.057555461293745</c:v>
                </c:pt>
                <c:pt idx="880">
                  <c:v>19.057555461293745</c:v>
                </c:pt>
                <c:pt idx="881">
                  <c:v>19.057555461293745</c:v>
                </c:pt>
                <c:pt idx="882">
                  <c:v>19.057555461293745</c:v>
                </c:pt>
                <c:pt idx="883">
                  <c:v>19.057555461293745</c:v>
                </c:pt>
                <c:pt idx="884">
                  <c:v>19.057555461293745</c:v>
                </c:pt>
                <c:pt idx="885">
                  <c:v>19.057555461293745</c:v>
                </c:pt>
                <c:pt idx="886">
                  <c:v>19.057555461293745</c:v>
                </c:pt>
                <c:pt idx="887">
                  <c:v>19.057555461293745</c:v>
                </c:pt>
                <c:pt idx="888">
                  <c:v>19.057555461293745</c:v>
                </c:pt>
                <c:pt idx="889">
                  <c:v>19.057555461293745</c:v>
                </c:pt>
                <c:pt idx="890">
                  <c:v>19.057555461293745</c:v>
                </c:pt>
                <c:pt idx="891">
                  <c:v>19.057555461293745</c:v>
                </c:pt>
                <c:pt idx="892">
                  <c:v>19.057555461293745</c:v>
                </c:pt>
                <c:pt idx="893">
                  <c:v>19.057555461293745</c:v>
                </c:pt>
                <c:pt idx="894">
                  <c:v>19.057555461293745</c:v>
                </c:pt>
                <c:pt idx="895">
                  <c:v>19.057555461293745</c:v>
                </c:pt>
                <c:pt idx="896">
                  <c:v>19.057555461293745</c:v>
                </c:pt>
                <c:pt idx="897">
                  <c:v>19.057555461293745</c:v>
                </c:pt>
                <c:pt idx="898">
                  <c:v>19.057555461293745</c:v>
                </c:pt>
                <c:pt idx="899">
                  <c:v>19.057555461293745</c:v>
                </c:pt>
                <c:pt idx="900">
                  <c:v>19.057555461293745</c:v>
                </c:pt>
                <c:pt idx="901">
                  <c:v>19.057555461293745</c:v>
                </c:pt>
                <c:pt idx="902">
                  <c:v>19.057555461293745</c:v>
                </c:pt>
                <c:pt idx="903">
                  <c:v>19.057555461293745</c:v>
                </c:pt>
                <c:pt idx="904">
                  <c:v>19.057555461293745</c:v>
                </c:pt>
                <c:pt idx="905">
                  <c:v>19.057555461293745</c:v>
                </c:pt>
                <c:pt idx="906">
                  <c:v>19.057555461293745</c:v>
                </c:pt>
                <c:pt idx="907">
                  <c:v>19.057555461293745</c:v>
                </c:pt>
                <c:pt idx="908">
                  <c:v>19.057555461293745</c:v>
                </c:pt>
                <c:pt idx="909">
                  <c:v>19.057555461293745</c:v>
                </c:pt>
                <c:pt idx="910">
                  <c:v>19.057555461293745</c:v>
                </c:pt>
                <c:pt idx="911">
                  <c:v>19.057555461293745</c:v>
                </c:pt>
                <c:pt idx="912">
                  <c:v>19.057555461293745</c:v>
                </c:pt>
                <c:pt idx="913">
                  <c:v>19.057555461293745</c:v>
                </c:pt>
                <c:pt idx="914">
                  <c:v>19.057555461293745</c:v>
                </c:pt>
                <c:pt idx="915">
                  <c:v>19.057555461293745</c:v>
                </c:pt>
                <c:pt idx="916">
                  <c:v>19.057555461293745</c:v>
                </c:pt>
                <c:pt idx="917">
                  <c:v>19.057555461293745</c:v>
                </c:pt>
                <c:pt idx="918">
                  <c:v>19.057555461293745</c:v>
                </c:pt>
                <c:pt idx="919">
                  <c:v>19.057555461293745</c:v>
                </c:pt>
                <c:pt idx="920">
                  <c:v>19.057555461293745</c:v>
                </c:pt>
                <c:pt idx="921">
                  <c:v>19.057555461293745</c:v>
                </c:pt>
                <c:pt idx="922">
                  <c:v>19.057555461293745</c:v>
                </c:pt>
                <c:pt idx="923">
                  <c:v>19.057555461293745</c:v>
                </c:pt>
                <c:pt idx="924">
                  <c:v>19.057555461293745</c:v>
                </c:pt>
                <c:pt idx="925">
                  <c:v>19.057555461293745</c:v>
                </c:pt>
                <c:pt idx="926">
                  <c:v>19.057555461293745</c:v>
                </c:pt>
                <c:pt idx="927">
                  <c:v>19.057555461293745</c:v>
                </c:pt>
                <c:pt idx="928">
                  <c:v>19.057555461293745</c:v>
                </c:pt>
                <c:pt idx="929">
                  <c:v>19.057555461293745</c:v>
                </c:pt>
                <c:pt idx="930">
                  <c:v>19.057555461293745</c:v>
                </c:pt>
                <c:pt idx="931">
                  <c:v>19.057555461293745</c:v>
                </c:pt>
                <c:pt idx="932">
                  <c:v>19.057555461293745</c:v>
                </c:pt>
                <c:pt idx="933">
                  <c:v>19.057555461293745</c:v>
                </c:pt>
                <c:pt idx="934">
                  <c:v>19.057555461293745</c:v>
                </c:pt>
                <c:pt idx="935">
                  <c:v>19.057555461293745</c:v>
                </c:pt>
                <c:pt idx="936">
                  <c:v>19.057555461293745</c:v>
                </c:pt>
                <c:pt idx="937">
                  <c:v>19.057555461293745</c:v>
                </c:pt>
                <c:pt idx="938">
                  <c:v>19.057555461293745</c:v>
                </c:pt>
                <c:pt idx="939">
                  <c:v>19.057555461293745</c:v>
                </c:pt>
                <c:pt idx="940">
                  <c:v>19.057555461293745</c:v>
                </c:pt>
                <c:pt idx="941">
                  <c:v>19.057555461293745</c:v>
                </c:pt>
                <c:pt idx="942">
                  <c:v>19.057555461293745</c:v>
                </c:pt>
              </c:numCache>
            </c:numRef>
          </c:yVal>
          <c:smooth val="1"/>
          <c:extLst xmlns:c16r2="http://schemas.microsoft.com/office/drawing/2015/06/chart">
            <c:ext xmlns:c16="http://schemas.microsoft.com/office/drawing/2014/chart" uri="{C3380CC4-5D6E-409C-BE32-E72D297353CC}">
              <c16:uniqueId val="{00000001-C842-4269-8FE6-4C5F6DB0D13D}"/>
            </c:ext>
          </c:extLst>
        </c:ser>
        <c:dLbls>
          <c:showLegendKey val="0"/>
          <c:showVal val="0"/>
          <c:showCatName val="0"/>
          <c:showSerName val="0"/>
          <c:showPercent val="0"/>
          <c:showBubbleSize val="0"/>
        </c:dLbls>
        <c:axId val="131917696"/>
        <c:axId val="131919232"/>
      </c:scatterChart>
      <c:scatterChart>
        <c:scatterStyle val="smoothMarker"/>
        <c:varyColors val="0"/>
        <c:ser>
          <c:idx val="8"/>
          <c:order val="2"/>
          <c:tx>
            <c:strRef>
              <c:f>'SPX Index'!$L$1</c:f>
              <c:strCache>
                <c:ptCount val="1"/>
                <c:pt idx="0">
                  <c:v>SPX Index (der.)</c:v>
                </c:pt>
              </c:strCache>
            </c:strRef>
          </c:tx>
          <c:spPr>
            <a:ln w="6350" cap="rnd">
              <a:solidFill>
                <a:schemeClr val="bg1">
                  <a:lumMod val="75000"/>
                </a:schemeClr>
              </a:solidFill>
              <a:round/>
            </a:ln>
            <a:effectLst/>
          </c:spPr>
          <c:marker>
            <c:symbol val="none"/>
          </c:marker>
          <c:xVal>
            <c:numRef>
              <c:f>'SPX Index'!$K$3:$K$913</c:f>
              <c:numCache>
                <c:formatCode>m/d/yyyy</c:formatCode>
                <c:ptCount val="911"/>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41660</c:v>
                </c:pt>
                <c:pt idx="13">
                  <c:v>41661</c:v>
                </c:pt>
                <c:pt idx="14">
                  <c:v>41662</c:v>
                </c:pt>
                <c:pt idx="15">
                  <c:v>41663</c:v>
                </c:pt>
                <c:pt idx="16">
                  <c:v>41666</c:v>
                </c:pt>
                <c:pt idx="17">
                  <c:v>41667</c:v>
                </c:pt>
                <c:pt idx="18">
                  <c:v>41668</c:v>
                </c:pt>
                <c:pt idx="19">
                  <c:v>41669</c:v>
                </c:pt>
                <c:pt idx="20">
                  <c:v>41670</c:v>
                </c:pt>
                <c:pt idx="21">
                  <c:v>41673</c:v>
                </c:pt>
                <c:pt idx="22">
                  <c:v>41674</c:v>
                </c:pt>
                <c:pt idx="23">
                  <c:v>41675</c:v>
                </c:pt>
                <c:pt idx="24">
                  <c:v>41676</c:v>
                </c:pt>
                <c:pt idx="25">
                  <c:v>41677</c:v>
                </c:pt>
                <c:pt idx="26">
                  <c:v>41680</c:v>
                </c:pt>
                <c:pt idx="27">
                  <c:v>41681</c:v>
                </c:pt>
                <c:pt idx="28">
                  <c:v>41682</c:v>
                </c:pt>
                <c:pt idx="29">
                  <c:v>41683</c:v>
                </c:pt>
                <c:pt idx="30">
                  <c:v>41684</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41750</c:v>
                </c:pt>
                <c:pt idx="75">
                  <c:v>41751</c:v>
                </c:pt>
                <c:pt idx="76">
                  <c:v>41752</c:v>
                </c:pt>
                <c:pt idx="77">
                  <c:v>41753</c:v>
                </c:pt>
                <c:pt idx="78">
                  <c:v>41754</c:v>
                </c:pt>
                <c:pt idx="79">
                  <c:v>41757</c:v>
                </c:pt>
                <c:pt idx="80">
                  <c:v>41758</c:v>
                </c:pt>
                <c:pt idx="81">
                  <c:v>41759</c:v>
                </c:pt>
                <c:pt idx="82">
                  <c:v>41760</c:v>
                </c:pt>
                <c:pt idx="83">
                  <c:v>41761</c:v>
                </c:pt>
                <c:pt idx="84">
                  <c:v>41764</c:v>
                </c:pt>
                <c:pt idx="85">
                  <c:v>41765</c:v>
                </c:pt>
                <c:pt idx="86">
                  <c:v>41766</c:v>
                </c:pt>
                <c:pt idx="87">
                  <c:v>41767</c:v>
                </c:pt>
                <c:pt idx="88">
                  <c:v>41768</c:v>
                </c:pt>
                <c:pt idx="89">
                  <c:v>41771</c:v>
                </c:pt>
                <c:pt idx="90">
                  <c:v>41772</c:v>
                </c:pt>
                <c:pt idx="91">
                  <c:v>41773</c:v>
                </c:pt>
                <c:pt idx="92">
                  <c:v>41774</c:v>
                </c:pt>
                <c:pt idx="93">
                  <c:v>41775</c:v>
                </c:pt>
                <c:pt idx="94">
                  <c:v>41778</c:v>
                </c:pt>
                <c:pt idx="95">
                  <c:v>41779</c:v>
                </c:pt>
                <c:pt idx="96">
                  <c:v>41780</c:v>
                </c:pt>
                <c:pt idx="97">
                  <c:v>41781</c:v>
                </c:pt>
                <c:pt idx="98">
                  <c:v>41782</c:v>
                </c:pt>
                <c:pt idx="99">
                  <c:v>41786</c:v>
                </c:pt>
                <c:pt idx="100">
                  <c:v>41787</c:v>
                </c:pt>
                <c:pt idx="101">
                  <c:v>41788</c:v>
                </c:pt>
                <c:pt idx="102">
                  <c:v>41789</c:v>
                </c:pt>
                <c:pt idx="103">
                  <c:v>41792</c:v>
                </c:pt>
                <c:pt idx="104">
                  <c:v>41793</c:v>
                </c:pt>
                <c:pt idx="105">
                  <c:v>41794</c:v>
                </c:pt>
                <c:pt idx="106">
                  <c:v>41795</c:v>
                </c:pt>
                <c:pt idx="107">
                  <c:v>41796</c:v>
                </c:pt>
                <c:pt idx="108">
                  <c:v>41799</c:v>
                </c:pt>
                <c:pt idx="109">
                  <c:v>41800</c:v>
                </c:pt>
                <c:pt idx="110">
                  <c:v>41801</c:v>
                </c:pt>
                <c:pt idx="111">
                  <c:v>41802</c:v>
                </c:pt>
                <c:pt idx="112">
                  <c:v>41803</c:v>
                </c:pt>
                <c:pt idx="113">
                  <c:v>41806</c:v>
                </c:pt>
                <c:pt idx="114">
                  <c:v>41807</c:v>
                </c:pt>
                <c:pt idx="115">
                  <c:v>41808</c:v>
                </c:pt>
                <c:pt idx="116">
                  <c:v>41809</c:v>
                </c:pt>
                <c:pt idx="117">
                  <c:v>41810</c:v>
                </c:pt>
                <c:pt idx="118">
                  <c:v>41813</c:v>
                </c:pt>
                <c:pt idx="119">
                  <c:v>41814</c:v>
                </c:pt>
                <c:pt idx="120">
                  <c:v>41815</c:v>
                </c:pt>
                <c:pt idx="121">
                  <c:v>41816</c:v>
                </c:pt>
                <c:pt idx="122">
                  <c:v>41817</c:v>
                </c:pt>
                <c:pt idx="123">
                  <c:v>41820</c:v>
                </c:pt>
                <c:pt idx="124">
                  <c:v>41821</c:v>
                </c:pt>
                <c:pt idx="125">
                  <c:v>41822</c:v>
                </c:pt>
                <c:pt idx="126">
                  <c:v>41823</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41884</c:v>
                </c:pt>
                <c:pt idx="168">
                  <c:v>41885</c:v>
                </c:pt>
                <c:pt idx="169">
                  <c:v>41886</c:v>
                </c:pt>
                <c:pt idx="170">
                  <c:v>41887</c:v>
                </c:pt>
                <c:pt idx="171">
                  <c:v>41890</c:v>
                </c:pt>
                <c:pt idx="172">
                  <c:v>41891</c:v>
                </c:pt>
                <c:pt idx="173">
                  <c:v>41892</c:v>
                </c:pt>
                <c:pt idx="174">
                  <c:v>41893</c:v>
                </c:pt>
                <c:pt idx="175">
                  <c:v>41894</c:v>
                </c:pt>
                <c:pt idx="176">
                  <c:v>41897</c:v>
                </c:pt>
                <c:pt idx="177">
                  <c:v>41898</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41960</c:v>
                </c:pt>
                <c:pt idx="222">
                  <c:v>41961</c:v>
                </c:pt>
                <c:pt idx="223">
                  <c:v>41962</c:v>
                </c:pt>
                <c:pt idx="224">
                  <c:v>41963</c:v>
                </c:pt>
                <c:pt idx="225">
                  <c:v>41964</c:v>
                </c:pt>
                <c:pt idx="226">
                  <c:v>41967</c:v>
                </c:pt>
                <c:pt idx="227">
                  <c:v>41968</c:v>
                </c:pt>
                <c:pt idx="228">
                  <c:v>41969</c:v>
                </c:pt>
                <c:pt idx="229">
                  <c:v>41971</c:v>
                </c:pt>
                <c:pt idx="230">
                  <c:v>41974</c:v>
                </c:pt>
                <c:pt idx="231">
                  <c:v>41975</c:v>
                </c:pt>
                <c:pt idx="232">
                  <c:v>41976</c:v>
                </c:pt>
                <c:pt idx="233">
                  <c:v>41977</c:v>
                </c:pt>
                <c:pt idx="234">
                  <c:v>41978</c:v>
                </c:pt>
                <c:pt idx="235">
                  <c:v>41981</c:v>
                </c:pt>
                <c:pt idx="236">
                  <c:v>41982</c:v>
                </c:pt>
                <c:pt idx="237">
                  <c:v>41983</c:v>
                </c:pt>
                <c:pt idx="238">
                  <c:v>41984</c:v>
                </c:pt>
                <c:pt idx="239">
                  <c:v>41985</c:v>
                </c:pt>
                <c:pt idx="240">
                  <c:v>41988</c:v>
                </c:pt>
                <c:pt idx="241">
                  <c:v>41989</c:v>
                </c:pt>
                <c:pt idx="242">
                  <c:v>41990</c:v>
                </c:pt>
                <c:pt idx="243">
                  <c:v>41991</c:v>
                </c:pt>
                <c:pt idx="244">
                  <c:v>41992</c:v>
                </c:pt>
                <c:pt idx="245">
                  <c:v>41995</c:v>
                </c:pt>
                <c:pt idx="246">
                  <c:v>41996</c:v>
                </c:pt>
                <c:pt idx="247">
                  <c:v>41997</c:v>
                </c:pt>
                <c:pt idx="248">
                  <c:v>41999</c:v>
                </c:pt>
                <c:pt idx="249">
                  <c:v>42002</c:v>
                </c:pt>
                <c:pt idx="250">
                  <c:v>42003</c:v>
                </c:pt>
                <c:pt idx="251">
                  <c:v>42004</c:v>
                </c:pt>
                <c:pt idx="252">
                  <c:v>42006</c:v>
                </c:pt>
                <c:pt idx="253">
                  <c:v>42009</c:v>
                </c:pt>
                <c:pt idx="254">
                  <c:v>42010</c:v>
                </c:pt>
                <c:pt idx="255">
                  <c:v>42011</c:v>
                </c:pt>
                <c:pt idx="256">
                  <c:v>42012</c:v>
                </c:pt>
                <c:pt idx="257">
                  <c:v>42013</c:v>
                </c:pt>
                <c:pt idx="258">
                  <c:v>42016</c:v>
                </c:pt>
                <c:pt idx="259">
                  <c:v>42017</c:v>
                </c:pt>
                <c:pt idx="260">
                  <c:v>42018</c:v>
                </c:pt>
                <c:pt idx="261">
                  <c:v>42019</c:v>
                </c:pt>
                <c:pt idx="262">
                  <c:v>42020</c:v>
                </c:pt>
                <c:pt idx="263">
                  <c:v>42024</c:v>
                </c:pt>
                <c:pt idx="264">
                  <c:v>42025</c:v>
                </c:pt>
                <c:pt idx="265">
                  <c:v>42026</c:v>
                </c:pt>
                <c:pt idx="266">
                  <c:v>42027</c:v>
                </c:pt>
                <c:pt idx="267">
                  <c:v>42030</c:v>
                </c:pt>
                <c:pt idx="268">
                  <c:v>42031</c:v>
                </c:pt>
                <c:pt idx="269">
                  <c:v>42032</c:v>
                </c:pt>
                <c:pt idx="270">
                  <c:v>42033</c:v>
                </c:pt>
                <c:pt idx="271">
                  <c:v>42034</c:v>
                </c:pt>
                <c:pt idx="272">
                  <c:v>42037</c:v>
                </c:pt>
                <c:pt idx="273">
                  <c:v>42038</c:v>
                </c:pt>
                <c:pt idx="274">
                  <c:v>42039</c:v>
                </c:pt>
                <c:pt idx="275">
                  <c:v>42040</c:v>
                </c:pt>
                <c:pt idx="276">
                  <c:v>42041</c:v>
                </c:pt>
                <c:pt idx="277">
                  <c:v>42044</c:v>
                </c:pt>
                <c:pt idx="278">
                  <c:v>42045</c:v>
                </c:pt>
                <c:pt idx="279">
                  <c:v>42046</c:v>
                </c:pt>
                <c:pt idx="280">
                  <c:v>42047</c:v>
                </c:pt>
                <c:pt idx="281">
                  <c:v>42048</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42079</c:v>
                </c:pt>
                <c:pt idx="302">
                  <c:v>42080</c:v>
                </c:pt>
                <c:pt idx="303">
                  <c:v>42081</c:v>
                </c:pt>
                <c:pt idx="304">
                  <c:v>42082</c:v>
                </c:pt>
                <c:pt idx="305">
                  <c:v>42083</c:v>
                </c:pt>
                <c:pt idx="306">
                  <c:v>42086</c:v>
                </c:pt>
                <c:pt idx="307">
                  <c:v>42087</c:v>
                </c:pt>
                <c:pt idx="308">
                  <c:v>42088</c:v>
                </c:pt>
                <c:pt idx="309">
                  <c:v>42089</c:v>
                </c:pt>
                <c:pt idx="310">
                  <c:v>42090</c:v>
                </c:pt>
                <c:pt idx="311">
                  <c:v>42093</c:v>
                </c:pt>
                <c:pt idx="312">
                  <c:v>42094</c:v>
                </c:pt>
                <c:pt idx="313">
                  <c:v>42095</c:v>
                </c:pt>
                <c:pt idx="314">
                  <c:v>42096</c:v>
                </c:pt>
                <c:pt idx="315">
                  <c:v>42100</c:v>
                </c:pt>
                <c:pt idx="316">
                  <c:v>42101</c:v>
                </c:pt>
                <c:pt idx="317">
                  <c:v>42102</c:v>
                </c:pt>
                <c:pt idx="318">
                  <c:v>42103</c:v>
                </c:pt>
                <c:pt idx="319">
                  <c:v>42104</c:v>
                </c:pt>
                <c:pt idx="320">
                  <c:v>42107</c:v>
                </c:pt>
                <c:pt idx="321">
                  <c:v>42108</c:v>
                </c:pt>
                <c:pt idx="322">
                  <c:v>42109</c:v>
                </c:pt>
                <c:pt idx="323">
                  <c:v>42110</c:v>
                </c:pt>
                <c:pt idx="324">
                  <c:v>42111</c:v>
                </c:pt>
                <c:pt idx="325">
                  <c:v>42114</c:v>
                </c:pt>
                <c:pt idx="326">
                  <c:v>42115</c:v>
                </c:pt>
                <c:pt idx="327">
                  <c:v>42116</c:v>
                </c:pt>
                <c:pt idx="328">
                  <c:v>42117</c:v>
                </c:pt>
                <c:pt idx="329">
                  <c:v>42118</c:v>
                </c:pt>
                <c:pt idx="330">
                  <c:v>42121</c:v>
                </c:pt>
                <c:pt idx="331">
                  <c:v>42122</c:v>
                </c:pt>
                <c:pt idx="332">
                  <c:v>42123</c:v>
                </c:pt>
                <c:pt idx="333">
                  <c:v>42124</c:v>
                </c:pt>
                <c:pt idx="334">
                  <c:v>42125</c:v>
                </c:pt>
                <c:pt idx="335">
                  <c:v>42128</c:v>
                </c:pt>
                <c:pt idx="336">
                  <c:v>42129</c:v>
                </c:pt>
                <c:pt idx="337">
                  <c:v>42130</c:v>
                </c:pt>
                <c:pt idx="338">
                  <c:v>42131</c:v>
                </c:pt>
                <c:pt idx="339">
                  <c:v>42132</c:v>
                </c:pt>
                <c:pt idx="340">
                  <c:v>42135</c:v>
                </c:pt>
                <c:pt idx="341">
                  <c:v>42136</c:v>
                </c:pt>
                <c:pt idx="342">
                  <c:v>42137</c:v>
                </c:pt>
                <c:pt idx="343">
                  <c:v>42138</c:v>
                </c:pt>
                <c:pt idx="344">
                  <c:v>42139</c:v>
                </c:pt>
                <c:pt idx="345">
                  <c:v>42142</c:v>
                </c:pt>
                <c:pt idx="346">
                  <c:v>42143</c:v>
                </c:pt>
                <c:pt idx="347">
                  <c:v>42144</c:v>
                </c:pt>
                <c:pt idx="348">
                  <c:v>42145</c:v>
                </c:pt>
                <c:pt idx="349">
                  <c:v>42146</c:v>
                </c:pt>
                <c:pt idx="350">
                  <c:v>42150</c:v>
                </c:pt>
                <c:pt idx="351">
                  <c:v>42151</c:v>
                </c:pt>
                <c:pt idx="352">
                  <c:v>42152</c:v>
                </c:pt>
                <c:pt idx="353">
                  <c:v>42153</c:v>
                </c:pt>
                <c:pt idx="354">
                  <c:v>42156</c:v>
                </c:pt>
                <c:pt idx="355">
                  <c:v>42157</c:v>
                </c:pt>
                <c:pt idx="356">
                  <c:v>42158</c:v>
                </c:pt>
                <c:pt idx="357">
                  <c:v>42159</c:v>
                </c:pt>
                <c:pt idx="358">
                  <c:v>42160</c:v>
                </c:pt>
                <c:pt idx="359">
                  <c:v>42163</c:v>
                </c:pt>
                <c:pt idx="360">
                  <c:v>42164</c:v>
                </c:pt>
                <c:pt idx="361">
                  <c:v>42165</c:v>
                </c:pt>
                <c:pt idx="362">
                  <c:v>42166</c:v>
                </c:pt>
                <c:pt idx="363">
                  <c:v>42167</c:v>
                </c:pt>
                <c:pt idx="364">
                  <c:v>42170</c:v>
                </c:pt>
                <c:pt idx="365">
                  <c:v>42171</c:v>
                </c:pt>
                <c:pt idx="366">
                  <c:v>42172</c:v>
                </c:pt>
                <c:pt idx="367">
                  <c:v>42173</c:v>
                </c:pt>
                <c:pt idx="368">
                  <c:v>42174</c:v>
                </c:pt>
                <c:pt idx="369">
                  <c:v>42177</c:v>
                </c:pt>
                <c:pt idx="370">
                  <c:v>42178</c:v>
                </c:pt>
                <c:pt idx="371">
                  <c:v>42179</c:v>
                </c:pt>
                <c:pt idx="372">
                  <c:v>42180</c:v>
                </c:pt>
                <c:pt idx="373">
                  <c:v>42181</c:v>
                </c:pt>
                <c:pt idx="374">
                  <c:v>42184</c:v>
                </c:pt>
                <c:pt idx="375">
                  <c:v>42185</c:v>
                </c:pt>
                <c:pt idx="376">
                  <c:v>42186</c:v>
                </c:pt>
                <c:pt idx="377">
                  <c:v>42187</c:v>
                </c:pt>
                <c:pt idx="378">
                  <c:v>42191</c:v>
                </c:pt>
                <c:pt idx="379">
                  <c:v>42192</c:v>
                </c:pt>
                <c:pt idx="380">
                  <c:v>42193</c:v>
                </c:pt>
                <c:pt idx="381">
                  <c:v>42194</c:v>
                </c:pt>
                <c:pt idx="382">
                  <c:v>42195</c:v>
                </c:pt>
                <c:pt idx="383">
                  <c:v>42198</c:v>
                </c:pt>
                <c:pt idx="384">
                  <c:v>42199</c:v>
                </c:pt>
                <c:pt idx="385">
                  <c:v>42200</c:v>
                </c:pt>
                <c:pt idx="386">
                  <c:v>42201</c:v>
                </c:pt>
                <c:pt idx="387">
                  <c:v>42202</c:v>
                </c:pt>
                <c:pt idx="388">
                  <c:v>42205</c:v>
                </c:pt>
                <c:pt idx="389">
                  <c:v>42206</c:v>
                </c:pt>
                <c:pt idx="390">
                  <c:v>42207</c:v>
                </c:pt>
                <c:pt idx="391">
                  <c:v>42208</c:v>
                </c:pt>
                <c:pt idx="392">
                  <c:v>42209</c:v>
                </c:pt>
                <c:pt idx="393">
                  <c:v>42212</c:v>
                </c:pt>
                <c:pt idx="394">
                  <c:v>42213</c:v>
                </c:pt>
                <c:pt idx="395">
                  <c:v>42214</c:v>
                </c:pt>
                <c:pt idx="396">
                  <c:v>42215</c:v>
                </c:pt>
                <c:pt idx="397">
                  <c:v>42216</c:v>
                </c:pt>
                <c:pt idx="398">
                  <c:v>42219</c:v>
                </c:pt>
                <c:pt idx="399">
                  <c:v>42220</c:v>
                </c:pt>
                <c:pt idx="400">
                  <c:v>42221</c:v>
                </c:pt>
                <c:pt idx="401">
                  <c:v>42222</c:v>
                </c:pt>
                <c:pt idx="402">
                  <c:v>42223</c:v>
                </c:pt>
                <c:pt idx="403">
                  <c:v>42226</c:v>
                </c:pt>
                <c:pt idx="404">
                  <c:v>42227</c:v>
                </c:pt>
                <c:pt idx="405">
                  <c:v>42228</c:v>
                </c:pt>
                <c:pt idx="406">
                  <c:v>42229</c:v>
                </c:pt>
                <c:pt idx="407">
                  <c:v>42230</c:v>
                </c:pt>
                <c:pt idx="408">
                  <c:v>42233</c:v>
                </c:pt>
                <c:pt idx="409">
                  <c:v>42234</c:v>
                </c:pt>
                <c:pt idx="410">
                  <c:v>42235</c:v>
                </c:pt>
                <c:pt idx="411">
                  <c:v>42236</c:v>
                </c:pt>
                <c:pt idx="412">
                  <c:v>42237</c:v>
                </c:pt>
                <c:pt idx="413">
                  <c:v>42240</c:v>
                </c:pt>
                <c:pt idx="414">
                  <c:v>42241</c:v>
                </c:pt>
                <c:pt idx="415">
                  <c:v>42242</c:v>
                </c:pt>
                <c:pt idx="416">
                  <c:v>42243</c:v>
                </c:pt>
                <c:pt idx="417">
                  <c:v>42244</c:v>
                </c:pt>
                <c:pt idx="418">
                  <c:v>42247</c:v>
                </c:pt>
                <c:pt idx="419">
                  <c:v>42248</c:v>
                </c:pt>
                <c:pt idx="420">
                  <c:v>42249</c:v>
                </c:pt>
                <c:pt idx="421">
                  <c:v>42250</c:v>
                </c:pt>
                <c:pt idx="422">
                  <c:v>42251</c:v>
                </c:pt>
                <c:pt idx="423">
                  <c:v>42255</c:v>
                </c:pt>
                <c:pt idx="424">
                  <c:v>42256</c:v>
                </c:pt>
                <c:pt idx="425">
                  <c:v>42257</c:v>
                </c:pt>
                <c:pt idx="426">
                  <c:v>42258</c:v>
                </c:pt>
                <c:pt idx="427">
                  <c:v>42261</c:v>
                </c:pt>
                <c:pt idx="428">
                  <c:v>42262</c:v>
                </c:pt>
                <c:pt idx="429">
                  <c:v>42263</c:v>
                </c:pt>
                <c:pt idx="430">
                  <c:v>42264</c:v>
                </c:pt>
                <c:pt idx="431">
                  <c:v>42265</c:v>
                </c:pt>
                <c:pt idx="432">
                  <c:v>42268</c:v>
                </c:pt>
                <c:pt idx="433">
                  <c:v>42269</c:v>
                </c:pt>
                <c:pt idx="434">
                  <c:v>42270</c:v>
                </c:pt>
                <c:pt idx="435">
                  <c:v>42271</c:v>
                </c:pt>
                <c:pt idx="436">
                  <c:v>42272</c:v>
                </c:pt>
                <c:pt idx="437">
                  <c:v>42275</c:v>
                </c:pt>
                <c:pt idx="438">
                  <c:v>42276</c:v>
                </c:pt>
                <c:pt idx="439">
                  <c:v>42277</c:v>
                </c:pt>
                <c:pt idx="440">
                  <c:v>42278</c:v>
                </c:pt>
                <c:pt idx="441">
                  <c:v>42279</c:v>
                </c:pt>
                <c:pt idx="442">
                  <c:v>42282</c:v>
                </c:pt>
                <c:pt idx="443">
                  <c:v>42283</c:v>
                </c:pt>
                <c:pt idx="444">
                  <c:v>42284</c:v>
                </c:pt>
                <c:pt idx="445">
                  <c:v>42285</c:v>
                </c:pt>
                <c:pt idx="446">
                  <c:v>42286</c:v>
                </c:pt>
                <c:pt idx="447">
                  <c:v>42289</c:v>
                </c:pt>
                <c:pt idx="448">
                  <c:v>42290</c:v>
                </c:pt>
                <c:pt idx="449">
                  <c:v>42291</c:v>
                </c:pt>
                <c:pt idx="450">
                  <c:v>42292</c:v>
                </c:pt>
                <c:pt idx="451">
                  <c:v>42293</c:v>
                </c:pt>
                <c:pt idx="452">
                  <c:v>42296</c:v>
                </c:pt>
                <c:pt idx="453">
                  <c:v>42297</c:v>
                </c:pt>
                <c:pt idx="454">
                  <c:v>42298</c:v>
                </c:pt>
                <c:pt idx="455">
                  <c:v>42299</c:v>
                </c:pt>
                <c:pt idx="456">
                  <c:v>42300</c:v>
                </c:pt>
                <c:pt idx="457">
                  <c:v>42303</c:v>
                </c:pt>
                <c:pt idx="458">
                  <c:v>42304</c:v>
                </c:pt>
                <c:pt idx="459">
                  <c:v>42305</c:v>
                </c:pt>
                <c:pt idx="460">
                  <c:v>42306</c:v>
                </c:pt>
                <c:pt idx="461">
                  <c:v>42307</c:v>
                </c:pt>
                <c:pt idx="462">
                  <c:v>42310</c:v>
                </c:pt>
                <c:pt idx="463">
                  <c:v>42311</c:v>
                </c:pt>
                <c:pt idx="464">
                  <c:v>42312</c:v>
                </c:pt>
                <c:pt idx="465">
                  <c:v>42313</c:v>
                </c:pt>
                <c:pt idx="466">
                  <c:v>42314</c:v>
                </c:pt>
                <c:pt idx="467">
                  <c:v>42317</c:v>
                </c:pt>
                <c:pt idx="468">
                  <c:v>42318</c:v>
                </c:pt>
                <c:pt idx="469">
                  <c:v>42319</c:v>
                </c:pt>
                <c:pt idx="470">
                  <c:v>42320</c:v>
                </c:pt>
                <c:pt idx="471">
                  <c:v>42321</c:v>
                </c:pt>
                <c:pt idx="472">
                  <c:v>42324</c:v>
                </c:pt>
                <c:pt idx="473">
                  <c:v>42325</c:v>
                </c:pt>
                <c:pt idx="474">
                  <c:v>42326</c:v>
                </c:pt>
                <c:pt idx="475">
                  <c:v>42327</c:v>
                </c:pt>
                <c:pt idx="476">
                  <c:v>42328</c:v>
                </c:pt>
                <c:pt idx="477">
                  <c:v>42331</c:v>
                </c:pt>
                <c:pt idx="478">
                  <c:v>42332</c:v>
                </c:pt>
                <c:pt idx="479">
                  <c:v>42333</c:v>
                </c:pt>
                <c:pt idx="480">
                  <c:v>42335</c:v>
                </c:pt>
                <c:pt idx="481">
                  <c:v>42338</c:v>
                </c:pt>
                <c:pt idx="482">
                  <c:v>42339</c:v>
                </c:pt>
                <c:pt idx="483">
                  <c:v>42340</c:v>
                </c:pt>
                <c:pt idx="484">
                  <c:v>42341</c:v>
                </c:pt>
                <c:pt idx="485">
                  <c:v>42342</c:v>
                </c:pt>
                <c:pt idx="486">
                  <c:v>42345</c:v>
                </c:pt>
                <c:pt idx="487">
                  <c:v>42346</c:v>
                </c:pt>
                <c:pt idx="488">
                  <c:v>42347</c:v>
                </c:pt>
                <c:pt idx="489">
                  <c:v>42348</c:v>
                </c:pt>
                <c:pt idx="490">
                  <c:v>42349</c:v>
                </c:pt>
                <c:pt idx="491">
                  <c:v>42352</c:v>
                </c:pt>
                <c:pt idx="492">
                  <c:v>42353</c:v>
                </c:pt>
                <c:pt idx="493">
                  <c:v>42354</c:v>
                </c:pt>
                <c:pt idx="494">
                  <c:v>42355</c:v>
                </c:pt>
                <c:pt idx="495">
                  <c:v>42356</c:v>
                </c:pt>
                <c:pt idx="496">
                  <c:v>42359</c:v>
                </c:pt>
                <c:pt idx="497">
                  <c:v>42360</c:v>
                </c:pt>
                <c:pt idx="498">
                  <c:v>42361</c:v>
                </c:pt>
                <c:pt idx="499">
                  <c:v>42362</c:v>
                </c:pt>
                <c:pt idx="500">
                  <c:v>42366</c:v>
                </c:pt>
                <c:pt idx="501">
                  <c:v>42367</c:v>
                </c:pt>
                <c:pt idx="502">
                  <c:v>42368</c:v>
                </c:pt>
                <c:pt idx="503">
                  <c:v>42369</c:v>
                </c:pt>
                <c:pt idx="504">
                  <c:v>42373</c:v>
                </c:pt>
                <c:pt idx="505">
                  <c:v>42374</c:v>
                </c:pt>
                <c:pt idx="506">
                  <c:v>42375</c:v>
                </c:pt>
                <c:pt idx="507">
                  <c:v>42376</c:v>
                </c:pt>
                <c:pt idx="508">
                  <c:v>42377</c:v>
                </c:pt>
                <c:pt idx="509">
                  <c:v>42380</c:v>
                </c:pt>
                <c:pt idx="510">
                  <c:v>42381</c:v>
                </c:pt>
                <c:pt idx="511">
                  <c:v>42382</c:v>
                </c:pt>
                <c:pt idx="512">
                  <c:v>42383</c:v>
                </c:pt>
                <c:pt idx="513">
                  <c:v>42384</c:v>
                </c:pt>
                <c:pt idx="514">
                  <c:v>42388</c:v>
                </c:pt>
                <c:pt idx="515">
                  <c:v>42389</c:v>
                </c:pt>
                <c:pt idx="516">
                  <c:v>42390</c:v>
                </c:pt>
                <c:pt idx="517">
                  <c:v>42391</c:v>
                </c:pt>
                <c:pt idx="518">
                  <c:v>42394</c:v>
                </c:pt>
                <c:pt idx="519">
                  <c:v>42395</c:v>
                </c:pt>
                <c:pt idx="520">
                  <c:v>42396</c:v>
                </c:pt>
                <c:pt idx="521">
                  <c:v>42397</c:v>
                </c:pt>
                <c:pt idx="522">
                  <c:v>42398</c:v>
                </c:pt>
                <c:pt idx="523">
                  <c:v>42401</c:v>
                </c:pt>
                <c:pt idx="524">
                  <c:v>42402</c:v>
                </c:pt>
                <c:pt idx="525">
                  <c:v>42403</c:v>
                </c:pt>
                <c:pt idx="526">
                  <c:v>42404</c:v>
                </c:pt>
                <c:pt idx="527">
                  <c:v>42405</c:v>
                </c:pt>
                <c:pt idx="528">
                  <c:v>42408</c:v>
                </c:pt>
                <c:pt idx="529">
                  <c:v>42409</c:v>
                </c:pt>
                <c:pt idx="530">
                  <c:v>42410</c:v>
                </c:pt>
                <c:pt idx="531">
                  <c:v>42411</c:v>
                </c:pt>
                <c:pt idx="532">
                  <c:v>42412</c:v>
                </c:pt>
                <c:pt idx="533">
                  <c:v>42416</c:v>
                </c:pt>
                <c:pt idx="534">
                  <c:v>42417</c:v>
                </c:pt>
                <c:pt idx="535">
                  <c:v>42418</c:v>
                </c:pt>
                <c:pt idx="536">
                  <c:v>42419</c:v>
                </c:pt>
                <c:pt idx="537">
                  <c:v>42422</c:v>
                </c:pt>
                <c:pt idx="538">
                  <c:v>42423</c:v>
                </c:pt>
                <c:pt idx="539">
                  <c:v>42424</c:v>
                </c:pt>
                <c:pt idx="540">
                  <c:v>42425</c:v>
                </c:pt>
                <c:pt idx="541">
                  <c:v>42426</c:v>
                </c:pt>
                <c:pt idx="542">
                  <c:v>42429</c:v>
                </c:pt>
                <c:pt idx="543">
                  <c:v>42430</c:v>
                </c:pt>
                <c:pt idx="544">
                  <c:v>42431</c:v>
                </c:pt>
                <c:pt idx="545">
                  <c:v>42432</c:v>
                </c:pt>
                <c:pt idx="546">
                  <c:v>42433</c:v>
                </c:pt>
                <c:pt idx="547">
                  <c:v>42436</c:v>
                </c:pt>
                <c:pt idx="548">
                  <c:v>42437</c:v>
                </c:pt>
                <c:pt idx="549">
                  <c:v>42438</c:v>
                </c:pt>
                <c:pt idx="550">
                  <c:v>42439</c:v>
                </c:pt>
                <c:pt idx="551">
                  <c:v>42440</c:v>
                </c:pt>
                <c:pt idx="552">
                  <c:v>42443</c:v>
                </c:pt>
                <c:pt idx="553">
                  <c:v>42444</c:v>
                </c:pt>
                <c:pt idx="554">
                  <c:v>42445</c:v>
                </c:pt>
                <c:pt idx="555">
                  <c:v>42446</c:v>
                </c:pt>
                <c:pt idx="556">
                  <c:v>42447</c:v>
                </c:pt>
                <c:pt idx="557">
                  <c:v>42450</c:v>
                </c:pt>
                <c:pt idx="558">
                  <c:v>42451</c:v>
                </c:pt>
                <c:pt idx="559">
                  <c:v>42452</c:v>
                </c:pt>
                <c:pt idx="560">
                  <c:v>42453</c:v>
                </c:pt>
                <c:pt idx="561">
                  <c:v>42457</c:v>
                </c:pt>
                <c:pt idx="562">
                  <c:v>42458</c:v>
                </c:pt>
                <c:pt idx="563">
                  <c:v>42459</c:v>
                </c:pt>
                <c:pt idx="564">
                  <c:v>42460</c:v>
                </c:pt>
                <c:pt idx="565">
                  <c:v>42461</c:v>
                </c:pt>
                <c:pt idx="566">
                  <c:v>42464</c:v>
                </c:pt>
                <c:pt idx="567">
                  <c:v>42465</c:v>
                </c:pt>
                <c:pt idx="568">
                  <c:v>42466</c:v>
                </c:pt>
                <c:pt idx="569">
                  <c:v>42467</c:v>
                </c:pt>
                <c:pt idx="570">
                  <c:v>42468</c:v>
                </c:pt>
                <c:pt idx="571">
                  <c:v>42471</c:v>
                </c:pt>
                <c:pt idx="572">
                  <c:v>42472</c:v>
                </c:pt>
                <c:pt idx="573">
                  <c:v>42473</c:v>
                </c:pt>
                <c:pt idx="574">
                  <c:v>42474</c:v>
                </c:pt>
                <c:pt idx="575">
                  <c:v>42475</c:v>
                </c:pt>
                <c:pt idx="576">
                  <c:v>42478</c:v>
                </c:pt>
                <c:pt idx="577">
                  <c:v>42479</c:v>
                </c:pt>
                <c:pt idx="578">
                  <c:v>42480</c:v>
                </c:pt>
                <c:pt idx="579">
                  <c:v>42481</c:v>
                </c:pt>
                <c:pt idx="580">
                  <c:v>42482</c:v>
                </c:pt>
                <c:pt idx="581">
                  <c:v>42485</c:v>
                </c:pt>
                <c:pt idx="582">
                  <c:v>42486</c:v>
                </c:pt>
                <c:pt idx="583">
                  <c:v>42487</c:v>
                </c:pt>
                <c:pt idx="584">
                  <c:v>42488</c:v>
                </c:pt>
                <c:pt idx="585">
                  <c:v>42489</c:v>
                </c:pt>
                <c:pt idx="586">
                  <c:v>42492</c:v>
                </c:pt>
                <c:pt idx="587">
                  <c:v>42493</c:v>
                </c:pt>
                <c:pt idx="588">
                  <c:v>42494</c:v>
                </c:pt>
                <c:pt idx="589">
                  <c:v>42495</c:v>
                </c:pt>
                <c:pt idx="590">
                  <c:v>42496</c:v>
                </c:pt>
                <c:pt idx="591">
                  <c:v>42499</c:v>
                </c:pt>
                <c:pt idx="592">
                  <c:v>42500</c:v>
                </c:pt>
                <c:pt idx="593">
                  <c:v>42501</c:v>
                </c:pt>
                <c:pt idx="594">
                  <c:v>42502</c:v>
                </c:pt>
                <c:pt idx="595">
                  <c:v>42503</c:v>
                </c:pt>
                <c:pt idx="596">
                  <c:v>42506</c:v>
                </c:pt>
                <c:pt idx="597">
                  <c:v>42507</c:v>
                </c:pt>
                <c:pt idx="598">
                  <c:v>42508</c:v>
                </c:pt>
                <c:pt idx="599">
                  <c:v>42509</c:v>
                </c:pt>
                <c:pt idx="600">
                  <c:v>42510</c:v>
                </c:pt>
                <c:pt idx="601">
                  <c:v>42513</c:v>
                </c:pt>
                <c:pt idx="602">
                  <c:v>42514</c:v>
                </c:pt>
                <c:pt idx="603">
                  <c:v>42515</c:v>
                </c:pt>
                <c:pt idx="604">
                  <c:v>42516</c:v>
                </c:pt>
                <c:pt idx="605">
                  <c:v>42517</c:v>
                </c:pt>
                <c:pt idx="606">
                  <c:v>42521</c:v>
                </c:pt>
                <c:pt idx="607">
                  <c:v>42522</c:v>
                </c:pt>
                <c:pt idx="608">
                  <c:v>42523</c:v>
                </c:pt>
                <c:pt idx="609">
                  <c:v>42524</c:v>
                </c:pt>
                <c:pt idx="610">
                  <c:v>42527</c:v>
                </c:pt>
                <c:pt idx="611">
                  <c:v>42528</c:v>
                </c:pt>
                <c:pt idx="612">
                  <c:v>42529</c:v>
                </c:pt>
                <c:pt idx="613">
                  <c:v>42530</c:v>
                </c:pt>
                <c:pt idx="614">
                  <c:v>42531</c:v>
                </c:pt>
                <c:pt idx="615">
                  <c:v>42534</c:v>
                </c:pt>
                <c:pt idx="616">
                  <c:v>42535</c:v>
                </c:pt>
                <c:pt idx="617">
                  <c:v>42536</c:v>
                </c:pt>
                <c:pt idx="618">
                  <c:v>42537</c:v>
                </c:pt>
                <c:pt idx="619">
                  <c:v>42538</c:v>
                </c:pt>
                <c:pt idx="620">
                  <c:v>42541</c:v>
                </c:pt>
                <c:pt idx="621">
                  <c:v>42542</c:v>
                </c:pt>
                <c:pt idx="622">
                  <c:v>42543</c:v>
                </c:pt>
                <c:pt idx="623">
                  <c:v>42544</c:v>
                </c:pt>
                <c:pt idx="624">
                  <c:v>42545</c:v>
                </c:pt>
                <c:pt idx="625">
                  <c:v>42548</c:v>
                </c:pt>
                <c:pt idx="626">
                  <c:v>42549</c:v>
                </c:pt>
                <c:pt idx="627">
                  <c:v>42550</c:v>
                </c:pt>
                <c:pt idx="628">
                  <c:v>42551</c:v>
                </c:pt>
                <c:pt idx="629">
                  <c:v>42552</c:v>
                </c:pt>
                <c:pt idx="630">
                  <c:v>42556</c:v>
                </c:pt>
                <c:pt idx="631">
                  <c:v>42557</c:v>
                </c:pt>
                <c:pt idx="632">
                  <c:v>42558</c:v>
                </c:pt>
                <c:pt idx="633">
                  <c:v>42559</c:v>
                </c:pt>
                <c:pt idx="634">
                  <c:v>42562</c:v>
                </c:pt>
                <c:pt idx="635">
                  <c:v>42563</c:v>
                </c:pt>
                <c:pt idx="636">
                  <c:v>42564</c:v>
                </c:pt>
                <c:pt idx="637">
                  <c:v>42565</c:v>
                </c:pt>
                <c:pt idx="638">
                  <c:v>42566</c:v>
                </c:pt>
                <c:pt idx="639">
                  <c:v>42569</c:v>
                </c:pt>
                <c:pt idx="640">
                  <c:v>42570</c:v>
                </c:pt>
                <c:pt idx="641">
                  <c:v>42571</c:v>
                </c:pt>
                <c:pt idx="642">
                  <c:v>42572</c:v>
                </c:pt>
                <c:pt idx="643">
                  <c:v>42573</c:v>
                </c:pt>
                <c:pt idx="644">
                  <c:v>42576</c:v>
                </c:pt>
                <c:pt idx="645">
                  <c:v>42577</c:v>
                </c:pt>
                <c:pt idx="646">
                  <c:v>42578</c:v>
                </c:pt>
                <c:pt idx="647">
                  <c:v>42579</c:v>
                </c:pt>
                <c:pt idx="648">
                  <c:v>42580</c:v>
                </c:pt>
                <c:pt idx="649">
                  <c:v>42583</c:v>
                </c:pt>
                <c:pt idx="650">
                  <c:v>42584</c:v>
                </c:pt>
                <c:pt idx="651">
                  <c:v>42585</c:v>
                </c:pt>
                <c:pt idx="652">
                  <c:v>42586</c:v>
                </c:pt>
                <c:pt idx="653">
                  <c:v>42587</c:v>
                </c:pt>
                <c:pt idx="654">
                  <c:v>42590</c:v>
                </c:pt>
                <c:pt idx="655">
                  <c:v>42591</c:v>
                </c:pt>
                <c:pt idx="656">
                  <c:v>42592</c:v>
                </c:pt>
                <c:pt idx="657">
                  <c:v>42593</c:v>
                </c:pt>
                <c:pt idx="658">
                  <c:v>42594</c:v>
                </c:pt>
                <c:pt idx="659">
                  <c:v>42597</c:v>
                </c:pt>
                <c:pt idx="660">
                  <c:v>42598</c:v>
                </c:pt>
                <c:pt idx="661">
                  <c:v>42599</c:v>
                </c:pt>
                <c:pt idx="662">
                  <c:v>42600</c:v>
                </c:pt>
                <c:pt idx="663">
                  <c:v>42601</c:v>
                </c:pt>
                <c:pt idx="664">
                  <c:v>42604</c:v>
                </c:pt>
                <c:pt idx="665">
                  <c:v>42605</c:v>
                </c:pt>
                <c:pt idx="666">
                  <c:v>42606</c:v>
                </c:pt>
                <c:pt idx="667">
                  <c:v>42607</c:v>
                </c:pt>
                <c:pt idx="668">
                  <c:v>42608</c:v>
                </c:pt>
                <c:pt idx="669">
                  <c:v>42611</c:v>
                </c:pt>
                <c:pt idx="670">
                  <c:v>42612</c:v>
                </c:pt>
                <c:pt idx="671">
                  <c:v>42613</c:v>
                </c:pt>
                <c:pt idx="672">
                  <c:v>42614</c:v>
                </c:pt>
                <c:pt idx="673">
                  <c:v>42615</c:v>
                </c:pt>
                <c:pt idx="674">
                  <c:v>42619</c:v>
                </c:pt>
                <c:pt idx="675">
                  <c:v>42620</c:v>
                </c:pt>
                <c:pt idx="676">
                  <c:v>42621</c:v>
                </c:pt>
                <c:pt idx="677">
                  <c:v>42622</c:v>
                </c:pt>
                <c:pt idx="678">
                  <c:v>42625</c:v>
                </c:pt>
                <c:pt idx="679">
                  <c:v>42626</c:v>
                </c:pt>
                <c:pt idx="680">
                  <c:v>42627</c:v>
                </c:pt>
                <c:pt idx="681">
                  <c:v>42628</c:v>
                </c:pt>
                <c:pt idx="682">
                  <c:v>42629</c:v>
                </c:pt>
                <c:pt idx="683">
                  <c:v>42632</c:v>
                </c:pt>
                <c:pt idx="684">
                  <c:v>42633</c:v>
                </c:pt>
                <c:pt idx="685">
                  <c:v>42634</c:v>
                </c:pt>
                <c:pt idx="686">
                  <c:v>42635</c:v>
                </c:pt>
                <c:pt idx="687">
                  <c:v>42636</c:v>
                </c:pt>
                <c:pt idx="688">
                  <c:v>42639</c:v>
                </c:pt>
                <c:pt idx="689">
                  <c:v>42640</c:v>
                </c:pt>
                <c:pt idx="690">
                  <c:v>42641</c:v>
                </c:pt>
                <c:pt idx="691">
                  <c:v>42642</c:v>
                </c:pt>
                <c:pt idx="692">
                  <c:v>42643</c:v>
                </c:pt>
                <c:pt idx="693">
                  <c:v>42646</c:v>
                </c:pt>
                <c:pt idx="694">
                  <c:v>42647</c:v>
                </c:pt>
                <c:pt idx="695">
                  <c:v>42648</c:v>
                </c:pt>
                <c:pt idx="696">
                  <c:v>42649</c:v>
                </c:pt>
                <c:pt idx="697">
                  <c:v>42650</c:v>
                </c:pt>
                <c:pt idx="698">
                  <c:v>42653</c:v>
                </c:pt>
                <c:pt idx="699">
                  <c:v>42654</c:v>
                </c:pt>
                <c:pt idx="700">
                  <c:v>42655</c:v>
                </c:pt>
                <c:pt idx="701">
                  <c:v>42656</c:v>
                </c:pt>
                <c:pt idx="702">
                  <c:v>42657</c:v>
                </c:pt>
                <c:pt idx="703">
                  <c:v>42660</c:v>
                </c:pt>
                <c:pt idx="704">
                  <c:v>42661</c:v>
                </c:pt>
                <c:pt idx="705">
                  <c:v>42662</c:v>
                </c:pt>
                <c:pt idx="706">
                  <c:v>42663</c:v>
                </c:pt>
                <c:pt idx="707">
                  <c:v>42664</c:v>
                </c:pt>
                <c:pt idx="708">
                  <c:v>42667</c:v>
                </c:pt>
                <c:pt idx="709">
                  <c:v>42668</c:v>
                </c:pt>
                <c:pt idx="710">
                  <c:v>42669</c:v>
                </c:pt>
                <c:pt idx="711">
                  <c:v>42670</c:v>
                </c:pt>
                <c:pt idx="712">
                  <c:v>42671</c:v>
                </c:pt>
                <c:pt idx="713">
                  <c:v>42674</c:v>
                </c:pt>
                <c:pt idx="714">
                  <c:v>42675</c:v>
                </c:pt>
                <c:pt idx="715">
                  <c:v>42676</c:v>
                </c:pt>
                <c:pt idx="716">
                  <c:v>42677</c:v>
                </c:pt>
                <c:pt idx="717">
                  <c:v>42678</c:v>
                </c:pt>
                <c:pt idx="718">
                  <c:v>42681</c:v>
                </c:pt>
                <c:pt idx="719">
                  <c:v>42682</c:v>
                </c:pt>
                <c:pt idx="720">
                  <c:v>42683</c:v>
                </c:pt>
                <c:pt idx="721">
                  <c:v>42684</c:v>
                </c:pt>
                <c:pt idx="722">
                  <c:v>42685</c:v>
                </c:pt>
                <c:pt idx="723">
                  <c:v>42688</c:v>
                </c:pt>
                <c:pt idx="724">
                  <c:v>42689</c:v>
                </c:pt>
                <c:pt idx="725">
                  <c:v>42690</c:v>
                </c:pt>
                <c:pt idx="726">
                  <c:v>42691</c:v>
                </c:pt>
                <c:pt idx="727">
                  <c:v>42692</c:v>
                </c:pt>
                <c:pt idx="728">
                  <c:v>42695</c:v>
                </c:pt>
                <c:pt idx="729">
                  <c:v>42696</c:v>
                </c:pt>
                <c:pt idx="730">
                  <c:v>42697</c:v>
                </c:pt>
                <c:pt idx="731">
                  <c:v>42699</c:v>
                </c:pt>
                <c:pt idx="732">
                  <c:v>42702</c:v>
                </c:pt>
                <c:pt idx="733">
                  <c:v>42703</c:v>
                </c:pt>
                <c:pt idx="734">
                  <c:v>42704</c:v>
                </c:pt>
                <c:pt idx="735">
                  <c:v>42705</c:v>
                </c:pt>
                <c:pt idx="736">
                  <c:v>42706</c:v>
                </c:pt>
                <c:pt idx="737">
                  <c:v>42709</c:v>
                </c:pt>
                <c:pt idx="738">
                  <c:v>42710</c:v>
                </c:pt>
                <c:pt idx="739">
                  <c:v>42711</c:v>
                </c:pt>
                <c:pt idx="740">
                  <c:v>42712</c:v>
                </c:pt>
                <c:pt idx="741">
                  <c:v>42713</c:v>
                </c:pt>
                <c:pt idx="742">
                  <c:v>42716</c:v>
                </c:pt>
                <c:pt idx="743">
                  <c:v>42717</c:v>
                </c:pt>
                <c:pt idx="744">
                  <c:v>42718</c:v>
                </c:pt>
                <c:pt idx="745">
                  <c:v>42719</c:v>
                </c:pt>
                <c:pt idx="746">
                  <c:v>42720</c:v>
                </c:pt>
                <c:pt idx="747">
                  <c:v>42723</c:v>
                </c:pt>
                <c:pt idx="748">
                  <c:v>42724</c:v>
                </c:pt>
                <c:pt idx="749">
                  <c:v>42725</c:v>
                </c:pt>
                <c:pt idx="750">
                  <c:v>42726</c:v>
                </c:pt>
                <c:pt idx="751">
                  <c:v>42727</c:v>
                </c:pt>
                <c:pt idx="752">
                  <c:v>42731</c:v>
                </c:pt>
                <c:pt idx="753">
                  <c:v>42732</c:v>
                </c:pt>
                <c:pt idx="754">
                  <c:v>42733</c:v>
                </c:pt>
                <c:pt idx="755">
                  <c:v>42734</c:v>
                </c:pt>
                <c:pt idx="756">
                  <c:v>42738</c:v>
                </c:pt>
                <c:pt idx="757">
                  <c:v>42739</c:v>
                </c:pt>
                <c:pt idx="758">
                  <c:v>42740</c:v>
                </c:pt>
                <c:pt idx="759">
                  <c:v>42741</c:v>
                </c:pt>
                <c:pt idx="760">
                  <c:v>42744</c:v>
                </c:pt>
                <c:pt idx="761">
                  <c:v>42745</c:v>
                </c:pt>
                <c:pt idx="762">
                  <c:v>42746</c:v>
                </c:pt>
                <c:pt idx="763">
                  <c:v>42747</c:v>
                </c:pt>
                <c:pt idx="764">
                  <c:v>42748</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42772</c:v>
                </c:pt>
                <c:pt idx="780">
                  <c:v>42773</c:v>
                </c:pt>
                <c:pt idx="781">
                  <c:v>42774</c:v>
                </c:pt>
                <c:pt idx="782">
                  <c:v>42775</c:v>
                </c:pt>
                <c:pt idx="783">
                  <c:v>42776</c:v>
                </c:pt>
                <c:pt idx="784">
                  <c:v>42779</c:v>
                </c:pt>
                <c:pt idx="785">
                  <c:v>42780</c:v>
                </c:pt>
                <c:pt idx="786">
                  <c:v>42781</c:v>
                </c:pt>
                <c:pt idx="787">
                  <c:v>42782</c:v>
                </c:pt>
                <c:pt idx="788">
                  <c:v>42783</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42814</c:v>
                </c:pt>
                <c:pt idx="809">
                  <c:v>42815</c:v>
                </c:pt>
                <c:pt idx="810">
                  <c:v>42816</c:v>
                </c:pt>
                <c:pt idx="811">
                  <c:v>42817</c:v>
                </c:pt>
                <c:pt idx="812">
                  <c:v>42818</c:v>
                </c:pt>
                <c:pt idx="813">
                  <c:v>42821</c:v>
                </c:pt>
                <c:pt idx="814">
                  <c:v>42822</c:v>
                </c:pt>
                <c:pt idx="815">
                  <c:v>42823</c:v>
                </c:pt>
                <c:pt idx="816">
                  <c:v>42824</c:v>
                </c:pt>
                <c:pt idx="817">
                  <c:v>42825</c:v>
                </c:pt>
                <c:pt idx="818">
                  <c:v>42828</c:v>
                </c:pt>
                <c:pt idx="819">
                  <c:v>42829</c:v>
                </c:pt>
                <c:pt idx="820">
                  <c:v>42830</c:v>
                </c:pt>
                <c:pt idx="821">
                  <c:v>42831</c:v>
                </c:pt>
                <c:pt idx="822">
                  <c:v>42832</c:v>
                </c:pt>
                <c:pt idx="823">
                  <c:v>42835</c:v>
                </c:pt>
                <c:pt idx="824">
                  <c:v>42836</c:v>
                </c:pt>
                <c:pt idx="825">
                  <c:v>42837</c:v>
                </c:pt>
                <c:pt idx="826">
                  <c:v>42838</c:v>
                </c:pt>
                <c:pt idx="827">
                  <c:v>42842</c:v>
                </c:pt>
                <c:pt idx="828">
                  <c:v>42843</c:v>
                </c:pt>
                <c:pt idx="829">
                  <c:v>42844</c:v>
                </c:pt>
                <c:pt idx="830">
                  <c:v>42845</c:v>
                </c:pt>
                <c:pt idx="831">
                  <c:v>42846</c:v>
                </c:pt>
                <c:pt idx="832">
                  <c:v>42849</c:v>
                </c:pt>
                <c:pt idx="833">
                  <c:v>42850</c:v>
                </c:pt>
                <c:pt idx="834">
                  <c:v>42851</c:v>
                </c:pt>
                <c:pt idx="835">
                  <c:v>42852</c:v>
                </c:pt>
                <c:pt idx="836">
                  <c:v>42853</c:v>
                </c:pt>
                <c:pt idx="837">
                  <c:v>42856</c:v>
                </c:pt>
                <c:pt idx="838">
                  <c:v>42857</c:v>
                </c:pt>
                <c:pt idx="839">
                  <c:v>42858</c:v>
                </c:pt>
                <c:pt idx="840">
                  <c:v>42859</c:v>
                </c:pt>
                <c:pt idx="841">
                  <c:v>42860</c:v>
                </c:pt>
                <c:pt idx="842">
                  <c:v>42863</c:v>
                </c:pt>
                <c:pt idx="843">
                  <c:v>42864</c:v>
                </c:pt>
                <c:pt idx="844">
                  <c:v>42865</c:v>
                </c:pt>
                <c:pt idx="845">
                  <c:v>42866</c:v>
                </c:pt>
                <c:pt idx="846">
                  <c:v>42867</c:v>
                </c:pt>
                <c:pt idx="847">
                  <c:v>42870</c:v>
                </c:pt>
                <c:pt idx="848">
                  <c:v>42871</c:v>
                </c:pt>
                <c:pt idx="849">
                  <c:v>42872</c:v>
                </c:pt>
                <c:pt idx="850">
                  <c:v>42873</c:v>
                </c:pt>
                <c:pt idx="851">
                  <c:v>42874</c:v>
                </c:pt>
                <c:pt idx="852">
                  <c:v>42877</c:v>
                </c:pt>
                <c:pt idx="853">
                  <c:v>42878</c:v>
                </c:pt>
                <c:pt idx="854">
                  <c:v>42879</c:v>
                </c:pt>
                <c:pt idx="855">
                  <c:v>42880</c:v>
                </c:pt>
                <c:pt idx="856">
                  <c:v>42881</c:v>
                </c:pt>
                <c:pt idx="857">
                  <c:v>42885</c:v>
                </c:pt>
                <c:pt idx="858">
                  <c:v>42886</c:v>
                </c:pt>
                <c:pt idx="859">
                  <c:v>42887</c:v>
                </c:pt>
                <c:pt idx="860">
                  <c:v>42888</c:v>
                </c:pt>
                <c:pt idx="861">
                  <c:v>42891</c:v>
                </c:pt>
                <c:pt idx="862">
                  <c:v>42892</c:v>
                </c:pt>
                <c:pt idx="863">
                  <c:v>42893</c:v>
                </c:pt>
                <c:pt idx="864">
                  <c:v>42894</c:v>
                </c:pt>
                <c:pt idx="865">
                  <c:v>42895</c:v>
                </c:pt>
                <c:pt idx="866">
                  <c:v>42898</c:v>
                </c:pt>
                <c:pt idx="867">
                  <c:v>42899</c:v>
                </c:pt>
                <c:pt idx="868">
                  <c:v>42900</c:v>
                </c:pt>
                <c:pt idx="869">
                  <c:v>42901</c:v>
                </c:pt>
                <c:pt idx="870">
                  <c:v>42902</c:v>
                </c:pt>
                <c:pt idx="871">
                  <c:v>42905</c:v>
                </c:pt>
                <c:pt idx="872">
                  <c:v>42906</c:v>
                </c:pt>
                <c:pt idx="873">
                  <c:v>42907</c:v>
                </c:pt>
                <c:pt idx="874">
                  <c:v>42908</c:v>
                </c:pt>
                <c:pt idx="875">
                  <c:v>42909</c:v>
                </c:pt>
                <c:pt idx="876">
                  <c:v>42912</c:v>
                </c:pt>
                <c:pt idx="877">
                  <c:v>42913</c:v>
                </c:pt>
                <c:pt idx="878">
                  <c:v>42914</c:v>
                </c:pt>
                <c:pt idx="879">
                  <c:v>42915</c:v>
                </c:pt>
                <c:pt idx="880">
                  <c:v>42916</c:v>
                </c:pt>
                <c:pt idx="881">
                  <c:v>42919</c:v>
                </c:pt>
                <c:pt idx="882">
                  <c:v>42921</c:v>
                </c:pt>
                <c:pt idx="883">
                  <c:v>42922</c:v>
                </c:pt>
                <c:pt idx="884">
                  <c:v>42923</c:v>
                </c:pt>
                <c:pt idx="885">
                  <c:v>42926</c:v>
                </c:pt>
                <c:pt idx="886">
                  <c:v>42927</c:v>
                </c:pt>
                <c:pt idx="887">
                  <c:v>42928</c:v>
                </c:pt>
                <c:pt idx="888">
                  <c:v>42929</c:v>
                </c:pt>
                <c:pt idx="889">
                  <c:v>42930</c:v>
                </c:pt>
                <c:pt idx="890">
                  <c:v>42933</c:v>
                </c:pt>
                <c:pt idx="891">
                  <c:v>42934</c:v>
                </c:pt>
                <c:pt idx="892">
                  <c:v>42935</c:v>
                </c:pt>
                <c:pt idx="893">
                  <c:v>42936</c:v>
                </c:pt>
                <c:pt idx="894">
                  <c:v>42937</c:v>
                </c:pt>
                <c:pt idx="895">
                  <c:v>42940</c:v>
                </c:pt>
                <c:pt idx="896">
                  <c:v>42941</c:v>
                </c:pt>
                <c:pt idx="897">
                  <c:v>42942</c:v>
                </c:pt>
                <c:pt idx="898">
                  <c:v>42943</c:v>
                </c:pt>
                <c:pt idx="899">
                  <c:v>42944</c:v>
                </c:pt>
                <c:pt idx="900">
                  <c:v>42947</c:v>
                </c:pt>
                <c:pt idx="901">
                  <c:v>42948</c:v>
                </c:pt>
                <c:pt idx="902">
                  <c:v>42949</c:v>
                </c:pt>
                <c:pt idx="903">
                  <c:v>42950</c:v>
                </c:pt>
                <c:pt idx="904">
                  <c:v>42951</c:v>
                </c:pt>
                <c:pt idx="905">
                  <c:v>42954</c:v>
                </c:pt>
                <c:pt idx="906">
                  <c:v>42955</c:v>
                </c:pt>
                <c:pt idx="907">
                  <c:v>42956</c:v>
                </c:pt>
                <c:pt idx="908">
                  <c:v>42957</c:v>
                </c:pt>
                <c:pt idx="909">
                  <c:v>42958</c:v>
                </c:pt>
                <c:pt idx="910">
                  <c:v>42961</c:v>
                </c:pt>
              </c:numCache>
            </c:numRef>
          </c:xVal>
          <c:yVal>
            <c:numRef>
              <c:f>'SPX Index'!$L$3:$L$913</c:f>
              <c:numCache>
                <c:formatCode>General</c:formatCode>
                <c:ptCount val="911"/>
                <c:pt idx="0">
                  <c:v>1831.98</c:v>
                </c:pt>
                <c:pt idx="1">
                  <c:v>1831.37</c:v>
                </c:pt>
                <c:pt idx="2">
                  <c:v>1826.77</c:v>
                </c:pt>
                <c:pt idx="3">
                  <c:v>1837.88</c:v>
                </c:pt>
                <c:pt idx="4">
                  <c:v>1837.49</c:v>
                </c:pt>
                <c:pt idx="5">
                  <c:v>1838.13</c:v>
                </c:pt>
                <c:pt idx="6">
                  <c:v>1842.37</c:v>
                </c:pt>
                <c:pt idx="7">
                  <c:v>1819.2</c:v>
                </c:pt>
                <c:pt idx="8">
                  <c:v>1838.88</c:v>
                </c:pt>
                <c:pt idx="9">
                  <c:v>1848.38</c:v>
                </c:pt>
                <c:pt idx="10">
                  <c:v>1845.89</c:v>
                </c:pt>
                <c:pt idx="11">
                  <c:v>1838.7</c:v>
                </c:pt>
                <c:pt idx="12">
                  <c:v>1843.8</c:v>
                </c:pt>
                <c:pt idx="13">
                  <c:v>1844.86</c:v>
                </c:pt>
                <c:pt idx="14">
                  <c:v>1828.46</c:v>
                </c:pt>
                <c:pt idx="15">
                  <c:v>1790.29</c:v>
                </c:pt>
                <c:pt idx="16">
                  <c:v>1781.56</c:v>
                </c:pt>
                <c:pt idx="17">
                  <c:v>1792.5</c:v>
                </c:pt>
                <c:pt idx="18">
                  <c:v>1774.2</c:v>
                </c:pt>
                <c:pt idx="19">
                  <c:v>1794.19</c:v>
                </c:pt>
                <c:pt idx="20">
                  <c:v>1782.59</c:v>
                </c:pt>
                <c:pt idx="21">
                  <c:v>1741.89</c:v>
                </c:pt>
                <c:pt idx="22">
                  <c:v>1755.2</c:v>
                </c:pt>
                <c:pt idx="23">
                  <c:v>1751.64</c:v>
                </c:pt>
                <c:pt idx="24">
                  <c:v>1773.43</c:v>
                </c:pt>
                <c:pt idx="25">
                  <c:v>1797.02</c:v>
                </c:pt>
                <c:pt idx="26">
                  <c:v>1799.84</c:v>
                </c:pt>
                <c:pt idx="27">
                  <c:v>1819.75</c:v>
                </c:pt>
                <c:pt idx="28">
                  <c:v>1819.26</c:v>
                </c:pt>
                <c:pt idx="29">
                  <c:v>1829.83</c:v>
                </c:pt>
                <c:pt idx="30">
                  <c:v>1838.63</c:v>
                </c:pt>
                <c:pt idx="31">
                  <c:v>1840.76</c:v>
                </c:pt>
                <c:pt idx="32">
                  <c:v>1828.75</c:v>
                </c:pt>
                <c:pt idx="33">
                  <c:v>1839.78</c:v>
                </c:pt>
                <c:pt idx="34">
                  <c:v>1836.25</c:v>
                </c:pt>
                <c:pt idx="35">
                  <c:v>1847.61</c:v>
                </c:pt>
                <c:pt idx="36">
                  <c:v>1845.12</c:v>
                </c:pt>
                <c:pt idx="37">
                  <c:v>1845.16</c:v>
                </c:pt>
                <c:pt idx="38">
                  <c:v>1854.29</c:v>
                </c:pt>
                <c:pt idx="39">
                  <c:v>1859.45</c:v>
                </c:pt>
                <c:pt idx="40">
                  <c:v>1845.73</c:v>
                </c:pt>
                <c:pt idx="41">
                  <c:v>1873.91</c:v>
                </c:pt>
                <c:pt idx="42">
                  <c:v>1873.81</c:v>
                </c:pt>
                <c:pt idx="43">
                  <c:v>1877.03</c:v>
                </c:pt>
                <c:pt idx="44">
                  <c:v>1878.04</c:v>
                </c:pt>
                <c:pt idx="45">
                  <c:v>1877.17</c:v>
                </c:pt>
                <c:pt idx="46">
                  <c:v>1867.63</c:v>
                </c:pt>
                <c:pt idx="47">
                  <c:v>1868.2</c:v>
                </c:pt>
                <c:pt idx="48">
                  <c:v>1846.34</c:v>
                </c:pt>
                <c:pt idx="49">
                  <c:v>1841.13</c:v>
                </c:pt>
                <c:pt idx="50">
                  <c:v>1858.83</c:v>
                </c:pt>
                <c:pt idx="51">
                  <c:v>1872.25</c:v>
                </c:pt>
                <c:pt idx="52">
                  <c:v>1860.77</c:v>
                </c:pt>
                <c:pt idx="53">
                  <c:v>1872.01</c:v>
                </c:pt>
                <c:pt idx="54">
                  <c:v>1866.52</c:v>
                </c:pt>
                <c:pt idx="55">
                  <c:v>1857.44</c:v>
                </c:pt>
                <c:pt idx="56">
                  <c:v>1865.62</c:v>
                </c:pt>
                <c:pt idx="57">
                  <c:v>1852.56</c:v>
                </c:pt>
                <c:pt idx="58">
                  <c:v>1849.04</c:v>
                </c:pt>
                <c:pt idx="59">
                  <c:v>1857.62</c:v>
                </c:pt>
                <c:pt idx="60">
                  <c:v>1872.34</c:v>
                </c:pt>
                <c:pt idx="61">
                  <c:v>1885.52</c:v>
                </c:pt>
                <c:pt idx="62">
                  <c:v>1890.9</c:v>
                </c:pt>
                <c:pt idx="63">
                  <c:v>1888.77</c:v>
                </c:pt>
                <c:pt idx="64">
                  <c:v>1865.09</c:v>
                </c:pt>
                <c:pt idx="65">
                  <c:v>1845.04</c:v>
                </c:pt>
                <c:pt idx="66">
                  <c:v>1851.96</c:v>
                </c:pt>
                <c:pt idx="67">
                  <c:v>1872.18</c:v>
                </c:pt>
                <c:pt idx="68">
                  <c:v>1833.08</c:v>
                </c:pt>
                <c:pt idx="69">
                  <c:v>1815.69</c:v>
                </c:pt>
                <c:pt idx="70">
                  <c:v>1830.61</c:v>
                </c:pt>
                <c:pt idx="71">
                  <c:v>1842.98</c:v>
                </c:pt>
                <c:pt idx="72">
                  <c:v>1862.31</c:v>
                </c:pt>
                <c:pt idx="73">
                  <c:v>1864.85</c:v>
                </c:pt>
                <c:pt idx="74">
                  <c:v>1871.89</c:v>
                </c:pt>
                <c:pt idx="75">
                  <c:v>1879.55</c:v>
                </c:pt>
                <c:pt idx="76">
                  <c:v>1875.39</c:v>
                </c:pt>
                <c:pt idx="77">
                  <c:v>1878.61</c:v>
                </c:pt>
                <c:pt idx="78">
                  <c:v>1863.4</c:v>
                </c:pt>
                <c:pt idx="79">
                  <c:v>1869.43</c:v>
                </c:pt>
                <c:pt idx="80">
                  <c:v>1878.33</c:v>
                </c:pt>
                <c:pt idx="81">
                  <c:v>1883.95</c:v>
                </c:pt>
                <c:pt idx="82">
                  <c:v>1883.68</c:v>
                </c:pt>
                <c:pt idx="83">
                  <c:v>1881.14</c:v>
                </c:pt>
                <c:pt idx="84">
                  <c:v>1884.66</c:v>
                </c:pt>
                <c:pt idx="85">
                  <c:v>1867.72</c:v>
                </c:pt>
                <c:pt idx="86">
                  <c:v>1878.21</c:v>
                </c:pt>
                <c:pt idx="87">
                  <c:v>1875.63</c:v>
                </c:pt>
                <c:pt idx="88">
                  <c:v>1878.48</c:v>
                </c:pt>
                <c:pt idx="89">
                  <c:v>1896.65</c:v>
                </c:pt>
                <c:pt idx="90">
                  <c:v>1897.45</c:v>
                </c:pt>
                <c:pt idx="91">
                  <c:v>1888.53</c:v>
                </c:pt>
                <c:pt idx="92">
                  <c:v>1870.85</c:v>
                </c:pt>
                <c:pt idx="93">
                  <c:v>1877.86</c:v>
                </c:pt>
                <c:pt idx="94">
                  <c:v>1885.08</c:v>
                </c:pt>
                <c:pt idx="95">
                  <c:v>1872.83</c:v>
                </c:pt>
                <c:pt idx="96">
                  <c:v>1888.03</c:v>
                </c:pt>
                <c:pt idx="97">
                  <c:v>1892.49</c:v>
                </c:pt>
                <c:pt idx="98">
                  <c:v>1900.53</c:v>
                </c:pt>
                <c:pt idx="99">
                  <c:v>1911.91</c:v>
                </c:pt>
                <c:pt idx="100">
                  <c:v>1909.78</c:v>
                </c:pt>
                <c:pt idx="101">
                  <c:v>1920.03</c:v>
                </c:pt>
                <c:pt idx="102">
                  <c:v>1923.57</c:v>
                </c:pt>
                <c:pt idx="103">
                  <c:v>1924.97</c:v>
                </c:pt>
                <c:pt idx="104">
                  <c:v>1924.24</c:v>
                </c:pt>
                <c:pt idx="105">
                  <c:v>1927.88</c:v>
                </c:pt>
                <c:pt idx="106">
                  <c:v>1940.46</c:v>
                </c:pt>
                <c:pt idx="107">
                  <c:v>1949.44</c:v>
                </c:pt>
                <c:pt idx="108">
                  <c:v>1951.27</c:v>
                </c:pt>
                <c:pt idx="109">
                  <c:v>1950.79</c:v>
                </c:pt>
                <c:pt idx="110">
                  <c:v>1943.89</c:v>
                </c:pt>
                <c:pt idx="111">
                  <c:v>1930.11</c:v>
                </c:pt>
                <c:pt idx="112">
                  <c:v>1936.16</c:v>
                </c:pt>
                <c:pt idx="113">
                  <c:v>1937.78</c:v>
                </c:pt>
                <c:pt idx="114">
                  <c:v>1941.99</c:v>
                </c:pt>
                <c:pt idx="115">
                  <c:v>1956.98</c:v>
                </c:pt>
                <c:pt idx="116">
                  <c:v>1959.48</c:v>
                </c:pt>
                <c:pt idx="117">
                  <c:v>1962.87</c:v>
                </c:pt>
                <c:pt idx="118">
                  <c:v>1962.61</c:v>
                </c:pt>
                <c:pt idx="119">
                  <c:v>1949.98</c:v>
                </c:pt>
                <c:pt idx="120">
                  <c:v>1959.53</c:v>
                </c:pt>
                <c:pt idx="121">
                  <c:v>1957.22</c:v>
                </c:pt>
                <c:pt idx="122">
                  <c:v>1960.96</c:v>
                </c:pt>
                <c:pt idx="123">
                  <c:v>1960.23</c:v>
                </c:pt>
                <c:pt idx="124">
                  <c:v>1973.32</c:v>
                </c:pt>
                <c:pt idx="125">
                  <c:v>1974.62</c:v>
                </c:pt>
                <c:pt idx="126">
                  <c:v>1985.44</c:v>
                </c:pt>
                <c:pt idx="127">
                  <c:v>1977.65</c:v>
                </c:pt>
                <c:pt idx="128">
                  <c:v>1963.71</c:v>
                </c:pt>
                <c:pt idx="129">
                  <c:v>1972.83</c:v>
                </c:pt>
                <c:pt idx="130">
                  <c:v>1964.68</c:v>
                </c:pt>
                <c:pt idx="131">
                  <c:v>1967.57</c:v>
                </c:pt>
                <c:pt idx="132">
                  <c:v>1977.1</c:v>
                </c:pt>
                <c:pt idx="133">
                  <c:v>1973.28</c:v>
                </c:pt>
                <c:pt idx="134">
                  <c:v>1981.57</c:v>
                </c:pt>
                <c:pt idx="135">
                  <c:v>1958.12</c:v>
                </c:pt>
                <c:pt idx="136">
                  <c:v>1978.22</c:v>
                </c:pt>
                <c:pt idx="137">
                  <c:v>1973.63</c:v>
                </c:pt>
                <c:pt idx="138">
                  <c:v>1983.53</c:v>
                </c:pt>
                <c:pt idx="139">
                  <c:v>1987.01</c:v>
                </c:pt>
                <c:pt idx="140">
                  <c:v>1987.98</c:v>
                </c:pt>
                <c:pt idx="141">
                  <c:v>1978.34</c:v>
                </c:pt>
                <c:pt idx="142">
                  <c:v>1978.91</c:v>
                </c:pt>
                <c:pt idx="143">
                  <c:v>1969.95</c:v>
                </c:pt>
                <c:pt idx="144">
                  <c:v>1970.07</c:v>
                </c:pt>
                <c:pt idx="145">
                  <c:v>1930.67</c:v>
                </c:pt>
                <c:pt idx="146">
                  <c:v>1925.15</c:v>
                </c:pt>
                <c:pt idx="147">
                  <c:v>1938.99</c:v>
                </c:pt>
                <c:pt idx="148">
                  <c:v>1920.21</c:v>
                </c:pt>
                <c:pt idx="149">
                  <c:v>1920.24</c:v>
                </c:pt>
                <c:pt idx="150">
                  <c:v>1909.57</c:v>
                </c:pt>
                <c:pt idx="151">
                  <c:v>1931.59</c:v>
                </c:pt>
                <c:pt idx="152">
                  <c:v>1936.92</c:v>
                </c:pt>
                <c:pt idx="153">
                  <c:v>1933.75</c:v>
                </c:pt>
                <c:pt idx="154">
                  <c:v>1946.72</c:v>
                </c:pt>
                <c:pt idx="155">
                  <c:v>1955.18</c:v>
                </c:pt>
                <c:pt idx="156">
                  <c:v>1955.06</c:v>
                </c:pt>
                <c:pt idx="157">
                  <c:v>1971.74</c:v>
                </c:pt>
                <c:pt idx="158">
                  <c:v>1981.6</c:v>
                </c:pt>
                <c:pt idx="159">
                  <c:v>1986.51</c:v>
                </c:pt>
                <c:pt idx="160">
                  <c:v>1992.37</c:v>
                </c:pt>
                <c:pt idx="161">
                  <c:v>1988.4</c:v>
                </c:pt>
                <c:pt idx="162">
                  <c:v>1997.92</c:v>
                </c:pt>
                <c:pt idx="163">
                  <c:v>2000.02</c:v>
                </c:pt>
                <c:pt idx="164">
                  <c:v>2000.12</c:v>
                </c:pt>
                <c:pt idx="165">
                  <c:v>1996.74</c:v>
                </c:pt>
                <c:pt idx="166">
                  <c:v>2003.37</c:v>
                </c:pt>
                <c:pt idx="167">
                  <c:v>2002.28</c:v>
                </c:pt>
                <c:pt idx="168">
                  <c:v>2000.72</c:v>
                </c:pt>
                <c:pt idx="169">
                  <c:v>1997.65</c:v>
                </c:pt>
                <c:pt idx="170">
                  <c:v>2007.71</c:v>
                </c:pt>
                <c:pt idx="171">
                  <c:v>2001.54</c:v>
                </c:pt>
                <c:pt idx="172">
                  <c:v>1988.44</c:v>
                </c:pt>
                <c:pt idx="173">
                  <c:v>1995.69</c:v>
                </c:pt>
                <c:pt idx="174">
                  <c:v>1997.45</c:v>
                </c:pt>
                <c:pt idx="175">
                  <c:v>1985.54</c:v>
                </c:pt>
                <c:pt idx="176">
                  <c:v>1984.13</c:v>
                </c:pt>
                <c:pt idx="177">
                  <c:v>1998.98</c:v>
                </c:pt>
                <c:pt idx="178">
                  <c:v>2001.57</c:v>
                </c:pt>
                <c:pt idx="179">
                  <c:v>2011.36</c:v>
                </c:pt>
                <c:pt idx="180">
                  <c:v>2010.4</c:v>
                </c:pt>
                <c:pt idx="181">
                  <c:v>1994.29</c:v>
                </c:pt>
                <c:pt idx="182">
                  <c:v>1982.77</c:v>
                </c:pt>
                <c:pt idx="183">
                  <c:v>1998.3</c:v>
                </c:pt>
                <c:pt idx="184">
                  <c:v>1965.99</c:v>
                </c:pt>
                <c:pt idx="185">
                  <c:v>1982.85</c:v>
                </c:pt>
                <c:pt idx="186">
                  <c:v>1977.8</c:v>
                </c:pt>
                <c:pt idx="187">
                  <c:v>1972.29</c:v>
                </c:pt>
                <c:pt idx="188">
                  <c:v>1946.16</c:v>
                </c:pt>
                <c:pt idx="189">
                  <c:v>1946.17</c:v>
                </c:pt>
                <c:pt idx="190">
                  <c:v>1967.9</c:v>
                </c:pt>
                <c:pt idx="191">
                  <c:v>1964.82</c:v>
                </c:pt>
                <c:pt idx="192">
                  <c:v>1935.1</c:v>
                </c:pt>
                <c:pt idx="193">
                  <c:v>1968.89</c:v>
                </c:pt>
                <c:pt idx="194">
                  <c:v>1928.21</c:v>
                </c:pt>
                <c:pt idx="195">
                  <c:v>1906.13</c:v>
                </c:pt>
                <c:pt idx="196">
                  <c:v>1874.74</c:v>
                </c:pt>
                <c:pt idx="197">
                  <c:v>1877.7</c:v>
                </c:pt>
                <c:pt idx="198">
                  <c:v>1862.49</c:v>
                </c:pt>
                <c:pt idx="199">
                  <c:v>1862.76</c:v>
                </c:pt>
                <c:pt idx="200">
                  <c:v>1886.76</c:v>
                </c:pt>
                <c:pt idx="201">
                  <c:v>1904.01</c:v>
                </c:pt>
                <c:pt idx="202">
                  <c:v>1941.28</c:v>
                </c:pt>
                <c:pt idx="203">
                  <c:v>1927.11</c:v>
                </c:pt>
                <c:pt idx="204">
                  <c:v>1950.82</c:v>
                </c:pt>
                <c:pt idx="205">
                  <c:v>1964.58</c:v>
                </c:pt>
                <c:pt idx="206">
                  <c:v>1961.63</c:v>
                </c:pt>
                <c:pt idx="207">
                  <c:v>1985.05</c:v>
                </c:pt>
                <c:pt idx="208">
                  <c:v>1982.3</c:v>
                </c:pt>
                <c:pt idx="209">
                  <c:v>1994.65</c:v>
                </c:pt>
                <c:pt idx="210">
                  <c:v>2018.05</c:v>
                </c:pt>
                <c:pt idx="211">
                  <c:v>2017.81</c:v>
                </c:pt>
                <c:pt idx="212">
                  <c:v>2012.1</c:v>
                </c:pt>
                <c:pt idx="213">
                  <c:v>2023.57</c:v>
                </c:pt>
                <c:pt idx="214">
                  <c:v>2031.21</c:v>
                </c:pt>
                <c:pt idx="215">
                  <c:v>2031.92</c:v>
                </c:pt>
                <c:pt idx="216">
                  <c:v>2038.26</c:v>
                </c:pt>
                <c:pt idx="217">
                  <c:v>2039.68</c:v>
                </c:pt>
                <c:pt idx="218">
                  <c:v>2038.25</c:v>
                </c:pt>
                <c:pt idx="219">
                  <c:v>2039.33</c:v>
                </c:pt>
                <c:pt idx="220">
                  <c:v>2039.82</c:v>
                </c:pt>
                <c:pt idx="221">
                  <c:v>2041.32</c:v>
                </c:pt>
                <c:pt idx="222">
                  <c:v>2051.8000000000002</c:v>
                </c:pt>
                <c:pt idx="223">
                  <c:v>2048.7199999999998</c:v>
                </c:pt>
                <c:pt idx="224">
                  <c:v>2052.75</c:v>
                </c:pt>
                <c:pt idx="225">
                  <c:v>2063.5</c:v>
                </c:pt>
                <c:pt idx="226">
                  <c:v>2069.41</c:v>
                </c:pt>
                <c:pt idx="227">
                  <c:v>2067.0300000000002</c:v>
                </c:pt>
                <c:pt idx="228">
                  <c:v>2072.83</c:v>
                </c:pt>
                <c:pt idx="229">
                  <c:v>2067.56</c:v>
                </c:pt>
                <c:pt idx="230">
                  <c:v>2053.44</c:v>
                </c:pt>
                <c:pt idx="231">
                  <c:v>2066.5500000000002</c:v>
                </c:pt>
                <c:pt idx="232">
                  <c:v>2074.33</c:v>
                </c:pt>
                <c:pt idx="233">
                  <c:v>2071.92</c:v>
                </c:pt>
                <c:pt idx="234">
                  <c:v>2075.37</c:v>
                </c:pt>
                <c:pt idx="235">
                  <c:v>2060.31</c:v>
                </c:pt>
                <c:pt idx="236">
                  <c:v>2059.8200000000002</c:v>
                </c:pt>
                <c:pt idx="237">
                  <c:v>2026.14</c:v>
                </c:pt>
                <c:pt idx="238">
                  <c:v>2035.33</c:v>
                </c:pt>
                <c:pt idx="239">
                  <c:v>2002.33</c:v>
                </c:pt>
                <c:pt idx="240">
                  <c:v>1989.63</c:v>
                </c:pt>
                <c:pt idx="241">
                  <c:v>1972.74</c:v>
                </c:pt>
                <c:pt idx="242">
                  <c:v>2012.89</c:v>
                </c:pt>
                <c:pt idx="243">
                  <c:v>2061.23</c:v>
                </c:pt>
                <c:pt idx="244">
                  <c:v>2070.65</c:v>
                </c:pt>
                <c:pt idx="245">
                  <c:v>2078.54</c:v>
                </c:pt>
                <c:pt idx="246">
                  <c:v>2082.17</c:v>
                </c:pt>
                <c:pt idx="247">
                  <c:v>2081.88</c:v>
                </c:pt>
                <c:pt idx="248">
                  <c:v>2088.77</c:v>
                </c:pt>
                <c:pt idx="249">
                  <c:v>2090.5700000000002</c:v>
                </c:pt>
                <c:pt idx="250">
                  <c:v>2080.35</c:v>
                </c:pt>
                <c:pt idx="251">
                  <c:v>2058.9</c:v>
                </c:pt>
                <c:pt idx="252">
                  <c:v>2058.1999999999998</c:v>
                </c:pt>
                <c:pt idx="253">
                  <c:v>2020.58</c:v>
                </c:pt>
                <c:pt idx="254">
                  <c:v>2002.61</c:v>
                </c:pt>
                <c:pt idx="255">
                  <c:v>2025.9</c:v>
                </c:pt>
                <c:pt idx="256">
                  <c:v>2062.14</c:v>
                </c:pt>
                <c:pt idx="257">
                  <c:v>2044.81</c:v>
                </c:pt>
                <c:pt idx="258">
                  <c:v>2028.26</c:v>
                </c:pt>
                <c:pt idx="259">
                  <c:v>2023.03</c:v>
                </c:pt>
                <c:pt idx="260">
                  <c:v>2011.27</c:v>
                </c:pt>
                <c:pt idx="261">
                  <c:v>1992.67</c:v>
                </c:pt>
                <c:pt idx="262">
                  <c:v>2019.42</c:v>
                </c:pt>
                <c:pt idx="263">
                  <c:v>2022.55</c:v>
                </c:pt>
                <c:pt idx="264">
                  <c:v>2032.12</c:v>
                </c:pt>
                <c:pt idx="265">
                  <c:v>2063.15</c:v>
                </c:pt>
                <c:pt idx="266">
                  <c:v>2051.8200000000002</c:v>
                </c:pt>
                <c:pt idx="267">
                  <c:v>2057.09</c:v>
                </c:pt>
                <c:pt idx="268">
                  <c:v>2029.55</c:v>
                </c:pt>
                <c:pt idx="269">
                  <c:v>2002.16</c:v>
                </c:pt>
                <c:pt idx="270">
                  <c:v>2021.25</c:v>
                </c:pt>
                <c:pt idx="271">
                  <c:v>1994.99</c:v>
                </c:pt>
                <c:pt idx="272">
                  <c:v>2020.85</c:v>
                </c:pt>
                <c:pt idx="273">
                  <c:v>2050.0300000000002</c:v>
                </c:pt>
                <c:pt idx="274">
                  <c:v>2041.51</c:v>
                </c:pt>
                <c:pt idx="275">
                  <c:v>2062.52</c:v>
                </c:pt>
                <c:pt idx="276">
                  <c:v>2055.4699999999998</c:v>
                </c:pt>
                <c:pt idx="277">
                  <c:v>2046.74</c:v>
                </c:pt>
                <c:pt idx="278">
                  <c:v>2068.59</c:v>
                </c:pt>
                <c:pt idx="279">
                  <c:v>2068.5300000000002</c:v>
                </c:pt>
                <c:pt idx="280">
                  <c:v>2088.48</c:v>
                </c:pt>
                <c:pt idx="281">
                  <c:v>2096.9899999999998</c:v>
                </c:pt>
                <c:pt idx="282">
                  <c:v>2100.34</c:v>
                </c:pt>
                <c:pt idx="283">
                  <c:v>2099.6799999999998</c:v>
                </c:pt>
                <c:pt idx="284">
                  <c:v>2097.4499999999998</c:v>
                </c:pt>
                <c:pt idx="285">
                  <c:v>2110.3000000000002</c:v>
                </c:pt>
                <c:pt idx="286">
                  <c:v>2109.66</c:v>
                </c:pt>
                <c:pt idx="287">
                  <c:v>2115.48</c:v>
                </c:pt>
                <c:pt idx="288">
                  <c:v>2113.86</c:v>
                </c:pt>
                <c:pt idx="289">
                  <c:v>2110.7399999999998</c:v>
                </c:pt>
                <c:pt idx="290">
                  <c:v>2104.5</c:v>
                </c:pt>
                <c:pt idx="291">
                  <c:v>2117.39</c:v>
                </c:pt>
                <c:pt idx="292">
                  <c:v>2107.7800000000002</c:v>
                </c:pt>
                <c:pt idx="293">
                  <c:v>2098.5300000000002</c:v>
                </c:pt>
                <c:pt idx="294">
                  <c:v>2101.04</c:v>
                </c:pt>
                <c:pt idx="295">
                  <c:v>2071.2600000000002</c:v>
                </c:pt>
                <c:pt idx="296">
                  <c:v>2079.4299999999998</c:v>
                </c:pt>
                <c:pt idx="297">
                  <c:v>2044.16</c:v>
                </c:pt>
                <c:pt idx="298">
                  <c:v>2040.24</c:v>
                </c:pt>
                <c:pt idx="299">
                  <c:v>2065.9499999999998</c:v>
                </c:pt>
                <c:pt idx="300">
                  <c:v>2053.4</c:v>
                </c:pt>
                <c:pt idx="301">
                  <c:v>2081.19</c:v>
                </c:pt>
                <c:pt idx="302">
                  <c:v>2074.2800000000002</c:v>
                </c:pt>
                <c:pt idx="303">
                  <c:v>2099.5</c:v>
                </c:pt>
                <c:pt idx="304">
                  <c:v>2089.27</c:v>
                </c:pt>
                <c:pt idx="305">
                  <c:v>2108.1</c:v>
                </c:pt>
                <c:pt idx="306">
                  <c:v>2104.42</c:v>
                </c:pt>
                <c:pt idx="307">
                  <c:v>2091.5</c:v>
                </c:pt>
                <c:pt idx="308">
                  <c:v>2061.0500000000002</c:v>
                </c:pt>
                <c:pt idx="309">
                  <c:v>2056.15</c:v>
                </c:pt>
                <c:pt idx="310">
                  <c:v>2061.02</c:v>
                </c:pt>
                <c:pt idx="311">
                  <c:v>2086.2399999999998</c:v>
                </c:pt>
                <c:pt idx="312">
                  <c:v>2067.89</c:v>
                </c:pt>
                <c:pt idx="313">
                  <c:v>2059.69</c:v>
                </c:pt>
                <c:pt idx="314">
                  <c:v>2066.96</c:v>
                </c:pt>
                <c:pt idx="315">
                  <c:v>2080.62</c:v>
                </c:pt>
                <c:pt idx="316">
                  <c:v>2076.33</c:v>
                </c:pt>
                <c:pt idx="317">
                  <c:v>2081.9</c:v>
                </c:pt>
                <c:pt idx="318">
                  <c:v>2091.1799999999998</c:v>
                </c:pt>
                <c:pt idx="319">
                  <c:v>2102.06</c:v>
                </c:pt>
                <c:pt idx="320">
                  <c:v>2092.4299999999998</c:v>
                </c:pt>
                <c:pt idx="321">
                  <c:v>2095.84</c:v>
                </c:pt>
                <c:pt idx="322">
                  <c:v>2106.63</c:v>
                </c:pt>
                <c:pt idx="323">
                  <c:v>2104.9899999999998</c:v>
                </c:pt>
                <c:pt idx="324">
                  <c:v>2081.1799999999998</c:v>
                </c:pt>
                <c:pt idx="325">
                  <c:v>2100.4</c:v>
                </c:pt>
                <c:pt idx="326">
                  <c:v>2097.29</c:v>
                </c:pt>
                <c:pt idx="327">
                  <c:v>2107.96</c:v>
                </c:pt>
                <c:pt idx="328">
                  <c:v>2112.9299999999998</c:v>
                </c:pt>
                <c:pt idx="329">
                  <c:v>2117.69</c:v>
                </c:pt>
                <c:pt idx="330">
                  <c:v>2108.92</c:v>
                </c:pt>
                <c:pt idx="331">
                  <c:v>2114.7600000000002</c:v>
                </c:pt>
                <c:pt idx="332">
                  <c:v>2106.85</c:v>
                </c:pt>
                <c:pt idx="333">
                  <c:v>2085.5100000000002</c:v>
                </c:pt>
                <c:pt idx="334">
                  <c:v>2108.29</c:v>
                </c:pt>
                <c:pt idx="335">
                  <c:v>2114.4899999999998</c:v>
                </c:pt>
                <c:pt idx="336">
                  <c:v>2089.46</c:v>
                </c:pt>
                <c:pt idx="337">
                  <c:v>2080.15</c:v>
                </c:pt>
                <c:pt idx="338">
                  <c:v>2088</c:v>
                </c:pt>
                <c:pt idx="339">
                  <c:v>2116.1</c:v>
                </c:pt>
                <c:pt idx="340">
                  <c:v>2105.33</c:v>
                </c:pt>
                <c:pt idx="341">
                  <c:v>2099.12</c:v>
                </c:pt>
                <c:pt idx="342">
                  <c:v>2098.48</c:v>
                </c:pt>
                <c:pt idx="343">
                  <c:v>2121.1</c:v>
                </c:pt>
                <c:pt idx="344">
                  <c:v>2122.73</c:v>
                </c:pt>
                <c:pt idx="345">
                  <c:v>2129.1999999999998</c:v>
                </c:pt>
                <c:pt idx="346">
                  <c:v>2127.83</c:v>
                </c:pt>
                <c:pt idx="347">
                  <c:v>2125.85</c:v>
                </c:pt>
                <c:pt idx="348">
                  <c:v>2130.8200000000002</c:v>
                </c:pt>
                <c:pt idx="349">
                  <c:v>2126.06</c:v>
                </c:pt>
                <c:pt idx="350">
                  <c:v>2104.1999999999998</c:v>
                </c:pt>
                <c:pt idx="351">
                  <c:v>2123.48</c:v>
                </c:pt>
                <c:pt idx="352">
                  <c:v>2120.79</c:v>
                </c:pt>
                <c:pt idx="353">
                  <c:v>2107.39</c:v>
                </c:pt>
                <c:pt idx="354">
                  <c:v>2111.73</c:v>
                </c:pt>
                <c:pt idx="355">
                  <c:v>2109.6</c:v>
                </c:pt>
                <c:pt idx="356">
                  <c:v>2114.0700000000002</c:v>
                </c:pt>
                <c:pt idx="357">
                  <c:v>2095.84</c:v>
                </c:pt>
                <c:pt idx="358">
                  <c:v>2092.83</c:v>
                </c:pt>
                <c:pt idx="359">
                  <c:v>2079.2800000000002</c:v>
                </c:pt>
                <c:pt idx="360">
                  <c:v>2080.15</c:v>
                </c:pt>
                <c:pt idx="361">
                  <c:v>2105.1999999999998</c:v>
                </c:pt>
                <c:pt idx="362">
                  <c:v>2108.86</c:v>
                </c:pt>
                <c:pt idx="363">
                  <c:v>2094.11</c:v>
                </c:pt>
                <c:pt idx="364">
                  <c:v>2084.4299999999998</c:v>
                </c:pt>
                <c:pt idx="365">
                  <c:v>2096.29</c:v>
                </c:pt>
                <c:pt idx="366">
                  <c:v>2100.44</c:v>
                </c:pt>
                <c:pt idx="367">
                  <c:v>2121.2399999999998</c:v>
                </c:pt>
                <c:pt idx="368">
                  <c:v>2109.9899999999998</c:v>
                </c:pt>
                <c:pt idx="369">
                  <c:v>2122.85</c:v>
                </c:pt>
                <c:pt idx="370">
                  <c:v>2124.1999999999998</c:v>
                </c:pt>
                <c:pt idx="371">
                  <c:v>2108.58</c:v>
                </c:pt>
                <c:pt idx="372">
                  <c:v>2102.31</c:v>
                </c:pt>
                <c:pt idx="373">
                  <c:v>2101.4899999999998</c:v>
                </c:pt>
                <c:pt idx="374">
                  <c:v>2057.64</c:v>
                </c:pt>
                <c:pt idx="375">
                  <c:v>2063.11</c:v>
                </c:pt>
                <c:pt idx="376">
                  <c:v>2077.42</c:v>
                </c:pt>
                <c:pt idx="377">
                  <c:v>2076.7800000000002</c:v>
                </c:pt>
                <c:pt idx="378">
                  <c:v>2068.7600000000002</c:v>
                </c:pt>
                <c:pt idx="379">
                  <c:v>2081.34</c:v>
                </c:pt>
                <c:pt idx="380">
                  <c:v>2046.68</c:v>
                </c:pt>
                <c:pt idx="381">
                  <c:v>2051.31</c:v>
                </c:pt>
                <c:pt idx="382">
                  <c:v>2076.62</c:v>
                </c:pt>
                <c:pt idx="383">
                  <c:v>2099.6</c:v>
                </c:pt>
                <c:pt idx="384">
                  <c:v>2108.9499999999998</c:v>
                </c:pt>
                <c:pt idx="385">
                  <c:v>2107.4</c:v>
                </c:pt>
                <c:pt idx="386">
                  <c:v>2124.29</c:v>
                </c:pt>
                <c:pt idx="387">
                  <c:v>2126.64</c:v>
                </c:pt>
                <c:pt idx="388">
                  <c:v>2128.2800000000002</c:v>
                </c:pt>
                <c:pt idx="389">
                  <c:v>2119.21</c:v>
                </c:pt>
                <c:pt idx="390">
                  <c:v>2114.15</c:v>
                </c:pt>
                <c:pt idx="391">
                  <c:v>2102.15</c:v>
                </c:pt>
                <c:pt idx="392">
                  <c:v>2079.65</c:v>
                </c:pt>
                <c:pt idx="393">
                  <c:v>2067.64</c:v>
                </c:pt>
                <c:pt idx="394">
                  <c:v>2093.25</c:v>
                </c:pt>
                <c:pt idx="395">
                  <c:v>2108.5700000000002</c:v>
                </c:pt>
                <c:pt idx="396">
                  <c:v>2108.63</c:v>
                </c:pt>
                <c:pt idx="397">
                  <c:v>2103.84</c:v>
                </c:pt>
                <c:pt idx="398">
                  <c:v>2098.04</c:v>
                </c:pt>
                <c:pt idx="399">
                  <c:v>2093.3200000000002</c:v>
                </c:pt>
                <c:pt idx="400">
                  <c:v>2099.84</c:v>
                </c:pt>
                <c:pt idx="401">
                  <c:v>2083.56</c:v>
                </c:pt>
                <c:pt idx="402">
                  <c:v>2077.5700000000002</c:v>
                </c:pt>
                <c:pt idx="403">
                  <c:v>2104.1799999999998</c:v>
                </c:pt>
                <c:pt idx="404">
                  <c:v>2084.0700000000002</c:v>
                </c:pt>
                <c:pt idx="405">
                  <c:v>2086.0500000000002</c:v>
                </c:pt>
                <c:pt idx="406">
                  <c:v>2083.39</c:v>
                </c:pt>
                <c:pt idx="407">
                  <c:v>2091.54</c:v>
                </c:pt>
                <c:pt idx="408">
                  <c:v>2102.44</c:v>
                </c:pt>
                <c:pt idx="409">
                  <c:v>2096.92</c:v>
                </c:pt>
                <c:pt idx="410">
                  <c:v>2079.61</c:v>
                </c:pt>
                <c:pt idx="411">
                  <c:v>2035.73</c:v>
                </c:pt>
                <c:pt idx="412">
                  <c:v>1970.89</c:v>
                </c:pt>
                <c:pt idx="413">
                  <c:v>1893.21</c:v>
                </c:pt>
                <c:pt idx="414">
                  <c:v>1867.61</c:v>
                </c:pt>
                <c:pt idx="415">
                  <c:v>1940.51</c:v>
                </c:pt>
                <c:pt idx="416">
                  <c:v>1987.66</c:v>
                </c:pt>
                <c:pt idx="417">
                  <c:v>1988.87</c:v>
                </c:pt>
                <c:pt idx="418">
                  <c:v>1972.18</c:v>
                </c:pt>
                <c:pt idx="419">
                  <c:v>1913.85</c:v>
                </c:pt>
                <c:pt idx="420">
                  <c:v>1948.86</c:v>
                </c:pt>
                <c:pt idx="421">
                  <c:v>1951.13</c:v>
                </c:pt>
                <c:pt idx="422">
                  <c:v>1921.22</c:v>
                </c:pt>
                <c:pt idx="423">
                  <c:v>1969.41</c:v>
                </c:pt>
                <c:pt idx="424">
                  <c:v>1942.04</c:v>
                </c:pt>
                <c:pt idx="425">
                  <c:v>1952.29</c:v>
                </c:pt>
                <c:pt idx="426">
                  <c:v>1961.05</c:v>
                </c:pt>
                <c:pt idx="427">
                  <c:v>1953.03</c:v>
                </c:pt>
                <c:pt idx="428">
                  <c:v>1978.09</c:v>
                </c:pt>
                <c:pt idx="429">
                  <c:v>1995.31</c:v>
                </c:pt>
                <c:pt idx="430">
                  <c:v>1990.2</c:v>
                </c:pt>
                <c:pt idx="431">
                  <c:v>1958.03</c:v>
                </c:pt>
                <c:pt idx="432">
                  <c:v>1966.97</c:v>
                </c:pt>
                <c:pt idx="433">
                  <c:v>1942.74</c:v>
                </c:pt>
                <c:pt idx="434">
                  <c:v>1938.76</c:v>
                </c:pt>
                <c:pt idx="435">
                  <c:v>1932.24</c:v>
                </c:pt>
                <c:pt idx="436">
                  <c:v>1931.34</c:v>
                </c:pt>
                <c:pt idx="437">
                  <c:v>1881.77</c:v>
                </c:pt>
                <c:pt idx="438">
                  <c:v>1884.09</c:v>
                </c:pt>
                <c:pt idx="439">
                  <c:v>1920.03</c:v>
                </c:pt>
                <c:pt idx="440">
                  <c:v>1923.82</c:v>
                </c:pt>
                <c:pt idx="441">
                  <c:v>1951.36</c:v>
                </c:pt>
                <c:pt idx="442">
                  <c:v>1987.05</c:v>
                </c:pt>
                <c:pt idx="443">
                  <c:v>1979.92</c:v>
                </c:pt>
                <c:pt idx="444">
                  <c:v>1995.83</c:v>
                </c:pt>
                <c:pt idx="445">
                  <c:v>2013.43</c:v>
                </c:pt>
                <c:pt idx="446">
                  <c:v>2014.89</c:v>
                </c:pt>
                <c:pt idx="447">
                  <c:v>2017.46</c:v>
                </c:pt>
                <c:pt idx="448">
                  <c:v>2003.69</c:v>
                </c:pt>
                <c:pt idx="449">
                  <c:v>1994.24</c:v>
                </c:pt>
                <c:pt idx="450">
                  <c:v>2023.86</c:v>
                </c:pt>
                <c:pt idx="451">
                  <c:v>2033.11</c:v>
                </c:pt>
                <c:pt idx="452">
                  <c:v>2033.66</c:v>
                </c:pt>
                <c:pt idx="453">
                  <c:v>2030.77</c:v>
                </c:pt>
                <c:pt idx="454">
                  <c:v>2018.94</c:v>
                </c:pt>
                <c:pt idx="455">
                  <c:v>2052.5100000000002</c:v>
                </c:pt>
                <c:pt idx="456">
                  <c:v>2075.15</c:v>
                </c:pt>
                <c:pt idx="457">
                  <c:v>2071.1799999999998</c:v>
                </c:pt>
                <c:pt idx="458">
                  <c:v>2065.89</c:v>
                </c:pt>
                <c:pt idx="459">
                  <c:v>2090.35</c:v>
                </c:pt>
                <c:pt idx="460">
                  <c:v>2089.41</c:v>
                </c:pt>
                <c:pt idx="461">
                  <c:v>2079.36</c:v>
                </c:pt>
                <c:pt idx="462">
                  <c:v>2104.0500000000002</c:v>
                </c:pt>
                <c:pt idx="463">
                  <c:v>2109.79</c:v>
                </c:pt>
                <c:pt idx="464">
                  <c:v>2102.31</c:v>
                </c:pt>
                <c:pt idx="465">
                  <c:v>2099.9299999999998</c:v>
                </c:pt>
                <c:pt idx="466">
                  <c:v>2099.1999999999998</c:v>
                </c:pt>
                <c:pt idx="467">
                  <c:v>2078.58</c:v>
                </c:pt>
                <c:pt idx="468">
                  <c:v>2081.7199999999998</c:v>
                </c:pt>
                <c:pt idx="469">
                  <c:v>2075</c:v>
                </c:pt>
                <c:pt idx="470">
                  <c:v>2045.97</c:v>
                </c:pt>
                <c:pt idx="471">
                  <c:v>2023.04</c:v>
                </c:pt>
                <c:pt idx="472">
                  <c:v>2053.19</c:v>
                </c:pt>
                <c:pt idx="473">
                  <c:v>2050.44</c:v>
                </c:pt>
                <c:pt idx="474">
                  <c:v>2083.58</c:v>
                </c:pt>
                <c:pt idx="475">
                  <c:v>2081.2399999999998</c:v>
                </c:pt>
                <c:pt idx="476">
                  <c:v>2089.17</c:v>
                </c:pt>
                <c:pt idx="477">
                  <c:v>2086.59</c:v>
                </c:pt>
                <c:pt idx="478">
                  <c:v>2089.14</c:v>
                </c:pt>
                <c:pt idx="479">
                  <c:v>2088.87</c:v>
                </c:pt>
                <c:pt idx="480">
                  <c:v>2090.11</c:v>
                </c:pt>
                <c:pt idx="481">
                  <c:v>2080.41</c:v>
                </c:pt>
                <c:pt idx="482">
                  <c:v>2102.63</c:v>
                </c:pt>
                <c:pt idx="483">
                  <c:v>2079.5100000000002</c:v>
                </c:pt>
                <c:pt idx="484">
                  <c:v>2049.62</c:v>
                </c:pt>
                <c:pt idx="485">
                  <c:v>2091.69</c:v>
                </c:pt>
                <c:pt idx="486">
                  <c:v>2077.0700000000002</c:v>
                </c:pt>
                <c:pt idx="487">
                  <c:v>2063.59</c:v>
                </c:pt>
                <c:pt idx="488">
                  <c:v>2047.62</c:v>
                </c:pt>
                <c:pt idx="489">
                  <c:v>2052.23</c:v>
                </c:pt>
                <c:pt idx="490">
                  <c:v>2012.37</c:v>
                </c:pt>
                <c:pt idx="491">
                  <c:v>2021.94</c:v>
                </c:pt>
                <c:pt idx="492">
                  <c:v>2043.41</c:v>
                </c:pt>
                <c:pt idx="493">
                  <c:v>2073.0700000000002</c:v>
                </c:pt>
                <c:pt idx="494">
                  <c:v>2041.89</c:v>
                </c:pt>
                <c:pt idx="495">
                  <c:v>2005.55</c:v>
                </c:pt>
                <c:pt idx="496">
                  <c:v>2021.15</c:v>
                </c:pt>
                <c:pt idx="497">
                  <c:v>2038.97</c:v>
                </c:pt>
                <c:pt idx="498">
                  <c:v>2064.29</c:v>
                </c:pt>
                <c:pt idx="499">
                  <c:v>2060.9899999999998</c:v>
                </c:pt>
                <c:pt idx="500">
                  <c:v>2056.5</c:v>
                </c:pt>
                <c:pt idx="501">
                  <c:v>2078.36</c:v>
                </c:pt>
                <c:pt idx="502">
                  <c:v>2063.36</c:v>
                </c:pt>
                <c:pt idx="503">
                  <c:v>2043.94</c:v>
                </c:pt>
                <c:pt idx="504">
                  <c:v>2012.66</c:v>
                </c:pt>
                <c:pt idx="505">
                  <c:v>2016.71</c:v>
                </c:pt>
                <c:pt idx="506">
                  <c:v>1990.26</c:v>
                </c:pt>
                <c:pt idx="507">
                  <c:v>1943.09</c:v>
                </c:pt>
                <c:pt idx="508">
                  <c:v>1922.03</c:v>
                </c:pt>
                <c:pt idx="509">
                  <c:v>1923.67</c:v>
                </c:pt>
                <c:pt idx="510">
                  <c:v>1938.68</c:v>
                </c:pt>
                <c:pt idx="511">
                  <c:v>1890.28</c:v>
                </c:pt>
                <c:pt idx="512">
                  <c:v>1921.84</c:v>
                </c:pt>
                <c:pt idx="513">
                  <c:v>1880.33</c:v>
                </c:pt>
                <c:pt idx="514">
                  <c:v>1881.33</c:v>
                </c:pt>
                <c:pt idx="515">
                  <c:v>1859.33</c:v>
                </c:pt>
                <c:pt idx="516">
                  <c:v>1868.99</c:v>
                </c:pt>
                <c:pt idx="517">
                  <c:v>1906.9</c:v>
                </c:pt>
                <c:pt idx="518">
                  <c:v>1877.08</c:v>
                </c:pt>
                <c:pt idx="519">
                  <c:v>1903.63</c:v>
                </c:pt>
                <c:pt idx="520">
                  <c:v>1882.95</c:v>
                </c:pt>
                <c:pt idx="521">
                  <c:v>1893.36</c:v>
                </c:pt>
                <c:pt idx="522">
                  <c:v>1940.24</c:v>
                </c:pt>
                <c:pt idx="523">
                  <c:v>1939.38</c:v>
                </c:pt>
                <c:pt idx="524">
                  <c:v>1903.03</c:v>
                </c:pt>
                <c:pt idx="525">
                  <c:v>1912.53</c:v>
                </c:pt>
                <c:pt idx="526">
                  <c:v>1915.45</c:v>
                </c:pt>
                <c:pt idx="527">
                  <c:v>1880.05</c:v>
                </c:pt>
                <c:pt idx="528">
                  <c:v>1853.44</c:v>
                </c:pt>
                <c:pt idx="529">
                  <c:v>1852.21</c:v>
                </c:pt>
                <c:pt idx="530">
                  <c:v>1851.86</c:v>
                </c:pt>
                <c:pt idx="531">
                  <c:v>1829.08</c:v>
                </c:pt>
                <c:pt idx="532">
                  <c:v>1864.78</c:v>
                </c:pt>
                <c:pt idx="533">
                  <c:v>1895.58</c:v>
                </c:pt>
                <c:pt idx="534">
                  <c:v>1926.82</c:v>
                </c:pt>
                <c:pt idx="535">
                  <c:v>1917.83</c:v>
                </c:pt>
                <c:pt idx="536">
                  <c:v>1917.78</c:v>
                </c:pt>
                <c:pt idx="537">
                  <c:v>1945.5</c:v>
                </c:pt>
                <c:pt idx="538">
                  <c:v>1921.27</c:v>
                </c:pt>
                <c:pt idx="539">
                  <c:v>1929.8</c:v>
                </c:pt>
                <c:pt idx="540">
                  <c:v>1951.7</c:v>
                </c:pt>
                <c:pt idx="541">
                  <c:v>1948.05</c:v>
                </c:pt>
                <c:pt idx="542">
                  <c:v>1932.23</c:v>
                </c:pt>
                <c:pt idx="543">
                  <c:v>1978.35</c:v>
                </c:pt>
                <c:pt idx="544">
                  <c:v>1986.45</c:v>
                </c:pt>
                <c:pt idx="545">
                  <c:v>1993.4</c:v>
                </c:pt>
                <c:pt idx="546">
                  <c:v>1999.99</c:v>
                </c:pt>
                <c:pt idx="547">
                  <c:v>2001.76</c:v>
                </c:pt>
                <c:pt idx="548">
                  <c:v>1979.26</c:v>
                </c:pt>
                <c:pt idx="549">
                  <c:v>1989.26</c:v>
                </c:pt>
                <c:pt idx="550">
                  <c:v>1989.57</c:v>
                </c:pt>
                <c:pt idx="551">
                  <c:v>2022.19</c:v>
                </c:pt>
                <c:pt idx="552">
                  <c:v>2019.64</c:v>
                </c:pt>
                <c:pt idx="553">
                  <c:v>2015.93</c:v>
                </c:pt>
                <c:pt idx="554">
                  <c:v>2027.22</c:v>
                </c:pt>
                <c:pt idx="555">
                  <c:v>2040.59</c:v>
                </c:pt>
                <c:pt idx="556">
                  <c:v>2049.58</c:v>
                </c:pt>
                <c:pt idx="557">
                  <c:v>2051.6</c:v>
                </c:pt>
                <c:pt idx="558">
                  <c:v>2049.8000000000002</c:v>
                </c:pt>
                <c:pt idx="559">
                  <c:v>2036.71</c:v>
                </c:pt>
                <c:pt idx="560">
                  <c:v>2035.94</c:v>
                </c:pt>
                <c:pt idx="561">
                  <c:v>2037.05</c:v>
                </c:pt>
                <c:pt idx="562">
                  <c:v>2055.0100000000002</c:v>
                </c:pt>
                <c:pt idx="563">
                  <c:v>2063.9499999999998</c:v>
                </c:pt>
                <c:pt idx="564">
                  <c:v>2059.7399999999998</c:v>
                </c:pt>
                <c:pt idx="565">
                  <c:v>2072.7800000000002</c:v>
                </c:pt>
                <c:pt idx="566">
                  <c:v>2066.13</c:v>
                </c:pt>
                <c:pt idx="567">
                  <c:v>2045.17</c:v>
                </c:pt>
                <c:pt idx="568">
                  <c:v>2066.66</c:v>
                </c:pt>
                <c:pt idx="569">
                  <c:v>2041.91</c:v>
                </c:pt>
                <c:pt idx="570">
                  <c:v>2047.6</c:v>
                </c:pt>
                <c:pt idx="571">
                  <c:v>2041.99</c:v>
                </c:pt>
                <c:pt idx="572">
                  <c:v>2061.7199999999998</c:v>
                </c:pt>
                <c:pt idx="573">
                  <c:v>2082.42</c:v>
                </c:pt>
                <c:pt idx="574">
                  <c:v>2082.7800000000002</c:v>
                </c:pt>
                <c:pt idx="575">
                  <c:v>2080.73</c:v>
                </c:pt>
                <c:pt idx="576">
                  <c:v>2094.34</c:v>
                </c:pt>
                <c:pt idx="577">
                  <c:v>2100.8000000000002</c:v>
                </c:pt>
                <c:pt idx="578">
                  <c:v>2102.4</c:v>
                </c:pt>
                <c:pt idx="579">
                  <c:v>2091.48</c:v>
                </c:pt>
                <c:pt idx="580">
                  <c:v>2091.58</c:v>
                </c:pt>
                <c:pt idx="581">
                  <c:v>2087.79</c:v>
                </c:pt>
                <c:pt idx="582">
                  <c:v>2091.6999999999998</c:v>
                </c:pt>
                <c:pt idx="583">
                  <c:v>2095.15</c:v>
                </c:pt>
                <c:pt idx="584">
                  <c:v>2075.81</c:v>
                </c:pt>
                <c:pt idx="585">
                  <c:v>2065.3000000000002</c:v>
                </c:pt>
                <c:pt idx="586">
                  <c:v>2081.4299999999998</c:v>
                </c:pt>
                <c:pt idx="587">
                  <c:v>2063.37</c:v>
                </c:pt>
                <c:pt idx="588">
                  <c:v>2051.12</c:v>
                </c:pt>
                <c:pt idx="589">
                  <c:v>2050.63</c:v>
                </c:pt>
                <c:pt idx="590">
                  <c:v>2057.14</c:v>
                </c:pt>
                <c:pt idx="591">
                  <c:v>2058.69</c:v>
                </c:pt>
                <c:pt idx="592">
                  <c:v>2084.39</c:v>
                </c:pt>
                <c:pt idx="593">
                  <c:v>2064.46</c:v>
                </c:pt>
                <c:pt idx="594">
                  <c:v>2064.11</c:v>
                </c:pt>
                <c:pt idx="595">
                  <c:v>2046.61</c:v>
                </c:pt>
                <c:pt idx="596">
                  <c:v>2066.66</c:v>
                </c:pt>
                <c:pt idx="597">
                  <c:v>2047.21</c:v>
                </c:pt>
                <c:pt idx="598">
                  <c:v>2047.63</c:v>
                </c:pt>
                <c:pt idx="599">
                  <c:v>2040.04</c:v>
                </c:pt>
                <c:pt idx="600">
                  <c:v>2052.3200000000002</c:v>
                </c:pt>
                <c:pt idx="601">
                  <c:v>2048.04</c:v>
                </c:pt>
                <c:pt idx="602">
                  <c:v>2076.06</c:v>
                </c:pt>
                <c:pt idx="603">
                  <c:v>2090.54</c:v>
                </c:pt>
                <c:pt idx="604">
                  <c:v>2090.1</c:v>
                </c:pt>
                <c:pt idx="605">
                  <c:v>2099.06</c:v>
                </c:pt>
                <c:pt idx="606">
                  <c:v>2096.96</c:v>
                </c:pt>
                <c:pt idx="607">
                  <c:v>2099.33</c:v>
                </c:pt>
                <c:pt idx="608">
                  <c:v>2105.2600000000002</c:v>
                </c:pt>
                <c:pt idx="609">
                  <c:v>2099.13</c:v>
                </c:pt>
                <c:pt idx="610">
                  <c:v>2109.41</c:v>
                </c:pt>
                <c:pt idx="611">
                  <c:v>2112.13</c:v>
                </c:pt>
                <c:pt idx="612">
                  <c:v>2119.12</c:v>
                </c:pt>
                <c:pt idx="613">
                  <c:v>2115.48</c:v>
                </c:pt>
                <c:pt idx="614">
                  <c:v>2096.0700000000002</c:v>
                </c:pt>
                <c:pt idx="615">
                  <c:v>2079.06</c:v>
                </c:pt>
                <c:pt idx="616">
                  <c:v>2075.3200000000002</c:v>
                </c:pt>
                <c:pt idx="617">
                  <c:v>2071.5</c:v>
                </c:pt>
                <c:pt idx="618">
                  <c:v>2077.9899999999998</c:v>
                </c:pt>
                <c:pt idx="619">
                  <c:v>2071.2199999999998</c:v>
                </c:pt>
                <c:pt idx="620">
                  <c:v>2083.25</c:v>
                </c:pt>
                <c:pt idx="621">
                  <c:v>2088.9</c:v>
                </c:pt>
                <c:pt idx="622">
                  <c:v>2085.4499999999998</c:v>
                </c:pt>
                <c:pt idx="623">
                  <c:v>2113.3200000000002</c:v>
                </c:pt>
                <c:pt idx="624">
                  <c:v>2037.41</c:v>
                </c:pt>
                <c:pt idx="625">
                  <c:v>2000.54</c:v>
                </c:pt>
                <c:pt idx="626">
                  <c:v>2036.09</c:v>
                </c:pt>
                <c:pt idx="627">
                  <c:v>2070.77</c:v>
                </c:pt>
                <c:pt idx="628">
                  <c:v>2098.86</c:v>
                </c:pt>
                <c:pt idx="629">
                  <c:v>2102.9499999999998</c:v>
                </c:pt>
                <c:pt idx="630">
                  <c:v>2088.5500000000002</c:v>
                </c:pt>
                <c:pt idx="631">
                  <c:v>2099.73</c:v>
                </c:pt>
                <c:pt idx="632">
                  <c:v>2097.9</c:v>
                </c:pt>
                <c:pt idx="633">
                  <c:v>2129.9</c:v>
                </c:pt>
                <c:pt idx="634">
                  <c:v>2137.16</c:v>
                </c:pt>
                <c:pt idx="635">
                  <c:v>2152.14</c:v>
                </c:pt>
                <c:pt idx="636">
                  <c:v>2152.4299999999998</c:v>
                </c:pt>
                <c:pt idx="637">
                  <c:v>2163.75</c:v>
                </c:pt>
                <c:pt idx="638">
                  <c:v>2161.7399999999998</c:v>
                </c:pt>
                <c:pt idx="639">
                  <c:v>2166.89</c:v>
                </c:pt>
                <c:pt idx="640">
                  <c:v>2163.7800000000002</c:v>
                </c:pt>
                <c:pt idx="641">
                  <c:v>2173.02</c:v>
                </c:pt>
                <c:pt idx="642">
                  <c:v>2165.17</c:v>
                </c:pt>
                <c:pt idx="643">
                  <c:v>2175.0300000000002</c:v>
                </c:pt>
                <c:pt idx="644">
                  <c:v>2168.48</c:v>
                </c:pt>
                <c:pt idx="645">
                  <c:v>2169.1799999999998</c:v>
                </c:pt>
                <c:pt idx="646">
                  <c:v>2166.58</c:v>
                </c:pt>
                <c:pt idx="647">
                  <c:v>2170.06</c:v>
                </c:pt>
                <c:pt idx="648">
                  <c:v>2173.6</c:v>
                </c:pt>
                <c:pt idx="649">
                  <c:v>2170.84</c:v>
                </c:pt>
                <c:pt idx="650">
                  <c:v>2157.0300000000002</c:v>
                </c:pt>
                <c:pt idx="651">
                  <c:v>2163.79</c:v>
                </c:pt>
                <c:pt idx="652">
                  <c:v>2164.25</c:v>
                </c:pt>
                <c:pt idx="653">
                  <c:v>2182.87</c:v>
                </c:pt>
                <c:pt idx="654">
                  <c:v>2180.89</c:v>
                </c:pt>
                <c:pt idx="655">
                  <c:v>2181.7399999999998</c:v>
                </c:pt>
                <c:pt idx="656">
                  <c:v>2175.4899999999998</c:v>
                </c:pt>
                <c:pt idx="657">
                  <c:v>2185.79</c:v>
                </c:pt>
                <c:pt idx="658">
                  <c:v>2184.0500000000002</c:v>
                </c:pt>
                <c:pt idx="659">
                  <c:v>2190.15</c:v>
                </c:pt>
                <c:pt idx="660">
                  <c:v>2178.15</c:v>
                </c:pt>
                <c:pt idx="661">
                  <c:v>2182.2199999999998</c:v>
                </c:pt>
                <c:pt idx="662">
                  <c:v>2187.02</c:v>
                </c:pt>
                <c:pt idx="663">
                  <c:v>2183.87</c:v>
                </c:pt>
                <c:pt idx="664">
                  <c:v>2182.64</c:v>
                </c:pt>
                <c:pt idx="665">
                  <c:v>2186.9</c:v>
                </c:pt>
                <c:pt idx="666">
                  <c:v>2175.44</c:v>
                </c:pt>
                <c:pt idx="667">
                  <c:v>2172.4699999999998</c:v>
                </c:pt>
                <c:pt idx="668">
                  <c:v>2169.04</c:v>
                </c:pt>
                <c:pt idx="669">
                  <c:v>2180.38</c:v>
                </c:pt>
                <c:pt idx="670">
                  <c:v>2176.12</c:v>
                </c:pt>
                <c:pt idx="671">
                  <c:v>2170.9499999999998</c:v>
                </c:pt>
                <c:pt idx="672">
                  <c:v>2170.86</c:v>
                </c:pt>
                <c:pt idx="673">
                  <c:v>2179.98</c:v>
                </c:pt>
                <c:pt idx="674">
                  <c:v>2186.48</c:v>
                </c:pt>
                <c:pt idx="675">
                  <c:v>2186.16</c:v>
                </c:pt>
                <c:pt idx="676">
                  <c:v>2181.3000000000002</c:v>
                </c:pt>
                <c:pt idx="677">
                  <c:v>2127.81</c:v>
                </c:pt>
                <c:pt idx="678">
                  <c:v>2159.04</c:v>
                </c:pt>
                <c:pt idx="679">
                  <c:v>2127.02</c:v>
                </c:pt>
                <c:pt idx="680">
                  <c:v>2125.77</c:v>
                </c:pt>
                <c:pt idx="681">
                  <c:v>2147.2600000000002</c:v>
                </c:pt>
                <c:pt idx="682">
                  <c:v>2139.16</c:v>
                </c:pt>
                <c:pt idx="683">
                  <c:v>2139.12</c:v>
                </c:pt>
                <c:pt idx="684">
                  <c:v>2139.7600000000002</c:v>
                </c:pt>
                <c:pt idx="685">
                  <c:v>2163.12</c:v>
                </c:pt>
                <c:pt idx="686">
                  <c:v>2177.1799999999998</c:v>
                </c:pt>
                <c:pt idx="687">
                  <c:v>2164.69</c:v>
                </c:pt>
                <c:pt idx="688">
                  <c:v>2146.1</c:v>
                </c:pt>
                <c:pt idx="689">
                  <c:v>2159.9299999999998</c:v>
                </c:pt>
                <c:pt idx="690">
                  <c:v>2171.37</c:v>
                </c:pt>
                <c:pt idx="691">
                  <c:v>2151.13</c:v>
                </c:pt>
                <c:pt idx="692">
                  <c:v>2168.27</c:v>
                </c:pt>
                <c:pt idx="693">
                  <c:v>2161.1999999999998</c:v>
                </c:pt>
                <c:pt idx="694">
                  <c:v>2150.4899999999998</c:v>
                </c:pt>
                <c:pt idx="695">
                  <c:v>2159.73</c:v>
                </c:pt>
                <c:pt idx="696">
                  <c:v>2160.77</c:v>
                </c:pt>
                <c:pt idx="697">
                  <c:v>2153.7399999999998</c:v>
                </c:pt>
                <c:pt idx="698">
                  <c:v>2163.66</c:v>
                </c:pt>
                <c:pt idx="699">
                  <c:v>2136.73</c:v>
                </c:pt>
                <c:pt idx="700">
                  <c:v>2139.1799999999998</c:v>
                </c:pt>
                <c:pt idx="701">
                  <c:v>2132.5500000000002</c:v>
                </c:pt>
                <c:pt idx="702">
                  <c:v>2132.98</c:v>
                </c:pt>
                <c:pt idx="703">
                  <c:v>2126.5</c:v>
                </c:pt>
                <c:pt idx="704">
                  <c:v>2139.6</c:v>
                </c:pt>
                <c:pt idx="705">
                  <c:v>2144.29</c:v>
                </c:pt>
                <c:pt idx="706">
                  <c:v>2141.34</c:v>
                </c:pt>
                <c:pt idx="707">
                  <c:v>2141.16</c:v>
                </c:pt>
                <c:pt idx="708">
                  <c:v>2151.33</c:v>
                </c:pt>
                <c:pt idx="709">
                  <c:v>2143.16</c:v>
                </c:pt>
                <c:pt idx="710">
                  <c:v>2139.4299999999998</c:v>
                </c:pt>
                <c:pt idx="711">
                  <c:v>2133.04</c:v>
                </c:pt>
                <c:pt idx="712">
                  <c:v>2126.41</c:v>
                </c:pt>
                <c:pt idx="713">
                  <c:v>2126.15</c:v>
                </c:pt>
                <c:pt idx="714">
                  <c:v>2111.7199999999998</c:v>
                </c:pt>
                <c:pt idx="715">
                  <c:v>2097.94</c:v>
                </c:pt>
                <c:pt idx="716">
                  <c:v>2088.66</c:v>
                </c:pt>
                <c:pt idx="717">
                  <c:v>2085.1799999999998</c:v>
                </c:pt>
                <c:pt idx="718">
                  <c:v>2131.52</c:v>
                </c:pt>
                <c:pt idx="719">
                  <c:v>2139.56</c:v>
                </c:pt>
                <c:pt idx="720">
                  <c:v>2163.2600000000002</c:v>
                </c:pt>
                <c:pt idx="721">
                  <c:v>2167.48</c:v>
                </c:pt>
                <c:pt idx="722">
                  <c:v>2164.4499999999998</c:v>
                </c:pt>
                <c:pt idx="723">
                  <c:v>2164.1999999999998</c:v>
                </c:pt>
                <c:pt idx="724">
                  <c:v>2180.39</c:v>
                </c:pt>
                <c:pt idx="725">
                  <c:v>2176.94</c:v>
                </c:pt>
                <c:pt idx="726">
                  <c:v>2187.12</c:v>
                </c:pt>
                <c:pt idx="727">
                  <c:v>2181.9</c:v>
                </c:pt>
                <c:pt idx="728">
                  <c:v>2198.1799999999998</c:v>
                </c:pt>
                <c:pt idx="729">
                  <c:v>2202.94</c:v>
                </c:pt>
                <c:pt idx="730">
                  <c:v>2204.7199999999998</c:v>
                </c:pt>
                <c:pt idx="731">
                  <c:v>2213.35</c:v>
                </c:pt>
                <c:pt idx="732">
                  <c:v>2201.7199999999998</c:v>
                </c:pt>
                <c:pt idx="733">
                  <c:v>2204.66</c:v>
                </c:pt>
                <c:pt idx="734">
                  <c:v>2198.81</c:v>
                </c:pt>
                <c:pt idx="735">
                  <c:v>2191.08</c:v>
                </c:pt>
                <c:pt idx="736">
                  <c:v>2191.9499999999998</c:v>
                </c:pt>
                <c:pt idx="737">
                  <c:v>2204.71</c:v>
                </c:pt>
                <c:pt idx="738">
                  <c:v>2212.23</c:v>
                </c:pt>
                <c:pt idx="739">
                  <c:v>2241.35</c:v>
                </c:pt>
                <c:pt idx="740">
                  <c:v>2246.19</c:v>
                </c:pt>
                <c:pt idx="741">
                  <c:v>2259.5300000000002</c:v>
                </c:pt>
                <c:pt idx="742">
                  <c:v>2256.96</c:v>
                </c:pt>
                <c:pt idx="743">
                  <c:v>2271.7199999999998</c:v>
                </c:pt>
                <c:pt idx="744">
                  <c:v>2253.2800000000002</c:v>
                </c:pt>
                <c:pt idx="745">
                  <c:v>2262.0300000000002</c:v>
                </c:pt>
                <c:pt idx="746">
                  <c:v>2258.0700000000002</c:v>
                </c:pt>
                <c:pt idx="747">
                  <c:v>2262.5300000000002</c:v>
                </c:pt>
                <c:pt idx="748">
                  <c:v>2270.7600000000002</c:v>
                </c:pt>
                <c:pt idx="749">
                  <c:v>2265.1799999999998</c:v>
                </c:pt>
                <c:pt idx="750">
                  <c:v>2260.96</c:v>
                </c:pt>
                <c:pt idx="751">
                  <c:v>2263.79</c:v>
                </c:pt>
                <c:pt idx="752">
                  <c:v>2268.88</c:v>
                </c:pt>
                <c:pt idx="753">
                  <c:v>2249.92</c:v>
                </c:pt>
                <c:pt idx="754">
                  <c:v>2249.2600000000002</c:v>
                </c:pt>
                <c:pt idx="755">
                  <c:v>2238.83</c:v>
                </c:pt>
                <c:pt idx="756">
                  <c:v>2257.83</c:v>
                </c:pt>
                <c:pt idx="757">
                  <c:v>2270.75</c:v>
                </c:pt>
                <c:pt idx="758">
                  <c:v>2269</c:v>
                </c:pt>
                <c:pt idx="759">
                  <c:v>2276.98</c:v>
                </c:pt>
                <c:pt idx="760">
                  <c:v>2268.9</c:v>
                </c:pt>
                <c:pt idx="761">
                  <c:v>2268.9</c:v>
                </c:pt>
                <c:pt idx="762">
                  <c:v>2275.3200000000002</c:v>
                </c:pt>
                <c:pt idx="763">
                  <c:v>2270.44</c:v>
                </c:pt>
                <c:pt idx="764">
                  <c:v>2274.64</c:v>
                </c:pt>
                <c:pt idx="765">
                  <c:v>2267.89</c:v>
                </c:pt>
                <c:pt idx="766">
                  <c:v>2271.89</c:v>
                </c:pt>
                <c:pt idx="767">
                  <c:v>2263.69</c:v>
                </c:pt>
                <c:pt idx="768">
                  <c:v>2271.31</c:v>
                </c:pt>
                <c:pt idx="769">
                  <c:v>2265.1999999999998</c:v>
                </c:pt>
                <c:pt idx="770">
                  <c:v>2280.0700000000002</c:v>
                </c:pt>
                <c:pt idx="771">
                  <c:v>2298.37</c:v>
                </c:pt>
                <c:pt idx="772">
                  <c:v>2296.6799999999998</c:v>
                </c:pt>
                <c:pt idx="773">
                  <c:v>2294.69</c:v>
                </c:pt>
                <c:pt idx="774">
                  <c:v>2280.9</c:v>
                </c:pt>
                <c:pt idx="775">
                  <c:v>2278.87</c:v>
                </c:pt>
                <c:pt idx="776">
                  <c:v>2279.5500000000002</c:v>
                </c:pt>
                <c:pt idx="777">
                  <c:v>2280.85</c:v>
                </c:pt>
                <c:pt idx="778">
                  <c:v>2297.42</c:v>
                </c:pt>
                <c:pt idx="779">
                  <c:v>2292.56</c:v>
                </c:pt>
                <c:pt idx="780">
                  <c:v>2293.08</c:v>
                </c:pt>
                <c:pt idx="781">
                  <c:v>2294.67</c:v>
                </c:pt>
                <c:pt idx="782">
                  <c:v>2307.87</c:v>
                </c:pt>
                <c:pt idx="783">
                  <c:v>2316.1</c:v>
                </c:pt>
                <c:pt idx="784">
                  <c:v>2328.25</c:v>
                </c:pt>
                <c:pt idx="785">
                  <c:v>2337.58</c:v>
                </c:pt>
                <c:pt idx="786">
                  <c:v>2349.25</c:v>
                </c:pt>
                <c:pt idx="787">
                  <c:v>2347.2199999999998</c:v>
                </c:pt>
                <c:pt idx="788">
                  <c:v>2351.16</c:v>
                </c:pt>
                <c:pt idx="789">
                  <c:v>2365.38</c:v>
                </c:pt>
                <c:pt idx="790">
                  <c:v>2362.8200000000002</c:v>
                </c:pt>
                <c:pt idx="791">
                  <c:v>2363.81</c:v>
                </c:pt>
                <c:pt idx="792">
                  <c:v>2367.34</c:v>
                </c:pt>
                <c:pt idx="793">
                  <c:v>2369.75</c:v>
                </c:pt>
                <c:pt idx="794">
                  <c:v>2363.64</c:v>
                </c:pt>
                <c:pt idx="795">
                  <c:v>2395.96</c:v>
                </c:pt>
                <c:pt idx="796">
                  <c:v>2381.92</c:v>
                </c:pt>
                <c:pt idx="797">
                  <c:v>2383.12</c:v>
                </c:pt>
                <c:pt idx="798">
                  <c:v>2375.31</c:v>
                </c:pt>
                <c:pt idx="799">
                  <c:v>2368.39</c:v>
                </c:pt>
                <c:pt idx="800">
                  <c:v>2362.98</c:v>
                </c:pt>
                <c:pt idx="801">
                  <c:v>2364.87</c:v>
                </c:pt>
                <c:pt idx="802">
                  <c:v>2372.6</c:v>
                </c:pt>
                <c:pt idx="803">
                  <c:v>2373.4699999999998</c:v>
                </c:pt>
                <c:pt idx="804">
                  <c:v>2365.4499999999998</c:v>
                </c:pt>
                <c:pt idx="805">
                  <c:v>2385.2600000000002</c:v>
                </c:pt>
                <c:pt idx="806">
                  <c:v>2381.38</c:v>
                </c:pt>
                <c:pt idx="807">
                  <c:v>2378.25</c:v>
                </c:pt>
                <c:pt idx="808">
                  <c:v>2373.4699999999998</c:v>
                </c:pt>
                <c:pt idx="809">
                  <c:v>2344.02</c:v>
                </c:pt>
                <c:pt idx="810">
                  <c:v>2348.4499999999998</c:v>
                </c:pt>
                <c:pt idx="811">
                  <c:v>2345.96</c:v>
                </c:pt>
                <c:pt idx="812">
                  <c:v>2343.98</c:v>
                </c:pt>
                <c:pt idx="813">
                  <c:v>2341.59</c:v>
                </c:pt>
                <c:pt idx="814">
                  <c:v>2358.5700000000002</c:v>
                </c:pt>
                <c:pt idx="815">
                  <c:v>2361.13</c:v>
                </c:pt>
                <c:pt idx="816">
                  <c:v>2368.06</c:v>
                </c:pt>
                <c:pt idx="817">
                  <c:v>2362.7199999999998</c:v>
                </c:pt>
                <c:pt idx="818">
                  <c:v>2358.84</c:v>
                </c:pt>
                <c:pt idx="819">
                  <c:v>2360.16</c:v>
                </c:pt>
                <c:pt idx="820">
                  <c:v>2352.9499999999998</c:v>
                </c:pt>
                <c:pt idx="821">
                  <c:v>2357.4899999999998</c:v>
                </c:pt>
                <c:pt idx="822">
                  <c:v>2355.54</c:v>
                </c:pt>
                <c:pt idx="823">
                  <c:v>2357.16</c:v>
                </c:pt>
                <c:pt idx="824">
                  <c:v>2353.7800000000002</c:v>
                </c:pt>
                <c:pt idx="825">
                  <c:v>2344.9299999999998</c:v>
                </c:pt>
                <c:pt idx="826">
                  <c:v>2328.9499999999998</c:v>
                </c:pt>
                <c:pt idx="827">
                  <c:v>2349.0100000000002</c:v>
                </c:pt>
                <c:pt idx="828">
                  <c:v>2342.19</c:v>
                </c:pt>
                <c:pt idx="829">
                  <c:v>2338.17</c:v>
                </c:pt>
                <c:pt idx="830">
                  <c:v>2355.84</c:v>
                </c:pt>
                <c:pt idx="831">
                  <c:v>2348.69</c:v>
                </c:pt>
                <c:pt idx="832">
                  <c:v>2374.15</c:v>
                </c:pt>
                <c:pt idx="833">
                  <c:v>2388.61</c:v>
                </c:pt>
                <c:pt idx="834">
                  <c:v>2387.4499999999998</c:v>
                </c:pt>
                <c:pt idx="835">
                  <c:v>2388.77</c:v>
                </c:pt>
                <c:pt idx="836">
                  <c:v>2384.1999999999998</c:v>
                </c:pt>
                <c:pt idx="837">
                  <c:v>2388.33</c:v>
                </c:pt>
                <c:pt idx="838">
                  <c:v>2391.17</c:v>
                </c:pt>
                <c:pt idx="839">
                  <c:v>2388.13</c:v>
                </c:pt>
                <c:pt idx="840">
                  <c:v>2389.52</c:v>
                </c:pt>
                <c:pt idx="841">
                  <c:v>2399.29</c:v>
                </c:pt>
                <c:pt idx="842">
                  <c:v>2399.38</c:v>
                </c:pt>
                <c:pt idx="843">
                  <c:v>2396.92</c:v>
                </c:pt>
                <c:pt idx="844">
                  <c:v>2399.63</c:v>
                </c:pt>
                <c:pt idx="845">
                  <c:v>2394.44</c:v>
                </c:pt>
                <c:pt idx="846">
                  <c:v>2390.9</c:v>
                </c:pt>
                <c:pt idx="847">
                  <c:v>2402.3200000000002</c:v>
                </c:pt>
                <c:pt idx="848">
                  <c:v>2400.67</c:v>
                </c:pt>
                <c:pt idx="849">
                  <c:v>2357.0300000000002</c:v>
                </c:pt>
                <c:pt idx="850">
                  <c:v>2365.7199999999998</c:v>
                </c:pt>
                <c:pt idx="851">
                  <c:v>2381.73</c:v>
                </c:pt>
                <c:pt idx="852">
                  <c:v>2394.02</c:v>
                </c:pt>
                <c:pt idx="853">
                  <c:v>2398.42</c:v>
                </c:pt>
                <c:pt idx="854">
                  <c:v>2404.39</c:v>
                </c:pt>
                <c:pt idx="855">
                  <c:v>2415.0700000000002</c:v>
                </c:pt>
                <c:pt idx="856">
                  <c:v>2415.8200000000002</c:v>
                </c:pt>
                <c:pt idx="857">
                  <c:v>2412.91</c:v>
                </c:pt>
                <c:pt idx="858">
                  <c:v>2411.8000000000002</c:v>
                </c:pt>
                <c:pt idx="859">
                  <c:v>2430.06</c:v>
                </c:pt>
                <c:pt idx="860">
                  <c:v>2439.0700000000002</c:v>
                </c:pt>
                <c:pt idx="861">
                  <c:v>2436.1</c:v>
                </c:pt>
                <c:pt idx="862">
                  <c:v>2429.33</c:v>
                </c:pt>
                <c:pt idx="863">
                  <c:v>2433.14</c:v>
                </c:pt>
                <c:pt idx="864">
                  <c:v>2433.79</c:v>
                </c:pt>
                <c:pt idx="865">
                  <c:v>2431.77</c:v>
                </c:pt>
                <c:pt idx="866">
                  <c:v>2429.39</c:v>
                </c:pt>
                <c:pt idx="867">
                  <c:v>2440.35</c:v>
                </c:pt>
                <c:pt idx="868">
                  <c:v>2437.92</c:v>
                </c:pt>
                <c:pt idx="869">
                  <c:v>2432.46</c:v>
                </c:pt>
                <c:pt idx="870">
                  <c:v>2433.15</c:v>
                </c:pt>
                <c:pt idx="871">
                  <c:v>2453.46</c:v>
                </c:pt>
                <c:pt idx="872">
                  <c:v>2437.0300000000002</c:v>
                </c:pt>
                <c:pt idx="873">
                  <c:v>2435.61</c:v>
                </c:pt>
                <c:pt idx="874">
                  <c:v>2434.5</c:v>
                </c:pt>
                <c:pt idx="875">
                  <c:v>2438.3000000000002</c:v>
                </c:pt>
                <c:pt idx="876">
                  <c:v>2439.0700000000002</c:v>
                </c:pt>
                <c:pt idx="877">
                  <c:v>2419.38</c:v>
                </c:pt>
                <c:pt idx="878">
                  <c:v>2440.69</c:v>
                </c:pt>
                <c:pt idx="879">
                  <c:v>2419.6999999999998</c:v>
                </c:pt>
                <c:pt idx="880">
                  <c:v>2423.41</c:v>
                </c:pt>
                <c:pt idx="881">
                  <c:v>2429.0100000000002</c:v>
                </c:pt>
                <c:pt idx="882">
                  <c:v>2432.54</c:v>
                </c:pt>
                <c:pt idx="883">
                  <c:v>2409.75</c:v>
                </c:pt>
                <c:pt idx="884">
                  <c:v>2425.1799999999998</c:v>
                </c:pt>
                <c:pt idx="885">
                  <c:v>2427.4299999999998</c:v>
                </c:pt>
                <c:pt idx="886">
                  <c:v>2425.5300000000002</c:v>
                </c:pt>
                <c:pt idx="887">
                  <c:v>2443.25</c:v>
                </c:pt>
                <c:pt idx="888">
                  <c:v>2447.83</c:v>
                </c:pt>
                <c:pt idx="889">
                  <c:v>2459.27</c:v>
                </c:pt>
                <c:pt idx="890">
                  <c:v>2459.14</c:v>
                </c:pt>
                <c:pt idx="891">
                  <c:v>2460.61</c:v>
                </c:pt>
                <c:pt idx="892">
                  <c:v>2473.83</c:v>
                </c:pt>
                <c:pt idx="893">
                  <c:v>2473.4499999999998</c:v>
                </c:pt>
                <c:pt idx="894">
                  <c:v>2472.54</c:v>
                </c:pt>
                <c:pt idx="895">
                  <c:v>2469.91</c:v>
                </c:pt>
                <c:pt idx="896">
                  <c:v>2477.13</c:v>
                </c:pt>
                <c:pt idx="897">
                  <c:v>2477.83</c:v>
                </c:pt>
                <c:pt idx="898">
                  <c:v>2475.42</c:v>
                </c:pt>
                <c:pt idx="899">
                  <c:v>2472.1</c:v>
                </c:pt>
                <c:pt idx="900">
                  <c:v>2470.3000000000002</c:v>
                </c:pt>
                <c:pt idx="901">
                  <c:v>2476.35</c:v>
                </c:pt>
                <c:pt idx="902">
                  <c:v>2477.5700000000002</c:v>
                </c:pt>
                <c:pt idx="903">
                  <c:v>2472.16</c:v>
                </c:pt>
                <c:pt idx="904">
                  <c:v>2476.83</c:v>
                </c:pt>
                <c:pt idx="905">
                  <c:v>2480.91</c:v>
                </c:pt>
                <c:pt idx="906">
                  <c:v>2474.92</c:v>
                </c:pt>
                <c:pt idx="907">
                  <c:v>2474.02</c:v>
                </c:pt>
                <c:pt idx="908">
                  <c:v>2438.21</c:v>
                </c:pt>
                <c:pt idx="909">
                  <c:v>2441.3200000000002</c:v>
                </c:pt>
                <c:pt idx="910">
                  <c:v>2466</c:v>
                </c:pt>
              </c:numCache>
            </c:numRef>
          </c:yVal>
          <c:smooth val="1"/>
          <c:extLst xmlns:c16r2="http://schemas.microsoft.com/office/drawing/2015/06/chart">
            <c:ext xmlns:c16="http://schemas.microsoft.com/office/drawing/2014/chart" uri="{C3380CC4-5D6E-409C-BE32-E72D297353CC}">
              <c16:uniqueId val="{00000002-C842-4269-8FE6-4C5F6DB0D13D}"/>
            </c:ext>
          </c:extLst>
        </c:ser>
        <c:dLbls>
          <c:showLegendKey val="0"/>
          <c:showVal val="0"/>
          <c:showCatName val="0"/>
          <c:showSerName val="0"/>
          <c:showPercent val="0"/>
          <c:showBubbleSize val="0"/>
        </c:dLbls>
        <c:axId val="132001152"/>
        <c:axId val="131999232"/>
      </c:scatterChart>
      <c:valAx>
        <c:axId val="131917696"/>
        <c:scaling>
          <c:orientation val="minMax"/>
          <c:max val="42947"/>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mn-lt"/>
                <a:ea typeface="+mn-ea"/>
                <a:cs typeface="+mn-cs"/>
              </a:defRPr>
            </a:pPr>
            <a:endParaRPr lang="es-MX"/>
          </a:p>
        </c:txPr>
        <c:crossAx val="131919232"/>
        <c:crosses val="autoZero"/>
        <c:crossBetween val="midCat"/>
      </c:valAx>
      <c:valAx>
        <c:axId val="131919232"/>
        <c:scaling>
          <c:orientation val="minMax"/>
          <c:max val="23"/>
          <c:min val="14"/>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P/E SPX Index</a:t>
                </a:r>
              </a:p>
            </c:rich>
          </c:tx>
          <c:layout>
            <c:manualLayout>
              <c:xMode val="edge"/>
              <c:yMode val="edge"/>
              <c:x val="8.3546281496880131E-3"/>
              <c:y val="0.41043506115381523"/>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31917696"/>
        <c:crosses val="autoZero"/>
        <c:crossBetween val="midCat"/>
      </c:valAx>
      <c:valAx>
        <c:axId val="131999232"/>
        <c:scaling>
          <c:orientation val="minMax"/>
          <c:max val="2500"/>
          <c:min val="1700"/>
        </c:scaling>
        <c:delete val="0"/>
        <c:axPos val="r"/>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a:solidFill>
                      <a:schemeClr val="tx1"/>
                    </a:solidFill>
                  </a:rPr>
                  <a:t>Pts. SPX</a:t>
                </a:r>
                <a:r>
                  <a:rPr lang="es-MX" sz="800" b="1" baseline="0">
                    <a:solidFill>
                      <a:schemeClr val="tx1"/>
                    </a:solidFill>
                  </a:rPr>
                  <a:t> Index</a:t>
                </a:r>
                <a:endParaRPr lang="es-MX" sz="800" b="1">
                  <a:solidFill>
                    <a:schemeClr val="tx1"/>
                  </a:solidFill>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32001152"/>
        <c:crosses val="max"/>
        <c:crossBetween val="midCat"/>
      </c:valAx>
      <c:valAx>
        <c:axId val="132001152"/>
        <c:scaling>
          <c:orientation val="minMax"/>
        </c:scaling>
        <c:delete val="1"/>
        <c:axPos val="b"/>
        <c:numFmt formatCode="m/d/yyyy" sourceLinked="1"/>
        <c:majorTickMark val="out"/>
        <c:minorTickMark val="none"/>
        <c:tickLblPos val="nextTo"/>
        <c:crossAx val="131999232"/>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0.9018</cdr:x>
      <cdr:y>0.20365</cdr:y>
    </cdr:from>
    <cdr:to>
      <cdr:x>0.97895</cdr:x>
      <cdr:y>0.28863</cdr:y>
    </cdr:to>
    <cdr:sp macro="" textlink="">
      <cdr:nvSpPr>
        <cdr:cNvPr id="18" name="1 CuadroTexto"/>
        <cdr:cNvSpPr txBox="1"/>
      </cdr:nvSpPr>
      <cdr:spPr>
        <a:xfrm xmlns:a="http://schemas.openxmlformats.org/drawingml/2006/main">
          <a:off x="7351252" y="1088069"/>
          <a:ext cx="628908" cy="45403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800" b="1" i="0" u="none" strike="noStrike" kern="1200" baseline="0" dirty="0">
              <a:solidFill>
                <a:srgbClr val="C00000"/>
              </a:solidFill>
              <a:latin typeface="Century Gothic" pitchFamily="34" charset="0"/>
              <a:ea typeface="+mn-ea"/>
              <a:cs typeface="+mn-cs"/>
            </a:rPr>
            <a:t>FANVIT</a:t>
          </a:r>
          <a:r>
            <a:rPr lang="es-MX" sz="1100" b="1" dirty="0"/>
            <a:t> </a:t>
          </a:r>
        </a:p>
        <a:p xmlns:a="http://schemas.openxmlformats.org/drawingml/2006/main">
          <a:pPr algn="ctr"/>
          <a:r>
            <a:rPr lang="es-MX" sz="800" b="1" i="0" u="none" strike="noStrike" kern="1200" baseline="0" dirty="0" smtClean="0">
              <a:solidFill>
                <a:srgbClr val="C00000"/>
              </a:solidFill>
              <a:latin typeface="Century Gothic" pitchFamily="34" charset="0"/>
              <a:ea typeface="+mn-ea"/>
              <a:cs typeface="+mn-cs"/>
            </a:rPr>
            <a:t>31-Julio</a:t>
          </a:r>
        </a:p>
        <a:p xmlns:a="http://schemas.openxmlformats.org/drawingml/2006/main">
          <a:pPr algn="ctr"/>
          <a:r>
            <a:rPr lang="es-MX" sz="800" b="1" i="0" u="none" strike="noStrike" kern="1200" baseline="0" dirty="0" smtClean="0">
              <a:solidFill>
                <a:srgbClr val="C00000"/>
              </a:solidFill>
              <a:latin typeface="Century Gothic" pitchFamily="34" charset="0"/>
              <a:ea typeface="+mn-ea"/>
              <a:cs typeface="+mn-cs"/>
            </a:rPr>
            <a:t>7,109</a:t>
          </a:r>
        </a:p>
      </cdr:txBody>
    </cdr:sp>
  </cdr:relSizeAnchor>
  <cdr:relSizeAnchor xmlns:cdr="http://schemas.openxmlformats.org/drawingml/2006/chartDrawing">
    <cdr:from>
      <cdr:x>0.89962</cdr:x>
      <cdr:y>0.08634</cdr:y>
    </cdr:from>
    <cdr:to>
      <cdr:x>0.97744</cdr:x>
      <cdr:y>0.16846</cdr:y>
    </cdr:to>
    <cdr:sp macro="" textlink="">
      <cdr:nvSpPr>
        <cdr:cNvPr id="3" name="1 CuadroTexto"/>
        <cdr:cNvSpPr txBox="1"/>
      </cdr:nvSpPr>
      <cdr:spPr>
        <a:xfrm xmlns:a="http://schemas.openxmlformats.org/drawingml/2006/main">
          <a:off x="7333471" y="461287"/>
          <a:ext cx="634370" cy="43875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800" b="1" i="0" u="none" strike="noStrike" kern="1200" baseline="0" dirty="0" smtClean="0">
              <a:solidFill>
                <a:srgbClr val="1F497D"/>
              </a:solidFill>
              <a:latin typeface="Century Gothic" pitchFamily="34" charset="0"/>
              <a:ea typeface="+mn-ea"/>
              <a:cs typeface="+mn-cs"/>
            </a:rPr>
            <a:t>Fondeo</a:t>
          </a:r>
        </a:p>
        <a:p xmlns:a="http://schemas.openxmlformats.org/drawingml/2006/main">
          <a:pPr algn="ctr"/>
          <a:r>
            <a:rPr lang="es-MX" sz="800" b="1" i="0" u="none" strike="noStrike" kern="1200" baseline="0" dirty="0" smtClean="0">
              <a:solidFill>
                <a:srgbClr val="1F497D"/>
              </a:solidFill>
              <a:latin typeface="Century Gothic" pitchFamily="34" charset="0"/>
              <a:ea typeface="+mn-ea"/>
              <a:cs typeface="+mn-cs"/>
            </a:rPr>
            <a:t> 31-</a:t>
          </a:r>
          <a:r>
            <a:rPr lang="es-MX" sz="800" b="1" i="0" u="none" strike="noStrike" kern="1200" dirty="0" smtClean="0">
              <a:solidFill>
                <a:srgbClr val="1F497D"/>
              </a:solidFill>
              <a:latin typeface="Century Gothic" pitchFamily="34" charset="0"/>
              <a:ea typeface="+mn-ea"/>
              <a:cs typeface="+mn-cs"/>
            </a:rPr>
            <a:t>Julio</a:t>
          </a:r>
        </a:p>
        <a:p xmlns:a="http://schemas.openxmlformats.org/drawingml/2006/main">
          <a:pPr algn="ctr"/>
          <a:r>
            <a:rPr lang="es-MX" sz="800" b="1" i="0" u="none" strike="noStrike" kern="1200" baseline="0" dirty="0" smtClean="0">
              <a:solidFill>
                <a:srgbClr val="1F497D"/>
              </a:solidFill>
              <a:latin typeface="Century Gothic" pitchFamily="34" charset="0"/>
              <a:ea typeface="+mn-ea"/>
              <a:cs typeface="+mn-cs"/>
            </a:rPr>
            <a:t>8,559</a:t>
          </a:r>
          <a:endParaRPr lang="es-MX" sz="800" b="1" i="0" u="none" strike="noStrike" kern="1200" baseline="0" dirty="0">
            <a:solidFill>
              <a:srgbClr val="1F497D"/>
            </a:solidFill>
            <a:latin typeface="Century Gothic" pitchFamily="34" charset="0"/>
            <a:ea typeface="+mn-ea"/>
            <a:cs typeface="+mn-cs"/>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0.0917</cdr:x>
      <cdr:y>0.20299</cdr:y>
    </cdr:from>
    <cdr:to>
      <cdr:x>0.24066</cdr:x>
      <cdr:y>0.24999</cdr:y>
    </cdr:to>
    <cdr:sp macro="" textlink="">
      <cdr:nvSpPr>
        <cdr:cNvPr id="2" name="1 CuadroTexto"/>
        <cdr:cNvSpPr txBox="1"/>
      </cdr:nvSpPr>
      <cdr:spPr>
        <a:xfrm xmlns:a="http://schemas.openxmlformats.org/drawingml/2006/main">
          <a:off x="794817" y="1277719"/>
          <a:ext cx="1291159" cy="29583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a:t>
          </a:r>
          <a:r>
            <a:rPr lang="es-MX" sz="1100" b="1" baseline="0" dirty="0">
              <a:latin typeface="Century Gothic" panose="020B0502020202020204" pitchFamily="34" charset="0"/>
            </a:rPr>
            <a:t> INICIAL</a:t>
          </a:r>
          <a:endParaRPr lang="es-MX" sz="1100" b="1" dirty="0">
            <a:latin typeface="Century Gothic" panose="020B0502020202020204" pitchFamily="34" charset="0"/>
          </a:endParaRPr>
        </a:p>
      </cdr:txBody>
    </cdr:sp>
  </cdr:relSizeAnchor>
  <cdr:relSizeAnchor xmlns:cdr="http://schemas.openxmlformats.org/drawingml/2006/chartDrawing">
    <cdr:from>
      <cdr:x>0.24066</cdr:x>
      <cdr:y>0.20299</cdr:y>
    </cdr:from>
    <cdr:to>
      <cdr:x>0.32967</cdr:x>
      <cdr:y>0.28101</cdr:y>
    </cdr:to>
    <cdr:sp macro="" textlink="">
      <cdr:nvSpPr>
        <cdr:cNvPr id="3" name="2 CuadroTexto"/>
        <cdr:cNvSpPr txBox="1"/>
      </cdr:nvSpPr>
      <cdr:spPr>
        <a:xfrm xmlns:a="http://schemas.openxmlformats.org/drawingml/2006/main">
          <a:off x="2085980" y="1277708"/>
          <a:ext cx="771519" cy="49109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 HÍBRIDA</a:t>
          </a:r>
        </a:p>
      </cdr:txBody>
    </cdr:sp>
  </cdr:relSizeAnchor>
  <cdr:relSizeAnchor xmlns:cdr="http://schemas.openxmlformats.org/drawingml/2006/chartDrawing">
    <cdr:from>
      <cdr:x>0.32967</cdr:x>
      <cdr:y>0.20299</cdr:y>
    </cdr:from>
    <cdr:to>
      <cdr:x>0.90584</cdr:x>
      <cdr:y>0.24385</cdr:y>
    </cdr:to>
    <cdr:sp macro="" textlink="">
      <cdr:nvSpPr>
        <cdr:cNvPr id="4" name="3 CuadroTexto"/>
        <cdr:cNvSpPr txBox="1"/>
      </cdr:nvSpPr>
      <cdr:spPr>
        <a:xfrm xmlns:a="http://schemas.openxmlformats.org/drawingml/2006/main">
          <a:off x="2857499" y="1277719"/>
          <a:ext cx="4994101" cy="25719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 INTERNA</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2946400" cy="496411"/>
          </a:xfrm>
          <a:prstGeom prst="rect">
            <a:avLst/>
          </a:prstGeom>
        </p:spPr>
        <p:txBody>
          <a:bodyPr vert="horz" lIns="89135" tIns="44568" rIns="89135" bIns="4456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849691" y="2"/>
            <a:ext cx="2946400" cy="496411"/>
          </a:xfrm>
          <a:prstGeom prst="rect">
            <a:avLst/>
          </a:prstGeom>
        </p:spPr>
        <p:txBody>
          <a:bodyPr vert="horz" lIns="89135" tIns="44568" rIns="89135" bIns="44568" rtlCol="0"/>
          <a:lstStyle>
            <a:lvl1pPr algn="r">
              <a:defRPr sz="1100"/>
            </a:lvl1pPr>
          </a:lstStyle>
          <a:p>
            <a:fld id="{75218F68-8D36-49C9-B3D5-4EE89629CB6E}" type="datetimeFigureOut">
              <a:rPr lang="es-MX" smtClean="0">
                <a:latin typeface="Century Gothic" panose="020B0502020202020204" pitchFamily="34" charset="0"/>
              </a:rPr>
              <a:t>24/08/2017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9430219"/>
            <a:ext cx="2946400" cy="496411"/>
          </a:xfrm>
          <a:prstGeom prst="rect">
            <a:avLst/>
          </a:prstGeom>
        </p:spPr>
        <p:txBody>
          <a:bodyPr vert="horz" lIns="89135" tIns="44568" rIns="89135" bIns="4456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849691" y="9430219"/>
            <a:ext cx="2946400" cy="496411"/>
          </a:xfrm>
          <a:prstGeom prst="rect">
            <a:avLst/>
          </a:prstGeom>
        </p:spPr>
        <p:txBody>
          <a:bodyPr vert="horz" lIns="89135" tIns="44568" rIns="89135" bIns="4456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5" y="2"/>
            <a:ext cx="2945659" cy="496411"/>
          </a:xfrm>
          <a:prstGeom prst="rect">
            <a:avLst/>
          </a:prstGeom>
        </p:spPr>
        <p:txBody>
          <a:bodyPr vert="horz" lIns="89117" tIns="44559" rIns="89117" bIns="4455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850450" y="2"/>
            <a:ext cx="2945659" cy="496411"/>
          </a:xfrm>
          <a:prstGeom prst="rect">
            <a:avLst/>
          </a:prstGeom>
        </p:spPr>
        <p:txBody>
          <a:bodyPr vert="horz" lIns="89117" tIns="44559" rIns="89117" bIns="44559" rtlCol="0"/>
          <a:lstStyle>
            <a:lvl1pPr algn="r">
              <a:defRPr sz="1100">
                <a:latin typeface="Century Gothic" panose="020B0502020202020204" pitchFamily="34" charset="0"/>
              </a:defRPr>
            </a:lvl1pPr>
          </a:lstStyle>
          <a:p>
            <a:fld id="{3BEBD073-40EC-4AC4-9A2A-D75A2D0CF7A8}" type="datetimeFigureOut">
              <a:rPr lang="es-MX" smtClean="0"/>
              <a:pPr/>
              <a:t>24/08/2017</a:t>
            </a:fld>
            <a:endParaRPr lang="es-MX" dirty="0"/>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89117" tIns="44559" rIns="89117" bIns="44559" rtlCol="0" anchor="ctr"/>
          <a:lstStyle/>
          <a:p>
            <a:endParaRPr lang="es-MX" dirty="0"/>
          </a:p>
        </p:txBody>
      </p:sp>
      <p:sp>
        <p:nvSpPr>
          <p:cNvPr id="5" name="4 Marcador de notas"/>
          <p:cNvSpPr>
            <a:spLocks noGrp="1"/>
          </p:cNvSpPr>
          <p:nvPr>
            <p:ph type="body" sz="quarter" idx="3"/>
          </p:nvPr>
        </p:nvSpPr>
        <p:spPr>
          <a:xfrm>
            <a:off x="679768" y="4715912"/>
            <a:ext cx="5438140" cy="4467702"/>
          </a:xfrm>
          <a:prstGeom prst="rect">
            <a:avLst/>
          </a:prstGeom>
        </p:spPr>
        <p:txBody>
          <a:bodyPr vert="horz" lIns="89117" tIns="44559" rIns="89117" bIns="4455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5" y="9430092"/>
            <a:ext cx="2945659" cy="496411"/>
          </a:xfrm>
          <a:prstGeom prst="rect">
            <a:avLst/>
          </a:prstGeom>
        </p:spPr>
        <p:txBody>
          <a:bodyPr vert="horz" lIns="89117" tIns="44559" rIns="89117" bIns="4455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850450" y="9430092"/>
            <a:ext cx="2945659" cy="496411"/>
          </a:xfrm>
          <a:prstGeom prst="rect">
            <a:avLst/>
          </a:prstGeom>
        </p:spPr>
        <p:txBody>
          <a:bodyPr vert="horz" lIns="89117" tIns="44559" rIns="89117" bIns="4455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2</a:t>
            </a:fld>
            <a:endParaRPr lang="es-MX" dirty="0"/>
          </a:p>
        </p:txBody>
      </p:sp>
    </p:spTree>
    <p:extLst>
      <p:ext uri="{BB962C8B-B14F-4D97-AF65-F5344CB8AC3E}">
        <p14:creationId xmlns:p14="http://schemas.microsoft.com/office/powerpoint/2010/main" val="356307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Marcador de imagen de diapositiva"/>
          <p:cNvSpPr>
            <a:spLocks noGrp="1" noRot="1" noChangeAspect="1" noTextEdit="1"/>
          </p:cNvSpPr>
          <p:nvPr>
            <p:ph type="sldImg"/>
          </p:nvPr>
        </p:nvSpPr>
        <p:spPr bwMode="auto">
          <a:xfrm>
            <a:off x="952500" y="757238"/>
            <a:ext cx="5043488" cy="3784600"/>
          </a:xfrm>
          <a:noFill/>
          <a:ln>
            <a:solidFill>
              <a:srgbClr val="000000"/>
            </a:solidFill>
            <a:miter lim="800000"/>
            <a:headEnd/>
            <a:tailEnd/>
          </a:ln>
        </p:spPr>
      </p:sp>
      <p:sp>
        <p:nvSpPr>
          <p:cNvPr id="6147"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MX" altLang="es-MX" dirty="0"/>
          </a:p>
        </p:txBody>
      </p:sp>
    </p:spTree>
    <p:extLst>
      <p:ext uri="{BB962C8B-B14F-4D97-AF65-F5344CB8AC3E}">
        <p14:creationId xmlns:p14="http://schemas.microsoft.com/office/powerpoint/2010/main" val="2634784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917575" y="744538"/>
            <a:ext cx="4962525" cy="3722687"/>
          </a:xfrm>
          <a:ln/>
        </p:spPr>
      </p:sp>
      <p:sp>
        <p:nvSpPr>
          <p:cNvPr id="5123" name="Rectangle 3"/>
          <p:cNvSpPr>
            <a:spLocks noGrp="1" noChangeArrowheads="1"/>
          </p:cNvSpPr>
          <p:nvPr>
            <p:ph type="body" idx="1"/>
          </p:nvPr>
        </p:nvSpPr>
        <p:spPr>
          <a:noFill/>
          <a:ln/>
        </p:spPr>
        <p:txBody>
          <a:bodyPr>
            <a:normAutofit/>
          </a:bodyPr>
          <a:lstStyle/>
          <a:p>
            <a:pPr eaLnBrk="1" hangingPunct="1"/>
            <a:endParaRPr lang="es-ES" sz="40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12</a:t>
            </a:fld>
            <a:endParaRPr lang="es-MX"/>
          </a:p>
        </p:txBody>
      </p:sp>
    </p:spTree>
    <p:extLst>
      <p:ext uri="{BB962C8B-B14F-4D97-AF65-F5344CB8AC3E}">
        <p14:creationId xmlns:p14="http://schemas.microsoft.com/office/powerpoint/2010/main" val="3226638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917575" y="744538"/>
            <a:ext cx="4962525" cy="3722687"/>
          </a:xfrm>
          <a:ln/>
        </p:spPr>
      </p:sp>
      <p:sp>
        <p:nvSpPr>
          <p:cNvPr id="5123" name="Rectangle 3"/>
          <p:cNvSpPr>
            <a:spLocks noGrp="1" noChangeArrowheads="1"/>
          </p:cNvSpPr>
          <p:nvPr>
            <p:ph type="body" idx="1"/>
          </p:nvPr>
        </p:nvSpPr>
        <p:spPr>
          <a:noFill/>
          <a:ln/>
        </p:spPr>
        <p:txBody>
          <a:bodyPr>
            <a:normAutofit/>
          </a:bodyPr>
          <a:lstStyle/>
          <a:p>
            <a:pPr eaLnBrk="1" hangingPunct="1"/>
            <a:endParaRPr lang="es-ES" sz="40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13</a:t>
            </a:fld>
            <a:endParaRPr lang="es-MX"/>
          </a:p>
        </p:txBody>
      </p:sp>
    </p:spTree>
    <p:extLst>
      <p:ext uri="{BB962C8B-B14F-4D97-AF65-F5344CB8AC3E}">
        <p14:creationId xmlns:p14="http://schemas.microsoft.com/office/powerpoint/2010/main" val="4278293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1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14</a:t>
            </a:fld>
            <a:endParaRPr lang="es-MX"/>
          </a:p>
        </p:txBody>
      </p:sp>
    </p:spTree>
    <p:extLst>
      <p:ext uri="{BB962C8B-B14F-4D97-AF65-F5344CB8AC3E}">
        <p14:creationId xmlns:p14="http://schemas.microsoft.com/office/powerpoint/2010/main" val="3623562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1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15</a:t>
            </a:fld>
            <a:endParaRPr lang="es-MX"/>
          </a:p>
        </p:txBody>
      </p:sp>
    </p:spTree>
    <p:extLst>
      <p:ext uri="{BB962C8B-B14F-4D97-AF65-F5344CB8AC3E}">
        <p14:creationId xmlns:p14="http://schemas.microsoft.com/office/powerpoint/2010/main" val="423527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1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16</a:t>
            </a:fld>
            <a:endParaRPr lang="es-MX"/>
          </a:p>
        </p:txBody>
      </p:sp>
    </p:spTree>
    <p:extLst>
      <p:ext uri="{BB962C8B-B14F-4D97-AF65-F5344CB8AC3E}">
        <p14:creationId xmlns:p14="http://schemas.microsoft.com/office/powerpoint/2010/main" val="4145976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17575" y="744538"/>
            <a:ext cx="4962525" cy="3722687"/>
          </a:xfrm>
        </p:spPr>
      </p:sp>
      <p:sp>
        <p:nvSpPr>
          <p:cNvPr id="3" name="2 Marcador de notas"/>
          <p:cNvSpPr>
            <a:spLocks noGrp="1"/>
          </p:cNvSpPr>
          <p:nvPr>
            <p:ph type="body" idx="1"/>
          </p:nvPr>
        </p:nvSpPr>
        <p:spPr/>
        <p:txBody>
          <a:bodyPr>
            <a:normAutofit/>
          </a:bodyPr>
          <a:lstStyle/>
          <a:p>
            <a:endParaRPr lang="es-MX" dirty="0"/>
          </a:p>
          <a:p>
            <a:endParaRPr lang="es-MX" dirty="0"/>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17</a:t>
            </a:fld>
            <a:endParaRPr lang="es-MX">
              <a:solidFill>
                <a:prstClr val="black"/>
              </a:solidFill>
            </a:endParaRPr>
          </a:p>
        </p:txBody>
      </p:sp>
    </p:spTree>
    <p:extLst>
      <p:ext uri="{BB962C8B-B14F-4D97-AF65-F5344CB8AC3E}">
        <p14:creationId xmlns:p14="http://schemas.microsoft.com/office/powerpoint/2010/main" val="2248089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917575" y="744538"/>
            <a:ext cx="4962525" cy="3722687"/>
          </a:xfrm>
          <a:ln/>
        </p:spPr>
      </p:sp>
      <p:sp>
        <p:nvSpPr>
          <p:cNvPr id="5123" name="Rectangle 3"/>
          <p:cNvSpPr>
            <a:spLocks noGrp="1" noChangeArrowheads="1"/>
          </p:cNvSpPr>
          <p:nvPr>
            <p:ph type="body" idx="1"/>
          </p:nvPr>
        </p:nvSpPr>
        <p:spPr>
          <a:noFill/>
          <a:ln/>
        </p:spPr>
        <p:txBody>
          <a:bodyPr/>
          <a:lstStyle/>
          <a:p>
            <a:pPr defTabSz="897301" eaLnBrk="1" fontAlgn="auto" hangingPunct="1">
              <a:lnSpc>
                <a:spcPct val="200000"/>
              </a:lnSpc>
              <a:spcBef>
                <a:spcPts val="1178"/>
              </a:spcBef>
              <a:spcAft>
                <a:spcPts val="0"/>
              </a:spcAft>
              <a:defRPr/>
            </a:pPr>
            <a:endParaRPr lang="es-ES" sz="8600" dirty="0">
              <a:solidFill>
                <a:srgbClr val="FF0000"/>
              </a:solidFill>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18</a:t>
            </a:fld>
            <a:endParaRPr lang="es-MX"/>
          </a:p>
        </p:txBody>
      </p:sp>
    </p:spTree>
    <p:extLst>
      <p:ext uri="{BB962C8B-B14F-4D97-AF65-F5344CB8AC3E}">
        <p14:creationId xmlns:p14="http://schemas.microsoft.com/office/powerpoint/2010/main" val="941851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917575" y="744538"/>
            <a:ext cx="4962525" cy="3722687"/>
          </a:xfrm>
          <a:ln/>
        </p:spPr>
      </p:sp>
      <p:sp>
        <p:nvSpPr>
          <p:cNvPr id="5123" name="Rectangle 3"/>
          <p:cNvSpPr>
            <a:spLocks noGrp="1" noChangeArrowheads="1"/>
          </p:cNvSpPr>
          <p:nvPr>
            <p:ph type="body" idx="1"/>
          </p:nvPr>
        </p:nvSpPr>
        <p:spPr>
          <a:noFill/>
          <a:ln/>
        </p:spPr>
        <p:txBody>
          <a:bodyPr/>
          <a:lstStyle/>
          <a:p>
            <a:pPr defTabSz="897301" eaLnBrk="1" fontAlgn="auto" hangingPunct="1">
              <a:lnSpc>
                <a:spcPct val="200000"/>
              </a:lnSpc>
              <a:spcBef>
                <a:spcPts val="1178"/>
              </a:spcBef>
              <a:spcAft>
                <a:spcPts val="0"/>
              </a:spcAft>
              <a:defRPr/>
            </a:pPr>
            <a:endParaRPr lang="es-ES" sz="8600" dirty="0">
              <a:solidFill>
                <a:srgbClr val="FF0000"/>
              </a:solidFill>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19</a:t>
            </a:fld>
            <a:endParaRPr lang="es-MX"/>
          </a:p>
        </p:txBody>
      </p:sp>
    </p:spTree>
    <p:extLst>
      <p:ext uri="{BB962C8B-B14F-4D97-AF65-F5344CB8AC3E}">
        <p14:creationId xmlns:p14="http://schemas.microsoft.com/office/powerpoint/2010/main" val="2821398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917575" y="744538"/>
            <a:ext cx="4962525" cy="3722687"/>
          </a:xfrm>
          <a:ln/>
        </p:spPr>
      </p:sp>
      <p:sp>
        <p:nvSpPr>
          <p:cNvPr id="5123" name="Rectangle 3"/>
          <p:cNvSpPr>
            <a:spLocks noGrp="1" noChangeArrowheads="1"/>
          </p:cNvSpPr>
          <p:nvPr>
            <p:ph type="body" idx="1"/>
          </p:nvPr>
        </p:nvSpPr>
        <p:spPr>
          <a:noFill/>
          <a:ln/>
        </p:spPr>
        <p:txBody>
          <a:bodyPr/>
          <a:lstStyle/>
          <a:p>
            <a:pPr defTabSz="897301" eaLnBrk="1" fontAlgn="auto" hangingPunct="1">
              <a:lnSpc>
                <a:spcPct val="200000"/>
              </a:lnSpc>
              <a:spcBef>
                <a:spcPts val="1178"/>
              </a:spcBef>
              <a:spcAft>
                <a:spcPts val="0"/>
              </a:spcAft>
              <a:defRPr/>
            </a:pPr>
            <a:endParaRPr lang="es-ES" sz="8600" dirty="0">
              <a:solidFill>
                <a:srgbClr val="FF0000"/>
              </a:solidFill>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20</a:t>
            </a:fld>
            <a:endParaRPr lang="es-MX"/>
          </a:p>
        </p:txBody>
      </p:sp>
    </p:spTree>
    <p:extLst>
      <p:ext uri="{BB962C8B-B14F-4D97-AF65-F5344CB8AC3E}">
        <p14:creationId xmlns:p14="http://schemas.microsoft.com/office/powerpoint/2010/main" val="1256649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917575" y="744538"/>
            <a:ext cx="4962525" cy="3722687"/>
          </a:xfrm>
          <a:ln/>
        </p:spPr>
      </p:sp>
      <p:sp>
        <p:nvSpPr>
          <p:cNvPr id="5123" name="Rectangle 3"/>
          <p:cNvSpPr>
            <a:spLocks noGrp="1" noChangeArrowheads="1"/>
          </p:cNvSpPr>
          <p:nvPr>
            <p:ph type="body" idx="1"/>
          </p:nvPr>
        </p:nvSpPr>
        <p:spPr>
          <a:noFill/>
          <a:ln/>
        </p:spPr>
        <p:txBody>
          <a:bodyPr/>
          <a:lstStyle/>
          <a:p>
            <a:pPr defTabSz="897301" eaLnBrk="1" fontAlgn="auto" hangingPunct="1">
              <a:lnSpc>
                <a:spcPct val="200000"/>
              </a:lnSpc>
              <a:spcBef>
                <a:spcPts val="1178"/>
              </a:spcBef>
              <a:spcAft>
                <a:spcPts val="0"/>
              </a:spcAft>
              <a:defRPr/>
            </a:pPr>
            <a:endParaRPr lang="es-ES" sz="8600" dirty="0">
              <a:solidFill>
                <a:srgbClr val="FF0000"/>
              </a:solidFill>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21</a:t>
            </a:fld>
            <a:endParaRPr lang="es-MX"/>
          </a:p>
        </p:txBody>
      </p:sp>
    </p:spTree>
    <p:extLst>
      <p:ext uri="{BB962C8B-B14F-4D97-AF65-F5344CB8AC3E}">
        <p14:creationId xmlns:p14="http://schemas.microsoft.com/office/powerpoint/2010/main" val="380697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917575" y="744538"/>
            <a:ext cx="4962525" cy="3722687"/>
          </a:xfrm>
          <a:ln/>
        </p:spPr>
      </p:sp>
      <p:sp>
        <p:nvSpPr>
          <p:cNvPr id="5123" name="Rectangle 3"/>
          <p:cNvSpPr>
            <a:spLocks noGrp="1" noChangeArrowheads="1"/>
          </p:cNvSpPr>
          <p:nvPr>
            <p:ph type="body" idx="1"/>
          </p:nvPr>
        </p:nvSpPr>
        <p:spPr>
          <a:noFill/>
          <a:ln/>
        </p:spPr>
        <p:txBody>
          <a:bodyPr/>
          <a:lstStyle/>
          <a:p>
            <a:pPr defTabSz="897301" eaLnBrk="1" fontAlgn="auto" hangingPunct="1">
              <a:lnSpc>
                <a:spcPct val="200000"/>
              </a:lnSpc>
              <a:spcBef>
                <a:spcPts val="1178"/>
              </a:spcBef>
              <a:spcAft>
                <a:spcPts val="0"/>
              </a:spcAft>
              <a:defRPr/>
            </a:pPr>
            <a:endParaRPr lang="es-ES" sz="8600" dirty="0">
              <a:solidFill>
                <a:srgbClr val="FF0000"/>
              </a:solidFill>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22</a:t>
            </a:fld>
            <a:endParaRPr lang="es-MX"/>
          </a:p>
        </p:txBody>
      </p:sp>
    </p:spTree>
    <p:extLst>
      <p:ext uri="{BB962C8B-B14F-4D97-AF65-F5344CB8AC3E}">
        <p14:creationId xmlns:p14="http://schemas.microsoft.com/office/powerpoint/2010/main" val="3104200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Marcador de imagen de diapositiva"/>
          <p:cNvSpPr>
            <a:spLocks noGrp="1" noRot="1" noChangeAspect="1" noTextEdit="1"/>
          </p:cNvSpPr>
          <p:nvPr>
            <p:ph type="sldImg"/>
          </p:nvPr>
        </p:nvSpPr>
        <p:spPr bwMode="auto">
          <a:xfrm>
            <a:off x="952500" y="757238"/>
            <a:ext cx="5043488" cy="3784600"/>
          </a:xfrm>
          <a:noFill/>
          <a:ln>
            <a:solidFill>
              <a:srgbClr val="000000"/>
            </a:solidFill>
            <a:miter lim="800000"/>
            <a:headEnd/>
            <a:tailEnd/>
          </a:ln>
        </p:spPr>
      </p:sp>
      <p:sp>
        <p:nvSpPr>
          <p:cNvPr id="6147"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MX" altLang="es-MX" dirty="0"/>
          </a:p>
        </p:txBody>
      </p:sp>
    </p:spTree>
    <p:extLst>
      <p:ext uri="{BB962C8B-B14F-4D97-AF65-F5344CB8AC3E}">
        <p14:creationId xmlns:p14="http://schemas.microsoft.com/office/powerpoint/2010/main" val="271327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25</a:t>
            </a:fld>
            <a:endParaRPr lang="es-MX" dirty="0"/>
          </a:p>
        </p:txBody>
      </p:sp>
    </p:spTree>
    <p:extLst>
      <p:ext uri="{BB962C8B-B14F-4D97-AF65-F5344CB8AC3E}">
        <p14:creationId xmlns:p14="http://schemas.microsoft.com/office/powerpoint/2010/main" val="4239267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4" Type="http://schemas.openxmlformats.org/officeDocument/2006/relationships/image" Target="../media/image12.wmf"/></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8.xml"/><Relationship Id="rId4" Type="http://schemas.openxmlformats.org/officeDocument/2006/relationships/tags" Target="../tags/tag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9.xml"/><Relationship Id="rId4" Type="http://schemas.openxmlformats.org/officeDocument/2006/relationships/tags" Target="../tags/tag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11.xml"/><Relationship Id="rId4" Type="http://schemas.openxmlformats.org/officeDocument/2006/relationships/tags" Target="../tags/tag1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3.xml"/><Relationship Id="rId4" Type="http://schemas.openxmlformats.org/officeDocument/2006/relationships/image" Target="../media/image12.wmf"/></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3.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00183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628785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348270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117761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02045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91693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26428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30094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1559550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748803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334474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4871700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30717280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3643489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740753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656843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806559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5765622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312312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7982024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2616575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1832085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118015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1014779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29257313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216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1294396651"/>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149157160"/>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058215085"/>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927457298"/>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smtClean="0"/>
              <a:t>Click to edit Master title style</a:t>
            </a:r>
            <a:endParaRPr lang="en-US"/>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71067236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316846317"/>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4126267666"/>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171B3F55-2E0F-49EC-AB35-6A070B2288EA}"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88195485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318242674"/>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570337604"/>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795253321"/>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562784958"/>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554687647"/>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298447059"/>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301661961"/>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2335766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10" Type="http://schemas.openxmlformats.org/officeDocument/2006/relationships/image" Target="../media/image7.png"/><Relationship Id="rId4" Type="http://schemas.openxmlformats.org/officeDocument/2006/relationships/slideLayout" Target="../slideLayouts/slideLayout50.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59.xml"/><Relationship Id="rId7" Type="http://schemas.openxmlformats.org/officeDocument/2006/relationships/theme" Target="../theme/theme7.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5" Type="http://schemas.openxmlformats.org/officeDocument/2006/relationships/slideLayout" Target="../slideLayouts/slideLayout61.xml"/><Relationship Id="rId4" Type="http://schemas.openxmlformats.org/officeDocument/2006/relationships/slideLayout" Target="../slideLayouts/slideLayout60.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image" Target="../media/image9.jpeg"/><Relationship Id="rId5" Type="http://schemas.openxmlformats.org/officeDocument/2006/relationships/theme" Target="../theme/theme8.xml"/><Relationship Id="rId4" Type="http://schemas.openxmlformats.org/officeDocument/2006/relationships/slideLayout" Target="../slideLayouts/slideLayout6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6" Type="http://schemas.openxmlformats.org/officeDocument/2006/relationships/image" Target="../media/image9.jpe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9.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83.xml"/><Relationship Id="rId7" Type="http://schemas.openxmlformats.org/officeDocument/2006/relationships/theme" Target="../theme/theme10.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5" Type="http://schemas.openxmlformats.org/officeDocument/2006/relationships/slideLayout" Target="../slideLayouts/slideLayout85.xml"/><Relationship Id="rId4" Type="http://schemas.openxmlformats.org/officeDocument/2006/relationships/slideLayout" Target="../slideLayouts/slideLayout84.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89.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90.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93.xml"/><Relationship Id="rId7" Type="http://schemas.openxmlformats.org/officeDocument/2006/relationships/theme" Target="../theme/theme1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5" Type="http://schemas.openxmlformats.org/officeDocument/2006/relationships/slideLayout" Target="../slideLayouts/slideLayout95.xml"/><Relationship Id="rId4" Type="http://schemas.openxmlformats.org/officeDocument/2006/relationships/slideLayout" Target="../slideLayouts/slideLayout94.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99.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image" Target="../media/image9.jpeg"/><Relationship Id="rId5" Type="http://schemas.openxmlformats.org/officeDocument/2006/relationships/theme" Target="../theme/theme13.xml"/><Relationship Id="rId4"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790" r:id="rId10"/>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12063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12820618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userDrawn="1"/>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userDrawn="1"/>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userDrawn="1"/>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userDrawn="1"/>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userDrawn="1"/>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emf"/><Relationship Id="rId4" Type="http://schemas.openxmlformats.org/officeDocument/2006/relationships/image" Target="../media/image14.emf"/></Relationships>
</file>

<file path=ppt/slides/_rels/slide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 Id="rId5" Type="http://schemas.openxmlformats.org/officeDocument/2006/relationships/chart" Target="../charts/chart8.xml"/><Relationship Id="rId4" Type="http://schemas.openxmlformats.org/officeDocument/2006/relationships/chart" Target="../charts/char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037</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 2017</a:t>
            </a:r>
            <a:endParaRPr lang="es-ES" dirty="0">
              <a:latin typeface="Century Gothic" pitchFamily="34" charset="0"/>
            </a:endParaRPr>
          </a:p>
        </p:txBody>
      </p:sp>
      <p:sp>
        <p:nvSpPr>
          <p:cNvPr id="4" name="Subtítulo 2"/>
          <p:cNvSpPr txBox="1">
            <a:spLocks/>
          </p:cNvSpPr>
          <p:nvPr/>
        </p:nvSpPr>
        <p:spPr bwMode="auto">
          <a:xfrm>
            <a:off x="2433638" y="6068665"/>
            <a:ext cx="6253162"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marL="0" indent="0" algn="l" defTabSz="457200" rtl="0" fontAlgn="base">
              <a:spcBef>
                <a:spcPct val="20000"/>
              </a:spcBef>
              <a:spcAft>
                <a:spcPct val="0"/>
              </a:spcAft>
              <a:buFont typeface="Arial" pitchFamily="34" charset="0"/>
              <a:buNone/>
              <a:defRPr sz="2000" b="0" i="0" kern="1200">
                <a:solidFill>
                  <a:schemeClr val="tx1">
                    <a:tint val="75000"/>
                  </a:schemeClr>
                </a:solidFill>
                <a:latin typeface="Myriad Pro"/>
                <a:ea typeface="Century Gothic" panose="020B0502020202020204" pitchFamily="34" charset="0"/>
                <a:cs typeface="Myriad Pro"/>
              </a:defRPr>
            </a:lvl1pPr>
            <a:lvl2pPr marL="457200" indent="0" algn="ctr" defTabSz="457200" rtl="0" fontAlgn="base">
              <a:spcBef>
                <a:spcPct val="20000"/>
              </a:spcBef>
              <a:spcAft>
                <a:spcPct val="0"/>
              </a:spcAft>
              <a:buFont typeface="Arial" pitchFamily="34" charset="0"/>
              <a:buNone/>
              <a:defRPr sz="2400"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2pPr>
            <a:lvl3pPr marL="914400" indent="0" algn="ctr" defTabSz="457200" rtl="0" fontAlgn="base">
              <a:spcBef>
                <a:spcPct val="20000"/>
              </a:spcBef>
              <a:spcAft>
                <a:spcPct val="0"/>
              </a:spcAft>
              <a:buFont typeface="Arial" pitchFamily="34" charset="0"/>
              <a:buNone/>
              <a:defRPr sz="2000"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3pPr>
            <a:lvl4pPr marL="1371600" indent="0" algn="ctr" defTabSz="457200" rtl="0" fontAlgn="base">
              <a:spcBef>
                <a:spcPct val="20000"/>
              </a:spcBef>
              <a:spcAft>
                <a:spcPct val="0"/>
              </a:spcAft>
              <a:buFont typeface="Arial" pitchFamily="34" charset="0"/>
              <a:buNone/>
              <a:defRPr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4pPr>
            <a:lvl5pPr marL="1828800" indent="0" algn="ctr" defTabSz="457200" rtl="0" fontAlgn="base">
              <a:spcBef>
                <a:spcPct val="20000"/>
              </a:spcBef>
              <a:spcAft>
                <a:spcPct val="0"/>
              </a:spcAft>
              <a:buFont typeface="Arial" pitchFamily="34" charset="0"/>
              <a:buNone/>
              <a:defRPr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eaLnBrk="1" fontAlgn="auto" hangingPunct="1">
              <a:spcAft>
                <a:spcPts val="0"/>
              </a:spcAft>
              <a:defRPr/>
            </a:pPr>
            <a:r>
              <a:rPr lang="es-ES" smtClean="0">
                <a:solidFill>
                  <a:schemeClr val="tx1"/>
                </a:solidFill>
                <a:latin typeface="Century Gothic" pitchFamily="34" charset="0"/>
              </a:rPr>
              <a:t>Informe </a:t>
            </a:r>
            <a:r>
              <a:rPr lang="es-ES" dirty="0">
                <a:solidFill>
                  <a:schemeClr val="tx1"/>
                </a:solidFill>
                <a:latin typeface="Century Gothic" pitchFamily="34" charset="0"/>
              </a:rPr>
              <a:t>del </a:t>
            </a:r>
            <a:r>
              <a:rPr lang="es-ES" dirty="0" smtClean="0">
                <a:solidFill>
                  <a:schemeClr val="tx1"/>
                </a:solidFill>
                <a:latin typeface="Century Gothic" pitchFamily="34" charset="0"/>
              </a:rPr>
              <a:t>FANVIT </a:t>
            </a:r>
            <a:endParaRPr lang="es-ES" dirty="0">
              <a:solidFill>
                <a:schemeClr val="tx1"/>
              </a:solidFill>
              <a:latin typeface="Century Gothic" pitchFamily="34" charset="0"/>
            </a:endParaRPr>
          </a:p>
        </p:txBody>
      </p:sp>
    </p:spTree>
    <p:extLst>
      <p:ext uri="{BB962C8B-B14F-4D97-AF65-F5344CB8AC3E}">
        <p14:creationId xmlns:p14="http://schemas.microsoft.com/office/powerpoint/2010/main" val="27128975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17984"/>
            <a:ext cx="7504677" cy="354013"/>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a:t>
            </a:r>
            <a:r>
              <a:rPr lang="es-MX" sz="1400" b="1" dirty="0" smtClean="0">
                <a:latin typeface="Century Gothic" panose="020B0502020202020204" pitchFamily="34" charset="0"/>
              </a:rPr>
              <a:t>31 </a:t>
            </a:r>
            <a:r>
              <a:rPr lang="es-MX" sz="1400" b="1" dirty="0">
                <a:latin typeface="Century Gothic" panose="020B0502020202020204" pitchFamily="34" charset="0"/>
              </a:rPr>
              <a:t>de </a:t>
            </a:r>
            <a:r>
              <a:rPr lang="es-MX" sz="1400" b="1" dirty="0" smtClean="0">
                <a:latin typeface="Century Gothic" panose="020B0502020202020204" pitchFamily="34" charset="0"/>
              </a:rPr>
              <a:t>julio </a:t>
            </a:r>
            <a:r>
              <a:rPr lang="es-MX" sz="1400" b="1" dirty="0">
                <a:latin typeface="Century Gothic" panose="020B0502020202020204" pitchFamily="34" charset="0"/>
              </a:rPr>
              <a:t>de 2017</a:t>
            </a:r>
          </a:p>
        </p:txBody>
      </p:sp>
      <p:sp>
        <p:nvSpPr>
          <p:cNvPr id="4" name="Marcador de número de diapositiva 3"/>
          <p:cNvSpPr>
            <a:spLocks noGrp="1"/>
          </p:cNvSpPr>
          <p:nvPr>
            <p:ph type="sldNum" sz="quarter" idx="12"/>
          </p:nvPr>
        </p:nvSpPr>
        <p:spPr>
          <a:xfrm>
            <a:off x="8391524" y="6492875"/>
            <a:ext cx="752475"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2</a:t>
            </a:r>
            <a:endParaRPr lang="es-ES" altLang="es-MX" dirty="0">
              <a:latin typeface="Century Gothic" panose="020B0502020202020204" pitchFamily="34" charset="0"/>
            </a:endParaRPr>
          </a:p>
        </p:txBody>
      </p:sp>
      <p:sp>
        <p:nvSpPr>
          <p:cNvPr id="5" name="CuadroTexto 4"/>
          <p:cNvSpPr txBox="1"/>
          <p:nvPr/>
        </p:nvSpPr>
        <p:spPr>
          <a:xfrm>
            <a:off x="91664" y="6552198"/>
            <a:ext cx="312702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3298676" y="1359645"/>
            <a:ext cx="3367078" cy="338554"/>
          </a:xfrm>
          <a:prstGeom prst="rect">
            <a:avLst/>
          </a:prstGeom>
          <a:noFill/>
        </p:spPr>
        <p:txBody>
          <a:bodyPr wrap="square" rtlCol="0">
            <a:spAutoFit/>
          </a:bodyPr>
          <a:lstStyle/>
          <a:p>
            <a:r>
              <a:rPr lang="es-MX" sz="800" b="1" dirty="0"/>
              <a:t>Fecha: </a:t>
            </a:r>
            <a:r>
              <a:rPr lang="es-MX" sz="800" b="1" dirty="0" smtClean="0"/>
              <a:t>31 </a:t>
            </a:r>
            <a:r>
              <a:rPr lang="es-MX" sz="800" b="1" dirty="0"/>
              <a:t>de </a:t>
            </a:r>
            <a:r>
              <a:rPr lang="es-MX" sz="800" b="1" dirty="0" smtClean="0"/>
              <a:t>julio </a:t>
            </a:r>
            <a:r>
              <a:rPr lang="es-MX" sz="800" b="1" dirty="0"/>
              <a:t>2017. * Suma de Activos Netos de las Siefores al </a:t>
            </a:r>
            <a:r>
              <a:rPr lang="es-MX" sz="800" b="1" dirty="0" smtClean="0"/>
              <a:t>30 </a:t>
            </a:r>
            <a:r>
              <a:rPr lang="es-MX" sz="800" b="1" dirty="0"/>
              <a:t>de </a:t>
            </a:r>
            <a:r>
              <a:rPr lang="es-MX" sz="800" b="1" dirty="0" smtClean="0"/>
              <a:t>junio. </a:t>
            </a:r>
            <a:r>
              <a:rPr lang="es-MX" sz="800" b="1" dirty="0"/>
              <a:t>** VaR Paramétrico al 99% de confianza horizonte a un día.</a:t>
            </a:r>
          </a:p>
        </p:txBody>
      </p:sp>
      <p:sp>
        <p:nvSpPr>
          <p:cNvPr id="19" name="CuadroTexto 18"/>
          <p:cNvSpPr txBox="1"/>
          <p:nvPr/>
        </p:nvSpPr>
        <p:spPr>
          <a:xfrm>
            <a:off x="4798170" y="6541723"/>
            <a:ext cx="3345972" cy="338554"/>
          </a:xfrm>
          <a:prstGeom prst="rect">
            <a:avLst/>
          </a:prstGeom>
          <a:noFill/>
        </p:spPr>
        <p:txBody>
          <a:bodyPr wrap="square" rtlCol="0">
            <a:spAutoFit/>
          </a:bodyPr>
          <a:lstStyle/>
          <a:p>
            <a:r>
              <a:rPr lang="es-MX" sz="800" b="1" dirty="0"/>
              <a:t>Calculado del 31 dic 2016 al </a:t>
            </a:r>
            <a:r>
              <a:rPr lang="es-MX" sz="800" b="1" dirty="0" smtClean="0"/>
              <a:t>31 </a:t>
            </a:r>
            <a:r>
              <a:rPr lang="es-MX" sz="800" b="1" dirty="0"/>
              <a:t>de </a:t>
            </a:r>
            <a:r>
              <a:rPr lang="es-MX" sz="800" b="1" dirty="0" smtClean="0"/>
              <a:t>julio </a:t>
            </a:r>
            <a:r>
              <a:rPr lang="es-MX" sz="800" b="1" dirty="0"/>
              <a:t>del 2017 con base en el “valor del portafolio”.</a:t>
            </a:r>
          </a:p>
        </p:txBody>
      </p:sp>
      <p:sp>
        <p:nvSpPr>
          <p:cNvPr id="18" name="CuadroTexto 17"/>
          <p:cNvSpPr txBox="1"/>
          <p:nvPr/>
        </p:nvSpPr>
        <p:spPr>
          <a:xfrm>
            <a:off x="92160" y="3208807"/>
            <a:ext cx="3609280" cy="461665"/>
          </a:xfrm>
          <a:prstGeom prst="rect">
            <a:avLst/>
          </a:prstGeom>
          <a:noFill/>
        </p:spPr>
        <p:txBody>
          <a:bodyPr wrap="square" rtlCol="0">
            <a:spAutoFit/>
          </a:bodyPr>
          <a:lstStyle/>
          <a:p>
            <a:r>
              <a:rPr lang="es-MX" sz="800" b="1" dirty="0"/>
              <a:t>* El VaR histórico es a horizonte de 1 día con el 99% de confianza ** Sensibilidad por aumento de 1pb en tasas (PV01). *** Sensibilidad por disminución de 1% en Renta Variable (RV). **** Sensibilidad por disminución de 1% en el dólar.</a:t>
            </a:r>
          </a:p>
        </p:txBody>
      </p:sp>
      <p:sp>
        <p:nvSpPr>
          <p:cNvPr id="15" name="CuadroTexto 14"/>
          <p:cNvSpPr txBox="1"/>
          <p:nvPr/>
        </p:nvSpPr>
        <p:spPr>
          <a:xfrm>
            <a:off x="4291075" y="1745493"/>
            <a:ext cx="3245476" cy="1384995"/>
          </a:xfrm>
          <a:prstGeom prst="rect">
            <a:avLst/>
          </a:prstGeom>
          <a:noFill/>
        </p:spPr>
        <p:txBody>
          <a:bodyPr wrap="square" rtlCol="0">
            <a:spAutoFit/>
          </a:bodyPr>
          <a:lstStyle/>
          <a:p>
            <a:r>
              <a:rPr lang="es-MX" dirty="0"/>
              <a:t>Efecto Trump   	- 3,436 mdp</a:t>
            </a:r>
          </a:p>
          <a:p>
            <a:r>
              <a:rPr lang="es-MX" sz="1200" dirty="0"/>
              <a:t>(8-11 nov.)</a:t>
            </a:r>
          </a:p>
          <a:p>
            <a:r>
              <a:rPr lang="es-MX" dirty="0"/>
              <a:t>Resultado 2016   	  1,006 mdp</a:t>
            </a:r>
          </a:p>
          <a:p>
            <a:r>
              <a:rPr lang="es-MX" dirty="0"/>
              <a:t>Resultado 2017	</a:t>
            </a:r>
            <a:r>
              <a:rPr lang="es-MX" dirty="0" smtClean="0"/>
              <a:t>*</a:t>
            </a:r>
            <a:r>
              <a:rPr lang="es-MX" u="sng" dirty="0" smtClean="0"/>
              <a:t>6,070 </a:t>
            </a:r>
            <a:r>
              <a:rPr lang="es-MX" u="sng" dirty="0"/>
              <a:t>mdp</a:t>
            </a:r>
          </a:p>
          <a:p>
            <a:r>
              <a:rPr lang="es-MX" dirty="0"/>
              <a:t>                                     7</a:t>
            </a:r>
            <a:r>
              <a:rPr lang="es-MX" dirty="0" smtClean="0"/>
              <a:t>,076 </a:t>
            </a:r>
            <a:r>
              <a:rPr lang="es-MX" dirty="0"/>
              <a:t>mdp</a:t>
            </a:r>
          </a:p>
        </p:txBody>
      </p:sp>
      <p:sp>
        <p:nvSpPr>
          <p:cNvPr id="13" name="CuadroTexto 12"/>
          <p:cNvSpPr txBox="1"/>
          <p:nvPr/>
        </p:nvSpPr>
        <p:spPr>
          <a:xfrm>
            <a:off x="4291075" y="3034092"/>
            <a:ext cx="3853067" cy="707886"/>
          </a:xfrm>
          <a:prstGeom prst="rect">
            <a:avLst/>
          </a:prstGeom>
          <a:solidFill>
            <a:schemeClr val="bg1"/>
          </a:solidFill>
        </p:spPr>
        <p:txBody>
          <a:bodyPr wrap="square" rtlCol="0">
            <a:spAutoFit/>
          </a:bodyPr>
          <a:lstStyle/>
          <a:p>
            <a:r>
              <a:rPr lang="es-MX" sz="800" b="1" dirty="0"/>
              <a:t>*Resultado proporcionado por el área de Riesgos. </a:t>
            </a:r>
          </a:p>
          <a:p>
            <a:r>
              <a:rPr lang="es-MX" sz="800" b="1" dirty="0"/>
              <a:t>La atribución al rendimiento es bruto, por lo tanto a los activos netos se le suman los gastos no equiparables, cupones pendientes y compras/ventas por liquidar que equivalen a </a:t>
            </a:r>
            <a:r>
              <a:rPr lang="es-MX" sz="800" b="1" dirty="0" smtClean="0"/>
              <a:t>171 mdp</a:t>
            </a:r>
            <a:r>
              <a:rPr lang="es-MX" sz="800" b="1" dirty="0"/>
              <a:t>.</a:t>
            </a:r>
          </a:p>
          <a:p>
            <a:r>
              <a:rPr lang="es-MX" sz="800" b="1" dirty="0"/>
              <a:t>El resultado podría variar no más del 1% por redondeos.</a:t>
            </a:r>
          </a:p>
        </p:txBody>
      </p:sp>
      <p:pic>
        <p:nvPicPr>
          <p:cNvPr id="8" name="Imagen 7"/>
          <p:cNvPicPr>
            <a:picLocks noChangeAspect="1"/>
          </p:cNvPicPr>
          <p:nvPr/>
        </p:nvPicPr>
        <p:blipFill>
          <a:blip r:embed="rId3"/>
          <a:stretch>
            <a:fillRect/>
          </a:stretch>
        </p:blipFill>
        <p:spPr>
          <a:xfrm>
            <a:off x="0" y="3741978"/>
            <a:ext cx="4520633" cy="2799745"/>
          </a:xfrm>
          <a:prstGeom prst="rect">
            <a:avLst/>
          </a:prstGeom>
        </p:spPr>
      </p:pic>
      <p:pic>
        <p:nvPicPr>
          <p:cNvPr id="9" name="Imagen 8"/>
          <p:cNvPicPr>
            <a:picLocks noChangeAspect="1"/>
          </p:cNvPicPr>
          <p:nvPr/>
        </p:nvPicPr>
        <p:blipFill>
          <a:blip r:embed="rId4"/>
          <a:stretch>
            <a:fillRect/>
          </a:stretch>
        </p:blipFill>
        <p:spPr>
          <a:xfrm>
            <a:off x="50328" y="508828"/>
            <a:ext cx="3291078" cy="2699979"/>
          </a:xfrm>
          <a:prstGeom prst="rect">
            <a:avLst/>
          </a:prstGeom>
        </p:spPr>
      </p:pic>
      <p:pic>
        <p:nvPicPr>
          <p:cNvPr id="10" name="Imagen 9"/>
          <p:cNvPicPr>
            <a:picLocks noChangeAspect="1"/>
          </p:cNvPicPr>
          <p:nvPr/>
        </p:nvPicPr>
        <p:blipFill>
          <a:blip r:embed="rId5"/>
          <a:stretch>
            <a:fillRect/>
          </a:stretch>
        </p:blipFill>
        <p:spPr>
          <a:xfrm>
            <a:off x="3392883" y="530410"/>
            <a:ext cx="4303317" cy="867434"/>
          </a:xfrm>
          <a:prstGeom prst="rect">
            <a:avLst/>
          </a:prstGeom>
        </p:spPr>
      </p:pic>
      <p:pic>
        <p:nvPicPr>
          <p:cNvPr id="11" name="Imagen 10"/>
          <p:cNvPicPr>
            <a:picLocks noChangeAspect="1"/>
          </p:cNvPicPr>
          <p:nvPr/>
        </p:nvPicPr>
        <p:blipFill>
          <a:blip r:embed="rId6"/>
          <a:stretch>
            <a:fillRect/>
          </a:stretch>
        </p:blipFill>
        <p:spPr>
          <a:xfrm>
            <a:off x="4520633" y="3750558"/>
            <a:ext cx="4623366" cy="2782584"/>
          </a:xfrm>
          <a:prstGeom prst="rect">
            <a:avLst/>
          </a:prstGeom>
        </p:spPr>
      </p:pic>
    </p:spTree>
    <p:extLst>
      <p:ext uri="{BB962C8B-B14F-4D97-AF65-F5344CB8AC3E}">
        <p14:creationId xmlns:p14="http://schemas.microsoft.com/office/powerpoint/2010/main" val="24779373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5250" y="109197"/>
            <a:ext cx="678100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a:t>
            </a:r>
            <a:r>
              <a:rPr lang="es-MX" sz="1400" b="1" dirty="0" smtClean="0">
                <a:latin typeface="Century Gothic" panose="020B0502020202020204" pitchFamily="34" charset="0"/>
              </a:rPr>
              <a:t>31 </a:t>
            </a:r>
            <a:r>
              <a:rPr lang="es-MX" sz="1400" b="1" dirty="0">
                <a:latin typeface="Century Gothic" panose="020B0502020202020204" pitchFamily="34" charset="0"/>
              </a:rPr>
              <a:t>de </a:t>
            </a:r>
            <a:r>
              <a:rPr lang="es-MX" sz="1400" b="1" dirty="0" smtClean="0">
                <a:latin typeface="Century Gothic" panose="020B0502020202020204" pitchFamily="34" charset="0"/>
              </a:rPr>
              <a:t>julio </a:t>
            </a:r>
            <a:r>
              <a:rPr lang="es-MX" sz="1400" b="1" dirty="0">
                <a:latin typeface="Century Gothic" panose="020B0502020202020204" pitchFamily="34" charset="0"/>
              </a:rPr>
              <a:t>de 2017</a:t>
            </a:r>
          </a:p>
        </p:txBody>
      </p:sp>
      <p:sp>
        <p:nvSpPr>
          <p:cNvPr id="3" name="2 Marcador de número de diapositiva"/>
          <p:cNvSpPr>
            <a:spLocks noGrp="1"/>
          </p:cNvSpPr>
          <p:nvPr>
            <p:ph type="sldNum" sz="quarter" idx="12"/>
          </p:nvPr>
        </p:nvSpPr>
        <p:spPr>
          <a:xfrm>
            <a:off x="7010400" y="6499224"/>
            <a:ext cx="2133600"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3</a:t>
            </a:r>
            <a:endParaRPr lang="es-ES" altLang="es-MX" dirty="0">
              <a:latin typeface="Century Gothic" panose="020B0502020202020204" pitchFamily="34" charset="0"/>
            </a:endParaRPr>
          </a:p>
        </p:txBody>
      </p:sp>
      <p:sp>
        <p:nvSpPr>
          <p:cNvPr id="6" name="2 Marcador de contenido"/>
          <p:cNvSpPr txBox="1">
            <a:spLocks/>
          </p:cNvSpPr>
          <p:nvPr/>
        </p:nvSpPr>
        <p:spPr>
          <a:xfrm>
            <a:off x="0" y="6594511"/>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a:t>
            </a:r>
            <a:r>
              <a:rPr lang="es-MX" sz="900" dirty="0" smtClean="0">
                <a:latin typeface="Century Gothic" panose="020B0502020202020204" pitchFamily="34" charset="0"/>
              </a:rPr>
              <a:t>Coordinación de Inversiones del </a:t>
            </a:r>
            <a:r>
              <a:rPr lang="es-MX" sz="900" dirty="0">
                <a:latin typeface="Century Gothic" panose="020B0502020202020204" pitchFamily="34" charset="0"/>
              </a:rPr>
              <a:t>Infonavit con datos al </a:t>
            </a:r>
            <a:r>
              <a:rPr lang="es-MX" sz="900" dirty="0" smtClean="0">
                <a:latin typeface="Century Gothic" panose="020B0502020202020204" pitchFamily="34" charset="0"/>
              </a:rPr>
              <a:t>31 </a:t>
            </a:r>
            <a:r>
              <a:rPr lang="es-MX" sz="900" dirty="0">
                <a:latin typeface="Century Gothic" panose="020B0502020202020204" pitchFamily="34" charset="0"/>
              </a:rPr>
              <a:t>de </a:t>
            </a:r>
            <a:r>
              <a:rPr lang="es-MX" sz="900" dirty="0" smtClean="0">
                <a:latin typeface="Century Gothic" panose="020B0502020202020204" pitchFamily="34" charset="0"/>
              </a:rPr>
              <a:t>julio </a:t>
            </a:r>
            <a:r>
              <a:rPr lang="es-MX" sz="900" dirty="0">
                <a:latin typeface="Century Gothic" panose="020B0502020202020204" pitchFamily="34" charset="0"/>
              </a:rPr>
              <a:t>de 2017.</a:t>
            </a:r>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t>* En monedas se está contabilizando “Renta Variable en Divisas” más la chequera en dólares. La suma de los porcentajes será superior al 100%</a:t>
            </a:r>
          </a:p>
        </p:txBody>
      </p:sp>
      <p:pic>
        <p:nvPicPr>
          <p:cNvPr id="8" name="Imagen 3"/>
          <p:cNvPicPr>
            <a:picLocks noChangeAspect="1"/>
          </p:cNvPicPr>
          <p:nvPr/>
        </p:nvPicPr>
        <p:blipFill>
          <a:blip r:embed="rId2"/>
          <a:stretch>
            <a:fillRect/>
          </a:stretch>
        </p:blipFill>
        <p:spPr>
          <a:xfrm>
            <a:off x="262208" y="812799"/>
            <a:ext cx="7514466" cy="5534119"/>
          </a:xfrm>
          <a:prstGeom prst="rect">
            <a:avLst/>
          </a:prstGeom>
        </p:spPr>
      </p:pic>
    </p:spTree>
    <p:extLst>
      <p:ext uri="{BB962C8B-B14F-4D97-AF65-F5344CB8AC3E}">
        <p14:creationId xmlns:p14="http://schemas.microsoft.com/office/powerpoint/2010/main" val="23944349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3528" y="297432"/>
            <a:ext cx="7121471" cy="631825"/>
          </a:xfrm>
        </p:spPr>
        <p:txBody>
          <a:bodyPr>
            <a:noAutofit/>
          </a:bodyPr>
          <a:lstStyle/>
          <a:p>
            <a:r>
              <a:rPr lang="es-MX" sz="2000" b="1" dirty="0" smtClean="0">
                <a:latin typeface="Century Gothic" panose="020B0502020202020204" pitchFamily="34" charset="0"/>
              </a:rPr>
              <a:t>Operaciones </a:t>
            </a:r>
            <a:r>
              <a:rPr lang="es-MX" sz="2000" b="1" dirty="0">
                <a:latin typeface="Century Gothic" panose="020B0502020202020204" pitchFamily="34" charset="0"/>
              </a:rPr>
              <a:t>relevantes </a:t>
            </a:r>
            <a:br>
              <a:rPr lang="es-MX" sz="2000" b="1" dirty="0">
                <a:latin typeface="Century Gothic" panose="020B0502020202020204" pitchFamily="34" charset="0"/>
              </a:rPr>
            </a:br>
            <a:r>
              <a:rPr lang="es-MX" sz="2000" b="1" dirty="0">
                <a:latin typeface="Century Gothic" panose="020B0502020202020204" pitchFamily="34" charset="0"/>
              </a:rPr>
              <a:t>FANVIT </a:t>
            </a:r>
            <a:r>
              <a:rPr lang="es-MX" sz="1400" b="1" dirty="0">
                <a:latin typeface="Century Gothic" panose="020B0502020202020204" pitchFamily="34" charset="0"/>
              </a:rPr>
              <a:t>del </a:t>
            </a:r>
            <a:r>
              <a:rPr lang="es-MX" sz="1400" b="1" dirty="0" smtClean="0">
                <a:latin typeface="Century Gothic" panose="020B0502020202020204" pitchFamily="34" charset="0"/>
              </a:rPr>
              <a:t>1 al 31 </a:t>
            </a:r>
            <a:r>
              <a:rPr lang="es-MX" sz="1400" b="1" dirty="0">
                <a:latin typeface="Century Gothic" panose="020B0502020202020204" pitchFamily="34" charset="0"/>
              </a:rPr>
              <a:t>de </a:t>
            </a:r>
            <a:r>
              <a:rPr lang="es-MX" sz="1400" b="1" dirty="0" smtClean="0">
                <a:latin typeface="Century Gothic" panose="020B0502020202020204" pitchFamily="34" charset="0"/>
              </a:rPr>
              <a:t>julio </a:t>
            </a:r>
            <a:r>
              <a:rPr lang="es-MX" sz="1400" b="1" dirty="0">
                <a:latin typeface="Century Gothic" panose="020B0502020202020204" pitchFamily="34" charset="0"/>
              </a:rPr>
              <a:t>de 2017</a:t>
            </a:r>
            <a:r>
              <a:rPr lang="es-MX" sz="1400" b="1" dirty="0" smtClean="0">
                <a:latin typeface="Century Gothic" panose="020B0502020202020204" pitchFamily="34" charset="0"/>
              </a:rPr>
              <a:t>.</a:t>
            </a:r>
            <a:endParaRPr lang="es-MX" sz="1400" b="1" dirty="0">
              <a:latin typeface="Century Gothic" panose="020B0502020202020204" pitchFamily="34" charset="0"/>
            </a:endParaRPr>
          </a:p>
        </p:txBody>
      </p:sp>
      <p:sp>
        <p:nvSpPr>
          <p:cNvPr id="13" name="Marcador de contenido 2"/>
          <p:cNvSpPr>
            <a:spLocks noGrp="1"/>
          </p:cNvSpPr>
          <p:nvPr>
            <p:ph idx="1"/>
          </p:nvPr>
        </p:nvSpPr>
        <p:spPr>
          <a:xfrm>
            <a:off x="600891" y="1232452"/>
            <a:ext cx="8229600" cy="5194227"/>
          </a:xfrm>
        </p:spPr>
        <p:txBody>
          <a:bodyPr>
            <a:normAutofit/>
          </a:bodyPr>
          <a:lstStyle/>
          <a:p>
            <a:pPr algn="just">
              <a:buClr>
                <a:srgbClr val="C00000"/>
              </a:buClr>
            </a:pPr>
            <a:r>
              <a:rPr lang="es-MX" sz="1400" dirty="0" smtClean="0">
                <a:latin typeface="Century Gothic" panose="020B0502020202020204" pitchFamily="34" charset="0"/>
              </a:rPr>
              <a:t>Reducción de exposición en papeles corporativos y participación en emisiones primarias de banca de desarrollo y emisoras cuasi gubernamentales.</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marL="0" indent="0" algn="just">
              <a:buClr>
                <a:srgbClr val="C00000"/>
              </a:buClr>
              <a:buNone/>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smtClean="0">
                <a:latin typeface="Century Gothic" panose="020B0502020202020204" pitchFamily="34" charset="0"/>
              </a:rPr>
              <a:t>Incremento en posición de renta variable internacional manteniendo la estructura del portafolio.</a:t>
            </a:r>
            <a:endParaRPr lang="es-MX" sz="1400" dirty="0" smtClean="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92874"/>
            <a:ext cx="491706" cy="365125"/>
          </a:xfrm>
        </p:spPr>
        <p:txBody>
          <a:bodyPr/>
          <a:lstStyle/>
          <a:p>
            <a:pPr algn="ctr"/>
            <a:r>
              <a:rPr lang="es-ES" altLang="es-MX" dirty="0" smtClean="0">
                <a:latin typeface="Century Gothic" panose="020B0502020202020204" pitchFamily="34" charset="0"/>
              </a:rPr>
              <a:t>4</a:t>
            </a:r>
            <a:endParaRPr lang="es-ES" altLang="es-MX" dirty="0">
              <a:latin typeface="Century Gothic" panose="020B0502020202020204" pitchFamily="34" charset="0"/>
            </a:endParaRPr>
          </a:p>
        </p:txBody>
      </p:sp>
      <p:sp>
        <p:nvSpPr>
          <p:cNvPr id="9" name="CuadroTexto 8"/>
          <p:cNvSpPr txBox="1"/>
          <p:nvPr/>
        </p:nvSpPr>
        <p:spPr>
          <a:xfrm>
            <a:off x="641904" y="6429391"/>
            <a:ext cx="8147573" cy="253916"/>
          </a:xfrm>
          <a:prstGeom prst="rect">
            <a:avLst/>
          </a:prstGeom>
          <a:noFill/>
        </p:spPr>
        <p:txBody>
          <a:bodyPr wrap="square" rtlCol="0">
            <a:spAutoFit/>
          </a:bodyPr>
          <a:lstStyle/>
          <a:p>
            <a:r>
              <a:rPr lang="x-none" sz="1050" dirty="0" smtClean="0"/>
              <a:t>*Cifras en millones de pesos.</a:t>
            </a:r>
            <a:endParaRPr lang="es-MX" sz="1050" dirty="0"/>
          </a:p>
        </p:txBody>
      </p:sp>
      <p:pic>
        <p:nvPicPr>
          <p:cNvPr id="4" name="Imagen 3"/>
          <p:cNvPicPr>
            <a:picLocks noChangeAspect="1"/>
          </p:cNvPicPr>
          <p:nvPr/>
        </p:nvPicPr>
        <p:blipFill>
          <a:blip r:embed="rId2"/>
          <a:stretch>
            <a:fillRect/>
          </a:stretch>
        </p:blipFill>
        <p:spPr>
          <a:xfrm>
            <a:off x="3043237" y="1787612"/>
            <a:ext cx="3057525" cy="3069734"/>
          </a:xfrm>
          <a:prstGeom prst="rect">
            <a:avLst/>
          </a:prstGeom>
        </p:spPr>
      </p:pic>
      <p:pic>
        <p:nvPicPr>
          <p:cNvPr id="5" name="Imagen 4"/>
          <p:cNvPicPr>
            <a:picLocks noChangeAspect="1"/>
          </p:cNvPicPr>
          <p:nvPr/>
        </p:nvPicPr>
        <p:blipFill>
          <a:blip r:embed="rId3"/>
          <a:stretch>
            <a:fillRect/>
          </a:stretch>
        </p:blipFill>
        <p:spPr>
          <a:xfrm>
            <a:off x="3043237" y="5388811"/>
            <a:ext cx="3057525" cy="972400"/>
          </a:xfrm>
          <a:prstGeom prst="rect">
            <a:avLst/>
          </a:prstGeom>
        </p:spPr>
      </p:pic>
    </p:spTree>
    <p:extLst>
      <p:ext uri="{BB962C8B-B14F-4D97-AF65-F5344CB8AC3E}">
        <p14:creationId xmlns:p14="http://schemas.microsoft.com/office/powerpoint/2010/main" val="33641105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r>
              <a:rPr lang="es-ES" altLang="es-MX" dirty="0" smtClean="0">
                <a:latin typeface="Century Gothic" panose="020B0502020202020204" pitchFamily="34" charset="0"/>
              </a:rPr>
              <a:t>5</a:t>
            </a:r>
            <a:endParaRPr lang="es-ES" altLang="es-MX" dirty="0">
              <a:latin typeface="Century Gothic" panose="020B0502020202020204" pitchFamily="34" charset="0"/>
            </a:endParaRPr>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x-none" sz="1400" dirty="0" smtClean="0">
                <a:latin typeface="Century Gothic" panose="020B0502020202020204" pitchFamily="34" charset="0"/>
              </a:rPr>
              <a:t>Participación en el mercado secundario de Fibras, siguiendo la estrategia de diversificación del portafolio.</a:t>
            </a: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algn="just">
              <a:buClr>
                <a:srgbClr val="C00000"/>
              </a:buClr>
            </a:pPr>
            <a:r>
              <a:rPr lang="x-none" sz="1400" dirty="0" smtClean="0">
                <a:latin typeface="Century Gothic" panose="020B0502020202020204" pitchFamily="34" charset="0"/>
              </a:rPr>
              <a:t>Compra de instrumentos a tasa variable, manteniendo la estructura defensiva del portafolio, utilizando PRLVs emitidos por la banca de desarrollo como instrumentos de manejo de liquidez de corto plazo.</a:t>
            </a:r>
          </a:p>
          <a:p>
            <a:pPr marL="0" indent="0" algn="just">
              <a:buClr>
                <a:srgbClr val="C00000"/>
              </a:buClr>
              <a:buNone/>
            </a:pPr>
            <a:endParaRPr lang="x-none" sz="1400" dirty="0">
              <a:latin typeface="Century Gothic" panose="020B0502020202020204" pitchFamily="34" charset="0"/>
            </a:endParaRPr>
          </a:p>
          <a:p>
            <a:pPr algn="just">
              <a:buClr>
                <a:srgbClr val="C00000"/>
              </a:buClr>
            </a:pPr>
            <a:endParaRPr lang="x-none" sz="1400" dirty="0" smtClean="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sp>
        <p:nvSpPr>
          <p:cNvPr id="9" name="CuadroTexto 8"/>
          <p:cNvSpPr txBox="1"/>
          <p:nvPr/>
        </p:nvSpPr>
        <p:spPr>
          <a:xfrm>
            <a:off x="864541" y="6079351"/>
            <a:ext cx="8147573" cy="276999"/>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r>
              <a:rPr lang="x-none" dirty="0"/>
              <a:t>*Montos en millones de pesos.</a:t>
            </a:r>
            <a:endParaRPr lang="es-MX" dirty="0"/>
          </a:p>
        </p:txBody>
      </p:sp>
      <p:sp>
        <p:nvSpPr>
          <p:cNvPr id="14" name="Título 1"/>
          <p:cNvSpPr>
            <a:spLocks noGrp="1"/>
          </p:cNvSpPr>
          <p:nvPr>
            <p:ph type="title"/>
          </p:nvPr>
        </p:nvSpPr>
        <p:spPr>
          <a:xfrm>
            <a:off x="457199" y="274638"/>
            <a:ext cx="7121471" cy="631825"/>
          </a:xfrm>
        </p:spPr>
        <p:txBody>
          <a:bodyPr>
            <a:noAutofit/>
          </a:bodyPr>
          <a:lstStyle/>
          <a:p>
            <a:r>
              <a:rPr lang="es-MX" sz="2000" b="1" dirty="0" smtClean="0">
                <a:latin typeface="Century Gothic" panose="020B0502020202020204" pitchFamily="34" charset="0"/>
              </a:rPr>
              <a:t>Operaciones </a:t>
            </a:r>
            <a:r>
              <a:rPr lang="es-MX" sz="2000" b="1" dirty="0">
                <a:latin typeface="Century Gothic" panose="020B0502020202020204" pitchFamily="34" charset="0"/>
              </a:rPr>
              <a:t>relevantes </a:t>
            </a:r>
            <a:br>
              <a:rPr lang="es-MX" sz="2000" b="1" dirty="0">
                <a:latin typeface="Century Gothic" panose="020B0502020202020204" pitchFamily="34" charset="0"/>
              </a:rPr>
            </a:br>
            <a:r>
              <a:rPr lang="es-MX" sz="2000" b="1" dirty="0">
                <a:latin typeface="Century Gothic" panose="020B0502020202020204" pitchFamily="34" charset="0"/>
              </a:rPr>
              <a:t>FANVIT </a:t>
            </a:r>
            <a:r>
              <a:rPr lang="es-MX" sz="1400" b="1" dirty="0">
                <a:latin typeface="Century Gothic" panose="020B0502020202020204" pitchFamily="34" charset="0"/>
              </a:rPr>
              <a:t>del </a:t>
            </a:r>
            <a:r>
              <a:rPr lang="es-MX" sz="1400" b="1" dirty="0" smtClean="0">
                <a:latin typeface="Century Gothic" panose="020B0502020202020204" pitchFamily="34" charset="0"/>
              </a:rPr>
              <a:t>1 al 31 </a:t>
            </a:r>
            <a:r>
              <a:rPr lang="es-MX" sz="1400" b="1" dirty="0">
                <a:latin typeface="Century Gothic" panose="020B0502020202020204" pitchFamily="34" charset="0"/>
              </a:rPr>
              <a:t>de </a:t>
            </a:r>
            <a:r>
              <a:rPr lang="es-MX" sz="1400" b="1" dirty="0" smtClean="0">
                <a:latin typeface="Century Gothic" panose="020B0502020202020204" pitchFamily="34" charset="0"/>
              </a:rPr>
              <a:t>julio </a:t>
            </a:r>
            <a:r>
              <a:rPr lang="es-MX" sz="1400" b="1" dirty="0">
                <a:latin typeface="Century Gothic" panose="020B0502020202020204" pitchFamily="34" charset="0"/>
              </a:rPr>
              <a:t>de 2017.</a:t>
            </a:r>
          </a:p>
        </p:txBody>
      </p:sp>
      <p:pic>
        <p:nvPicPr>
          <p:cNvPr id="2" name="Imagen 1"/>
          <p:cNvPicPr>
            <a:picLocks noChangeAspect="1"/>
          </p:cNvPicPr>
          <p:nvPr/>
        </p:nvPicPr>
        <p:blipFill>
          <a:blip r:embed="rId2"/>
          <a:stretch>
            <a:fillRect/>
          </a:stretch>
        </p:blipFill>
        <p:spPr>
          <a:xfrm>
            <a:off x="3043235" y="1958363"/>
            <a:ext cx="3057525" cy="1163067"/>
          </a:xfrm>
          <a:prstGeom prst="rect">
            <a:avLst/>
          </a:prstGeom>
        </p:spPr>
      </p:pic>
      <p:pic>
        <p:nvPicPr>
          <p:cNvPr id="3" name="Imagen 2"/>
          <p:cNvPicPr>
            <a:picLocks noChangeAspect="1"/>
          </p:cNvPicPr>
          <p:nvPr/>
        </p:nvPicPr>
        <p:blipFill>
          <a:blip r:embed="rId3"/>
          <a:stretch>
            <a:fillRect/>
          </a:stretch>
        </p:blipFill>
        <p:spPr>
          <a:xfrm>
            <a:off x="3043234" y="4268882"/>
            <a:ext cx="3057525" cy="1735067"/>
          </a:xfrm>
          <a:prstGeom prst="rect">
            <a:avLst/>
          </a:prstGeom>
        </p:spPr>
      </p:pic>
    </p:spTree>
    <p:extLst>
      <p:ext uri="{BB962C8B-B14F-4D97-AF65-F5344CB8AC3E}">
        <p14:creationId xmlns:p14="http://schemas.microsoft.com/office/powerpoint/2010/main" val="30714888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x-none" sz="2000" b="1" dirty="0">
                <a:latin typeface="Century Gothic" panose="020B0502020202020204" pitchFamily="34" charset="0"/>
              </a:rPr>
              <a:t>Estatus FANVIT B</a:t>
            </a:r>
            <a:endParaRPr lang="es-MX" sz="2000" b="1" dirty="0">
              <a:latin typeface="Century Gothic" panose="020B0502020202020204" pitchFamily="34" charset="0"/>
            </a:endParaRPr>
          </a:p>
        </p:txBody>
      </p:sp>
      <p:sp>
        <p:nvSpPr>
          <p:cNvPr id="5" name="Marcador de contenido 2"/>
          <p:cNvSpPr>
            <a:spLocks noGrp="1"/>
          </p:cNvSpPr>
          <p:nvPr>
            <p:ph idx="1"/>
          </p:nvPr>
        </p:nvSpPr>
        <p:spPr>
          <a:xfrm>
            <a:off x="140678" y="1186516"/>
            <a:ext cx="8823164" cy="888469"/>
          </a:xfrm>
        </p:spPr>
        <p:txBody>
          <a:bodyPr>
            <a:normAutofit/>
          </a:bodyPr>
          <a:lstStyle/>
          <a:p>
            <a:pPr algn="just">
              <a:buClr>
                <a:srgbClr val="C00000"/>
              </a:buClr>
            </a:pPr>
            <a:r>
              <a:rPr lang="x-none" sz="1200" dirty="0" smtClean="0">
                <a:latin typeface="Century Gothic" panose="020B0502020202020204" pitchFamily="34" charset="0"/>
              </a:rPr>
              <a:t>Al momento de la separación de los portafolios el 30 de junio de 2016, el FANVIT B contaba con 66 instrumentos con un valor total de $13,392 millones de pesos que representaban el 25.7% del valor de la cartera.</a:t>
            </a:r>
          </a:p>
          <a:p>
            <a:pPr>
              <a:buClr>
                <a:srgbClr val="C00000"/>
              </a:buClr>
            </a:pPr>
            <a:r>
              <a:rPr lang="x-none" sz="1200" dirty="0" smtClean="0">
                <a:latin typeface="Century Gothic" panose="020B0502020202020204" pitchFamily="34" charset="0"/>
              </a:rPr>
              <a:t>Al 31 de julio de 2017 el FANVIT B cuenta con 38  instrumentos que representan el 5.7% de la cartera del FANVIT con un valor de $7,191 millones de </a:t>
            </a:r>
            <a:r>
              <a:rPr lang="x-none" sz="1200" smtClean="0">
                <a:latin typeface="Century Gothic" panose="020B0502020202020204" pitchFamily="34" charset="0"/>
              </a:rPr>
              <a:t>pesos.</a:t>
            </a:r>
            <a:endParaRPr lang="es-MX" sz="1600" dirty="0">
              <a:latin typeface="Century Gothic" panose="020B0502020202020204" pitchFamily="34" charset="0"/>
            </a:endParaRPr>
          </a:p>
        </p:txBody>
      </p:sp>
      <p:sp>
        <p:nvSpPr>
          <p:cNvPr id="14" name="CuadroTexto 13"/>
          <p:cNvSpPr txBox="1"/>
          <p:nvPr/>
        </p:nvSpPr>
        <p:spPr>
          <a:xfrm>
            <a:off x="469922" y="6606059"/>
            <a:ext cx="1616148" cy="230832"/>
          </a:xfrm>
          <a:prstGeom prst="rect">
            <a:avLst/>
          </a:prstGeom>
          <a:noFill/>
        </p:spPr>
        <p:txBody>
          <a:bodyPr wrap="none" rtlCol="0">
            <a:spAutoFit/>
          </a:bodyPr>
          <a:lstStyle/>
          <a:p>
            <a:r>
              <a:rPr lang="x-none" sz="900" dirty="0" smtClean="0"/>
              <a:t>*Montos en millones de pesos</a:t>
            </a:r>
            <a:endParaRPr lang="es-MX" sz="900" dirty="0"/>
          </a:p>
        </p:txBody>
      </p:sp>
      <p:pic>
        <p:nvPicPr>
          <p:cNvPr id="6" name="Imagen 5"/>
          <p:cNvPicPr>
            <a:picLocks noChangeAspect="1"/>
          </p:cNvPicPr>
          <p:nvPr/>
        </p:nvPicPr>
        <p:blipFill>
          <a:blip r:embed="rId2"/>
          <a:stretch>
            <a:fillRect/>
          </a:stretch>
        </p:blipFill>
        <p:spPr>
          <a:xfrm>
            <a:off x="251520" y="2214663"/>
            <a:ext cx="4181475" cy="4404400"/>
          </a:xfrm>
          <a:prstGeom prst="rect">
            <a:avLst/>
          </a:prstGeom>
        </p:spPr>
      </p:pic>
      <p:pic>
        <p:nvPicPr>
          <p:cNvPr id="7" name="Imagen 6"/>
          <p:cNvPicPr>
            <a:picLocks noChangeAspect="1"/>
          </p:cNvPicPr>
          <p:nvPr/>
        </p:nvPicPr>
        <p:blipFill>
          <a:blip r:embed="rId3"/>
          <a:stretch>
            <a:fillRect/>
          </a:stretch>
        </p:blipFill>
        <p:spPr>
          <a:xfrm>
            <a:off x="4782366" y="2210507"/>
            <a:ext cx="4181475" cy="3260400"/>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6</a:t>
            </a:fld>
            <a:endParaRPr lang="es-ES" altLang="es-MX" dirty="0"/>
          </a:p>
        </p:txBody>
      </p:sp>
    </p:spTree>
    <p:extLst>
      <p:ext uri="{BB962C8B-B14F-4D97-AF65-F5344CB8AC3E}">
        <p14:creationId xmlns:p14="http://schemas.microsoft.com/office/powerpoint/2010/main" val="2122347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x-none" sz="2000" b="1" dirty="0">
                <a:latin typeface="Century Gothic" panose="020B0502020202020204" pitchFamily="34" charset="0"/>
              </a:rPr>
              <a:t>Estatus FANVIT B</a:t>
            </a:r>
            <a:endParaRPr lang="es-MX" sz="2000" b="1" dirty="0">
              <a:latin typeface="Century Gothic" panose="020B0502020202020204" pitchFamily="34" charset="0"/>
            </a:endParaRPr>
          </a:p>
        </p:txBody>
      </p:sp>
      <p:sp>
        <p:nvSpPr>
          <p:cNvPr id="6" name="Marcador de contenido 2"/>
          <p:cNvSpPr>
            <a:spLocks noGrp="1"/>
          </p:cNvSpPr>
          <p:nvPr>
            <p:ph idx="1"/>
          </p:nvPr>
        </p:nvSpPr>
        <p:spPr>
          <a:xfrm>
            <a:off x="457200" y="1196752"/>
            <a:ext cx="8229600" cy="5616624"/>
          </a:xfrm>
        </p:spPr>
        <p:txBody>
          <a:bodyPr>
            <a:normAutofit/>
          </a:bodyPr>
          <a:lstStyle/>
          <a:p>
            <a:pPr>
              <a:buClr>
                <a:srgbClr val="C00000"/>
              </a:buClr>
            </a:pPr>
            <a:r>
              <a:rPr lang="x-none" sz="1200" dirty="0" smtClean="0">
                <a:latin typeface="Century Gothic" panose="020B0502020202020204" pitchFamily="34" charset="0"/>
              </a:rPr>
              <a:t>Al cierre de julio de 2017 se han vendido, o amortizado 28 instrumentos con un valor de $6,200 millones de pesos.</a:t>
            </a:r>
          </a:p>
          <a:p>
            <a:pPr marL="0" indent="0">
              <a:buClr>
                <a:srgbClr val="C00000"/>
              </a:buClr>
              <a:buNone/>
            </a:pPr>
            <a:r>
              <a:rPr lang="x-none" sz="1400" dirty="0">
                <a:latin typeface="Century Gothic" panose="020B0502020202020204" pitchFamily="34" charset="0"/>
              </a:rPr>
              <a:t/>
            </a:r>
            <a:br>
              <a:rPr lang="x-none" sz="1400" dirty="0">
                <a:latin typeface="Century Gothic" panose="020B0502020202020204" pitchFamily="34" charset="0"/>
              </a:rPr>
            </a:br>
            <a:r>
              <a:rPr lang="x-none" sz="1400" dirty="0">
                <a:latin typeface="Century Gothic" panose="020B0502020202020204" pitchFamily="34" charset="0"/>
              </a:rPr>
              <a:t/>
            </a:r>
            <a:br>
              <a:rPr lang="x-none" sz="1400" dirty="0">
                <a:latin typeface="Century Gothic" panose="020B0502020202020204" pitchFamily="34" charset="0"/>
              </a:rPr>
            </a:br>
            <a:endParaRPr lang="x-none" sz="1400" dirty="0" smtClean="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sp>
        <p:nvSpPr>
          <p:cNvPr id="11" name="CuadroTexto 10"/>
          <p:cNvSpPr txBox="1"/>
          <p:nvPr/>
        </p:nvSpPr>
        <p:spPr>
          <a:xfrm>
            <a:off x="469922" y="6606059"/>
            <a:ext cx="1616148" cy="230832"/>
          </a:xfrm>
          <a:prstGeom prst="rect">
            <a:avLst/>
          </a:prstGeom>
          <a:noFill/>
        </p:spPr>
        <p:txBody>
          <a:bodyPr wrap="none" rtlCol="0">
            <a:spAutoFit/>
          </a:bodyPr>
          <a:lstStyle/>
          <a:p>
            <a:r>
              <a:rPr lang="x-none" sz="900" dirty="0" smtClean="0"/>
              <a:t>*Montos en millones de pesos</a:t>
            </a:r>
            <a:endParaRPr lang="es-MX" sz="900" dirty="0"/>
          </a:p>
        </p:txBody>
      </p:sp>
      <p:pic>
        <p:nvPicPr>
          <p:cNvPr id="12" name="Imagen 11"/>
          <p:cNvPicPr>
            <a:picLocks noChangeAspect="1"/>
          </p:cNvPicPr>
          <p:nvPr/>
        </p:nvPicPr>
        <p:blipFill>
          <a:blip r:embed="rId2"/>
          <a:stretch>
            <a:fillRect/>
          </a:stretch>
        </p:blipFill>
        <p:spPr>
          <a:xfrm>
            <a:off x="2233612" y="1746738"/>
            <a:ext cx="4437615" cy="4860564"/>
          </a:xfrm>
          <a:prstGeom prst="rect">
            <a:avLst/>
          </a:prstGeom>
        </p:spPr>
      </p:pic>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7</a:t>
            </a:fld>
            <a:endParaRPr lang="es-ES" altLang="es-MX" dirty="0"/>
          </a:p>
        </p:txBody>
      </p:sp>
    </p:spTree>
    <p:extLst>
      <p:ext uri="{BB962C8B-B14F-4D97-AF65-F5344CB8AC3E}">
        <p14:creationId xmlns:p14="http://schemas.microsoft.com/office/powerpoint/2010/main" val="9370238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x-none" sz="2000" b="1" dirty="0">
                <a:latin typeface="Century Gothic" panose="020B0502020202020204" pitchFamily="34" charset="0"/>
              </a:rPr>
              <a:t>Estatus FANVIT B</a:t>
            </a:r>
            <a:endParaRPr lang="es-MX" sz="2000" b="1" dirty="0">
              <a:latin typeface="Century Gothic" panose="020B0502020202020204" pitchFamily="34" charset="0"/>
            </a:endParaRPr>
          </a:p>
        </p:txBody>
      </p:sp>
      <p:sp>
        <p:nvSpPr>
          <p:cNvPr id="6" name="Marcador de contenido 2"/>
          <p:cNvSpPr>
            <a:spLocks noGrp="1"/>
          </p:cNvSpPr>
          <p:nvPr>
            <p:ph idx="1"/>
          </p:nvPr>
        </p:nvSpPr>
        <p:spPr>
          <a:xfrm>
            <a:off x="457199" y="1156411"/>
            <a:ext cx="8444753" cy="5616624"/>
          </a:xfrm>
        </p:spPr>
        <p:txBody>
          <a:bodyPr>
            <a:normAutofit/>
          </a:bodyPr>
          <a:lstStyle/>
          <a:p>
            <a:pPr>
              <a:buClr>
                <a:srgbClr val="C00000"/>
              </a:buClr>
            </a:pPr>
            <a:r>
              <a:rPr lang="x-none" sz="1200" dirty="0">
                <a:latin typeface="Century Gothic" panose="020B0502020202020204" pitchFamily="34" charset="0"/>
              </a:rPr>
              <a:t>D</a:t>
            </a:r>
            <a:r>
              <a:rPr lang="x-none" sz="1200" dirty="0" smtClean="0">
                <a:latin typeface="Century Gothic" panose="020B0502020202020204" pitchFamily="34" charset="0"/>
              </a:rPr>
              <a:t>urante el segundo semestre de 2017 amortizarán el 10.1% de los papeles restantes dejando un valor aproximado de la cartera de 6,400 millones de pesos.</a:t>
            </a:r>
          </a:p>
          <a:p>
            <a:pPr>
              <a:buClr>
                <a:srgbClr val="C00000"/>
              </a:buClr>
            </a:pPr>
            <a:endParaRPr lang="x-none" sz="1200" dirty="0">
              <a:latin typeface="Century Gothic" panose="020B0502020202020204" pitchFamily="34" charset="0"/>
            </a:endParaRPr>
          </a:p>
          <a:p>
            <a:pPr>
              <a:buClr>
                <a:srgbClr val="C00000"/>
              </a:buClr>
            </a:pPr>
            <a:endParaRPr lang="x-none" sz="1200" dirty="0" smtClean="0">
              <a:latin typeface="Century Gothic" panose="020B0502020202020204" pitchFamily="34" charset="0"/>
            </a:endParaRPr>
          </a:p>
          <a:p>
            <a:pPr>
              <a:buClr>
                <a:srgbClr val="C00000"/>
              </a:buClr>
            </a:pPr>
            <a:endParaRPr lang="x-none" sz="1200" dirty="0" smtClean="0">
              <a:latin typeface="Century Gothic" panose="020B0502020202020204" pitchFamily="34" charset="0"/>
            </a:endParaRPr>
          </a:p>
          <a:p>
            <a:pPr>
              <a:buClr>
                <a:srgbClr val="C00000"/>
              </a:buClr>
            </a:pPr>
            <a:endParaRPr lang="x-none" sz="1200" dirty="0">
              <a:latin typeface="Century Gothic" panose="020B0502020202020204" pitchFamily="34" charset="0"/>
            </a:endParaRPr>
          </a:p>
          <a:p>
            <a:pPr>
              <a:buClr>
                <a:srgbClr val="C00000"/>
              </a:buClr>
            </a:pPr>
            <a:endParaRPr lang="x-none" sz="1200" dirty="0" smtClean="0">
              <a:latin typeface="Century Gothic" panose="020B0502020202020204" pitchFamily="34" charset="0"/>
            </a:endParaRPr>
          </a:p>
          <a:p>
            <a:pPr>
              <a:buClr>
                <a:srgbClr val="C00000"/>
              </a:buClr>
            </a:pPr>
            <a:endParaRPr lang="x-none" sz="1200" dirty="0">
              <a:latin typeface="Century Gothic" panose="020B0502020202020204" pitchFamily="34" charset="0"/>
            </a:endParaRPr>
          </a:p>
          <a:p>
            <a:pPr marL="0" indent="0">
              <a:buClr>
                <a:srgbClr val="C00000"/>
              </a:buClr>
              <a:buNone/>
            </a:pPr>
            <a:endParaRPr lang="x-none" sz="1200" dirty="0">
              <a:latin typeface="Century Gothic" panose="020B0502020202020204" pitchFamily="34" charset="0"/>
            </a:endParaRPr>
          </a:p>
          <a:p>
            <a:pPr>
              <a:buClr>
                <a:srgbClr val="C00000"/>
              </a:buClr>
            </a:pPr>
            <a:r>
              <a:rPr lang="x-none" sz="1200" dirty="0" smtClean="0">
                <a:latin typeface="Century Gothic" panose="020B0502020202020204" pitchFamily="34" charset="0"/>
              </a:rPr>
              <a:t>De la cartera al 31 de julio de 2016, el 17.3% del portafolio se compone de Bonos Bancarios Estructurados, durante 2017 se vencerán alrededor de 928 millones de pesos invertidos en estos instrumentos, es decir el 40% de la exposición.</a:t>
            </a:r>
          </a:p>
          <a:p>
            <a:pPr>
              <a:buClr>
                <a:srgbClr val="C00000"/>
              </a:buClr>
            </a:pPr>
            <a:endParaRPr lang="x-none" sz="1100" dirty="0" smtClean="0">
              <a:latin typeface="Century Gothic" panose="020B0502020202020204" pitchFamily="34" charset="0"/>
            </a:endParaRPr>
          </a:p>
          <a:p>
            <a:pPr marL="0" indent="0">
              <a:buClr>
                <a:srgbClr val="C00000"/>
              </a:buClr>
              <a:buNone/>
            </a:pPr>
            <a:r>
              <a:rPr lang="x-none" sz="1400" dirty="0">
                <a:latin typeface="Century Gothic" panose="020B0502020202020204" pitchFamily="34" charset="0"/>
              </a:rPr>
              <a:t/>
            </a:r>
            <a:br>
              <a:rPr lang="x-none" sz="1400" dirty="0">
                <a:latin typeface="Century Gothic" panose="020B0502020202020204" pitchFamily="34" charset="0"/>
              </a:rPr>
            </a:br>
            <a:r>
              <a:rPr lang="x-none" sz="1400" dirty="0">
                <a:latin typeface="Century Gothic" panose="020B0502020202020204" pitchFamily="34" charset="0"/>
              </a:rPr>
              <a:t/>
            </a:r>
            <a:br>
              <a:rPr lang="x-none" sz="1400" dirty="0">
                <a:latin typeface="Century Gothic" panose="020B0502020202020204" pitchFamily="34" charset="0"/>
              </a:rPr>
            </a:br>
            <a:endParaRPr lang="x-none" sz="1400" dirty="0" smtClean="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605922" y="3743842"/>
            <a:ext cx="4937878" cy="3006582"/>
          </a:xfrm>
          <a:prstGeom prst="rect">
            <a:avLst/>
          </a:prstGeom>
        </p:spPr>
      </p:pic>
      <p:pic>
        <p:nvPicPr>
          <p:cNvPr id="7" name="Imagen 6"/>
          <p:cNvPicPr>
            <a:picLocks noChangeAspect="1"/>
          </p:cNvPicPr>
          <p:nvPr/>
        </p:nvPicPr>
        <p:blipFill rotWithShape="1">
          <a:blip r:embed="rId3"/>
          <a:srcRect b="1832"/>
          <a:stretch/>
        </p:blipFill>
        <p:spPr>
          <a:xfrm>
            <a:off x="2605922" y="1657152"/>
            <a:ext cx="4914341" cy="1430028"/>
          </a:xfrm>
          <a:prstGeom prst="rect">
            <a:avLst/>
          </a:prstGeom>
        </p:spPr>
      </p:pic>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8</a:t>
            </a:fld>
            <a:endParaRPr lang="es-ES" altLang="es-MX" dirty="0"/>
          </a:p>
        </p:txBody>
      </p:sp>
    </p:spTree>
    <p:extLst>
      <p:ext uri="{BB962C8B-B14F-4D97-AF65-F5344CB8AC3E}">
        <p14:creationId xmlns:p14="http://schemas.microsoft.com/office/powerpoint/2010/main" val="2102163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x-none" sz="2000" b="1" dirty="0">
                <a:latin typeface="Century Gothic" panose="020B0502020202020204" pitchFamily="34" charset="0"/>
              </a:rPr>
              <a:t>Excesos en límites por Emisión</a:t>
            </a:r>
            <a:endParaRPr lang="es-MX" sz="2000" b="1" dirty="0">
              <a:latin typeface="Century Gothic" panose="020B0502020202020204" pitchFamily="34" charset="0"/>
            </a:endParaRPr>
          </a:p>
        </p:txBody>
      </p:sp>
      <p:sp>
        <p:nvSpPr>
          <p:cNvPr id="5" name="Marcador de contenido 2"/>
          <p:cNvSpPr>
            <a:spLocks noGrp="1"/>
          </p:cNvSpPr>
          <p:nvPr>
            <p:ph idx="1"/>
          </p:nvPr>
        </p:nvSpPr>
        <p:spPr>
          <a:xfrm>
            <a:off x="457200" y="1268760"/>
            <a:ext cx="8229600" cy="5083383"/>
          </a:xfrm>
        </p:spPr>
        <p:txBody>
          <a:bodyPr>
            <a:normAutofit/>
          </a:bodyPr>
          <a:lstStyle/>
          <a:p>
            <a:pPr algn="just">
              <a:buClr>
                <a:srgbClr val="C00000"/>
              </a:buClr>
            </a:pPr>
            <a:r>
              <a:rPr lang="es-MX" sz="1200" dirty="0">
                <a:latin typeface="Century Gothic" panose="020B0502020202020204" pitchFamily="34" charset="0"/>
              </a:rPr>
              <a:t>En las sesiones 110, 114 y 117 del Comité de Riesgos, así como en las sesiones 778, 784 y 786 del Consejo de Administración se aprobaron los límites de exposición de riesgos financieros. </a:t>
            </a:r>
            <a:endParaRPr lang="es-MX" sz="1200" dirty="0" smtClean="0">
              <a:latin typeface="Century Gothic" panose="020B0502020202020204" pitchFamily="34" charset="0"/>
            </a:endParaRPr>
          </a:p>
          <a:p>
            <a:pPr algn="just">
              <a:buClr>
                <a:srgbClr val="C00000"/>
              </a:buClr>
            </a:pPr>
            <a:r>
              <a:rPr lang="x-none" sz="1200" dirty="0" smtClean="0">
                <a:latin typeface="Century Gothic" panose="020B0502020202020204" pitchFamily="34" charset="0"/>
              </a:rPr>
              <a:t>En noviembre de 2016</a:t>
            </a:r>
            <a:r>
              <a:rPr lang="es-MX" sz="1200" dirty="0" smtClean="0">
                <a:latin typeface="Century Gothic" panose="020B0502020202020204" pitchFamily="34" charset="0"/>
              </a:rPr>
              <a:t> </a:t>
            </a:r>
            <a:r>
              <a:rPr lang="x-none" sz="1200" dirty="0" smtClean="0">
                <a:latin typeface="Century Gothic" panose="020B0502020202020204" pitchFamily="34" charset="0"/>
              </a:rPr>
              <a:t>, </a:t>
            </a:r>
            <a:r>
              <a:rPr lang="es-MX" sz="1200" dirty="0">
                <a:latin typeface="Century Gothic" panose="020B0502020202020204" pitchFamily="34" charset="0"/>
              </a:rPr>
              <a:t>el Comité de Riesgos </a:t>
            </a:r>
            <a:r>
              <a:rPr lang="x-none" sz="1200" dirty="0" smtClean="0">
                <a:latin typeface="Century Gothic" panose="020B0502020202020204" pitchFamily="34" charset="0"/>
              </a:rPr>
              <a:t>impuso un límite de 500 millones de pesos por emisión de deuda corporativa quirografaria. </a:t>
            </a:r>
            <a:endParaRPr lang="es-MX" sz="1200" dirty="0" smtClean="0">
              <a:latin typeface="Century Gothic" panose="020B0502020202020204" pitchFamily="34" charset="0"/>
            </a:endParaRPr>
          </a:p>
          <a:p>
            <a:pPr algn="just">
              <a:buClr>
                <a:srgbClr val="C00000"/>
              </a:buClr>
            </a:pPr>
            <a:r>
              <a:rPr lang="x-none" sz="1200" dirty="0" smtClean="0">
                <a:latin typeface="Century Gothic" panose="020B0502020202020204" pitchFamily="34" charset="0"/>
              </a:rPr>
              <a:t>Al 31 de diciembre de 2016 se contaba con excesos en 14 emisiones por un total de 11,012 millones de pe</a:t>
            </a:r>
            <a:r>
              <a:rPr lang="x-none" sz="1100" dirty="0" smtClean="0">
                <a:latin typeface="Century Gothic" panose="020B0502020202020204" pitchFamily="34" charset="0"/>
              </a:rPr>
              <a:t>sos. Actualmente el FANVIT cuenta con excesos en 12 emisiones por un total de 9,526 millones de pesos.</a:t>
            </a:r>
          </a:p>
          <a:p>
            <a:pPr algn="just">
              <a:buClr>
                <a:srgbClr val="C00000"/>
              </a:buClr>
            </a:pPr>
            <a:r>
              <a:rPr lang="x-none" sz="1100" dirty="0" smtClean="0">
                <a:latin typeface="Century Gothic" panose="020B0502020202020204" pitchFamily="34" charset="0"/>
              </a:rPr>
              <a:t>De los 14 nombres con excesos, 6 son firmas para estatales (PEMEX, CFE, FOVISSSTE, FIRA).</a:t>
            </a: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marL="0" indent="0" algn="just">
              <a:buClr>
                <a:srgbClr val="C00000"/>
              </a:buClr>
              <a:buNone/>
            </a:pPr>
            <a:endParaRPr lang="x-none" sz="1100" dirty="0" smtClean="0">
              <a:latin typeface="Century Gothic" panose="020B0502020202020204" pitchFamily="34" charset="0"/>
            </a:endParaRPr>
          </a:p>
        </p:txBody>
      </p:sp>
      <p:sp>
        <p:nvSpPr>
          <p:cNvPr id="8" name="CuadroTexto 7"/>
          <p:cNvSpPr txBox="1"/>
          <p:nvPr/>
        </p:nvSpPr>
        <p:spPr>
          <a:xfrm>
            <a:off x="528637" y="6352143"/>
            <a:ext cx="6936514" cy="369332"/>
          </a:xfrm>
          <a:prstGeom prst="rect">
            <a:avLst/>
          </a:prstGeom>
          <a:noFill/>
        </p:spPr>
        <p:txBody>
          <a:bodyPr wrap="none" rtlCol="0">
            <a:spAutoFit/>
          </a:bodyPr>
          <a:lstStyle/>
          <a:p>
            <a:r>
              <a:rPr lang="x-none" sz="900" dirty="0" smtClean="0">
                <a:latin typeface="Century Gothic" panose="020B0502020202020204" pitchFamily="34" charset="0"/>
              </a:rPr>
              <a:t>*Las diferencias positivas son resultado de la apreciación en el valor de mercado de los instrumentos durante el periodo.</a:t>
            </a:r>
          </a:p>
          <a:p>
            <a:r>
              <a:rPr lang="x-none" sz="900" dirty="0" smtClean="0">
                <a:latin typeface="Century Gothic" panose="020B0502020202020204" pitchFamily="34" charset="0"/>
              </a:rPr>
              <a:t>**El instrumento se suma a la lista de excesos derivado de la apreciación de su valor de mercado.</a:t>
            </a:r>
            <a:endParaRPr lang="es-MX" sz="900" dirty="0">
              <a:latin typeface="Century Gothic" panose="020B0502020202020204" pitchFamily="34" charset="0"/>
            </a:endParaRPr>
          </a:p>
        </p:txBody>
      </p:sp>
      <p:pic>
        <p:nvPicPr>
          <p:cNvPr id="11" name="Imagen 10"/>
          <p:cNvPicPr>
            <a:picLocks noChangeAspect="1"/>
          </p:cNvPicPr>
          <p:nvPr/>
        </p:nvPicPr>
        <p:blipFill>
          <a:blip r:embed="rId2"/>
          <a:stretch>
            <a:fillRect/>
          </a:stretch>
        </p:blipFill>
        <p:spPr>
          <a:xfrm>
            <a:off x="559733" y="2910752"/>
            <a:ext cx="8086726" cy="3260400"/>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9</a:t>
            </a:fld>
            <a:endParaRPr lang="es-ES" altLang="es-MX" dirty="0"/>
          </a:p>
        </p:txBody>
      </p:sp>
    </p:spTree>
    <p:extLst>
      <p:ext uri="{BB962C8B-B14F-4D97-AF65-F5344CB8AC3E}">
        <p14:creationId xmlns:p14="http://schemas.microsoft.com/office/powerpoint/2010/main" val="2093254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x-none" sz="2000" b="1" dirty="0">
                <a:latin typeface="Century Gothic" panose="020B0502020202020204" pitchFamily="34" charset="0"/>
              </a:rPr>
              <a:t>Excesos en límites por Emisora</a:t>
            </a:r>
            <a:endParaRPr lang="es-MX" sz="2000" b="1" dirty="0">
              <a:latin typeface="Century Gothic" panose="020B0502020202020204" pitchFamily="34" charset="0"/>
            </a:endParaRPr>
          </a:p>
        </p:txBody>
      </p:sp>
      <p:sp>
        <p:nvSpPr>
          <p:cNvPr id="7" name="Marcador de contenido 2"/>
          <p:cNvSpPr txBox="1">
            <a:spLocks/>
          </p:cNvSpPr>
          <p:nvPr/>
        </p:nvSpPr>
        <p:spPr bwMode="auto">
          <a:xfrm>
            <a:off x="523874" y="1213547"/>
            <a:ext cx="781322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Clr>
                <a:srgbClr val="C00000"/>
              </a:buClr>
            </a:pPr>
            <a:r>
              <a:rPr lang="x-none" sz="1200" dirty="0" smtClean="0">
                <a:latin typeface="Century Gothic" panose="020B0502020202020204" pitchFamily="34" charset="0"/>
              </a:rPr>
              <a:t>En noviembre de 2016, la </a:t>
            </a:r>
            <a:r>
              <a:rPr lang="es-MX" sz="1200" dirty="0" smtClean="0">
                <a:latin typeface="Century Gothic" panose="020B0502020202020204" pitchFamily="34" charset="0"/>
              </a:rPr>
              <a:t>C</a:t>
            </a:r>
            <a:r>
              <a:rPr lang="x-none" sz="1200" dirty="0" smtClean="0">
                <a:latin typeface="Century Gothic" panose="020B0502020202020204" pitchFamily="34" charset="0"/>
              </a:rPr>
              <a:t>oordinación de </a:t>
            </a:r>
            <a:r>
              <a:rPr lang="es-MX" sz="1200" dirty="0" smtClean="0">
                <a:latin typeface="Century Gothic" panose="020B0502020202020204" pitchFamily="34" charset="0"/>
              </a:rPr>
              <a:t>R</a:t>
            </a:r>
            <a:r>
              <a:rPr lang="x-none" sz="1200" dirty="0" smtClean="0">
                <a:latin typeface="Century Gothic" panose="020B0502020202020204" pitchFamily="34" charset="0"/>
              </a:rPr>
              <a:t>iesgos </a:t>
            </a:r>
            <a:r>
              <a:rPr lang="es-MX" sz="1200" dirty="0" smtClean="0">
                <a:latin typeface="Century Gothic" panose="020B0502020202020204" pitchFamily="34" charset="0"/>
              </a:rPr>
              <a:t>estableció</a:t>
            </a:r>
            <a:r>
              <a:rPr lang="x-none" sz="1200" dirty="0" smtClean="0">
                <a:latin typeface="Century Gothic" panose="020B0502020202020204" pitchFamily="34" charset="0"/>
              </a:rPr>
              <a:t> un límite de 1,000 millones de pesos por emisora de deuda corporativa quirografaria. Al 31 de diciembre de 2016 se contaba con excesos en 7 emisoras, al cierre de julio se han realizado ventas por 513 millones de pesos, dejando excesos en 5 emisoras de </a:t>
            </a:r>
            <a:r>
              <a:rPr lang="x-none" sz="1200" dirty="0">
                <a:latin typeface="Century Gothic" panose="020B0502020202020204" pitchFamily="34" charset="0"/>
              </a:rPr>
              <a:t>las cuales </a:t>
            </a:r>
            <a:r>
              <a:rPr lang="x-none" sz="1200" dirty="0" smtClean="0">
                <a:latin typeface="Century Gothic" panose="020B0502020202020204" pitchFamily="34" charset="0"/>
              </a:rPr>
              <a:t>4 </a:t>
            </a:r>
            <a:r>
              <a:rPr lang="x-none" sz="1200" dirty="0">
                <a:latin typeface="Century Gothic" panose="020B0502020202020204" pitchFamily="34" charset="0"/>
              </a:rPr>
              <a:t>son firmas </a:t>
            </a:r>
            <a:r>
              <a:rPr lang="x-none" sz="1200" dirty="0" smtClean="0">
                <a:latin typeface="Century Gothic" panose="020B0502020202020204" pitchFamily="34" charset="0"/>
              </a:rPr>
              <a:t>paraestatales </a:t>
            </a:r>
            <a:r>
              <a:rPr lang="x-none" sz="1200" dirty="0">
                <a:latin typeface="Century Gothic" panose="020B0502020202020204" pitchFamily="34" charset="0"/>
              </a:rPr>
              <a:t>(PEMEX, CFE, FOVISSSTE, FIRA</a:t>
            </a:r>
            <a:r>
              <a:rPr lang="x-none" sz="1200" dirty="0" smtClean="0">
                <a:latin typeface="Century Gothic" panose="020B0502020202020204" pitchFamily="34" charset="0"/>
              </a:rPr>
              <a:t>).</a:t>
            </a: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algn="just">
              <a:buClr>
                <a:srgbClr val="C00000"/>
              </a:buClr>
            </a:pPr>
            <a:endParaRPr lang="x-none" sz="1100" dirty="0">
              <a:latin typeface="Century Gothic" panose="020B0502020202020204" pitchFamily="34" charset="0"/>
            </a:endParaRPr>
          </a:p>
          <a:p>
            <a:pPr algn="just">
              <a:buClr>
                <a:srgbClr val="C00000"/>
              </a:buClr>
            </a:pPr>
            <a:endParaRPr lang="x-none" sz="1100" dirty="0" smtClean="0">
              <a:latin typeface="Century Gothic" panose="020B0502020202020204" pitchFamily="34" charset="0"/>
            </a:endParaRPr>
          </a:p>
          <a:p>
            <a:pPr marL="0" indent="0">
              <a:buClr>
                <a:srgbClr val="C00000"/>
              </a:buClr>
              <a:buFont typeface="Arial" pitchFamily="34" charset="0"/>
              <a:buNone/>
            </a:pPr>
            <a:r>
              <a:rPr lang="x-none" sz="1400" dirty="0" smtClean="0">
                <a:latin typeface="Century Gothic" panose="020B0502020202020204" pitchFamily="34" charset="0"/>
              </a:rPr>
              <a:t/>
            </a:r>
            <a:br>
              <a:rPr lang="x-none" sz="1400" dirty="0" smtClean="0">
                <a:latin typeface="Century Gothic" panose="020B0502020202020204" pitchFamily="34" charset="0"/>
              </a:rPr>
            </a:br>
            <a:r>
              <a:rPr lang="x-none" sz="1400" dirty="0" smtClean="0">
                <a:latin typeface="Century Gothic" panose="020B0502020202020204" pitchFamily="34" charset="0"/>
              </a:rPr>
              <a:t/>
            </a:r>
            <a:br>
              <a:rPr lang="x-none" sz="1400" dirty="0" smtClean="0">
                <a:latin typeface="Century Gothic" panose="020B0502020202020204" pitchFamily="34" charset="0"/>
              </a:rPr>
            </a:br>
            <a:endParaRPr lang="x-none" sz="1400" dirty="0" smtClean="0">
              <a:latin typeface="Century Gothic" panose="020B0502020202020204" pitchFamily="34" charset="0"/>
            </a:endParaRPr>
          </a:p>
          <a:p>
            <a:pPr marL="0" indent="0" algn="just">
              <a:buClr>
                <a:srgbClr val="C00000"/>
              </a:buClr>
              <a:buFont typeface="Arial" pitchFamily="34" charset="0"/>
              <a:buNone/>
            </a:pPr>
            <a:endParaRPr lang="es-MX" sz="1600" dirty="0">
              <a:latin typeface="Century Gothic" panose="020B0502020202020204" pitchFamily="34" charset="0"/>
            </a:endParaRPr>
          </a:p>
        </p:txBody>
      </p:sp>
      <p:pic>
        <p:nvPicPr>
          <p:cNvPr id="10" name="Imagen 9"/>
          <p:cNvPicPr>
            <a:picLocks noChangeAspect="1"/>
          </p:cNvPicPr>
          <p:nvPr/>
        </p:nvPicPr>
        <p:blipFill>
          <a:blip r:embed="rId2"/>
          <a:stretch>
            <a:fillRect/>
          </a:stretch>
        </p:blipFill>
        <p:spPr>
          <a:xfrm>
            <a:off x="1475656" y="2348880"/>
            <a:ext cx="5791200" cy="1544400"/>
          </a:xfrm>
          <a:prstGeom prst="rect">
            <a:avLst/>
          </a:prstGeom>
        </p:spPr>
      </p:pic>
      <p:sp>
        <p:nvSpPr>
          <p:cNvPr id="11" name="CuadroTexto 10"/>
          <p:cNvSpPr txBox="1"/>
          <p:nvPr/>
        </p:nvSpPr>
        <p:spPr>
          <a:xfrm>
            <a:off x="457200" y="6490643"/>
            <a:ext cx="5840060" cy="230832"/>
          </a:xfrm>
          <a:prstGeom prst="rect">
            <a:avLst/>
          </a:prstGeom>
          <a:noFill/>
        </p:spPr>
        <p:txBody>
          <a:bodyPr wrap="none" rtlCol="0">
            <a:spAutoFit/>
          </a:bodyPr>
          <a:lstStyle/>
          <a:p>
            <a:r>
              <a:rPr lang="x-none" sz="900" dirty="0" smtClean="0"/>
              <a:t>*Las diferencias positivas son resultado de la apreciación en el valor de mercado de los instrumentos durante el periodo.</a:t>
            </a:r>
          </a:p>
        </p:txBody>
      </p:sp>
      <p:sp>
        <p:nvSpPr>
          <p:cNvPr id="8" name="7 Flecha derecha">
            <a:hlinkClick r:id="rId3" action="ppaction://hlinksldjump"/>
          </p:cNvPr>
          <p:cNvSpPr/>
          <p:nvPr/>
        </p:nvSpPr>
        <p:spPr>
          <a:xfrm>
            <a:off x="8170735" y="6408649"/>
            <a:ext cx="166368" cy="19741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10</a:t>
            </a:fld>
            <a:endParaRPr lang="es-ES" altLang="es-MX" dirty="0"/>
          </a:p>
        </p:txBody>
      </p:sp>
    </p:spTree>
    <p:extLst>
      <p:ext uri="{BB962C8B-B14F-4D97-AF65-F5344CB8AC3E}">
        <p14:creationId xmlns:p14="http://schemas.microsoft.com/office/powerpoint/2010/main" val="27709248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ctrTitle"/>
          </p:nvPr>
        </p:nvSpPr>
        <p:spPr>
          <a:xfrm>
            <a:off x="2433638" y="2897187"/>
            <a:ext cx="5726112" cy="1369863"/>
          </a:xfrm>
        </p:spPr>
        <p:txBody>
          <a:bodyPr/>
          <a:lstStyle/>
          <a:p>
            <a:pPr eaLnBrk="1" hangingPunct="1"/>
            <a:r>
              <a:rPr lang="es-ES" altLang="es-MX" sz="2800" dirty="0">
                <a:latin typeface="Century Gothic" panose="020B0502020202020204" pitchFamily="34" charset="0"/>
              </a:rPr>
              <a:t>Indicadores de Riesgos Financieros</a:t>
            </a:r>
            <a:br>
              <a:rPr lang="es-ES" altLang="es-MX" sz="2800" dirty="0">
                <a:latin typeface="Century Gothic" panose="020B0502020202020204" pitchFamily="34" charset="0"/>
              </a:rPr>
            </a:br>
            <a:r>
              <a:rPr lang="es-ES" altLang="es-MX" sz="2800" dirty="0">
                <a:latin typeface="Century Gothic" panose="020B0502020202020204" pitchFamily="34" charset="0"/>
              </a:rPr>
              <a:t>julio 2017</a:t>
            </a:r>
            <a:endParaRPr lang="es-MX" altLang="es-MX" sz="2800" dirty="0">
              <a:latin typeface="Century Gothic" panose="020B0502020202020204" pitchFamily="34" charset="0"/>
            </a:endParaRPr>
          </a:p>
        </p:txBody>
      </p:sp>
      <p:sp>
        <p:nvSpPr>
          <p:cNvPr id="7" name="Subtítulo 2"/>
          <p:cNvSpPr>
            <a:spLocks noGrp="1"/>
          </p:cNvSpPr>
          <p:nvPr>
            <p:ph type="subTitle" idx="1"/>
          </p:nvPr>
        </p:nvSpPr>
        <p:spPr>
          <a:xfrm>
            <a:off x="2433638" y="4787826"/>
            <a:ext cx="6253162" cy="560387"/>
          </a:xfrm>
        </p:spPr>
        <p:txBody>
          <a:bodyPr rtlCol="0">
            <a:normAutofit/>
          </a:bodyPr>
          <a:lstStyle/>
          <a:p>
            <a:pPr eaLnBrk="1" fontAlgn="auto" hangingPunct="1">
              <a:spcAft>
                <a:spcPts val="0"/>
              </a:spcAft>
              <a:defRPr/>
            </a:pPr>
            <a:r>
              <a:rPr lang="es-ES" dirty="0">
                <a:solidFill>
                  <a:schemeClr val="bg1">
                    <a:lumMod val="50000"/>
                  </a:schemeClr>
                </a:solidFill>
                <a:latin typeface="Century Gothic" panose="020B0502020202020204" pitchFamily="34" charset="0"/>
              </a:rPr>
              <a:t>Coordinación General de Riesgos</a:t>
            </a:r>
          </a:p>
        </p:txBody>
      </p:sp>
      <p:sp>
        <p:nvSpPr>
          <p:cNvPr id="8" name="7 CuadroTexto"/>
          <p:cNvSpPr txBox="1"/>
          <p:nvPr/>
        </p:nvSpPr>
        <p:spPr>
          <a:xfrm>
            <a:off x="5349875" y="5868988"/>
            <a:ext cx="1965325" cy="338137"/>
          </a:xfrm>
          <a:prstGeom prst="rect">
            <a:avLst/>
          </a:prstGeom>
          <a:noFill/>
        </p:spPr>
        <p:txBody>
          <a:bodyPr>
            <a:spAutoFit/>
          </a:bodyPr>
          <a:lstStyle/>
          <a:p>
            <a:pPr algn="r">
              <a:defRPr/>
            </a:pPr>
            <a:r>
              <a:rPr lang="es-MX" sz="1600" dirty="0">
                <a:solidFill>
                  <a:schemeClr val="bg1">
                    <a:lumMod val="50000"/>
                  </a:schemeClr>
                </a:solidFill>
                <a:latin typeface="Century Gothic" panose="020B0502020202020204" pitchFamily="34" charset="0"/>
              </a:rPr>
              <a:t>Agosto 2017</a:t>
            </a:r>
          </a:p>
        </p:txBody>
      </p:sp>
    </p:spTree>
    <p:extLst>
      <p:ext uri="{BB962C8B-B14F-4D97-AF65-F5344CB8AC3E}">
        <p14:creationId xmlns:p14="http://schemas.microsoft.com/office/powerpoint/2010/main" val="2283443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52825"/>
            <a:ext cx="6951134" cy="707886"/>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Mercado</a:t>
            </a:r>
            <a:br>
              <a:rPr lang="es-MX" sz="2000" b="1" dirty="0">
                <a:latin typeface="Century Gothic" panose="020B0502020202020204" pitchFamily="34" charset="0"/>
              </a:rPr>
            </a:br>
            <a:r>
              <a:rPr lang="es-MX" sz="2000" dirty="0">
                <a:latin typeface="Century Gothic" panose="020B0502020202020204" pitchFamily="34" charset="0"/>
              </a:rPr>
              <a:t>Julio 2017 – Coordinación General de Riesgos</a:t>
            </a:r>
          </a:p>
        </p:txBody>
      </p:sp>
      <p:sp>
        <p:nvSpPr>
          <p:cNvPr id="9" name="8 Marcador de número de diapositiva"/>
          <p:cNvSpPr>
            <a:spLocks noGrp="1"/>
          </p:cNvSpPr>
          <p:nvPr>
            <p:ph type="sldNum" sz="quarter" idx="12"/>
          </p:nvPr>
        </p:nvSpPr>
        <p:spPr/>
        <p:txBody>
          <a:bodyPr/>
          <a:lstStyle/>
          <a:p>
            <a:fld id="{994D2B2F-BC50-EF4E-8B6C-BAC6A0A8BB6B}" type="slidenum">
              <a:rPr lang="es-ES" smtClean="0">
                <a:latin typeface="Century Gothic" panose="020B0502020202020204" pitchFamily="34" charset="0"/>
              </a:rPr>
              <a:pPr/>
              <a:t>12</a:t>
            </a:fld>
            <a:endParaRPr lang="es-ES">
              <a:latin typeface="Century Gothic" panose="020B0502020202020204" pitchFamily="34" charset="0"/>
            </a:endParaRPr>
          </a:p>
        </p:txBody>
      </p:sp>
      <p:sp>
        <p:nvSpPr>
          <p:cNvPr id="7" name="2 Marcador de contenido"/>
          <p:cNvSpPr txBox="1">
            <a:spLocks/>
          </p:cNvSpPr>
          <p:nvPr/>
        </p:nvSpPr>
        <p:spPr bwMode="auto">
          <a:xfrm>
            <a:off x="196851" y="1169580"/>
            <a:ext cx="8695630" cy="190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0" rIns="0" bIns="0"/>
          <a:lstStyle>
            <a:lvl1pPr marL="177800" indent="-177800">
              <a:spcBef>
                <a:spcPct val="20000"/>
              </a:spcBef>
              <a:buFont typeface="Arial" pitchFamily="34" charset="0"/>
              <a:buChar char="•"/>
              <a:defRPr sz="2800">
                <a:solidFill>
                  <a:schemeClr val="tx1"/>
                </a:solidFill>
                <a:latin typeface="Myriad Pro Light" charset="0"/>
                <a:ea typeface="MS PGothic" pitchFamily="34" charset="-128"/>
                <a:cs typeface="Myriad Pro Light" charset="0"/>
              </a:defRPr>
            </a:lvl1pPr>
            <a:lvl2pPr indent="-228600">
              <a:spcBef>
                <a:spcPct val="20000"/>
              </a:spcBef>
              <a:buFont typeface="Arial" pitchFamily="34" charset="0"/>
              <a:buChar char="–"/>
              <a:defRPr sz="2400">
                <a:solidFill>
                  <a:schemeClr val="tx1"/>
                </a:solidFill>
                <a:latin typeface="Myriad Pro Light" charset="0"/>
                <a:ea typeface="MS PGothic" pitchFamily="34" charset="-128"/>
                <a:cs typeface="Myriad Pro Light" charset="0"/>
              </a:defRPr>
            </a:lvl2pPr>
            <a:lvl3pPr indent="-228600">
              <a:spcBef>
                <a:spcPct val="20000"/>
              </a:spcBef>
              <a:buFont typeface="Arial" pitchFamily="34" charset="0"/>
              <a:buChar char="•"/>
              <a:defRPr sz="2000">
                <a:solidFill>
                  <a:schemeClr val="tx1"/>
                </a:solidFill>
                <a:latin typeface="Myriad Pro Light" charset="0"/>
                <a:ea typeface="MS PGothic" pitchFamily="34" charset="-128"/>
                <a:cs typeface="Myriad Pro Light" charset="0"/>
              </a:defRPr>
            </a:lvl3pPr>
            <a:lvl4pPr marL="1376363" indent="-230188">
              <a:spcBef>
                <a:spcPct val="20000"/>
              </a:spcBef>
              <a:buFont typeface="Arial" pitchFamily="34" charset="0"/>
              <a:buChar char="–"/>
              <a:defRPr>
                <a:solidFill>
                  <a:schemeClr val="tx1"/>
                </a:solidFill>
                <a:latin typeface="Myriad Pro Light" charset="0"/>
                <a:ea typeface="MS PGothic" pitchFamily="34" charset="-128"/>
                <a:cs typeface="Myriad Pro Light" charset="0"/>
              </a:defRPr>
            </a:lvl4pPr>
            <a:lvl5pPr indent="-228600">
              <a:spcBef>
                <a:spcPct val="20000"/>
              </a:spcBef>
              <a:buFont typeface="Arial" pitchFamily="34" charset="0"/>
              <a:buChar char="»"/>
              <a:defRPr>
                <a:solidFill>
                  <a:schemeClr val="tx1"/>
                </a:solidFill>
                <a:latin typeface="Myriad Pro Light" charset="0"/>
                <a:ea typeface="MS PGothic" pitchFamily="34" charset="-128"/>
                <a:cs typeface="Myriad Pro Light" charset="0"/>
              </a:defRPr>
            </a:lvl5pPr>
            <a:lvl6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6pPr>
            <a:lvl7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7pPr>
            <a:lvl8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8pPr>
            <a:lvl9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9pPr>
          </a:lstStyle>
          <a:p>
            <a:pPr algn="just">
              <a:spcBef>
                <a:spcPct val="0"/>
              </a:spcBef>
              <a:spcAft>
                <a:spcPts val="1200"/>
              </a:spcAft>
              <a:buClr>
                <a:srgbClr val="C00000"/>
              </a:buClr>
            </a:pPr>
            <a:r>
              <a:rPr lang="es-MX" altLang="es-MX" sz="1200" dirty="0">
                <a:latin typeface="Century Gothic" panose="020B0502020202020204" pitchFamily="34" charset="0"/>
                <a:cs typeface="Arial" pitchFamily="34" charset="0"/>
              </a:rPr>
              <a:t>Al cierre de julio 2017 el VaR de Fanvit fue de 884 millones de pesos que representa un 0.70% del valor de mercado.</a:t>
            </a:r>
          </a:p>
          <a:p>
            <a:pPr algn="just">
              <a:spcBef>
                <a:spcPct val="0"/>
              </a:spcBef>
              <a:spcAft>
                <a:spcPts val="1200"/>
              </a:spcAft>
              <a:buClr>
                <a:srgbClr val="C00000"/>
              </a:buClr>
            </a:pPr>
            <a:endParaRPr lang="es-MX" altLang="es-MX" sz="1100" dirty="0">
              <a:latin typeface="Century Gothic" panose="020B0502020202020204" pitchFamily="34" charset="0"/>
              <a:cs typeface="Arial" pitchFamily="34" charset="0"/>
            </a:endParaRPr>
          </a:p>
          <a:p>
            <a:pPr algn="just">
              <a:spcBef>
                <a:spcPct val="0"/>
              </a:spcBef>
              <a:spcAft>
                <a:spcPts val="1600"/>
              </a:spcAft>
              <a:buClr>
                <a:srgbClr val="C00000"/>
              </a:buClr>
            </a:pPr>
            <a:endParaRPr lang="es-MX" altLang="es-MX" sz="1100" dirty="0">
              <a:latin typeface="Century Gothic" panose="020B0502020202020204" pitchFamily="34" charset="0"/>
              <a:cs typeface="Arial" pitchFamily="34" charset="0"/>
            </a:endParaRPr>
          </a:p>
          <a:p>
            <a:pPr algn="just">
              <a:spcBef>
                <a:spcPct val="0"/>
              </a:spcBef>
              <a:spcAft>
                <a:spcPts val="1200"/>
              </a:spcAft>
              <a:buClr>
                <a:srgbClr val="C00000"/>
              </a:buClr>
            </a:pPr>
            <a:endParaRPr lang="es-MX" altLang="es-MX" sz="1100" dirty="0">
              <a:latin typeface="Century Gothic" panose="020B0502020202020204" pitchFamily="34" charset="0"/>
              <a:cs typeface="Arial" pitchFamily="34" charset="0"/>
            </a:endParaRPr>
          </a:p>
          <a:p>
            <a:pPr algn="just">
              <a:spcBef>
                <a:spcPct val="0"/>
              </a:spcBef>
              <a:spcAft>
                <a:spcPts val="1200"/>
              </a:spcAft>
              <a:buClr>
                <a:srgbClr val="C00000"/>
              </a:buClr>
            </a:pPr>
            <a:endParaRPr lang="es-MX" altLang="es-MX" sz="1100" dirty="0">
              <a:latin typeface="Century Gothic" panose="020B0502020202020204" pitchFamily="34" charset="0"/>
              <a:cs typeface="Arial" pitchFamily="34" charset="0"/>
            </a:endParaRPr>
          </a:p>
          <a:p>
            <a:pPr algn="just">
              <a:spcBef>
                <a:spcPct val="0"/>
              </a:spcBef>
              <a:spcAft>
                <a:spcPts val="1200"/>
              </a:spcAft>
              <a:buClr>
                <a:srgbClr val="C00000"/>
              </a:buClr>
            </a:pPr>
            <a:endParaRPr lang="es-MX" altLang="es-MX" sz="1100" dirty="0">
              <a:latin typeface="Century Gothic" panose="020B0502020202020204" pitchFamily="34" charset="0"/>
              <a:cs typeface="Arial" pitchFamily="34" charset="0"/>
            </a:endParaRPr>
          </a:p>
          <a:p>
            <a:pPr algn="just">
              <a:spcBef>
                <a:spcPct val="0"/>
              </a:spcBef>
              <a:spcAft>
                <a:spcPts val="1200"/>
              </a:spcAft>
              <a:buClr>
                <a:srgbClr val="C00000"/>
              </a:buClr>
            </a:pPr>
            <a:r>
              <a:rPr lang="es-MX" altLang="es-MX" sz="1200" dirty="0">
                <a:solidFill>
                  <a:prstClr val="black"/>
                </a:solidFill>
                <a:latin typeface="Century Gothic" panose="020B0502020202020204" pitchFamily="34" charset="0"/>
                <a:cs typeface="Arial" pitchFamily="34" charset="0"/>
              </a:rPr>
              <a:t>La evolución del VaR y Valor de Mercado en el mes de julio del 2017 se muestra a continuación.</a:t>
            </a:r>
          </a:p>
          <a:p>
            <a:pPr marL="0" indent="0" algn="just">
              <a:spcBef>
                <a:spcPct val="0"/>
              </a:spcBef>
              <a:spcAft>
                <a:spcPts val="1200"/>
              </a:spcAft>
              <a:buClr>
                <a:srgbClr val="C00000"/>
              </a:buClr>
              <a:buNone/>
            </a:pPr>
            <a:endParaRPr lang="es-MX" altLang="es-MX" sz="1200" dirty="0">
              <a:solidFill>
                <a:prstClr val="black"/>
              </a:solidFill>
              <a:latin typeface="Century Gothic" panose="020B0502020202020204" pitchFamily="34" charset="0"/>
              <a:cs typeface="Arial" pitchFamily="34" charset="0"/>
            </a:endParaRPr>
          </a:p>
        </p:txBody>
      </p:sp>
      <p:sp>
        <p:nvSpPr>
          <p:cNvPr id="8" name="7 CuadroTexto"/>
          <p:cNvSpPr txBox="1"/>
          <p:nvPr/>
        </p:nvSpPr>
        <p:spPr>
          <a:xfrm>
            <a:off x="1222511" y="2672699"/>
            <a:ext cx="6763375" cy="415498"/>
          </a:xfrm>
          <a:prstGeom prst="rect">
            <a:avLst/>
          </a:prstGeom>
          <a:noFill/>
        </p:spPr>
        <p:txBody>
          <a:bodyPr wrap="square" rtlCol="0">
            <a:spAutoFit/>
          </a:bodyPr>
          <a:lstStyle/>
          <a:p>
            <a:pPr marL="92075" indent="-92075">
              <a:buAutoNum type="arabicPeriod"/>
            </a:pPr>
            <a:r>
              <a:rPr lang="es-MX" sz="700" i="1" dirty="0">
                <a:latin typeface="Century Gothic" panose="020B0502020202020204" pitchFamily="34" charset="0"/>
                <a:cs typeface="Arial" panose="020B0604020202020204" pitchFamily="34" charset="0"/>
              </a:rPr>
              <a:t>Valor de Mercado teórico.</a:t>
            </a:r>
          </a:p>
          <a:p>
            <a:pPr marL="92075" indent="-92075">
              <a:buAutoNum type="arabicPeriod"/>
            </a:pPr>
            <a:r>
              <a:rPr lang="es-MX" sz="700" i="1" dirty="0">
                <a:latin typeface="Century Gothic" panose="020B0502020202020204" pitchFamily="34" charset="0"/>
                <a:cs typeface="Arial" panose="020B0604020202020204" pitchFamily="34" charset="0"/>
              </a:rPr>
              <a:t>Valor en Riesgo de mercado bajo un modelo de simulación histórica con una ventana de 250 días y 99% de confianza; el horizonte de inversión es de 1 día.</a:t>
            </a:r>
          </a:p>
        </p:txBody>
      </p:sp>
      <p:pic>
        <p:nvPicPr>
          <p:cNvPr id="12" name="Imagen 11">
            <a:extLst>
              <a:ext uri="{FF2B5EF4-FFF2-40B4-BE49-F238E27FC236}">
                <a16:creationId xmlns:a16="http://schemas.microsoft.com/office/drawing/2014/main" xmlns="" id="{26E75E04-B1B9-4FD3-AF57-5AEE9CE2A9AC}"/>
              </a:ext>
            </a:extLst>
          </p:cNvPr>
          <p:cNvPicPr>
            <a:picLocks noChangeAspect="1"/>
          </p:cNvPicPr>
          <p:nvPr/>
        </p:nvPicPr>
        <p:blipFill>
          <a:blip r:embed="rId3"/>
          <a:stretch>
            <a:fillRect/>
          </a:stretch>
        </p:blipFill>
        <p:spPr>
          <a:xfrm>
            <a:off x="1194544" y="1439431"/>
            <a:ext cx="6772871" cy="1277074"/>
          </a:xfrm>
          <a:prstGeom prst="rect">
            <a:avLst/>
          </a:prstGeom>
        </p:spPr>
      </p:pic>
      <p:graphicFrame>
        <p:nvGraphicFramePr>
          <p:cNvPr id="14" name="1 Gráfico">
            <a:extLst>
              <a:ext uri="{FF2B5EF4-FFF2-40B4-BE49-F238E27FC236}">
                <a16:creationId xmlns:a16="http://schemas.microsoft.com/office/drawing/2014/main" xmlns="" id="{2F9B555F-AF4C-4267-8481-F31333831B64}"/>
              </a:ext>
            </a:extLst>
          </p:cNvPr>
          <p:cNvGraphicFramePr>
            <a:graphicFrameLocks/>
          </p:cNvGraphicFramePr>
          <p:nvPr>
            <p:extLst>
              <p:ext uri="{D42A27DB-BD31-4B8C-83A1-F6EECF244321}">
                <p14:modId xmlns:p14="http://schemas.microsoft.com/office/powerpoint/2010/main" val="3482861166"/>
              </p:ext>
            </p:extLst>
          </p:nvPr>
        </p:nvGraphicFramePr>
        <p:xfrm>
          <a:off x="152743" y="3429000"/>
          <a:ext cx="8589473" cy="256805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3768250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52825"/>
            <a:ext cx="6951134" cy="707886"/>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Mercado</a:t>
            </a:r>
            <a:br>
              <a:rPr lang="es-MX" sz="2000" b="1" dirty="0">
                <a:latin typeface="Century Gothic" panose="020B0502020202020204" pitchFamily="34" charset="0"/>
              </a:rPr>
            </a:br>
            <a:r>
              <a:rPr lang="es-MX" sz="2000" dirty="0">
                <a:latin typeface="Century Gothic" panose="020B0502020202020204" pitchFamily="34" charset="0"/>
              </a:rPr>
              <a:t>Julio 2017 – Coordinación General de Riesgos</a:t>
            </a:r>
          </a:p>
        </p:txBody>
      </p:sp>
      <p:sp>
        <p:nvSpPr>
          <p:cNvPr id="9" name="8 Marcador de número de diapositiva"/>
          <p:cNvSpPr>
            <a:spLocks noGrp="1"/>
          </p:cNvSpPr>
          <p:nvPr>
            <p:ph type="sldNum" sz="quarter" idx="12"/>
          </p:nvPr>
        </p:nvSpPr>
        <p:spPr/>
        <p:txBody>
          <a:bodyPr/>
          <a:lstStyle/>
          <a:p>
            <a:fld id="{994D2B2F-BC50-EF4E-8B6C-BAC6A0A8BB6B}" type="slidenum">
              <a:rPr lang="es-ES" smtClean="0">
                <a:latin typeface="Century Gothic" panose="020B0502020202020204" pitchFamily="34" charset="0"/>
              </a:rPr>
              <a:pPr/>
              <a:t>13</a:t>
            </a:fld>
            <a:endParaRPr lang="es-ES">
              <a:latin typeface="Century Gothic" panose="020B0502020202020204" pitchFamily="34" charset="0"/>
            </a:endParaRPr>
          </a:p>
        </p:txBody>
      </p:sp>
      <p:sp>
        <p:nvSpPr>
          <p:cNvPr id="11" name="10 CuadroTexto"/>
          <p:cNvSpPr txBox="1"/>
          <p:nvPr/>
        </p:nvSpPr>
        <p:spPr>
          <a:xfrm>
            <a:off x="429455" y="4804867"/>
            <a:ext cx="7892355" cy="600164"/>
          </a:xfrm>
          <a:prstGeom prst="rect">
            <a:avLst/>
          </a:prstGeom>
          <a:noFill/>
        </p:spPr>
        <p:txBody>
          <a:bodyPr wrap="square" rtlCol="0">
            <a:spAutoFit/>
          </a:bodyPr>
          <a:lstStyle/>
          <a:p>
            <a:pPr marL="228600" indent="-228600" algn="just">
              <a:buAutoNum type="arabicPeriod"/>
            </a:pPr>
            <a:r>
              <a:rPr lang="es-MX" sz="1100" i="1" dirty="0">
                <a:latin typeface="Century Gothic" panose="020B0502020202020204" pitchFamily="34" charset="0"/>
              </a:rPr>
              <a:t>Valor de Mercado teórico.</a:t>
            </a:r>
          </a:p>
          <a:p>
            <a:pPr marL="228600" indent="-228600" algn="just">
              <a:buAutoNum type="arabicPeriod"/>
            </a:pPr>
            <a:r>
              <a:rPr lang="es-MX" sz="1100" i="1" dirty="0">
                <a:latin typeface="Century Gothic" panose="020B0502020202020204" pitchFamily="34" charset="0"/>
              </a:rPr>
              <a:t>Valor en Riesgo (VaR)  de mercado bajo un modelo de simulación histórica con una ventana histórica de 250 días y 99% de confianza; el horizonte de inversión es de 1 día.</a:t>
            </a:r>
          </a:p>
        </p:txBody>
      </p:sp>
      <p:pic>
        <p:nvPicPr>
          <p:cNvPr id="6" name="Picture 2">
            <a:extLst>
              <a:ext uri="{FF2B5EF4-FFF2-40B4-BE49-F238E27FC236}">
                <a16:creationId xmlns:a16="http://schemas.microsoft.com/office/drawing/2014/main" xmlns="" id="{7029ADDC-D5D6-494E-A525-BFC272BB2C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811" y="1598422"/>
            <a:ext cx="74676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58216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52823"/>
            <a:ext cx="6951134" cy="707886"/>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Mercado</a:t>
            </a:r>
            <a:br>
              <a:rPr lang="es-MX" sz="2000" b="1" dirty="0">
                <a:latin typeface="Century Gothic" panose="020B0502020202020204" pitchFamily="34" charset="0"/>
              </a:rPr>
            </a:br>
            <a:r>
              <a:rPr lang="es-MX" sz="2000" dirty="0">
                <a:latin typeface="Century Gothic" panose="020B0502020202020204" pitchFamily="34" charset="0"/>
              </a:rPr>
              <a:t>Julio 2017 – Coordinación General de Riesgos</a:t>
            </a:r>
          </a:p>
        </p:txBody>
      </p:sp>
      <p:sp>
        <p:nvSpPr>
          <p:cNvPr id="9" name="8 Marcador de número de diapositiva"/>
          <p:cNvSpPr>
            <a:spLocks noGrp="1"/>
          </p:cNvSpPr>
          <p:nvPr>
            <p:ph type="sldNum" sz="quarter" idx="12"/>
          </p:nvPr>
        </p:nvSpPr>
        <p:spPr/>
        <p:txBody>
          <a:bodyPr/>
          <a:lstStyle/>
          <a:p>
            <a:fld id="{994D2B2F-BC50-EF4E-8B6C-BAC6A0A8BB6B}" type="slidenum">
              <a:rPr lang="es-ES" smtClean="0">
                <a:latin typeface="Century Gothic" panose="020B0502020202020204" pitchFamily="34" charset="0"/>
              </a:rPr>
              <a:pPr/>
              <a:t>14</a:t>
            </a:fld>
            <a:endParaRPr lang="es-ES">
              <a:latin typeface="Century Gothic" panose="020B0502020202020204" pitchFamily="34" charset="0"/>
            </a:endParaRPr>
          </a:p>
        </p:txBody>
      </p:sp>
      <p:sp>
        <p:nvSpPr>
          <p:cNvPr id="11" name="10 CuadroTexto"/>
          <p:cNvSpPr txBox="1"/>
          <p:nvPr/>
        </p:nvSpPr>
        <p:spPr>
          <a:xfrm>
            <a:off x="1" y="5382502"/>
            <a:ext cx="8798560" cy="430887"/>
          </a:xfrm>
          <a:prstGeom prst="rect">
            <a:avLst/>
          </a:prstGeom>
          <a:noFill/>
        </p:spPr>
        <p:txBody>
          <a:bodyPr wrap="square" rtlCol="0">
            <a:spAutoFit/>
          </a:bodyPr>
          <a:lstStyle/>
          <a:p>
            <a:pPr marL="228600" indent="-228600" algn="just">
              <a:buAutoNum type="arabicPeriod"/>
            </a:pPr>
            <a:r>
              <a:rPr lang="es-MX" sz="1100" dirty="0">
                <a:latin typeface="Century Gothic" panose="020B0502020202020204" pitchFamily="34" charset="0"/>
              </a:rPr>
              <a:t>Sensibilidades, se simulan movimientos en los factores de riesgo (curvas de valuación, precios, tipos de cambio), los resultados mostrados son pérdidas/ganancias simuladas ante dichos escenarios.</a:t>
            </a:r>
          </a:p>
        </p:txBody>
      </p:sp>
      <p:pic>
        <p:nvPicPr>
          <p:cNvPr id="6" name="Picture 2">
            <a:extLst>
              <a:ext uri="{FF2B5EF4-FFF2-40B4-BE49-F238E27FC236}">
                <a16:creationId xmlns:a16="http://schemas.microsoft.com/office/drawing/2014/main" xmlns="" id="{412AF944-2D5F-485C-8A8E-DE51D38BEC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337" y="1285583"/>
            <a:ext cx="6028723" cy="402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513536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52823"/>
            <a:ext cx="6951134" cy="70788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Mercado evolución por portafolio</a:t>
            </a:r>
            <a:br>
              <a:rPr lang="es-MX" sz="2000" b="1" dirty="0">
                <a:latin typeface="Century Gothic" panose="020B0502020202020204" pitchFamily="34" charset="0"/>
              </a:rPr>
            </a:br>
            <a:r>
              <a:rPr lang="es-MX" sz="2000" b="1" dirty="0">
                <a:latin typeface="Century Gothic" panose="020B0502020202020204" pitchFamily="34" charset="0"/>
              </a:rPr>
              <a:t>Julio 2017 – Coordinación General de Riesgos</a:t>
            </a:r>
          </a:p>
        </p:txBody>
      </p:sp>
      <p:sp>
        <p:nvSpPr>
          <p:cNvPr id="9" name="8 Marcador de número de diapositiva"/>
          <p:cNvSpPr>
            <a:spLocks noGrp="1"/>
          </p:cNvSpPr>
          <p:nvPr>
            <p:ph type="sldNum" sz="quarter" idx="12"/>
          </p:nvPr>
        </p:nvSpPr>
        <p:spPr/>
        <p:txBody>
          <a:bodyPr/>
          <a:lstStyle/>
          <a:p>
            <a:fld id="{994D2B2F-BC50-EF4E-8B6C-BAC6A0A8BB6B}" type="slidenum">
              <a:rPr lang="es-ES" smtClean="0">
                <a:latin typeface="Century Gothic" panose="020B0502020202020204" pitchFamily="34" charset="0"/>
              </a:rPr>
              <a:pPr/>
              <a:t>15</a:t>
            </a:fld>
            <a:endParaRPr lang="es-ES">
              <a:latin typeface="Century Gothic" panose="020B0502020202020204" pitchFamily="34" charset="0"/>
            </a:endParaRPr>
          </a:p>
        </p:txBody>
      </p:sp>
      <p:sp>
        <p:nvSpPr>
          <p:cNvPr id="11" name="10 CuadroTexto"/>
          <p:cNvSpPr txBox="1"/>
          <p:nvPr/>
        </p:nvSpPr>
        <p:spPr>
          <a:xfrm>
            <a:off x="203201" y="4253968"/>
            <a:ext cx="8798560" cy="1446550"/>
          </a:xfrm>
          <a:prstGeom prst="rect">
            <a:avLst/>
          </a:prstGeom>
          <a:noFill/>
        </p:spPr>
        <p:txBody>
          <a:bodyPr wrap="square" rtlCol="0">
            <a:spAutoFit/>
          </a:bodyPr>
          <a:lstStyle/>
          <a:p>
            <a:pPr algn="just"/>
            <a:r>
              <a:rPr lang="es-MX" sz="1100" dirty="0">
                <a:latin typeface="Century Gothic" panose="020B0502020202020204" pitchFamily="34" charset="0"/>
              </a:rPr>
              <a:t>Las gráficas corresponden a la evolución del valor de mercado y el VaR de cada portafolio, en el mes de julio destaca:</a:t>
            </a:r>
          </a:p>
          <a:p>
            <a:pPr marL="171450" indent="-171450" algn="just">
              <a:buFont typeface="Arial" panose="020B0604020202020204" pitchFamily="34" charset="0"/>
              <a:buChar char="•"/>
            </a:pPr>
            <a:endParaRPr lang="es-MX" sz="1100" dirty="0">
              <a:latin typeface="Century Gothic" panose="020B0502020202020204" pitchFamily="34" charset="0"/>
            </a:endParaRPr>
          </a:p>
          <a:p>
            <a:pPr marL="171450" indent="-171450" algn="just">
              <a:buFont typeface="Arial" panose="020B0604020202020204" pitchFamily="34" charset="0"/>
              <a:buChar char="•"/>
            </a:pPr>
            <a:r>
              <a:rPr lang="es-MX" sz="1100" b="1" dirty="0">
                <a:latin typeface="Century Gothic" panose="020B0502020202020204" pitchFamily="34" charset="0"/>
              </a:rPr>
              <a:t>Fanvit:</a:t>
            </a:r>
            <a:r>
              <a:rPr lang="es-MX" sz="1100" dirty="0">
                <a:latin typeface="Century Gothic" panose="020B0502020202020204" pitchFamily="34" charset="0"/>
              </a:rPr>
              <a:t> valor de mercado constante, promediando en el mes 125,375 </a:t>
            </a:r>
            <a:r>
              <a:rPr lang="es-MX" sz="1100" dirty="0" err="1">
                <a:latin typeface="Century Gothic" panose="020B0502020202020204" pitchFamily="34" charset="0"/>
              </a:rPr>
              <a:t>mdp</a:t>
            </a:r>
            <a:r>
              <a:rPr lang="es-MX" sz="1100" dirty="0">
                <a:latin typeface="Century Gothic" panose="020B0502020202020204" pitchFamily="34" charset="0"/>
              </a:rPr>
              <a:t> y un consumo de VaR por debajo de la alerta aprobada.</a:t>
            </a:r>
          </a:p>
          <a:p>
            <a:pPr algn="just"/>
            <a:endParaRPr lang="es-MX" sz="1100" dirty="0">
              <a:latin typeface="Century Gothic" panose="020B0502020202020204" pitchFamily="34" charset="0"/>
            </a:endParaRPr>
          </a:p>
          <a:p>
            <a:pPr marL="171450" indent="-171450" algn="just">
              <a:buFont typeface="Arial" panose="020B0604020202020204" pitchFamily="34" charset="0"/>
              <a:buChar char="•"/>
            </a:pPr>
            <a:r>
              <a:rPr lang="es-MX" sz="1100" b="1" dirty="0">
                <a:latin typeface="Century Gothic" panose="020B0502020202020204" pitchFamily="34" charset="0"/>
              </a:rPr>
              <a:t>Tesorería:</a:t>
            </a:r>
            <a:r>
              <a:rPr lang="es-MX" sz="1100" dirty="0">
                <a:latin typeface="Century Gothic" panose="020B0502020202020204" pitchFamily="34" charset="0"/>
              </a:rPr>
              <a:t> riesgo de mercado acotado e incremento en el valor de mercado debido a la recaudación bimestral.</a:t>
            </a:r>
          </a:p>
          <a:p>
            <a:pPr marL="171450" indent="-171450" algn="just">
              <a:buFont typeface="Arial" panose="020B0604020202020204" pitchFamily="34" charset="0"/>
              <a:buChar char="•"/>
            </a:pPr>
            <a:endParaRPr lang="es-MX" sz="1100" dirty="0">
              <a:latin typeface="Century Gothic" panose="020B0502020202020204" pitchFamily="34" charset="0"/>
            </a:endParaRPr>
          </a:p>
          <a:p>
            <a:pPr marL="171450" indent="-171450" algn="just">
              <a:buFont typeface="Arial" panose="020B0604020202020204" pitchFamily="34" charset="0"/>
              <a:buChar char="•"/>
            </a:pPr>
            <a:r>
              <a:rPr lang="es-MX" sz="1100" dirty="0">
                <a:latin typeface="Century Gothic" panose="020B0502020202020204" pitchFamily="34" charset="0"/>
              </a:rPr>
              <a:t>En ambos casos, el consumo de VaR se mantuvo dentro de las correspondientes alertas aprobadas.</a:t>
            </a:r>
          </a:p>
        </p:txBody>
      </p:sp>
      <p:pic>
        <p:nvPicPr>
          <p:cNvPr id="8" name="Picture 2">
            <a:extLst>
              <a:ext uri="{FF2B5EF4-FFF2-40B4-BE49-F238E27FC236}">
                <a16:creationId xmlns:a16="http://schemas.microsoft.com/office/drawing/2014/main" xmlns="" id="{B349D444-1C17-4737-BA6C-04203FAAE0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750" y="1562139"/>
            <a:ext cx="4498905" cy="26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7">
            <a:extLst>
              <a:ext uri="{FF2B5EF4-FFF2-40B4-BE49-F238E27FC236}">
                <a16:creationId xmlns:a16="http://schemas.microsoft.com/office/drawing/2014/main" xmlns="" id="{ACBDEF3D-B8F4-45E8-8A06-E67807B72B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431" y="1554163"/>
            <a:ext cx="4504608" cy="26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564465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52823"/>
            <a:ext cx="6951134" cy="70788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Mercado evolución global</a:t>
            </a:r>
            <a:br>
              <a:rPr lang="es-MX" sz="2000" b="1" dirty="0">
                <a:latin typeface="Century Gothic" panose="020B0502020202020204" pitchFamily="34" charset="0"/>
              </a:rPr>
            </a:br>
            <a:r>
              <a:rPr lang="es-MX" sz="2000" b="1" dirty="0">
                <a:latin typeface="Century Gothic" panose="020B0502020202020204" pitchFamily="34" charset="0"/>
              </a:rPr>
              <a:t>Julio 2017 – Coordinación General de Riesgos</a:t>
            </a:r>
          </a:p>
        </p:txBody>
      </p:sp>
      <p:sp>
        <p:nvSpPr>
          <p:cNvPr id="9" name="8 Marcador de número de diapositiva"/>
          <p:cNvSpPr>
            <a:spLocks noGrp="1"/>
          </p:cNvSpPr>
          <p:nvPr>
            <p:ph type="sldNum" sz="quarter" idx="12"/>
          </p:nvPr>
        </p:nvSpPr>
        <p:spPr/>
        <p:txBody>
          <a:bodyPr/>
          <a:lstStyle/>
          <a:p>
            <a:fld id="{994D2B2F-BC50-EF4E-8B6C-BAC6A0A8BB6B}" type="slidenum">
              <a:rPr lang="es-ES" smtClean="0">
                <a:latin typeface="Century Gothic" panose="020B0502020202020204" pitchFamily="34" charset="0"/>
              </a:rPr>
              <a:pPr/>
              <a:t>16</a:t>
            </a:fld>
            <a:endParaRPr lang="es-ES">
              <a:latin typeface="Century Gothic" panose="020B0502020202020204" pitchFamily="34" charset="0"/>
            </a:endParaRPr>
          </a:p>
        </p:txBody>
      </p:sp>
      <p:sp>
        <p:nvSpPr>
          <p:cNvPr id="11" name="10 CuadroTexto"/>
          <p:cNvSpPr txBox="1"/>
          <p:nvPr/>
        </p:nvSpPr>
        <p:spPr>
          <a:xfrm>
            <a:off x="203201" y="4696824"/>
            <a:ext cx="8798560" cy="938719"/>
          </a:xfrm>
          <a:prstGeom prst="rect">
            <a:avLst/>
          </a:prstGeom>
          <a:noFill/>
        </p:spPr>
        <p:txBody>
          <a:bodyPr wrap="square" rtlCol="0">
            <a:spAutoFit/>
          </a:bodyPr>
          <a:lstStyle/>
          <a:p>
            <a:pPr algn="just"/>
            <a:r>
              <a:rPr lang="es-MX" sz="1100" dirty="0">
                <a:latin typeface="Century Gothic" panose="020B0502020202020204" pitchFamily="34" charset="0"/>
              </a:rPr>
              <a:t>En lo que respecta al portafolio Infonavit (</a:t>
            </a:r>
            <a:r>
              <a:rPr lang="es-MX" sz="1100" dirty="0" err="1">
                <a:latin typeface="Century Gothic" panose="020B0502020202020204" pitchFamily="34" charset="0"/>
              </a:rPr>
              <a:t>Fanvit</a:t>
            </a:r>
            <a:r>
              <a:rPr lang="es-MX" sz="1100" dirty="0">
                <a:latin typeface="Century Gothic" panose="020B0502020202020204" pitchFamily="34" charset="0"/>
              </a:rPr>
              <a:t> + Tesorería), durante el mes de julio se observa un incremento en el valor de mercado principalmente por la recaudación fiscal; el decremento mostrado en el VaR  obedece al incremento de liquidez en la Tesorería.</a:t>
            </a:r>
          </a:p>
          <a:p>
            <a:pPr algn="just"/>
            <a:endParaRPr lang="es-MX" sz="1100" dirty="0">
              <a:latin typeface="Century Gothic" panose="020B0502020202020204" pitchFamily="34" charset="0"/>
            </a:endParaRPr>
          </a:p>
          <a:p>
            <a:pPr algn="just"/>
            <a:r>
              <a:rPr lang="es-MX" sz="1100" dirty="0">
                <a:latin typeface="Century Gothic" panose="020B0502020202020204" pitchFamily="34" charset="0"/>
              </a:rPr>
              <a:t>El consumo de VaR del portafolio global durante el mes se mantuvo dentro del límite global aprobado que es de 0.70%.</a:t>
            </a:r>
          </a:p>
        </p:txBody>
      </p:sp>
      <p:pic>
        <p:nvPicPr>
          <p:cNvPr id="7" name="Picture 2">
            <a:extLst>
              <a:ext uri="{FF2B5EF4-FFF2-40B4-BE49-F238E27FC236}">
                <a16:creationId xmlns:a16="http://schemas.microsoft.com/office/drawing/2014/main" xmlns="" id="{4E416F6A-CF7B-4DC1-B6CD-DBD3FBDD3A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1074" y="1202592"/>
            <a:ext cx="5728572" cy="33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615109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70119" y="3381"/>
            <a:ext cx="6951134" cy="10156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contraparte Infonavit composición del portafolio</a:t>
            </a:r>
            <a:br>
              <a:rPr lang="es-MX" sz="2000" b="1" dirty="0">
                <a:latin typeface="Century Gothic" panose="020B0502020202020204" pitchFamily="34" charset="0"/>
              </a:rPr>
            </a:br>
            <a:r>
              <a:rPr lang="es-MX" sz="2000" b="1" dirty="0">
                <a:latin typeface="Century Gothic" panose="020B0502020202020204" pitchFamily="34" charset="0"/>
              </a:rPr>
              <a:t>Julio 2017 – Coordinación General de Riesgos</a:t>
            </a: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rPr>
              <a:pPr/>
              <a:t>17</a:t>
            </a:fld>
            <a:endParaRPr lang="es-ES">
              <a:solidFill>
                <a:prstClr val="black">
                  <a:tint val="75000"/>
                </a:prstClr>
              </a:solidFill>
            </a:endParaRPr>
          </a:p>
        </p:txBody>
      </p:sp>
      <p:sp>
        <p:nvSpPr>
          <p:cNvPr id="8" name="7 Rectángulo"/>
          <p:cNvSpPr/>
          <p:nvPr/>
        </p:nvSpPr>
        <p:spPr>
          <a:xfrm>
            <a:off x="214119" y="1091937"/>
            <a:ext cx="8472681" cy="307777"/>
          </a:xfrm>
          <a:prstGeom prst="rect">
            <a:avLst/>
          </a:prstGeom>
        </p:spPr>
        <p:txBody>
          <a:bodyPr wrap="square">
            <a:spAutoFit/>
          </a:bodyPr>
          <a:lstStyle/>
          <a:p>
            <a:pPr lvl="0" algn="just"/>
            <a:r>
              <a:rPr lang="es-MX" sz="1400" dirty="0">
                <a:latin typeface="Century Gothic" panose="020B0502020202020204" pitchFamily="34" charset="0"/>
                <a:ea typeface="MS PGothic" pitchFamily="34" charset="-128"/>
                <a:cs typeface="Arial" pitchFamily="34" charset="0"/>
              </a:rPr>
              <a:t>El detalle de las inversiones realizadas al cierre de julio es el siguiente:</a:t>
            </a:r>
          </a:p>
        </p:txBody>
      </p:sp>
      <p:sp>
        <p:nvSpPr>
          <p:cNvPr id="9" name="8 CuadroTexto"/>
          <p:cNvSpPr txBox="1"/>
          <p:nvPr/>
        </p:nvSpPr>
        <p:spPr>
          <a:xfrm>
            <a:off x="827797" y="6046845"/>
            <a:ext cx="7849478" cy="507831"/>
          </a:xfrm>
          <a:prstGeom prst="rect">
            <a:avLst/>
          </a:prstGeom>
          <a:noFill/>
        </p:spPr>
        <p:txBody>
          <a:bodyPr wrap="square" rtlCol="0">
            <a:spAutoFit/>
          </a:bodyPr>
          <a:lstStyle/>
          <a:p>
            <a:r>
              <a:rPr lang="es-MX" sz="900" dirty="0">
                <a:solidFill>
                  <a:prstClr val="black"/>
                </a:solidFill>
              </a:rPr>
              <a:t>Cifras en millones de pesos</a:t>
            </a:r>
          </a:p>
          <a:p>
            <a:pPr defTabSz="457200"/>
            <a:r>
              <a:rPr lang="es-MX" sz="900" dirty="0">
                <a:solidFill>
                  <a:prstClr val="black"/>
                </a:solidFill>
              </a:rPr>
              <a:t>Cifras de Valor de Mercado de VALMER </a:t>
            </a:r>
          </a:p>
          <a:p>
            <a:pPr defTabSz="457200"/>
            <a:endParaRPr lang="es-MX" sz="900" dirty="0">
              <a:solidFill>
                <a:prstClr val="black"/>
              </a:solidFill>
            </a:endParaRPr>
          </a:p>
        </p:txBody>
      </p:sp>
      <p:pic>
        <p:nvPicPr>
          <p:cNvPr id="7" name="Imagen 6">
            <a:extLst>
              <a:ext uri="{FF2B5EF4-FFF2-40B4-BE49-F238E27FC236}">
                <a16:creationId xmlns:a16="http://schemas.microsoft.com/office/drawing/2014/main" xmlns="" id="{96CCDBD0-4F44-4582-932B-B3A8C0A18861}"/>
              </a:ext>
            </a:extLst>
          </p:cNvPr>
          <p:cNvPicPr>
            <a:picLocks noChangeAspect="1"/>
          </p:cNvPicPr>
          <p:nvPr/>
        </p:nvPicPr>
        <p:blipFill>
          <a:blip r:embed="rId3"/>
          <a:stretch>
            <a:fillRect/>
          </a:stretch>
        </p:blipFill>
        <p:spPr>
          <a:xfrm>
            <a:off x="1603419" y="1488054"/>
            <a:ext cx="5694577" cy="4897789"/>
          </a:xfrm>
          <a:prstGeom prst="rect">
            <a:avLst/>
          </a:prstGeom>
        </p:spPr>
      </p:pic>
    </p:spTree>
    <p:extLst>
      <p:ext uri="{BB962C8B-B14F-4D97-AF65-F5344CB8AC3E}">
        <p14:creationId xmlns:p14="http://schemas.microsoft.com/office/powerpoint/2010/main" val="1787508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76891" y="162985"/>
            <a:ext cx="6951134" cy="70788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Resultado de gestión consolidado</a:t>
            </a:r>
            <a:br>
              <a:rPr lang="es-MX" sz="2000" b="1" dirty="0">
                <a:latin typeface="Century Gothic" panose="020B0502020202020204" pitchFamily="34" charset="0"/>
              </a:rPr>
            </a:br>
            <a:r>
              <a:rPr lang="es-MX" sz="2000" b="1" dirty="0">
                <a:latin typeface="Century Gothic" panose="020B0502020202020204" pitchFamily="34" charset="0"/>
              </a:rPr>
              <a:t>Julio 2017 – Coordinación General de Riesgos</a:t>
            </a:r>
          </a:p>
        </p:txBody>
      </p:sp>
      <p:sp>
        <p:nvSpPr>
          <p:cNvPr id="4" name="3 Rectángulo"/>
          <p:cNvSpPr/>
          <p:nvPr/>
        </p:nvSpPr>
        <p:spPr>
          <a:xfrm>
            <a:off x="214118" y="1281044"/>
            <a:ext cx="8472681" cy="523220"/>
          </a:xfrm>
          <a:prstGeom prst="rect">
            <a:avLst/>
          </a:prstGeom>
        </p:spPr>
        <p:txBody>
          <a:bodyPr wrap="square">
            <a:spAutoFit/>
          </a:bodyPr>
          <a:lstStyle/>
          <a:p>
            <a:pPr lvl="0" algn="just"/>
            <a:r>
              <a:rPr lang="es-MX" sz="1400" dirty="0">
                <a:latin typeface="Century Gothic" panose="020B0502020202020204" pitchFamily="34" charset="0"/>
                <a:ea typeface="MS PGothic" pitchFamily="34" charset="-128"/>
                <a:cs typeface="Arial" pitchFamily="34" charset="0"/>
              </a:rPr>
              <a:t>El resultado consolidado al cierre de julio de las inversiones calculado por la CGR fue de </a:t>
            </a:r>
            <a:r>
              <a:rPr lang="es-MX" sz="1400" b="1" dirty="0">
                <a:latin typeface="Century Gothic" panose="020B0502020202020204" pitchFamily="34" charset="0"/>
                <a:ea typeface="MS PGothic" pitchFamily="34" charset="-128"/>
                <a:cs typeface="Arial" pitchFamily="34" charset="0"/>
              </a:rPr>
              <a:t>7,371 </a:t>
            </a:r>
            <a:r>
              <a:rPr lang="es-MX" sz="1400" b="1" dirty="0" err="1">
                <a:latin typeface="Century Gothic" panose="020B0502020202020204" pitchFamily="34" charset="0"/>
                <a:ea typeface="MS PGothic" pitchFamily="34" charset="-128"/>
                <a:cs typeface="Arial" pitchFamily="34" charset="0"/>
              </a:rPr>
              <a:t>mdp</a:t>
            </a:r>
            <a:r>
              <a:rPr lang="es-MX" sz="1400" b="1" dirty="0">
                <a:latin typeface="Century Gothic" panose="020B0502020202020204" pitchFamily="34" charset="0"/>
                <a:ea typeface="MS PGothic" pitchFamily="34" charset="-128"/>
                <a:cs typeface="Arial" pitchFamily="34" charset="0"/>
              </a:rPr>
              <a:t>. </a:t>
            </a:r>
          </a:p>
        </p:txBody>
      </p:sp>
      <p:sp>
        <p:nvSpPr>
          <p:cNvPr id="7" name="6 Marcador de número de diapositiva"/>
          <p:cNvSpPr>
            <a:spLocks noGrp="1"/>
          </p:cNvSpPr>
          <p:nvPr>
            <p:ph type="sldNum" sz="quarter" idx="12"/>
          </p:nvPr>
        </p:nvSpPr>
        <p:spPr/>
        <p:txBody>
          <a:bodyPr/>
          <a:lstStyle/>
          <a:p>
            <a:fld id="{994D2B2F-BC50-EF4E-8B6C-BAC6A0A8BB6B}" type="slidenum">
              <a:rPr lang="es-ES" smtClean="0">
                <a:latin typeface="Century Gothic" panose="020B0502020202020204" pitchFamily="34" charset="0"/>
              </a:rPr>
              <a:pPr/>
              <a:t>18</a:t>
            </a:fld>
            <a:endParaRPr lang="es-ES">
              <a:latin typeface="Century Gothic" panose="020B0502020202020204" pitchFamily="34" charset="0"/>
            </a:endParaRPr>
          </a:p>
        </p:txBody>
      </p:sp>
      <p:sp>
        <p:nvSpPr>
          <p:cNvPr id="8" name="7 CuadroTexto"/>
          <p:cNvSpPr txBox="1"/>
          <p:nvPr/>
        </p:nvSpPr>
        <p:spPr>
          <a:xfrm>
            <a:off x="1073296" y="6125518"/>
            <a:ext cx="7025078" cy="230832"/>
          </a:xfrm>
          <a:prstGeom prst="rect">
            <a:avLst/>
          </a:prstGeom>
          <a:noFill/>
        </p:spPr>
        <p:txBody>
          <a:bodyPr wrap="square" rtlCol="0">
            <a:spAutoFit/>
          </a:bodyPr>
          <a:lstStyle/>
          <a:p>
            <a:r>
              <a:rPr lang="es-MX" sz="900" b="1" dirty="0">
                <a:solidFill>
                  <a:prstClr val="black"/>
                </a:solidFill>
                <a:latin typeface="Century Gothic" panose="020B0502020202020204" pitchFamily="34" charset="0"/>
              </a:rPr>
              <a:t>* TWRR: Tasa de rendimiento ponderada por tiempo </a:t>
            </a:r>
            <a:r>
              <a:rPr lang="es-MX" sz="900" b="1" i="1" dirty="0">
                <a:solidFill>
                  <a:prstClr val="black"/>
                </a:solidFill>
                <a:latin typeface="Century Gothic" panose="020B0502020202020204" pitchFamily="34" charset="0"/>
              </a:rPr>
              <a:t>(Time </a:t>
            </a:r>
            <a:r>
              <a:rPr lang="es-MX" sz="900" b="1" i="1" dirty="0" err="1">
                <a:solidFill>
                  <a:prstClr val="black"/>
                </a:solidFill>
                <a:latin typeface="Century Gothic" panose="020B0502020202020204" pitchFamily="34" charset="0"/>
              </a:rPr>
              <a:t>weighted</a:t>
            </a:r>
            <a:r>
              <a:rPr lang="es-MX" sz="900" b="1" i="1" dirty="0">
                <a:solidFill>
                  <a:prstClr val="black"/>
                </a:solidFill>
                <a:latin typeface="Century Gothic" panose="020B0502020202020204" pitchFamily="34" charset="0"/>
              </a:rPr>
              <a:t> </a:t>
            </a:r>
            <a:r>
              <a:rPr lang="es-MX" sz="900" b="1" i="1" dirty="0" err="1">
                <a:solidFill>
                  <a:prstClr val="black"/>
                </a:solidFill>
                <a:latin typeface="Century Gothic" panose="020B0502020202020204" pitchFamily="34" charset="0"/>
              </a:rPr>
              <a:t>rate</a:t>
            </a:r>
            <a:r>
              <a:rPr lang="es-MX" sz="900" b="1" i="1" dirty="0">
                <a:solidFill>
                  <a:prstClr val="black"/>
                </a:solidFill>
                <a:latin typeface="Century Gothic" panose="020B0502020202020204" pitchFamily="34" charset="0"/>
              </a:rPr>
              <a:t> of </a:t>
            </a:r>
            <a:r>
              <a:rPr lang="es-MX" sz="900" b="1" i="1" dirty="0" err="1">
                <a:solidFill>
                  <a:prstClr val="black"/>
                </a:solidFill>
                <a:latin typeface="Century Gothic" panose="020B0502020202020204" pitchFamily="34" charset="0"/>
              </a:rPr>
              <a:t>return</a:t>
            </a:r>
            <a:r>
              <a:rPr lang="es-MX" sz="900" b="1" i="1" dirty="0">
                <a:solidFill>
                  <a:prstClr val="black"/>
                </a:solidFill>
                <a:latin typeface="Century Gothic" panose="020B0502020202020204" pitchFamily="34" charset="0"/>
              </a:rPr>
              <a:t>)</a:t>
            </a:r>
          </a:p>
        </p:txBody>
      </p:sp>
      <p:pic>
        <p:nvPicPr>
          <p:cNvPr id="9" name="Imagen 8">
            <a:extLst>
              <a:ext uri="{FF2B5EF4-FFF2-40B4-BE49-F238E27FC236}">
                <a16:creationId xmlns:a16="http://schemas.microsoft.com/office/drawing/2014/main" xmlns="" id="{1BA141A0-0833-4ABC-B49E-5BF589C8AF58}"/>
              </a:ext>
            </a:extLst>
          </p:cNvPr>
          <p:cNvPicPr>
            <a:picLocks noChangeAspect="1"/>
          </p:cNvPicPr>
          <p:nvPr/>
        </p:nvPicPr>
        <p:blipFill>
          <a:blip r:embed="rId3"/>
          <a:stretch>
            <a:fillRect/>
          </a:stretch>
        </p:blipFill>
        <p:spPr>
          <a:xfrm>
            <a:off x="905574" y="2033918"/>
            <a:ext cx="7192800" cy="4091600"/>
          </a:xfrm>
          <a:prstGeom prst="rect">
            <a:avLst/>
          </a:prstGeom>
        </p:spPr>
      </p:pic>
    </p:spTree>
    <p:extLst>
      <p:ext uri="{BB962C8B-B14F-4D97-AF65-F5344CB8AC3E}">
        <p14:creationId xmlns:p14="http://schemas.microsoft.com/office/powerpoint/2010/main" val="1635995020"/>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14118" y="1243093"/>
            <a:ext cx="8472681" cy="1169551"/>
          </a:xfrm>
          <a:prstGeom prst="rect">
            <a:avLst/>
          </a:prstGeom>
        </p:spPr>
        <p:txBody>
          <a:bodyPr wrap="square">
            <a:spAutoFit/>
          </a:bodyPr>
          <a:lstStyle/>
          <a:p>
            <a:pPr lvl="0" algn="just"/>
            <a:r>
              <a:rPr lang="es-MX" sz="1400" dirty="0">
                <a:latin typeface="Century Gothic" panose="020B0502020202020204" pitchFamily="34" charset="0"/>
                <a:ea typeface="MS PGothic" pitchFamily="34" charset="-128"/>
                <a:cs typeface="Arial" pitchFamily="34" charset="0"/>
              </a:rPr>
              <a:t>De los 643 </a:t>
            </a:r>
            <a:r>
              <a:rPr lang="es-MX" sz="1400" dirty="0" err="1">
                <a:latin typeface="Century Gothic" panose="020B0502020202020204" pitchFamily="34" charset="0"/>
                <a:ea typeface="MS PGothic" pitchFamily="34" charset="-128"/>
                <a:cs typeface="Arial" pitchFamily="34" charset="0"/>
              </a:rPr>
              <a:t>mdp</a:t>
            </a:r>
            <a:r>
              <a:rPr lang="es-MX" sz="1400" dirty="0">
                <a:latin typeface="Century Gothic" panose="020B0502020202020204" pitchFamily="34" charset="0"/>
                <a:ea typeface="MS PGothic" pitchFamily="34" charset="-128"/>
                <a:cs typeface="Arial" pitchFamily="34" charset="0"/>
              </a:rPr>
              <a:t> de resultado de gestión acumulados en 2017 destacan:</a:t>
            </a:r>
          </a:p>
          <a:p>
            <a:pPr marL="285750" lvl="0" indent="-285750" algn="just">
              <a:buFont typeface="Arial" panose="020B0604020202020204" pitchFamily="34" charset="0"/>
              <a:buChar char="•"/>
            </a:pPr>
            <a:endParaRPr lang="es-MX" sz="1400" dirty="0">
              <a:latin typeface="Century Gothic" panose="020B0502020202020204" pitchFamily="34" charset="0"/>
              <a:ea typeface="MS PGothic" pitchFamily="34" charset="-128"/>
              <a:cs typeface="Arial" pitchFamily="34" charset="0"/>
            </a:endParaRPr>
          </a:p>
          <a:p>
            <a:pPr marL="285750" lvl="0" indent="-285750" algn="just">
              <a:buFont typeface="Arial" panose="020B0604020202020204" pitchFamily="34" charset="0"/>
              <a:buChar char="•"/>
            </a:pPr>
            <a:r>
              <a:rPr lang="es-MX" sz="1400" dirty="0">
                <a:latin typeface="Century Gothic" panose="020B0502020202020204" pitchFamily="34" charset="0"/>
                <a:ea typeface="MS PGothic" pitchFamily="34" charset="-128"/>
                <a:cs typeface="Arial" pitchFamily="34" charset="0"/>
              </a:rPr>
              <a:t>245 </a:t>
            </a:r>
            <a:r>
              <a:rPr lang="es-MX" sz="1400" dirty="0" err="1">
                <a:latin typeface="Century Gothic" panose="020B0502020202020204" pitchFamily="34" charset="0"/>
                <a:ea typeface="MS PGothic" pitchFamily="34" charset="-128"/>
                <a:cs typeface="Arial" pitchFamily="34" charset="0"/>
              </a:rPr>
              <a:t>mdp</a:t>
            </a:r>
            <a:r>
              <a:rPr lang="es-MX" sz="1400" dirty="0">
                <a:latin typeface="Century Gothic" panose="020B0502020202020204" pitchFamily="34" charset="0"/>
                <a:ea typeface="MS PGothic" pitchFamily="34" charset="-128"/>
                <a:cs typeface="Arial" pitchFamily="34" charset="0"/>
              </a:rPr>
              <a:t> que son atribuibles a la intermediación, es decir, compra/venta de instrumentos, así como la ganancia en valuación ante la baja en las curvas de interés.</a:t>
            </a:r>
          </a:p>
          <a:p>
            <a:pPr marL="285750" lvl="0" indent="-285750" algn="just">
              <a:buFont typeface="Arial" panose="020B0604020202020204" pitchFamily="34" charset="0"/>
              <a:buChar char="•"/>
            </a:pPr>
            <a:r>
              <a:rPr lang="es-MX" sz="1400" dirty="0">
                <a:latin typeface="Century Gothic" panose="020B0502020202020204" pitchFamily="34" charset="0"/>
                <a:ea typeface="MS PGothic" pitchFamily="34" charset="-128"/>
                <a:cs typeface="Arial" pitchFamily="34" charset="0"/>
              </a:rPr>
              <a:t>240 </a:t>
            </a:r>
            <a:r>
              <a:rPr lang="es-MX" sz="1400" dirty="0" err="1">
                <a:latin typeface="Century Gothic" panose="020B0502020202020204" pitchFamily="34" charset="0"/>
                <a:ea typeface="MS PGothic" pitchFamily="34" charset="-128"/>
                <a:cs typeface="Arial" pitchFamily="34" charset="0"/>
              </a:rPr>
              <a:t>mdp</a:t>
            </a:r>
            <a:r>
              <a:rPr lang="es-MX" sz="1400" dirty="0">
                <a:latin typeface="Century Gothic" panose="020B0502020202020204" pitchFamily="34" charset="0"/>
                <a:ea typeface="MS PGothic" pitchFamily="34" charset="-128"/>
                <a:cs typeface="Arial" pitchFamily="34" charset="0"/>
              </a:rPr>
              <a:t> al cobro de cupones.</a:t>
            </a:r>
          </a:p>
        </p:txBody>
      </p:sp>
      <p:sp>
        <p:nvSpPr>
          <p:cNvPr id="7" name="6 Marcador de número de diapositiva"/>
          <p:cNvSpPr>
            <a:spLocks noGrp="1"/>
          </p:cNvSpPr>
          <p:nvPr>
            <p:ph type="sldNum" sz="quarter" idx="12"/>
          </p:nvPr>
        </p:nvSpPr>
        <p:spPr/>
        <p:txBody>
          <a:bodyPr/>
          <a:lstStyle/>
          <a:p>
            <a:fld id="{994D2B2F-BC50-EF4E-8B6C-BAC6A0A8BB6B}" type="slidenum">
              <a:rPr lang="es-ES" smtClean="0">
                <a:latin typeface="Century Gothic" panose="020B0502020202020204" pitchFamily="34" charset="0"/>
              </a:rPr>
              <a:pPr/>
              <a:t>19</a:t>
            </a:fld>
            <a:endParaRPr lang="es-ES">
              <a:latin typeface="Century Gothic" panose="020B0502020202020204" pitchFamily="34" charset="0"/>
            </a:endParaRPr>
          </a:p>
        </p:txBody>
      </p:sp>
      <p:sp>
        <p:nvSpPr>
          <p:cNvPr id="8" name="1 Título"/>
          <p:cNvSpPr>
            <a:spLocks noGrp="1"/>
          </p:cNvSpPr>
          <p:nvPr>
            <p:ph type="title"/>
          </p:nvPr>
        </p:nvSpPr>
        <p:spPr>
          <a:xfrm>
            <a:off x="176891" y="162985"/>
            <a:ext cx="6951134" cy="70788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Composición del resultado de gestión </a:t>
            </a:r>
            <a:r>
              <a:rPr lang="es-MX" sz="2000" b="1" dirty="0" err="1">
                <a:latin typeface="Century Gothic" panose="020B0502020202020204" pitchFamily="34" charset="0"/>
              </a:rPr>
              <a:t>Fanvit</a:t>
            </a: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a:latin typeface="Century Gothic" panose="020B0502020202020204" pitchFamily="34" charset="0"/>
              </a:rPr>
              <a:t>Julio 2017 – Coordinación General de Riesgos</a:t>
            </a:r>
          </a:p>
        </p:txBody>
      </p:sp>
      <p:sp>
        <p:nvSpPr>
          <p:cNvPr id="9" name="5 CuadroTexto">
            <a:extLst>
              <a:ext uri="{FF2B5EF4-FFF2-40B4-BE49-F238E27FC236}">
                <a16:creationId xmlns:a16="http://schemas.microsoft.com/office/drawing/2014/main" xmlns="" id="{4B3DE370-96E1-49C2-8BFA-91989E009FF3}"/>
              </a:ext>
            </a:extLst>
          </p:cNvPr>
          <p:cNvSpPr txBox="1"/>
          <p:nvPr/>
        </p:nvSpPr>
        <p:spPr>
          <a:xfrm>
            <a:off x="0" y="5682482"/>
            <a:ext cx="1502227" cy="369332"/>
          </a:xfrm>
          <a:prstGeom prst="rect">
            <a:avLst/>
          </a:prstGeom>
          <a:noFill/>
        </p:spPr>
        <p:txBody>
          <a:bodyPr wrap="square" rtlCol="0">
            <a:spAutoFit/>
          </a:bodyPr>
          <a:lstStyle/>
          <a:p>
            <a:r>
              <a:rPr lang="es-MX" sz="900" b="1" i="1" dirty="0">
                <a:latin typeface="Century Gothic" panose="020B0502020202020204" pitchFamily="34" charset="0"/>
              </a:rPr>
              <a:t>Cifras en millones de pesos</a:t>
            </a:r>
            <a:endParaRPr lang="es-MX" sz="2000" b="1" i="1" dirty="0">
              <a:latin typeface="Century Gothic" panose="020B0502020202020204" pitchFamily="34" charset="0"/>
            </a:endParaRPr>
          </a:p>
        </p:txBody>
      </p:sp>
      <p:graphicFrame>
        <p:nvGraphicFramePr>
          <p:cNvPr id="11" name="1 Gráfico" title="fff">
            <a:extLst>
              <a:ext uri="{FF2B5EF4-FFF2-40B4-BE49-F238E27FC236}">
                <a16:creationId xmlns:a16="http://schemas.microsoft.com/office/drawing/2014/main" xmlns="" id="{BA89F908-4A2D-4A37-BC70-9646D14CC790}"/>
              </a:ext>
            </a:extLst>
          </p:cNvPr>
          <p:cNvGraphicFramePr>
            <a:graphicFrameLocks/>
          </p:cNvGraphicFramePr>
          <p:nvPr>
            <p:extLst>
              <p:ext uri="{D42A27DB-BD31-4B8C-83A1-F6EECF244321}">
                <p14:modId xmlns:p14="http://schemas.microsoft.com/office/powerpoint/2010/main" val="2988752353"/>
              </p:ext>
            </p:extLst>
          </p:nvPr>
        </p:nvGraphicFramePr>
        <p:xfrm>
          <a:off x="104775" y="2412644"/>
          <a:ext cx="8934450" cy="313106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4135121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6891" y="1093371"/>
            <a:ext cx="8757162" cy="5262979"/>
          </a:xfrm>
          <a:prstGeom prst="rect">
            <a:avLst/>
          </a:prstGeom>
        </p:spPr>
        <p:txBody>
          <a:bodyPr wrap="square">
            <a:spAutoFit/>
          </a:bodyPr>
          <a:lstStyle/>
          <a:p>
            <a:r>
              <a:rPr lang="es-MX" sz="1200" b="1" dirty="0">
                <a:latin typeface="Century Gothic" panose="020B0502020202020204" pitchFamily="34" charset="0"/>
              </a:rPr>
              <a:t>1.- </a:t>
            </a:r>
            <a:r>
              <a:rPr lang="es-MX" sz="1200" b="1" dirty="0" err="1">
                <a:latin typeface="Century Gothic" panose="020B0502020202020204" pitchFamily="34" charset="0"/>
              </a:rPr>
              <a:t>Fanvit</a:t>
            </a:r>
            <a:endParaRPr lang="es-MX" sz="1200" b="1" dirty="0">
              <a:latin typeface="Century Gothic" panose="020B0502020202020204" pitchFamily="34" charset="0"/>
            </a:endParaRPr>
          </a:p>
          <a:p>
            <a:endParaRPr lang="es-MX" sz="1200" dirty="0">
              <a:latin typeface="Century Gothic" panose="020B0502020202020204" pitchFamily="34" charset="0"/>
            </a:endParaRPr>
          </a:p>
          <a:p>
            <a:r>
              <a:rPr lang="es-MX" sz="1200" b="1" dirty="0">
                <a:latin typeface="Century Gothic" panose="020B0502020202020204" pitchFamily="34" charset="0"/>
              </a:rPr>
              <a:t>Resultado en el mes de julio de +643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con lo anterior, el resultado acumulado del año es de </a:t>
            </a:r>
            <a:r>
              <a:rPr lang="es-MX" sz="1200" b="1" dirty="0">
                <a:latin typeface="Century Gothic" panose="020B0502020202020204" pitchFamily="34" charset="0"/>
              </a:rPr>
              <a:t>6,070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que</a:t>
            </a:r>
            <a:r>
              <a:rPr lang="es-MX" sz="1200" b="1" dirty="0">
                <a:latin typeface="Century Gothic" panose="020B0502020202020204" pitchFamily="34" charset="0"/>
              </a:rPr>
              <a:t> </a:t>
            </a:r>
            <a:r>
              <a:rPr lang="es-MX" sz="1200" dirty="0">
                <a:latin typeface="Century Gothic" panose="020B0502020202020204" pitchFamily="34" charset="0"/>
              </a:rPr>
              <a:t>representa una </a:t>
            </a:r>
            <a:r>
              <a:rPr lang="es-MX" sz="1200" b="1" i="1" dirty="0">
                <a:latin typeface="Century Gothic" panose="020B0502020202020204" pitchFamily="34" charset="0"/>
              </a:rPr>
              <a:t>TWRR</a:t>
            </a:r>
            <a:r>
              <a:rPr lang="es-MX" sz="1200" b="1" dirty="0">
                <a:latin typeface="Century Gothic" panose="020B0502020202020204" pitchFamily="34" charset="0"/>
              </a:rPr>
              <a:t> de 10.03% en el 2017.</a:t>
            </a:r>
            <a:r>
              <a:rPr lang="es-MX" sz="1200" i="1" dirty="0">
                <a:latin typeface="Century Gothic" panose="020B0502020202020204" pitchFamily="34" charset="0"/>
              </a:rPr>
              <a:t> </a:t>
            </a:r>
            <a:endParaRPr lang="es-MX" sz="1200" dirty="0">
              <a:latin typeface="Century Gothic" panose="020B0502020202020204" pitchFamily="34" charset="0"/>
            </a:endParaRPr>
          </a:p>
          <a:p>
            <a:pPr marL="355600" lvl="1" indent="-171450">
              <a:buFont typeface="Arial" panose="020B0604020202020204" pitchFamily="34" charset="0"/>
              <a:buChar char="•"/>
            </a:pPr>
            <a:r>
              <a:rPr lang="es-MX" sz="1200" b="1" dirty="0">
                <a:latin typeface="Century Gothic" panose="020B0502020202020204" pitchFamily="34" charset="0"/>
              </a:rPr>
              <a:t>Bonos gubernamentales</a:t>
            </a:r>
            <a:r>
              <a:rPr lang="es-MX" sz="1200" dirty="0">
                <a:latin typeface="Century Gothic" panose="020B0502020202020204" pitchFamily="34" charset="0"/>
              </a:rPr>
              <a:t>, plusvalía de </a:t>
            </a:r>
            <a:r>
              <a:rPr lang="es-MX" sz="1200" b="1" dirty="0">
                <a:latin typeface="Century Gothic" panose="020B0502020202020204" pitchFamily="34" charset="0"/>
              </a:rPr>
              <a:t>+323 </a:t>
            </a:r>
            <a:r>
              <a:rPr lang="es-MX" sz="1200" b="1" dirty="0" err="1">
                <a:latin typeface="Century Gothic" panose="020B0502020202020204" pitchFamily="34" charset="0"/>
              </a:rPr>
              <a:t>mdp</a:t>
            </a:r>
            <a:r>
              <a:rPr lang="es-MX" sz="1200" b="1" dirty="0">
                <a:latin typeface="Century Gothic" panose="020B0502020202020204" pitchFamily="34" charset="0"/>
              </a:rPr>
              <a:t> </a:t>
            </a:r>
            <a:endParaRPr lang="es-MX" sz="1200" dirty="0">
              <a:latin typeface="Century Gothic" panose="020B0502020202020204" pitchFamily="34" charset="0"/>
            </a:endParaRPr>
          </a:p>
          <a:p>
            <a:pPr marL="628650" lvl="1" indent="-171450">
              <a:buFont typeface="Courier New" panose="02070309020205020404" pitchFamily="49" charset="0"/>
              <a:buChar char="o"/>
            </a:pPr>
            <a:r>
              <a:rPr lang="es-MX" sz="1200" i="1" dirty="0">
                <a:latin typeface="Century Gothic" panose="020B0502020202020204" pitchFamily="34" charset="0"/>
              </a:rPr>
              <a:t>resultado por el cobro de cupones (+144 </a:t>
            </a:r>
            <a:r>
              <a:rPr lang="es-MX" sz="1200" i="1" dirty="0" err="1">
                <a:latin typeface="Century Gothic" panose="020B0502020202020204" pitchFamily="34" charset="0"/>
              </a:rPr>
              <a:t>mdp</a:t>
            </a:r>
            <a:r>
              <a:rPr lang="es-MX" sz="1200" i="1" dirty="0">
                <a:latin typeface="Century Gothic" panose="020B0502020202020204" pitchFamily="34" charset="0"/>
              </a:rPr>
              <a:t>) y plusvalía por valuación e intermediación (+179 </a:t>
            </a:r>
            <a:r>
              <a:rPr lang="es-MX" sz="1200" i="1" dirty="0" err="1">
                <a:latin typeface="Century Gothic" panose="020B0502020202020204" pitchFamily="34" charset="0"/>
              </a:rPr>
              <a:t>mdp</a:t>
            </a:r>
            <a:r>
              <a:rPr lang="es-MX" sz="1200" i="1" dirty="0">
                <a:latin typeface="Century Gothic" panose="020B0502020202020204" pitchFamily="34" charset="0"/>
              </a:rPr>
              <a:t>)</a:t>
            </a:r>
            <a:endParaRPr lang="es-MX" sz="1200" dirty="0">
              <a:latin typeface="Century Gothic" panose="020B0502020202020204" pitchFamily="34" charset="0"/>
            </a:endParaRPr>
          </a:p>
          <a:p>
            <a:pPr marL="355600" indent="-171450">
              <a:buFont typeface="Arial" panose="020B0604020202020204" pitchFamily="34" charset="0"/>
              <a:buChar char="•"/>
            </a:pPr>
            <a:r>
              <a:rPr lang="es-MX" sz="1200" b="1" dirty="0">
                <a:latin typeface="Century Gothic" panose="020B0502020202020204" pitchFamily="34" charset="0"/>
              </a:rPr>
              <a:t>Bonos corporativos</a:t>
            </a:r>
            <a:r>
              <a:rPr lang="es-MX" sz="1200" dirty="0">
                <a:latin typeface="Century Gothic" panose="020B0502020202020204" pitchFamily="34" charset="0"/>
              </a:rPr>
              <a:t>, resultado de </a:t>
            </a:r>
            <a:r>
              <a:rPr lang="es-MX" sz="1200" b="1" dirty="0">
                <a:latin typeface="Century Gothic" panose="020B0502020202020204" pitchFamily="34" charset="0"/>
              </a:rPr>
              <a:t>+79 </a:t>
            </a:r>
            <a:r>
              <a:rPr lang="es-MX" sz="1200" b="1" dirty="0" err="1">
                <a:latin typeface="Century Gothic" panose="020B0502020202020204" pitchFamily="34" charset="0"/>
              </a:rPr>
              <a:t>mdp</a:t>
            </a:r>
            <a:endParaRPr lang="es-MX" sz="1200" dirty="0">
              <a:latin typeface="Century Gothic" panose="020B0502020202020204" pitchFamily="34" charset="0"/>
            </a:endParaRPr>
          </a:p>
          <a:p>
            <a:pPr marL="628650" lvl="1" indent="-171450">
              <a:buFont typeface="Courier New" panose="02070309020205020404" pitchFamily="49" charset="0"/>
              <a:buChar char="o"/>
            </a:pPr>
            <a:r>
              <a:rPr lang="es-MX" sz="1200" i="1" dirty="0">
                <a:latin typeface="Century Gothic" panose="020B0502020202020204" pitchFamily="34" charset="0"/>
              </a:rPr>
              <a:t>resultado por el cobro de cupones y amortizaciones de principal.</a:t>
            </a:r>
            <a:endParaRPr lang="es-MX" sz="1200" dirty="0">
              <a:latin typeface="Century Gothic" panose="020B0502020202020204" pitchFamily="34" charset="0"/>
            </a:endParaRPr>
          </a:p>
          <a:p>
            <a:pPr marL="628650" lvl="1" indent="-171450">
              <a:buFont typeface="Courier New" panose="02070309020205020404" pitchFamily="49" charset="0"/>
              <a:buChar char="o"/>
            </a:pPr>
            <a:r>
              <a:rPr lang="es-MX" sz="1200" i="1" dirty="0">
                <a:latin typeface="Century Gothic" panose="020B0502020202020204" pitchFamily="34" charset="0"/>
              </a:rPr>
              <a:t>venta de posiciones por alrededor de 1,300 millones de pesos.</a:t>
            </a:r>
            <a:endParaRPr lang="es-MX" sz="1200" dirty="0">
              <a:latin typeface="Century Gothic" panose="020B0502020202020204" pitchFamily="34" charset="0"/>
            </a:endParaRPr>
          </a:p>
          <a:p>
            <a:pPr marL="355600" indent="-171450">
              <a:buFont typeface="Arial" panose="020B0604020202020204" pitchFamily="34" charset="0"/>
              <a:buChar char="•"/>
            </a:pPr>
            <a:r>
              <a:rPr lang="es-MX" sz="1200" b="1" dirty="0">
                <a:latin typeface="Century Gothic" panose="020B0502020202020204" pitchFamily="34" charset="0"/>
              </a:rPr>
              <a:t>Renta variable,</a:t>
            </a:r>
            <a:r>
              <a:rPr lang="es-MX" sz="1200" dirty="0">
                <a:latin typeface="Century Gothic" panose="020B0502020202020204" pitchFamily="34" charset="0"/>
              </a:rPr>
              <a:t> resultado de </a:t>
            </a:r>
            <a:r>
              <a:rPr lang="es-MX" sz="1200" b="1" dirty="0">
                <a:latin typeface="Century Gothic" panose="020B0502020202020204" pitchFamily="34" charset="0"/>
              </a:rPr>
              <a:t>+75 </a:t>
            </a:r>
            <a:r>
              <a:rPr lang="es-MX" sz="1200" b="1" dirty="0" err="1">
                <a:latin typeface="Century Gothic" panose="020B0502020202020204" pitchFamily="34" charset="0"/>
              </a:rPr>
              <a:t>mdp</a:t>
            </a:r>
            <a:endParaRPr lang="es-MX" sz="1200" dirty="0">
              <a:latin typeface="Century Gothic" panose="020B0502020202020204" pitchFamily="34" charset="0"/>
            </a:endParaRPr>
          </a:p>
          <a:p>
            <a:pPr marL="628650" lvl="1" indent="-171450">
              <a:buFont typeface="Courier New" panose="02070309020205020404" pitchFamily="49" charset="0"/>
              <a:buChar char="o"/>
            </a:pPr>
            <a:r>
              <a:rPr lang="es-MX" sz="1200" dirty="0">
                <a:latin typeface="Century Gothic" panose="020B0502020202020204" pitchFamily="34" charset="0"/>
              </a:rPr>
              <a:t> </a:t>
            </a:r>
            <a:r>
              <a:rPr lang="es-MX" sz="1200" i="1" dirty="0">
                <a:latin typeface="Century Gothic" panose="020B0502020202020204" pitchFamily="34" charset="0"/>
              </a:rPr>
              <a:t>plusvalía en acciones y </a:t>
            </a:r>
            <a:r>
              <a:rPr lang="es-MX" sz="1200" i="1" dirty="0" err="1">
                <a:latin typeface="Century Gothic" panose="020B0502020202020204" pitchFamily="34" charset="0"/>
              </a:rPr>
              <a:t>trac’s</a:t>
            </a:r>
            <a:r>
              <a:rPr lang="es-MX" sz="1200" i="1" dirty="0">
                <a:latin typeface="Century Gothic" panose="020B0502020202020204" pitchFamily="34" charset="0"/>
              </a:rPr>
              <a:t> nacionales y extranjeros.</a:t>
            </a:r>
            <a:endParaRPr lang="es-MX" sz="1200" dirty="0">
              <a:latin typeface="Century Gothic" panose="020B0502020202020204" pitchFamily="34" charset="0"/>
            </a:endParaRPr>
          </a:p>
          <a:p>
            <a:pPr marL="628650" lvl="1" indent="-171450">
              <a:buFont typeface="Courier New" panose="02070309020205020404" pitchFamily="49" charset="0"/>
              <a:buChar char="o"/>
            </a:pPr>
            <a:r>
              <a:rPr lang="es-MX" sz="1200" dirty="0">
                <a:latin typeface="Century Gothic" panose="020B0502020202020204" pitchFamily="34" charset="0"/>
              </a:rPr>
              <a:t> </a:t>
            </a:r>
            <a:r>
              <a:rPr lang="es-MX" sz="1200" i="1" dirty="0">
                <a:latin typeface="Century Gothic" panose="020B0502020202020204" pitchFamily="34" charset="0"/>
              </a:rPr>
              <a:t>resultado por cobro de dividendos +48 </a:t>
            </a:r>
            <a:r>
              <a:rPr lang="es-MX" sz="1200" i="1" dirty="0" err="1">
                <a:latin typeface="Century Gothic" panose="020B0502020202020204" pitchFamily="34" charset="0"/>
              </a:rPr>
              <a:t>mdp</a:t>
            </a:r>
            <a:r>
              <a:rPr lang="es-MX" sz="1200" i="1" dirty="0">
                <a:latin typeface="Century Gothic" panose="020B0502020202020204" pitchFamily="34" charset="0"/>
              </a:rPr>
              <a:t>.</a:t>
            </a:r>
            <a:endParaRPr lang="es-MX" sz="1200" dirty="0">
              <a:latin typeface="Century Gothic" panose="020B0502020202020204" pitchFamily="34" charset="0"/>
            </a:endParaRPr>
          </a:p>
          <a:p>
            <a:pPr marL="355600" indent="-171450">
              <a:buFont typeface="Arial" panose="020B0604020202020204" pitchFamily="34" charset="0"/>
              <a:buChar char="•"/>
            </a:pPr>
            <a:r>
              <a:rPr lang="es-MX" sz="1200" b="1" dirty="0">
                <a:latin typeface="Century Gothic" panose="020B0502020202020204" pitchFamily="34" charset="0"/>
              </a:rPr>
              <a:t>Bonos de empresas productivas del estado (PEMEX y CFE)</a:t>
            </a:r>
            <a:r>
              <a:rPr lang="es-MX" sz="1200" dirty="0">
                <a:latin typeface="Century Gothic" panose="020B0502020202020204" pitchFamily="34" charset="0"/>
              </a:rPr>
              <a:t>, resultado de </a:t>
            </a:r>
            <a:r>
              <a:rPr lang="es-MX" sz="1200" b="1" dirty="0">
                <a:latin typeface="Century Gothic" panose="020B0502020202020204" pitchFamily="34" charset="0"/>
              </a:rPr>
              <a:t>+48 </a:t>
            </a:r>
            <a:r>
              <a:rPr lang="es-MX" sz="1200" b="1" dirty="0" err="1">
                <a:latin typeface="Century Gothic" panose="020B0502020202020204" pitchFamily="34" charset="0"/>
              </a:rPr>
              <a:t>mdp</a:t>
            </a:r>
            <a:endParaRPr lang="es-MX" sz="1200" dirty="0">
              <a:latin typeface="Century Gothic" panose="020B0502020202020204" pitchFamily="34" charset="0"/>
            </a:endParaRPr>
          </a:p>
          <a:p>
            <a:pPr lvl="1"/>
            <a:r>
              <a:rPr lang="es-MX" sz="1200" dirty="0">
                <a:latin typeface="Century Gothic" panose="020B0502020202020204" pitchFamily="34" charset="0"/>
              </a:rPr>
              <a:t>o    </a:t>
            </a:r>
            <a:r>
              <a:rPr lang="es-MX" sz="1200" i="1" dirty="0">
                <a:latin typeface="Century Gothic" panose="020B0502020202020204" pitchFamily="34" charset="0"/>
              </a:rPr>
              <a:t>resultado por valuación y cobro de cupones. </a:t>
            </a:r>
            <a:endParaRPr lang="es-MX" sz="1200" dirty="0">
              <a:latin typeface="Century Gothic" panose="020B0502020202020204" pitchFamily="34" charset="0"/>
            </a:endParaRPr>
          </a:p>
          <a:p>
            <a:pPr marL="355600" indent="-171450">
              <a:buFont typeface="Arial" panose="020B0604020202020204" pitchFamily="34" charset="0"/>
              <a:buChar char="•"/>
            </a:pPr>
            <a:r>
              <a:rPr lang="es-MX" sz="1200" b="1" dirty="0">
                <a:latin typeface="Century Gothic" panose="020B0502020202020204" pitchFamily="34" charset="0"/>
              </a:rPr>
              <a:t>Notas Estructuradas</a:t>
            </a:r>
            <a:r>
              <a:rPr lang="es-MX" sz="1200" dirty="0">
                <a:latin typeface="Century Gothic" panose="020B0502020202020204" pitchFamily="34" charset="0"/>
              </a:rPr>
              <a:t>, resultado de </a:t>
            </a:r>
            <a:r>
              <a:rPr lang="es-MX" sz="1200" b="1" dirty="0">
                <a:latin typeface="Century Gothic" panose="020B0502020202020204" pitchFamily="34" charset="0"/>
              </a:rPr>
              <a:t>+12 </a:t>
            </a:r>
            <a:r>
              <a:rPr lang="es-MX" sz="1200" b="1" dirty="0" err="1">
                <a:latin typeface="Century Gothic" panose="020B0502020202020204" pitchFamily="34" charset="0"/>
              </a:rPr>
              <a:t>mdp</a:t>
            </a:r>
            <a:endParaRPr lang="es-MX" sz="1200" dirty="0">
              <a:latin typeface="Century Gothic" panose="020B0502020202020204" pitchFamily="34" charset="0"/>
            </a:endParaRPr>
          </a:p>
          <a:p>
            <a:pPr marL="355600" indent="-171450">
              <a:buFont typeface="Arial" panose="020B0604020202020204" pitchFamily="34" charset="0"/>
              <a:buChar char="•"/>
            </a:pPr>
            <a:r>
              <a:rPr lang="es-MX" sz="1200" b="1" dirty="0">
                <a:latin typeface="Century Gothic" panose="020B0502020202020204" pitchFamily="34" charset="0"/>
              </a:rPr>
              <a:t>Fibras</a:t>
            </a:r>
            <a:r>
              <a:rPr lang="es-MX" sz="1200" dirty="0">
                <a:latin typeface="Century Gothic" panose="020B0502020202020204" pitchFamily="34" charset="0"/>
              </a:rPr>
              <a:t>, resultado de </a:t>
            </a:r>
            <a:r>
              <a:rPr lang="es-MX" sz="1200" b="1" dirty="0">
                <a:latin typeface="Century Gothic" panose="020B0502020202020204" pitchFamily="34" charset="0"/>
              </a:rPr>
              <a:t>+12 </a:t>
            </a:r>
            <a:r>
              <a:rPr lang="es-MX" sz="1200" b="1" dirty="0" err="1">
                <a:latin typeface="Century Gothic" panose="020B0502020202020204" pitchFamily="34" charset="0"/>
              </a:rPr>
              <a:t>mdp</a:t>
            </a:r>
            <a:r>
              <a:rPr lang="es-MX" sz="1200" b="1" dirty="0">
                <a:latin typeface="Century Gothic" panose="020B0502020202020204" pitchFamily="34" charset="0"/>
              </a:rPr>
              <a:t>,</a:t>
            </a:r>
            <a:r>
              <a:rPr lang="es-MX" sz="1200" dirty="0">
                <a:latin typeface="Century Gothic" panose="020B0502020202020204" pitchFamily="34" charset="0"/>
              </a:rPr>
              <a:t> </a:t>
            </a:r>
          </a:p>
          <a:p>
            <a:pPr marL="628650" lvl="1" indent="-171450">
              <a:buFont typeface="Courier New" panose="02070309020205020404" pitchFamily="49" charset="0"/>
              <a:buChar char="o"/>
            </a:pPr>
            <a:r>
              <a:rPr lang="es-MX" sz="1200" i="1" dirty="0">
                <a:latin typeface="Century Gothic" panose="020B0502020202020204" pitchFamily="34" charset="0"/>
              </a:rPr>
              <a:t>compra de 1,200 </a:t>
            </a:r>
            <a:r>
              <a:rPr lang="es-MX" sz="1200" i="1" dirty="0" err="1">
                <a:latin typeface="Century Gothic" panose="020B0502020202020204" pitchFamily="34" charset="0"/>
              </a:rPr>
              <a:t>mdp</a:t>
            </a:r>
            <a:r>
              <a:rPr lang="es-MX" sz="1200" i="1" dirty="0">
                <a:latin typeface="Century Gothic" panose="020B0502020202020204" pitchFamily="34" charset="0"/>
              </a:rPr>
              <a:t> en el mes, el incremento de posición en el año ha sido alrededor de 375%.</a:t>
            </a:r>
            <a:endParaRPr lang="es-MX" sz="1200" dirty="0">
              <a:latin typeface="Century Gothic" panose="020B0502020202020204" pitchFamily="34" charset="0"/>
            </a:endParaRPr>
          </a:p>
          <a:p>
            <a:pPr marL="355600" indent="-171450">
              <a:buFont typeface="Arial" panose="020B0604020202020204" pitchFamily="34" charset="0"/>
              <a:buChar char="•"/>
            </a:pPr>
            <a:r>
              <a:rPr lang="es-MX" sz="1200" b="1" dirty="0" err="1">
                <a:latin typeface="Century Gothic" panose="020B0502020202020204" pitchFamily="34" charset="0"/>
              </a:rPr>
              <a:t>PRLV’s</a:t>
            </a:r>
            <a:r>
              <a:rPr lang="es-MX" sz="1200" dirty="0">
                <a:latin typeface="Century Gothic" panose="020B0502020202020204" pitchFamily="34" charset="0"/>
              </a:rPr>
              <a:t>, resultado de </a:t>
            </a:r>
            <a:r>
              <a:rPr lang="es-MX" sz="1200" b="1" dirty="0">
                <a:latin typeface="Century Gothic" panose="020B0502020202020204" pitchFamily="34" charset="0"/>
              </a:rPr>
              <a:t>+36 </a:t>
            </a:r>
            <a:r>
              <a:rPr lang="es-MX" sz="1200" b="1" dirty="0" err="1">
                <a:latin typeface="Century Gothic" panose="020B0502020202020204" pitchFamily="34" charset="0"/>
              </a:rPr>
              <a:t>mdp</a:t>
            </a:r>
            <a:r>
              <a:rPr lang="es-MX" sz="1200" b="1" dirty="0">
                <a:latin typeface="Century Gothic" panose="020B0502020202020204" pitchFamily="34" charset="0"/>
              </a:rPr>
              <a:t>.</a:t>
            </a:r>
            <a:endParaRPr lang="es-MX" sz="1200" dirty="0">
              <a:latin typeface="Century Gothic" panose="020B0502020202020204" pitchFamily="34" charset="0"/>
            </a:endParaRPr>
          </a:p>
          <a:p>
            <a:pPr marL="355600" indent="-171450">
              <a:buFont typeface="Arial" panose="020B0604020202020204" pitchFamily="34" charset="0"/>
              <a:buChar char="•"/>
            </a:pPr>
            <a:r>
              <a:rPr lang="es-MX" sz="1200" b="1" dirty="0">
                <a:latin typeface="Century Gothic" panose="020B0502020202020204" pitchFamily="34" charset="0"/>
              </a:rPr>
              <a:t>Reportos</a:t>
            </a:r>
            <a:r>
              <a:rPr lang="es-MX" sz="1200" dirty="0">
                <a:latin typeface="Century Gothic" panose="020B0502020202020204" pitchFamily="34" charset="0"/>
              </a:rPr>
              <a:t>, resultado de </a:t>
            </a:r>
            <a:r>
              <a:rPr lang="es-MX" sz="1200" b="1" dirty="0">
                <a:latin typeface="Century Gothic" panose="020B0502020202020204" pitchFamily="34" charset="0"/>
              </a:rPr>
              <a:t>+58 </a:t>
            </a:r>
            <a:r>
              <a:rPr lang="es-MX" sz="1200" b="1" dirty="0" err="1">
                <a:latin typeface="Century Gothic" panose="020B0502020202020204" pitchFamily="34" charset="0"/>
              </a:rPr>
              <a:t>mdp</a:t>
            </a:r>
            <a:endParaRPr lang="es-MX" sz="1200" dirty="0">
              <a:latin typeface="Century Gothic" panose="020B0502020202020204" pitchFamily="34" charset="0"/>
            </a:endParaRPr>
          </a:p>
          <a:p>
            <a:r>
              <a:rPr lang="es-MX" sz="1200" i="1" dirty="0">
                <a:latin typeface="Century Gothic" panose="020B0502020202020204" pitchFamily="34" charset="0"/>
              </a:rPr>
              <a:t> </a:t>
            </a:r>
            <a:endParaRPr lang="es-MX" sz="1200" dirty="0">
              <a:latin typeface="Century Gothic" panose="020B0502020202020204" pitchFamily="34" charset="0"/>
            </a:endParaRPr>
          </a:p>
          <a:p>
            <a:r>
              <a:rPr lang="es-MX" sz="1200" b="1" dirty="0">
                <a:latin typeface="Century Gothic" panose="020B0502020202020204" pitchFamily="34" charset="0"/>
              </a:rPr>
              <a:t>2.- Tesorería</a:t>
            </a:r>
          </a:p>
          <a:p>
            <a:endParaRPr lang="es-MX" sz="1200" dirty="0">
              <a:latin typeface="Century Gothic" panose="020B0502020202020204" pitchFamily="34" charset="0"/>
            </a:endParaRPr>
          </a:p>
          <a:p>
            <a:r>
              <a:rPr lang="es-MX" sz="1200" dirty="0">
                <a:latin typeface="Century Gothic" panose="020B0502020202020204" pitchFamily="34" charset="0"/>
              </a:rPr>
              <a:t> </a:t>
            </a:r>
            <a:r>
              <a:rPr lang="es-MX" sz="1200" b="1" dirty="0">
                <a:latin typeface="Century Gothic" panose="020B0502020202020204" pitchFamily="34" charset="0"/>
              </a:rPr>
              <a:t>Resultado en el mes de julio de +142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con lo anterior, el resultado acumulado del año es de </a:t>
            </a:r>
            <a:r>
              <a:rPr lang="es-MX" sz="1200" b="1" dirty="0">
                <a:latin typeface="Century Gothic" panose="020B0502020202020204" pitchFamily="34" charset="0"/>
              </a:rPr>
              <a:t>1,301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que</a:t>
            </a:r>
            <a:r>
              <a:rPr lang="es-MX" sz="1200" b="1" dirty="0">
                <a:latin typeface="Century Gothic" panose="020B0502020202020204" pitchFamily="34" charset="0"/>
              </a:rPr>
              <a:t> </a:t>
            </a:r>
            <a:r>
              <a:rPr lang="es-MX" sz="1200" dirty="0">
                <a:latin typeface="Century Gothic" panose="020B0502020202020204" pitchFamily="34" charset="0"/>
              </a:rPr>
              <a:t>representa una </a:t>
            </a:r>
            <a:r>
              <a:rPr lang="es-MX" sz="1200" b="1" i="1" dirty="0">
                <a:latin typeface="Century Gothic" panose="020B0502020202020204" pitchFamily="34" charset="0"/>
              </a:rPr>
              <a:t>TWRR</a:t>
            </a:r>
            <a:r>
              <a:rPr lang="es-MX" sz="1200" b="1" dirty="0">
                <a:latin typeface="Century Gothic" panose="020B0502020202020204" pitchFamily="34" charset="0"/>
              </a:rPr>
              <a:t> de 6.60% en el 2017.</a:t>
            </a:r>
            <a:r>
              <a:rPr lang="es-MX" sz="1200" i="1" dirty="0">
                <a:latin typeface="Century Gothic" panose="020B0502020202020204" pitchFamily="34" charset="0"/>
              </a:rPr>
              <a:t>     </a:t>
            </a:r>
            <a:endParaRPr lang="es-MX" sz="1200" dirty="0">
              <a:latin typeface="Century Gothic" panose="020B0502020202020204" pitchFamily="34" charset="0"/>
            </a:endParaRPr>
          </a:p>
          <a:p>
            <a:pPr marL="355600" indent="-171450">
              <a:buFont typeface="Arial" panose="020B0604020202020204" pitchFamily="34" charset="0"/>
              <a:buChar char="•"/>
            </a:pPr>
            <a:r>
              <a:rPr lang="es-MX" sz="1200" i="1" dirty="0">
                <a:latin typeface="Century Gothic" panose="020B0502020202020204" pitchFamily="34" charset="0"/>
              </a:rPr>
              <a:t>Resultado producto del cobro y devengo de primas asociadas a inversiones en reportos.</a:t>
            </a:r>
            <a:endParaRPr lang="es-MX" sz="1200" dirty="0">
              <a:latin typeface="Century Gothic" panose="020B0502020202020204" pitchFamily="34" charset="0"/>
            </a:endParaRPr>
          </a:p>
          <a:p>
            <a:r>
              <a:rPr lang="es-MX" sz="1200" dirty="0">
                <a:latin typeface="Century Gothic" panose="020B0502020202020204" pitchFamily="34" charset="0"/>
              </a:rPr>
              <a:t> </a:t>
            </a:r>
          </a:p>
          <a:p>
            <a:r>
              <a:rPr lang="es-MX" sz="1200" b="1" dirty="0">
                <a:latin typeface="Century Gothic" panose="020B0502020202020204" pitchFamily="34" charset="0"/>
              </a:rPr>
              <a:t>El resultado de las inversiones contribuyen al resultado anual del Instituto en 7,371 </a:t>
            </a:r>
            <a:r>
              <a:rPr lang="es-MX" sz="1200" b="1" dirty="0" err="1">
                <a:latin typeface="Century Gothic" panose="020B0502020202020204" pitchFamily="34" charset="0"/>
              </a:rPr>
              <a:t>mdp</a:t>
            </a:r>
            <a:r>
              <a:rPr lang="es-MX" sz="1200" b="1" dirty="0">
                <a:latin typeface="Century Gothic" panose="020B0502020202020204" pitchFamily="34" charset="0"/>
              </a:rPr>
              <a:t> (TWRR de 8.9%) </a:t>
            </a:r>
            <a:endParaRPr lang="es-MX" sz="1200" dirty="0">
              <a:latin typeface="Century Gothic" panose="020B0502020202020204" pitchFamily="34" charset="0"/>
            </a:endParaRPr>
          </a:p>
        </p:txBody>
      </p:sp>
      <p:sp>
        <p:nvSpPr>
          <p:cNvPr id="7" name="6 Marcador de número de diapositiva"/>
          <p:cNvSpPr>
            <a:spLocks noGrp="1"/>
          </p:cNvSpPr>
          <p:nvPr>
            <p:ph type="sldNum" sz="quarter" idx="12"/>
          </p:nvPr>
        </p:nvSpPr>
        <p:spPr/>
        <p:txBody>
          <a:bodyPr/>
          <a:lstStyle/>
          <a:p>
            <a:fld id="{994D2B2F-BC50-EF4E-8B6C-BAC6A0A8BB6B}" type="slidenum">
              <a:rPr lang="es-ES" smtClean="0">
                <a:latin typeface="Century Gothic" panose="020B0502020202020204" pitchFamily="34" charset="0"/>
              </a:rPr>
              <a:pPr/>
              <a:t>20</a:t>
            </a:fld>
            <a:endParaRPr lang="es-ES">
              <a:latin typeface="Century Gothic" panose="020B0502020202020204" pitchFamily="34" charset="0"/>
            </a:endParaRPr>
          </a:p>
        </p:txBody>
      </p:sp>
      <p:sp>
        <p:nvSpPr>
          <p:cNvPr id="8" name="1 Título"/>
          <p:cNvSpPr>
            <a:spLocks noGrp="1"/>
          </p:cNvSpPr>
          <p:nvPr>
            <p:ph type="title"/>
          </p:nvPr>
        </p:nvSpPr>
        <p:spPr>
          <a:xfrm>
            <a:off x="176891" y="162985"/>
            <a:ext cx="6951134" cy="70788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Resultado de gestión consolidado (detalle)</a:t>
            </a:r>
            <a:br>
              <a:rPr lang="es-MX" sz="2000" b="1" dirty="0">
                <a:latin typeface="Century Gothic" panose="020B0502020202020204" pitchFamily="34" charset="0"/>
              </a:rPr>
            </a:br>
            <a:r>
              <a:rPr lang="es-MX" sz="2000" b="1" dirty="0">
                <a:latin typeface="Century Gothic" panose="020B0502020202020204" pitchFamily="34" charset="0"/>
              </a:rPr>
              <a:t>Julio 2017 – Coordinación General de Riesgos</a:t>
            </a:r>
          </a:p>
        </p:txBody>
      </p:sp>
    </p:spTree>
    <p:extLst>
      <p:ext uri="{BB962C8B-B14F-4D97-AF65-F5344CB8AC3E}">
        <p14:creationId xmlns:p14="http://schemas.microsoft.com/office/powerpoint/2010/main" val="113873386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14118" y="1243093"/>
            <a:ext cx="8472681" cy="523220"/>
          </a:xfrm>
          <a:prstGeom prst="rect">
            <a:avLst/>
          </a:prstGeom>
        </p:spPr>
        <p:txBody>
          <a:bodyPr wrap="square">
            <a:spAutoFit/>
          </a:bodyPr>
          <a:lstStyle/>
          <a:p>
            <a:pPr lvl="0" algn="just"/>
            <a:r>
              <a:rPr lang="es-MX" sz="1400" dirty="0">
                <a:latin typeface="Century Gothic" panose="020B0502020202020204" pitchFamily="34" charset="0"/>
                <a:ea typeface="MS PGothic" pitchFamily="34" charset="-128"/>
                <a:cs typeface="Arial" pitchFamily="34" charset="0"/>
              </a:rPr>
              <a:t>El resultado acumulado del portafolio en julio del 2017 fue de </a:t>
            </a:r>
            <a:r>
              <a:rPr lang="es-MX" sz="1400" b="1" dirty="0">
                <a:latin typeface="Century Gothic" panose="020B0502020202020204" pitchFamily="34" charset="0"/>
                <a:ea typeface="MS PGothic" pitchFamily="34" charset="-128"/>
                <a:cs typeface="Arial" pitchFamily="34" charset="0"/>
              </a:rPr>
              <a:t>6,070 </a:t>
            </a:r>
            <a:r>
              <a:rPr lang="es-MX" sz="1400" b="1" dirty="0" err="1">
                <a:latin typeface="Century Gothic" panose="020B0502020202020204" pitchFamily="34" charset="0"/>
                <a:ea typeface="MS PGothic" pitchFamily="34" charset="-128"/>
                <a:cs typeface="Arial" pitchFamily="34" charset="0"/>
              </a:rPr>
              <a:t>mdp</a:t>
            </a:r>
            <a:r>
              <a:rPr lang="es-MX" sz="1400" b="1" dirty="0">
                <a:latin typeface="Century Gothic" panose="020B0502020202020204" pitchFamily="34" charset="0"/>
                <a:ea typeface="MS PGothic" pitchFamily="34" charset="-128"/>
                <a:cs typeface="Arial" pitchFamily="34" charset="0"/>
              </a:rPr>
              <a:t> </a:t>
            </a:r>
            <a:r>
              <a:rPr lang="es-MX" sz="1400" dirty="0">
                <a:latin typeface="Century Gothic" panose="020B0502020202020204" pitchFamily="34" charset="0"/>
                <a:ea typeface="MS PGothic" pitchFamily="34" charset="-128"/>
                <a:cs typeface="Arial" pitchFamily="34" charset="0"/>
              </a:rPr>
              <a:t>que representa una </a:t>
            </a:r>
            <a:r>
              <a:rPr lang="es-MX" sz="1400" b="1" dirty="0">
                <a:latin typeface="Century Gothic" panose="020B0502020202020204" pitchFamily="34" charset="0"/>
                <a:ea typeface="MS PGothic" pitchFamily="34" charset="-128"/>
                <a:cs typeface="Arial" pitchFamily="34" charset="0"/>
              </a:rPr>
              <a:t>tasa de rendimiento anualizada de 10.03%. </a:t>
            </a:r>
          </a:p>
        </p:txBody>
      </p:sp>
      <p:sp>
        <p:nvSpPr>
          <p:cNvPr id="7" name="6 Marcador de número de diapositiva"/>
          <p:cNvSpPr>
            <a:spLocks noGrp="1"/>
          </p:cNvSpPr>
          <p:nvPr>
            <p:ph type="sldNum" sz="quarter" idx="12"/>
          </p:nvPr>
        </p:nvSpPr>
        <p:spPr/>
        <p:txBody>
          <a:bodyPr/>
          <a:lstStyle/>
          <a:p>
            <a:fld id="{994D2B2F-BC50-EF4E-8B6C-BAC6A0A8BB6B}" type="slidenum">
              <a:rPr lang="es-ES" smtClean="0">
                <a:latin typeface="Century Gothic" panose="020B0502020202020204" pitchFamily="34" charset="0"/>
              </a:rPr>
              <a:pPr/>
              <a:t>21</a:t>
            </a:fld>
            <a:endParaRPr lang="es-ES">
              <a:latin typeface="Century Gothic" panose="020B0502020202020204" pitchFamily="34" charset="0"/>
            </a:endParaRPr>
          </a:p>
        </p:txBody>
      </p:sp>
      <p:sp>
        <p:nvSpPr>
          <p:cNvPr id="8" name="1 Título"/>
          <p:cNvSpPr>
            <a:spLocks noGrp="1"/>
          </p:cNvSpPr>
          <p:nvPr>
            <p:ph type="title"/>
          </p:nvPr>
        </p:nvSpPr>
        <p:spPr>
          <a:xfrm>
            <a:off x="176891" y="162985"/>
            <a:ext cx="6951134" cy="70788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Resultado de gestión Fanvit acumulado</a:t>
            </a:r>
            <a:br>
              <a:rPr lang="es-MX" sz="2000" b="1" dirty="0">
                <a:latin typeface="Century Gothic" panose="020B0502020202020204" pitchFamily="34" charset="0"/>
              </a:rPr>
            </a:br>
            <a:r>
              <a:rPr lang="es-MX" sz="2000" b="1" dirty="0">
                <a:latin typeface="Century Gothic" panose="020B0502020202020204" pitchFamily="34" charset="0"/>
              </a:rPr>
              <a:t>Julio 2017 – Coordinación General de Riesgos</a:t>
            </a:r>
          </a:p>
        </p:txBody>
      </p:sp>
      <p:pic>
        <p:nvPicPr>
          <p:cNvPr id="6" name="Imagen 5">
            <a:extLst>
              <a:ext uri="{FF2B5EF4-FFF2-40B4-BE49-F238E27FC236}">
                <a16:creationId xmlns:a16="http://schemas.microsoft.com/office/drawing/2014/main" xmlns="" id="{27FD95B8-3B37-4A23-960F-2B86777F7C8A}"/>
              </a:ext>
            </a:extLst>
          </p:cNvPr>
          <p:cNvPicPr>
            <a:picLocks noChangeAspect="1"/>
          </p:cNvPicPr>
          <p:nvPr/>
        </p:nvPicPr>
        <p:blipFill>
          <a:blip r:embed="rId3"/>
          <a:stretch>
            <a:fillRect/>
          </a:stretch>
        </p:blipFill>
        <p:spPr>
          <a:xfrm>
            <a:off x="1337710" y="1986868"/>
            <a:ext cx="6840000" cy="3746551"/>
          </a:xfrm>
          <a:prstGeom prst="rect">
            <a:avLst/>
          </a:prstGeom>
        </p:spPr>
      </p:pic>
    </p:spTree>
    <p:extLst>
      <p:ext uri="{BB962C8B-B14F-4D97-AF65-F5344CB8AC3E}">
        <p14:creationId xmlns:p14="http://schemas.microsoft.com/office/powerpoint/2010/main" val="136024243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Marcador de número de diapositiva"/>
          <p:cNvSpPr>
            <a:spLocks noGrp="1"/>
          </p:cNvSpPr>
          <p:nvPr>
            <p:ph type="sldNum" sz="quarter" idx="12"/>
          </p:nvPr>
        </p:nvSpPr>
        <p:spPr/>
        <p:txBody>
          <a:bodyPr/>
          <a:lstStyle/>
          <a:p>
            <a:fld id="{994D2B2F-BC50-EF4E-8B6C-BAC6A0A8BB6B}" type="slidenum">
              <a:rPr lang="es-ES" smtClean="0">
                <a:latin typeface="Century Gothic" panose="020B0502020202020204" pitchFamily="34" charset="0"/>
              </a:rPr>
              <a:pPr/>
              <a:t>22</a:t>
            </a:fld>
            <a:endParaRPr lang="es-ES">
              <a:latin typeface="Century Gothic" panose="020B0502020202020204" pitchFamily="34" charset="0"/>
            </a:endParaRPr>
          </a:p>
        </p:txBody>
      </p:sp>
      <p:sp>
        <p:nvSpPr>
          <p:cNvPr id="8" name="1 Título"/>
          <p:cNvSpPr txBox="1">
            <a:spLocks/>
          </p:cNvSpPr>
          <p:nvPr/>
        </p:nvSpPr>
        <p:spPr bwMode="auto">
          <a:xfrm>
            <a:off x="176891" y="149538"/>
            <a:ext cx="695113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lvl1pPr defTabSz="914400">
              <a:defRPr sz="2000" b="1">
                <a:solidFill>
                  <a:srgbClr val="CD0000"/>
                </a:solidFill>
                <a:latin typeface="Century Gothic" panose="020B0502020202020204" pitchFamily="34" charset="0"/>
                <a:ea typeface="Myriad Pro"/>
                <a:cs typeface="Myriad Pro"/>
              </a:defRPr>
            </a:lvl1pPr>
            <a:lvl2pPr>
              <a:defRPr sz="3200">
                <a:solidFill>
                  <a:srgbClr val="CD0000"/>
                </a:solidFill>
                <a:latin typeface="Myriad Pro"/>
                <a:ea typeface="Myriad Pro"/>
                <a:cs typeface="Myriad Pro"/>
              </a:defRPr>
            </a:lvl2pPr>
            <a:lvl3pPr>
              <a:defRPr sz="3200">
                <a:solidFill>
                  <a:srgbClr val="CD0000"/>
                </a:solidFill>
                <a:latin typeface="Myriad Pro"/>
                <a:ea typeface="Myriad Pro"/>
                <a:cs typeface="Myriad Pro"/>
              </a:defRPr>
            </a:lvl3pPr>
            <a:lvl4pPr>
              <a:defRPr sz="3200">
                <a:solidFill>
                  <a:srgbClr val="CD0000"/>
                </a:solidFill>
                <a:latin typeface="Myriad Pro"/>
                <a:ea typeface="Myriad Pro"/>
                <a:cs typeface="Myriad Pro"/>
              </a:defRPr>
            </a:lvl4pPr>
            <a:lvl5pPr>
              <a:defRPr sz="3200">
                <a:solidFill>
                  <a:srgbClr val="CD0000"/>
                </a:solidFill>
                <a:latin typeface="Myriad Pro"/>
                <a:ea typeface="Myriad Pro"/>
                <a:cs typeface="Myriad Pro"/>
              </a:defRPr>
            </a:lvl5pPr>
            <a:lvl6pPr marL="457200" defTabSz="457200" fontAlgn="base">
              <a:spcBef>
                <a:spcPct val="0"/>
              </a:spcBef>
              <a:spcAft>
                <a:spcPct val="0"/>
              </a:spcAft>
              <a:defRPr sz="3200">
                <a:solidFill>
                  <a:srgbClr val="CD0000"/>
                </a:solidFill>
                <a:latin typeface="Myriad Pro"/>
                <a:ea typeface="Myriad Pro"/>
                <a:cs typeface="Myriad Pro"/>
              </a:defRPr>
            </a:lvl6pPr>
            <a:lvl7pPr marL="914400" defTabSz="457200" fontAlgn="base">
              <a:spcBef>
                <a:spcPct val="0"/>
              </a:spcBef>
              <a:spcAft>
                <a:spcPct val="0"/>
              </a:spcAft>
              <a:defRPr sz="3200">
                <a:solidFill>
                  <a:srgbClr val="CD0000"/>
                </a:solidFill>
                <a:latin typeface="Myriad Pro"/>
                <a:ea typeface="Myriad Pro"/>
                <a:cs typeface="Myriad Pro"/>
              </a:defRPr>
            </a:lvl7pPr>
            <a:lvl8pPr marL="1371600" defTabSz="457200" fontAlgn="base">
              <a:spcBef>
                <a:spcPct val="0"/>
              </a:spcBef>
              <a:spcAft>
                <a:spcPct val="0"/>
              </a:spcAft>
              <a:defRPr sz="3200">
                <a:solidFill>
                  <a:srgbClr val="CD0000"/>
                </a:solidFill>
                <a:latin typeface="Myriad Pro"/>
                <a:ea typeface="Myriad Pro"/>
                <a:cs typeface="Myriad Pro"/>
              </a:defRPr>
            </a:lvl8pPr>
            <a:lvl9pPr marL="1828800" defTabSz="457200" fontAlgn="base">
              <a:spcBef>
                <a:spcPct val="0"/>
              </a:spcBef>
              <a:spcAft>
                <a:spcPct val="0"/>
              </a:spcAft>
              <a:defRPr sz="3200">
                <a:solidFill>
                  <a:srgbClr val="CD0000"/>
                </a:solidFill>
                <a:latin typeface="Myriad Pro"/>
                <a:ea typeface="Myriad Pro"/>
                <a:cs typeface="Myriad Pro"/>
              </a:defRPr>
            </a:lvl9pPr>
          </a:lstStyle>
          <a:p>
            <a:r>
              <a:rPr lang="es-MX" dirty="0"/>
              <a:t>Resultado de gestión consolidado por sector</a:t>
            </a:r>
          </a:p>
          <a:p>
            <a:r>
              <a:rPr lang="es-MX" dirty="0"/>
              <a:t>Julio 2017 – Coordinación General de Riesgos</a:t>
            </a:r>
          </a:p>
        </p:txBody>
      </p:sp>
      <p:sp>
        <p:nvSpPr>
          <p:cNvPr id="9" name="8 CuadroTexto">
            <a:extLst>
              <a:ext uri="{FF2B5EF4-FFF2-40B4-BE49-F238E27FC236}">
                <a16:creationId xmlns:a16="http://schemas.microsoft.com/office/drawing/2014/main" xmlns="" id="{164CC8F1-C0EB-4580-932A-C96BF683D37E}"/>
              </a:ext>
            </a:extLst>
          </p:cNvPr>
          <p:cNvSpPr txBox="1"/>
          <p:nvPr/>
        </p:nvSpPr>
        <p:spPr>
          <a:xfrm>
            <a:off x="837322" y="5675370"/>
            <a:ext cx="7849478" cy="230832"/>
          </a:xfrm>
          <a:prstGeom prst="rect">
            <a:avLst/>
          </a:prstGeom>
          <a:noFill/>
        </p:spPr>
        <p:txBody>
          <a:bodyPr wrap="square" rtlCol="0">
            <a:spAutoFit/>
          </a:bodyPr>
          <a:lstStyle/>
          <a:p>
            <a:r>
              <a:rPr lang="es-MX" sz="900" dirty="0">
                <a:solidFill>
                  <a:prstClr val="black"/>
                </a:solidFill>
                <a:latin typeface="Century Gothic" panose="020B0502020202020204" pitchFamily="34" charset="0"/>
              </a:rPr>
              <a:t>Cifras en millones de pesos</a:t>
            </a:r>
          </a:p>
        </p:txBody>
      </p:sp>
      <p:pic>
        <p:nvPicPr>
          <p:cNvPr id="6" name="Imagen 5">
            <a:extLst>
              <a:ext uri="{FF2B5EF4-FFF2-40B4-BE49-F238E27FC236}">
                <a16:creationId xmlns:a16="http://schemas.microsoft.com/office/drawing/2014/main" xmlns="" id="{A07AD41D-BC6B-4D8B-BF16-695054ADCF71}"/>
              </a:ext>
            </a:extLst>
          </p:cNvPr>
          <p:cNvPicPr>
            <a:picLocks/>
          </p:cNvPicPr>
          <p:nvPr/>
        </p:nvPicPr>
        <p:blipFill>
          <a:blip r:embed="rId3"/>
          <a:stretch>
            <a:fillRect/>
          </a:stretch>
        </p:blipFill>
        <p:spPr>
          <a:xfrm>
            <a:off x="1782044" y="934710"/>
            <a:ext cx="5472000" cy="4968000"/>
          </a:xfrm>
          <a:prstGeom prst="rect">
            <a:avLst/>
          </a:prstGeom>
        </p:spPr>
      </p:pic>
    </p:spTree>
    <p:extLst>
      <p:ext uri="{BB962C8B-B14F-4D97-AF65-F5344CB8AC3E}">
        <p14:creationId xmlns:p14="http://schemas.microsoft.com/office/powerpoint/2010/main" val="374086233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ctrTitle"/>
          </p:nvPr>
        </p:nvSpPr>
        <p:spPr>
          <a:xfrm>
            <a:off x="2433638" y="2897187"/>
            <a:ext cx="5726112" cy="1369863"/>
          </a:xfrm>
        </p:spPr>
        <p:txBody>
          <a:bodyPr/>
          <a:lstStyle/>
          <a:p>
            <a:pPr eaLnBrk="1" hangingPunct="1"/>
            <a:r>
              <a:rPr lang="es-ES" altLang="es-MX" sz="2800" dirty="0">
                <a:latin typeface="Century Gothic" panose="020B0502020202020204" pitchFamily="34" charset="0"/>
              </a:rPr>
              <a:t>Indicadores de Riesgos Financieros</a:t>
            </a:r>
            <a:br>
              <a:rPr lang="es-ES" altLang="es-MX" sz="2800" dirty="0">
                <a:latin typeface="Century Gothic" panose="020B0502020202020204" pitchFamily="34" charset="0"/>
              </a:rPr>
            </a:br>
            <a:r>
              <a:rPr lang="es-ES" altLang="es-MX" sz="2800" dirty="0">
                <a:latin typeface="Century Gothic" panose="020B0502020202020204" pitchFamily="34" charset="0"/>
              </a:rPr>
              <a:t>julio 2017</a:t>
            </a:r>
            <a:endParaRPr lang="es-MX" altLang="es-MX" sz="2800" dirty="0">
              <a:latin typeface="Century Gothic" panose="020B0502020202020204" pitchFamily="34" charset="0"/>
            </a:endParaRPr>
          </a:p>
        </p:txBody>
      </p:sp>
      <p:sp>
        <p:nvSpPr>
          <p:cNvPr id="7" name="Subtítulo 2"/>
          <p:cNvSpPr>
            <a:spLocks noGrp="1"/>
          </p:cNvSpPr>
          <p:nvPr>
            <p:ph type="subTitle" idx="1"/>
          </p:nvPr>
        </p:nvSpPr>
        <p:spPr>
          <a:xfrm>
            <a:off x="2433638" y="4787826"/>
            <a:ext cx="6253162" cy="560387"/>
          </a:xfrm>
        </p:spPr>
        <p:txBody>
          <a:bodyPr rtlCol="0">
            <a:normAutofit/>
          </a:bodyPr>
          <a:lstStyle/>
          <a:p>
            <a:pPr eaLnBrk="1" fontAlgn="auto" hangingPunct="1">
              <a:spcAft>
                <a:spcPts val="0"/>
              </a:spcAft>
              <a:defRPr/>
            </a:pPr>
            <a:r>
              <a:rPr lang="es-ES" dirty="0">
                <a:solidFill>
                  <a:schemeClr val="bg1">
                    <a:lumMod val="50000"/>
                  </a:schemeClr>
                </a:solidFill>
                <a:latin typeface="Century Gothic" panose="020B0502020202020204" pitchFamily="34" charset="0"/>
              </a:rPr>
              <a:t>Coordinación General de Riesgos</a:t>
            </a:r>
          </a:p>
        </p:txBody>
      </p:sp>
      <p:sp>
        <p:nvSpPr>
          <p:cNvPr id="8" name="7 CuadroTexto"/>
          <p:cNvSpPr txBox="1"/>
          <p:nvPr/>
        </p:nvSpPr>
        <p:spPr>
          <a:xfrm>
            <a:off x="5349875" y="5868988"/>
            <a:ext cx="1965325" cy="338137"/>
          </a:xfrm>
          <a:prstGeom prst="rect">
            <a:avLst/>
          </a:prstGeom>
          <a:noFill/>
        </p:spPr>
        <p:txBody>
          <a:bodyPr>
            <a:spAutoFit/>
          </a:bodyPr>
          <a:lstStyle/>
          <a:p>
            <a:pPr algn="r">
              <a:defRPr/>
            </a:pPr>
            <a:r>
              <a:rPr lang="es-MX" sz="1600" dirty="0">
                <a:solidFill>
                  <a:schemeClr val="bg1">
                    <a:lumMod val="50000"/>
                  </a:schemeClr>
                </a:solidFill>
                <a:latin typeface="Century Gothic" panose="020B0502020202020204" pitchFamily="34" charset="0"/>
              </a:rPr>
              <a:t>Agosto 2017</a:t>
            </a:r>
          </a:p>
        </p:txBody>
      </p:sp>
    </p:spTree>
    <p:extLst>
      <p:ext uri="{BB962C8B-B14F-4D97-AF65-F5344CB8AC3E}">
        <p14:creationId xmlns:p14="http://schemas.microsoft.com/office/powerpoint/2010/main" val="1256132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286001" y="293470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262188" y="3645903"/>
            <a:ext cx="6253162" cy="560387"/>
          </a:xfrm>
        </p:spPr>
        <p:txBody>
          <a:bodyPr rtlCol="0">
            <a:normAutofit/>
          </a:bodyPr>
          <a:lstStyle/>
          <a:p>
            <a:pPr fontAlgn="auto">
              <a:spcAft>
                <a:spcPts val="0"/>
              </a:spcAft>
              <a:defRPr/>
            </a:pPr>
            <a:r>
              <a:rPr lang="es-ES" dirty="0">
                <a:latin typeface="Century Gothic" panose="020B0502020202020204" pitchFamily="34" charset="0"/>
              </a:rPr>
              <a:t>Informe del FANVIT</a:t>
            </a:r>
          </a:p>
          <a:p>
            <a:pPr fontAlgn="auto">
              <a:spcAft>
                <a:spcPts val="0"/>
              </a:spcAft>
              <a:defRPr/>
            </a:pPr>
            <a:endParaRPr lang="es-ES" dirty="0">
              <a:latin typeface="Century Gothic" panose="020B0502020202020204" pitchFamily="34" charset="0"/>
            </a:endParaRPr>
          </a:p>
        </p:txBody>
      </p:sp>
    </p:spTree>
    <p:extLst>
      <p:ext uri="{BB962C8B-B14F-4D97-AF65-F5344CB8AC3E}">
        <p14:creationId xmlns:p14="http://schemas.microsoft.com/office/powerpoint/2010/main" val="1944989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457200" y="5551058"/>
            <a:ext cx="8386548" cy="400110"/>
          </a:xfrm>
          <a:prstGeom prst="rect">
            <a:avLst/>
          </a:prstGeom>
          <a:noFill/>
        </p:spPr>
        <p:txBody>
          <a:bodyPr wrap="square" rtlCol="0">
            <a:spAutoFit/>
          </a:bodyPr>
          <a:lstStyle/>
          <a:p>
            <a:r>
              <a:rPr lang="es-MX" sz="1000" dirty="0">
                <a:solidFill>
                  <a:prstClr val="black"/>
                </a:solidFill>
                <a:latin typeface="Century Gothic" panose="020B0502020202020204" pitchFamily="34" charset="0"/>
              </a:rPr>
              <a:t>Cifras en millones de pesos y porcentaje </a:t>
            </a:r>
            <a:r>
              <a:rPr lang="es-MX" sz="1000" dirty="0" smtClean="0">
                <a:solidFill>
                  <a:prstClr val="black"/>
                </a:solidFill>
                <a:latin typeface="Century Gothic" panose="020B0502020202020204" pitchFamily="34" charset="0"/>
              </a:rPr>
              <a:t>al 31 de julio de </a:t>
            </a:r>
            <a:r>
              <a:rPr lang="es-MX" sz="1000" dirty="0">
                <a:solidFill>
                  <a:prstClr val="black"/>
                </a:solidFill>
                <a:latin typeface="Century Gothic" panose="020B0502020202020204" pitchFamily="34" charset="0"/>
              </a:rPr>
              <a:t>2017.</a:t>
            </a:r>
          </a:p>
          <a:p>
            <a:r>
              <a:rPr lang="es-MX" sz="1000" dirty="0">
                <a:latin typeface="Century Gothic" panose="020B0502020202020204" pitchFamily="34" charset="0"/>
              </a:rPr>
              <a:t>Fuente: Coordinación General de Riesgos</a:t>
            </a:r>
          </a:p>
        </p:txBody>
      </p:sp>
      <p:sp>
        <p:nvSpPr>
          <p:cNvPr id="2" name="1 Título"/>
          <p:cNvSpPr>
            <a:spLocks noGrp="1"/>
          </p:cNvSpPr>
          <p:nvPr>
            <p:ph type="title"/>
          </p:nvPr>
        </p:nvSpPr>
        <p:spPr>
          <a:xfrm>
            <a:off x="336430" y="209788"/>
            <a:ext cx="7315200" cy="84931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a:latin typeface="Century Gothic" panose="020B0502020202020204" pitchFamily="34" charset="0"/>
              </a:rPr>
              <a:t>Resultado de Gestión FANVIT </a:t>
            </a:r>
            <a:r>
              <a:rPr lang="es-MX" sz="2000" b="1" dirty="0" smtClean="0">
                <a:latin typeface="Century Gothic" panose="020B0502020202020204" pitchFamily="34" charset="0"/>
              </a:rPr>
              <a:t/>
            </a:r>
            <a:br>
              <a:rPr lang="es-MX" sz="2000" b="1" dirty="0" smtClean="0">
                <a:latin typeface="Century Gothic" panose="020B0502020202020204" pitchFamily="34" charset="0"/>
              </a:rPr>
            </a:br>
            <a:r>
              <a:rPr lang="es-MX" sz="1400" b="1" dirty="0" smtClean="0">
                <a:latin typeface="Century Gothic" panose="020B0502020202020204" pitchFamily="34" charset="0"/>
              </a:rPr>
              <a:t>al 31 de julio de </a:t>
            </a:r>
            <a:r>
              <a:rPr lang="es-MX" sz="1400" b="1" dirty="0">
                <a:latin typeface="Century Gothic" panose="020B0502020202020204" pitchFamily="34" charset="0"/>
              </a:rPr>
              <a:t>2017</a:t>
            </a:r>
          </a:p>
        </p:txBody>
      </p:sp>
      <p:sp>
        <p:nvSpPr>
          <p:cNvPr id="10" name="1 Título"/>
          <p:cNvSpPr txBox="1">
            <a:spLocks/>
          </p:cNvSpPr>
          <p:nvPr/>
        </p:nvSpPr>
        <p:spPr bwMode="auto">
          <a:xfrm>
            <a:off x="483819" y="6019414"/>
            <a:ext cx="7629801" cy="47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71450" indent="-171450" eaLnBrk="1" hangingPunct="1">
              <a:buClr>
                <a:srgbClr val="C00000"/>
              </a:buClr>
              <a:buFont typeface="Arial" panose="020B0604020202020204" pitchFamily="34" charset="0"/>
              <a:buChar char="•"/>
            </a:pPr>
            <a:r>
              <a:rPr lang="es-MX" sz="1200" dirty="0">
                <a:solidFill>
                  <a:schemeClr val="tx1"/>
                </a:solidFill>
                <a:latin typeface="Century Gothic" panose="020B0502020202020204" pitchFamily="34" charset="0"/>
              </a:rPr>
              <a:t>Al 2017, el FANVIT presentó un rendimiento de </a:t>
            </a:r>
            <a:r>
              <a:rPr lang="es-MX" sz="1200" dirty="0" smtClean="0">
                <a:solidFill>
                  <a:schemeClr val="tx1"/>
                </a:solidFill>
                <a:latin typeface="Century Gothic" panose="020B0502020202020204" pitchFamily="34" charset="0"/>
              </a:rPr>
              <a:t>10.03% </a:t>
            </a:r>
            <a:r>
              <a:rPr lang="es-MX" sz="1200" dirty="0">
                <a:solidFill>
                  <a:schemeClr val="tx1"/>
                </a:solidFill>
                <a:latin typeface="Century Gothic" panose="020B0502020202020204" pitchFamily="34" charset="0"/>
              </a:rPr>
              <a:t>y un resultado </a:t>
            </a:r>
            <a:r>
              <a:rPr lang="es-MX" sz="1200" dirty="0" smtClean="0">
                <a:solidFill>
                  <a:schemeClr val="tx1"/>
                </a:solidFill>
                <a:latin typeface="Century Gothic" panose="020B0502020202020204" pitchFamily="34" charset="0"/>
              </a:rPr>
              <a:t>de 6,069.7 mdp</a:t>
            </a:r>
            <a:r>
              <a:rPr lang="es-MX" sz="1200" dirty="0">
                <a:solidFill>
                  <a:schemeClr val="tx1"/>
                </a:solidFill>
                <a:latin typeface="Century Gothic" panose="020B0502020202020204" pitchFamily="34" charset="0"/>
              </a:rPr>
              <a:t>.</a:t>
            </a:r>
          </a:p>
        </p:txBody>
      </p:sp>
      <p:pic>
        <p:nvPicPr>
          <p:cNvPr id="1026" name="Picture 2"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819" y="1200149"/>
            <a:ext cx="8359929"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5 Marcador de número de diapositiva"/>
          <p:cNvSpPr txBox="1">
            <a:spLocks/>
          </p:cNvSpPr>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fld id="{05E83AA4-A00D-4AA0-8FE8-B93C9F3EC141}" type="slidenum">
              <a:rPr lang="es-ES" altLang="es-MX"/>
              <a:pPr/>
              <a:t>25</a:t>
            </a:fld>
            <a:endParaRPr lang="es-ES" altLang="es-MX" dirty="0"/>
          </a:p>
        </p:txBody>
      </p:sp>
    </p:spTree>
    <p:extLst>
      <p:ext uri="{BB962C8B-B14F-4D97-AF65-F5344CB8AC3E}">
        <p14:creationId xmlns:p14="http://schemas.microsoft.com/office/powerpoint/2010/main" val="32071971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73712" y="192750"/>
            <a:ext cx="7387300" cy="631524"/>
          </a:xfrm>
        </p:spPr>
        <p:txBody>
          <a:bodyPr>
            <a:normAutofit fontScale="90000"/>
          </a:bodyPr>
          <a:lstStyle/>
          <a:p>
            <a:r>
              <a:rPr lang="es-MX" sz="2200" b="1" dirty="0" smtClean="0">
                <a:latin typeface="Century Gothic" panose="020B0502020202020204" pitchFamily="34" charset="0"/>
              </a:rPr>
              <a:t>Ingresos </a:t>
            </a:r>
            <a:r>
              <a:rPr lang="es-MX" sz="2200" b="1" dirty="0">
                <a:latin typeface="Century Gothic" panose="020B0502020202020204" pitchFamily="34" charset="0"/>
              </a:rPr>
              <a:t>generados en la gestión del FANVIT</a:t>
            </a:r>
            <a:r>
              <a:rPr lang="es-MX" sz="2000" b="1" dirty="0">
                <a:latin typeface="Century Gothic" panose="020B0502020202020204" pitchFamily="34" charset="0"/>
              </a:rPr>
              <a:t/>
            </a:r>
            <a:br>
              <a:rPr lang="es-MX" sz="2000" b="1" dirty="0">
                <a:latin typeface="Century Gothic" panose="020B0502020202020204" pitchFamily="34" charset="0"/>
              </a:rPr>
            </a:br>
            <a:r>
              <a:rPr lang="es-MX" sz="1600" b="1" dirty="0">
                <a:latin typeface="Century Gothic" panose="020B0502020202020204" pitchFamily="34" charset="0"/>
              </a:rPr>
              <a:t>al </a:t>
            </a:r>
            <a:r>
              <a:rPr lang="es-MX" sz="1600" b="1" dirty="0" smtClean="0">
                <a:latin typeface="Century Gothic" panose="020B0502020202020204" pitchFamily="34" charset="0"/>
              </a:rPr>
              <a:t>31 de julio de </a:t>
            </a:r>
            <a:r>
              <a:rPr lang="es-MX" sz="1600" b="1" dirty="0">
                <a:latin typeface="Century Gothic" panose="020B0502020202020204" pitchFamily="34" charset="0"/>
              </a:rPr>
              <a:t>2017</a:t>
            </a:r>
          </a:p>
        </p:txBody>
      </p:sp>
      <p:sp>
        <p:nvSpPr>
          <p:cNvPr id="5" name="1 Título"/>
          <p:cNvSpPr txBox="1">
            <a:spLocks/>
          </p:cNvSpPr>
          <p:nvPr/>
        </p:nvSpPr>
        <p:spPr bwMode="auto">
          <a:xfrm>
            <a:off x="373712" y="6371554"/>
            <a:ext cx="8045864"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a:t>
            </a:r>
            <a:r>
              <a:rPr lang="es-MX" sz="1000" dirty="0">
                <a:solidFill>
                  <a:prstClr val="black"/>
                </a:solidFill>
                <a:latin typeface="Century Gothic" panose="020B0502020202020204" pitchFamily="34" charset="0"/>
              </a:rPr>
              <a:t>Gerencia Sr. de 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smtClean="0">
                <a:solidFill>
                  <a:schemeClr val="tx1"/>
                </a:solidFill>
                <a:latin typeface="Century Gothic" panose="020B0502020202020204" pitchFamily="34" charset="0"/>
              </a:rPr>
              <a:t>con </a:t>
            </a:r>
            <a:r>
              <a:rPr lang="es-ES" sz="1000" dirty="0">
                <a:solidFill>
                  <a:schemeClr val="tx1"/>
                </a:solidFill>
                <a:latin typeface="Century Gothic" panose="020B0502020202020204" pitchFamily="34" charset="0"/>
              </a:rPr>
              <a:t>datos al </a:t>
            </a:r>
            <a:r>
              <a:rPr lang="es-ES" sz="1000" dirty="0" smtClean="0">
                <a:solidFill>
                  <a:schemeClr val="tx1"/>
                </a:solidFill>
                <a:latin typeface="Century Gothic" panose="020B0502020202020204" pitchFamily="34" charset="0"/>
              </a:rPr>
              <a:t>31 de julio de </a:t>
            </a:r>
            <a:r>
              <a:rPr lang="es-ES" sz="1000" dirty="0">
                <a:solidFill>
                  <a:schemeClr val="tx1"/>
                </a:solidFill>
                <a:latin typeface="Century Gothic" panose="020B0502020202020204" pitchFamily="34" charset="0"/>
              </a:rPr>
              <a:t>2017.</a:t>
            </a:r>
            <a:endParaRPr lang="es-MX" sz="1000" dirty="0">
              <a:solidFill>
                <a:schemeClr val="tx1"/>
              </a:solidFill>
              <a:latin typeface="Century Gothic" panose="020B0502020202020204" pitchFamily="34" charset="0"/>
            </a:endParaRPr>
          </a:p>
        </p:txBody>
      </p:sp>
      <p:graphicFrame>
        <p:nvGraphicFramePr>
          <p:cNvPr id="8" name="1 Gráfico"/>
          <p:cNvGraphicFramePr>
            <a:graphicFrameLocks noGrp="1"/>
          </p:cNvGraphicFramePr>
          <p:nvPr>
            <p:extLst>
              <p:ext uri="{D42A27DB-BD31-4B8C-83A1-F6EECF244321}">
                <p14:modId xmlns:p14="http://schemas.microsoft.com/office/powerpoint/2010/main" val="1333497517"/>
              </p:ext>
            </p:extLst>
          </p:nvPr>
        </p:nvGraphicFramePr>
        <p:xfrm>
          <a:off x="486888" y="1229629"/>
          <a:ext cx="8151763" cy="5342854"/>
        </p:xfrm>
        <a:graphic>
          <a:graphicData uri="http://schemas.openxmlformats.org/drawingml/2006/chart">
            <c:chart xmlns:c="http://schemas.openxmlformats.org/drawingml/2006/chart" xmlns:r="http://schemas.openxmlformats.org/officeDocument/2006/relationships" r:id="rId2"/>
          </a:graphicData>
        </a:graphic>
      </p:graphicFrame>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26</a:t>
            </a:fld>
            <a:endParaRPr lang="es-ES" altLang="es-MX" dirty="0"/>
          </a:p>
        </p:txBody>
      </p:sp>
    </p:spTree>
    <p:extLst>
      <p:ext uri="{BB962C8B-B14F-4D97-AF65-F5344CB8AC3E}">
        <p14:creationId xmlns:p14="http://schemas.microsoft.com/office/powerpoint/2010/main" val="28386092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2324101" y="1556792"/>
            <a:ext cx="771524" cy="4104456"/>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8" name="7 Rectángulo"/>
          <p:cNvSpPr/>
          <p:nvPr/>
        </p:nvSpPr>
        <p:spPr>
          <a:xfrm>
            <a:off x="3095625" y="1556792"/>
            <a:ext cx="4994101" cy="4104456"/>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 name="2 Rectángulo"/>
          <p:cNvSpPr/>
          <p:nvPr/>
        </p:nvSpPr>
        <p:spPr>
          <a:xfrm>
            <a:off x="1032942" y="1556792"/>
            <a:ext cx="1291159" cy="4104456"/>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 name="1 Título"/>
          <p:cNvSpPr>
            <a:spLocks noGrp="1"/>
          </p:cNvSpPr>
          <p:nvPr>
            <p:ph type="title"/>
          </p:nvPr>
        </p:nvSpPr>
        <p:spPr>
          <a:xfrm>
            <a:off x="318052" y="202275"/>
            <a:ext cx="7444823"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smtClean="0">
                <a:latin typeface="Century Gothic" panose="020B0502020202020204" pitchFamily="34" charset="0"/>
              </a:rPr>
              <a:t>Tasa </a:t>
            </a:r>
            <a:r>
              <a:rPr lang="es-MX" sz="2000" b="1" dirty="0">
                <a:latin typeface="Century Gothic" panose="020B0502020202020204" pitchFamily="34" charset="0"/>
              </a:rPr>
              <a:t>de rendimiento a vencimiento (YTM %) </a:t>
            </a:r>
            <a:br>
              <a:rPr lang="es-MX" sz="2000" b="1" dirty="0">
                <a:latin typeface="Century Gothic" panose="020B0502020202020204" pitchFamily="34" charset="0"/>
              </a:rPr>
            </a:br>
            <a:r>
              <a:rPr lang="es-MX" sz="1400" b="1" dirty="0">
                <a:latin typeface="Century Gothic" panose="020B0502020202020204" pitchFamily="34" charset="0"/>
              </a:rPr>
              <a:t>al </a:t>
            </a:r>
            <a:r>
              <a:rPr lang="es-MX" sz="1400" b="1" dirty="0" smtClean="0">
                <a:latin typeface="Century Gothic" panose="020B0502020202020204" pitchFamily="34" charset="0"/>
              </a:rPr>
              <a:t>31 de julio </a:t>
            </a:r>
            <a:r>
              <a:rPr lang="es-MX" sz="1400" b="1" dirty="0">
                <a:latin typeface="Century Gothic" panose="020B0502020202020204" pitchFamily="34" charset="0"/>
              </a:rPr>
              <a:t>de 2017</a:t>
            </a:r>
          </a:p>
        </p:txBody>
      </p:sp>
      <p:sp>
        <p:nvSpPr>
          <p:cNvPr id="5" name="1 Título"/>
          <p:cNvSpPr txBox="1">
            <a:spLocks/>
          </p:cNvSpPr>
          <p:nvPr/>
        </p:nvSpPr>
        <p:spPr bwMode="auto">
          <a:xfrm>
            <a:off x="517586" y="6494930"/>
            <a:ext cx="7634376"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 </a:t>
            </a:r>
            <a:r>
              <a:rPr lang="es-MX" sz="1000" dirty="0">
                <a:solidFill>
                  <a:schemeClr val="tx1"/>
                </a:solidFill>
                <a:latin typeface="Century Gothic" panose="020B0502020202020204" pitchFamily="34" charset="0"/>
              </a:rPr>
              <a:t>Elaborado por la </a:t>
            </a:r>
            <a:r>
              <a:rPr lang="es-MX" sz="1000" dirty="0">
                <a:solidFill>
                  <a:prstClr val="black"/>
                </a:solidFill>
                <a:latin typeface="Century Gothic" panose="020B0502020202020204" pitchFamily="34" charset="0"/>
              </a:rPr>
              <a:t>Gerencia Sr. de Coordinación de Inversiones </a:t>
            </a:r>
            <a:r>
              <a:rPr lang="es-MX" sz="1000" dirty="0" smtClean="0">
                <a:solidFill>
                  <a:schemeClr val="tx1"/>
                </a:solidFill>
                <a:latin typeface="Century Gothic" panose="020B0502020202020204" pitchFamily="34" charset="0"/>
              </a:rPr>
              <a:t>del </a:t>
            </a:r>
            <a:r>
              <a:rPr lang="es-MX" sz="1000" dirty="0">
                <a:solidFill>
                  <a:schemeClr val="tx1"/>
                </a:solidFill>
                <a:latin typeface="Century Gothic" panose="020B0502020202020204" pitchFamily="34" charset="0"/>
              </a:rPr>
              <a:t>Infonavit </a:t>
            </a:r>
            <a:r>
              <a:rPr lang="es-ES" sz="1000" dirty="0">
                <a:solidFill>
                  <a:schemeClr val="tx1"/>
                </a:solidFill>
                <a:latin typeface="Century Gothic" panose="020B0502020202020204" pitchFamily="34" charset="0"/>
              </a:rPr>
              <a:t>con datos al </a:t>
            </a:r>
            <a:r>
              <a:rPr lang="es-ES" sz="1000" dirty="0" smtClean="0">
                <a:solidFill>
                  <a:schemeClr val="tx1"/>
                </a:solidFill>
                <a:latin typeface="Century Gothic" panose="020B0502020202020204" pitchFamily="34" charset="0"/>
              </a:rPr>
              <a:t>31 de julio de </a:t>
            </a:r>
            <a:r>
              <a:rPr lang="es-ES" sz="1000" dirty="0">
                <a:solidFill>
                  <a:schemeClr val="tx1"/>
                </a:solidFill>
                <a:latin typeface="Century Gothic" panose="020B0502020202020204" pitchFamily="34" charset="0"/>
              </a:rPr>
              <a:t>2017</a:t>
            </a:r>
            <a:endParaRPr lang="es-MX" sz="1000" dirty="0">
              <a:solidFill>
                <a:schemeClr val="tx1"/>
              </a:solidFill>
              <a:latin typeface="Century Gothic" panose="020B0502020202020204" pitchFamily="34" charset="0"/>
            </a:endParaRPr>
          </a:p>
        </p:txBody>
      </p:sp>
      <p:graphicFrame>
        <p:nvGraphicFramePr>
          <p:cNvPr id="12" name="1 Gráfico"/>
          <p:cNvGraphicFramePr>
            <a:graphicFrameLocks noGrp="1"/>
          </p:cNvGraphicFramePr>
          <p:nvPr>
            <p:extLst>
              <p:ext uri="{D42A27DB-BD31-4B8C-83A1-F6EECF244321}">
                <p14:modId xmlns:p14="http://schemas.microsoft.com/office/powerpoint/2010/main" val="432626178"/>
              </p:ext>
            </p:extLst>
          </p:nvPr>
        </p:nvGraphicFramePr>
        <p:xfrm>
          <a:off x="238125" y="328145"/>
          <a:ext cx="8667750" cy="6294438"/>
        </p:xfrm>
        <a:graphic>
          <a:graphicData uri="http://schemas.openxmlformats.org/drawingml/2006/chart">
            <c:chart xmlns:c="http://schemas.openxmlformats.org/drawingml/2006/chart" xmlns:r="http://schemas.openxmlformats.org/officeDocument/2006/relationships" r:id="rId2"/>
          </a:graphicData>
        </a:graphic>
      </p:graphicFrame>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27</a:t>
            </a:fld>
            <a:endParaRPr lang="es-ES" altLang="es-MX" dirty="0"/>
          </a:p>
        </p:txBody>
      </p:sp>
    </p:spTree>
    <p:extLst>
      <p:ext uri="{BB962C8B-B14F-4D97-AF65-F5344CB8AC3E}">
        <p14:creationId xmlns:p14="http://schemas.microsoft.com/office/powerpoint/2010/main" val="12952449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67145"/>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julio de 2017</a:t>
            </a:r>
          </a:p>
        </p:txBody>
      </p:sp>
      <p:sp>
        <p:nvSpPr>
          <p:cNvPr id="6" name="1 Título"/>
          <p:cNvSpPr txBox="1">
            <a:spLocks/>
          </p:cNvSpPr>
          <p:nvPr/>
        </p:nvSpPr>
        <p:spPr bwMode="auto">
          <a:xfrm>
            <a:off x="457200" y="6520676"/>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julio de 2017.</a:t>
            </a:r>
            <a:endParaRPr lang="es-MX" sz="1000" dirty="0">
              <a:solidFill>
                <a:schemeClr val="tx1"/>
              </a:solidFill>
              <a:latin typeface="Century Gothic" panose="020B0502020202020204" pitchFamily="34" charset="0"/>
            </a:endParaRPr>
          </a:p>
        </p:txBody>
      </p:sp>
      <p:pic>
        <p:nvPicPr>
          <p:cNvPr id="9" name="Imagen 3"/>
          <p:cNvPicPr>
            <a:picLocks noChangeAspect="1"/>
          </p:cNvPicPr>
          <p:nvPr/>
        </p:nvPicPr>
        <p:blipFill>
          <a:blip r:embed="rId2"/>
          <a:stretch>
            <a:fillRect/>
          </a:stretch>
        </p:blipFill>
        <p:spPr>
          <a:xfrm>
            <a:off x="311887" y="1206393"/>
            <a:ext cx="8159759" cy="5352703"/>
          </a:xfrm>
          <a:prstGeom prst="rect">
            <a:avLst/>
          </a:prstGeom>
        </p:spPr>
      </p:pic>
      <p:sp>
        <p:nvSpPr>
          <p:cNvPr id="4" name="3 Marcador de número de diapositiva"/>
          <p:cNvSpPr>
            <a:spLocks noGrp="1"/>
          </p:cNvSpPr>
          <p:nvPr>
            <p:ph type="sldNum" sz="quarter" idx="12"/>
          </p:nvPr>
        </p:nvSpPr>
        <p:spPr>
          <a:xfrm>
            <a:off x="6684874" y="6376533"/>
            <a:ext cx="2133600" cy="365125"/>
          </a:xfrm>
        </p:spPr>
        <p:txBody>
          <a:bodyPr/>
          <a:lstStyle/>
          <a:p>
            <a:fld id="{05E83AA4-A00D-4AA0-8FE8-B93C9F3EC141}" type="slidenum">
              <a:rPr lang="es-ES" altLang="es-MX" smtClean="0"/>
              <a:pPr/>
              <a:t>28</a:t>
            </a:fld>
            <a:endParaRPr lang="es-ES" altLang="es-MX" dirty="0"/>
          </a:p>
        </p:txBody>
      </p:sp>
    </p:spTree>
    <p:extLst>
      <p:ext uri="{BB962C8B-B14F-4D97-AF65-F5344CB8AC3E}">
        <p14:creationId xmlns:p14="http://schemas.microsoft.com/office/powerpoint/2010/main" val="27394709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smtClean="0">
                <a:latin typeface="Century Gothic" panose="020B0502020202020204" pitchFamily="34" charset="0"/>
              </a:rPr>
              <a:t>Deuda</a:t>
            </a:r>
            <a:endParaRPr lang="es-MX" sz="2000" b="1" dirty="0">
              <a:latin typeface="Century Gothic" panose="020B0502020202020204" pitchFamily="34" charset="0"/>
            </a:endParaRPr>
          </a:p>
        </p:txBody>
      </p:sp>
      <p:sp>
        <p:nvSpPr>
          <p:cNvPr id="6" name="1 Título"/>
          <p:cNvSpPr txBox="1">
            <a:spLocks/>
          </p:cNvSpPr>
          <p:nvPr/>
        </p:nvSpPr>
        <p:spPr bwMode="auto">
          <a:xfrm>
            <a:off x="71870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julio de 2017.</a:t>
            </a:r>
            <a:endParaRPr lang="es-MX" sz="1000" dirty="0">
              <a:solidFill>
                <a:schemeClr val="tx1"/>
              </a:solidFill>
              <a:latin typeface="Century Gothic" panose="020B0502020202020204" pitchFamily="34" charset="0"/>
            </a:endParaRPr>
          </a:p>
        </p:txBody>
      </p:sp>
      <p:sp>
        <p:nvSpPr>
          <p:cNvPr id="3" name="CuadroTexto 2"/>
          <p:cNvSpPr txBox="1"/>
          <p:nvPr/>
        </p:nvSpPr>
        <p:spPr>
          <a:xfrm>
            <a:off x="253106" y="1332004"/>
            <a:ext cx="8741328" cy="5355312"/>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exposición del </a:t>
            </a:r>
            <a:r>
              <a:rPr lang="es-MX" sz="1200" b="1" dirty="0">
                <a:latin typeface="Century Gothic" panose="020B0502020202020204" pitchFamily="34" charset="0"/>
              </a:rPr>
              <a:t>FANVIT a Renta Fija </a:t>
            </a:r>
            <a:r>
              <a:rPr lang="es-MX" sz="1200" dirty="0">
                <a:latin typeface="Century Gothic" panose="020B0502020202020204" pitchFamily="34" charset="0"/>
              </a:rPr>
              <a:t>(Deuda Gubernamental, Deuda  Corporativa y Estructurados) es del </a:t>
            </a:r>
            <a:r>
              <a:rPr lang="es-MX" sz="1200" b="1" dirty="0">
                <a:latin typeface="Century Gothic" panose="020B0502020202020204" pitchFamily="34" charset="0"/>
              </a:rPr>
              <a:t>83.8% del total de los activos</a:t>
            </a:r>
            <a:r>
              <a:rPr lang="es-MX" sz="1200" dirty="0">
                <a:latin typeface="Century Gothic" panose="020B0502020202020204" pitchFamily="34" charset="0"/>
              </a:rPr>
              <a:t>.</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b="1" dirty="0">
                <a:latin typeface="Century Gothic" panose="020B0502020202020204" pitchFamily="34" charset="0"/>
              </a:rPr>
              <a:t>Deuda Gubernamental </a:t>
            </a:r>
            <a:r>
              <a:rPr lang="es-MX" sz="1200" dirty="0">
                <a:latin typeface="Century Gothic" panose="020B0502020202020204" pitchFamily="34" charset="0"/>
              </a:rPr>
              <a:t>representa el </a:t>
            </a:r>
            <a:r>
              <a:rPr lang="es-MX" sz="1200" b="1" dirty="0">
                <a:latin typeface="Century Gothic" panose="020B0502020202020204" pitchFamily="34" charset="0"/>
              </a:rPr>
              <a:t>59.5% del portafolio </a:t>
            </a:r>
            <a:r>
              <a:rPr lang="es-MX" sz="1200" dirty="0">
                <a:latin typeface="Century Gothic" panose="020B0502020202020204" pitchFamily="34" charset="0"/>
              </a:rPr>
              <a:t>(18.2% tasa fija nominal, 17.2% tasa real y 24.0% tasa revisable).</a:t>
            </a:r>
          </a:p>
          <a:p>
            <a:pPr algn="just">
              <a:lnSpc>
                <a:spcPct val="150000"/>
              </a:lnSpc>
              <a:buClr>
                <a:srgbClr val="C00000"/>
              </a:buCl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En cuanto a </a:t>
            </a:r>
            <a:r>
              <a:rPr lang="es-MX" sz="1200" b="1" dirty="0">
                <a:latin typeface="Century Gothic" panose="020B0502020202020204" pitchFamily="34" charset="0"/>
              </a:rPr>
              <a:t>Deuda Corporativa </a:t>
            </a:r>
            <a:r>
              <a:rPr lang="es-MX" sz="1200" dirty="0">
                <a:latin typeface="Century Gothic" panose="020B0502020202020204" pitchFamily="34" charset="0"/>
              </a:rPr>
              <a:t>(incluye Bonos Corporativos Estructurados) el portafolio tiene una  exposición de </a:t>
            </a:r>
            <a:r>
              <a:rPr lang="es-MX" sz="1200" b="1" dirty="0">
                <a:latin typeface="Century Gothic" panose="020B0502020202020204" pitchFamily="34" charset="0"/>
              </a:rPr>
              <a:t>24.4% de la cartera </a:t>
            </a:r>
            <a:r>
              <a:rPr lang="es-MX" sz="1200" dirty="0">
                <a:latin typeface="Century Gothic" panose="020B0502020202020204" pitchFamily="34" charset="0"/>
              </a:rPr>
              <a:t>(17.2% tasa fija nominal, 3.3% tasa real y 3.8% tasa revisable).</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En el portafolio </a:t>
            </a:r>
            <a:r>
              <a:rPr lang="es-MX" sz="1200" b="1" dirty="0">
                <a:latin typeface="Century Gothic" panose="020B0502020202020204" pitchFamily="34" charset="0"/>
              </a:rPr>
              <a:t>35.4%</a:t>
            </a:r>
            <a:r>
              <a:rPr lang="es-MX" sz="1200" dirty="0">
                <a:latin typeface="Century Gothic" panose="020B0502020202020204" pitchFamily="34" charset="0"/>
              </a:rPr>
              <a:t> lo compone instrumentos referenciados a </a:t>
            </a:r>
            <a:r>
              <a:rPr lang="es-MX" sz="1200" b="1" dirty="0">
                <a:latin typeface="Century Gothic" panose="020B0502020202020204" pitchFamily="34" charset="0"/>
              </a:rPr>
              <a:t>tasa fija</a:t>
            </a:r>
            <a:r>
              <a:rPr lang="es-MX" sz="1200" dirty="0">
                <a:latin typeface="Century Gothic" panose="020B0502020202020204" pitchFamily="34" charset="0"/>
              </a:rPr>
              <a:t>, en tanto </a:t>
            </a:r>
            <a:r>
              <a:rPr lang="es-MX" sz="1200" b="1" dirty="0">
                <a:latin typeface="Century Gothic" panose="020B0502020202020204" pitchFamily="34" charset="0"/>
              </a:rPr>
              <a:t>20.5%</a:t>
            </a:r>
            <a:r>
              <a:rPr lang="es-MX" sz="1200" dirty="0">
                <a:latin typeface="Century Gothic" panose="020B0502020202020204" pitchFamily="34" charset="0"/>
              </a:rPr>
              <a:t> corresponde a </a:t>
            </a:r>
            <a:r>
              <a:rPr lang="es-MX" sz="1200" b="1" dirty="0">
                <a:latin typeface="Century Gothic" panose="020B0502020202020204" pitchFamily="34" charset="0"/>
              </a:rPr>
              <a:t>tasa real </a:t>
            </a:r>
            <a:r>
              <a:rPr lang="es-MX" sz="1200" dirty="0">
                <a:latin typeface="Century Gothic" panose="020B0502020202020204" pitchFamily="34" charset="0"/>
              </a:rPr>
              <a:t>y el </a:t>
            </a:r>
            <a:r>
              <a:rPr lang="es-MX" sz="1200" b="1" dirty="0">
                <a:latin typeface="Century Gothic" panose="020B0502020202020204" pitchFamily="34" charset="0"/>
              </a:rPr>
              <a:t>27.8%</a:t>
            </a:r>
            <a:r>
              <a:rPr lang="es-MX" sz="1200" dirty="0">
                <a:latin typeface="Century Gothic" panose="020B0502020202020204" pitchFamily="34" charset="0"/>
              </a:rPr>
              <a:t> a tasa revisable. </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Instrumentos Alternativos </a:t>
            </a:r>
            <a:r>
              <a:rPr lang="es-MX" sz="1200" dirty="0">
                <a:latin typeface="Century Gothic" panose="020B0502020202020204" pitchFamily="34" charset="0"/>
              </a:rPr>
              <a:t>en FANVIT muestran una exposición de </a:t>
            </a:r>
            <a:r>
              <a:rPr lang="es-MX" sz="1200" b="1" dirty="0">
                <a:latin typeface="Century Gothic" panose="020B0502020202020204" pitchFamily="34" charset="0"/>
              </a:rPr>
              <a:t>2.3% de la cartera </a:t>
            </a:r>
            <a:r>
              <a:rPr lang="es-MX" sz="1200" dirty="0">
                <a:latin typeface="Century Gothic" panose="020B0502020202020204" pitchFamily="34" charset="0"/>
              </a:rPr>
              <a:t>(</a:t>
            </a:r>
            <a:r>
              <a:rPr lang="es-MX" sz="1200" b="1" dirty="0">
                <a:latin typeface="Century Gothic" panose="020B0502020202020204" pitchFamily="34" charset="0"/>
              </a:rPr>
              <a:t>FIBRAs 2.0%  </a:t>
            </a:r>
            <a:r>
              <a:rPr lang="es-MX" sz="1200" dirty="0">
                <a:latin typeface="Century Gothic" panose="020B0502020202020204" pitchFamily="34" charset="0"/>
              </a:rPr>
              <a:t>y </a:t>
            </a:r>
            <a:r>
              <a:rPr lang="es-MX" sz="1200" b="1" dirty="0">
                <a:latin typeface="Century Gothic" panose="020B0502020202020204" pitchFamily="34" charset="0"/>
              </a:rPr>
              <a:t>CKDs 0.3%</a:t>
            </a:r>
            <a:r>
              <a:rPr lang="es-MX" sz="1200" dirty="0">
                <a:latin typeface="Century Gothic" panose="020B0502020202020204" pitchFamily="34" charset="0"/>
              </a:rPr>
              <a:t>). </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posición en </a:t>
            </a:r>
            <a:r>
              <a:rPr lang="es-MX" sz="1200" b="1" dirty="0">
                <a:latin typeface="Century Gothic" panose="020B0502020202020204" pitchFamily="34" charset="0"/>
              </a:rPr>
              <a:t>renta variable y bono bancarios estructurados </a:t>
            </a:r>
            <a:r>
              <a:rPr lang="es-MX" sz="1200" dirty="0">
                <a:latin typeface="Century Gothic" panose="020B0502020202020204" pitchFamily="34" charset="0"/>
              </a:rPr>
              <a:t>corresponde al </a:t>
            </a:r>
            <a:r>
              <a:rPr lang="es-MX" sz="1200" b="1" dirty="0">
                <a:latin typeface="Century Gothic" panose="020B0502020202020204" pitchFamily="34" charset="0"/>
              </a:rPr>
              <a:t>7.6%</a:t>
            </a:r>
            <a:r>
              <a:rPr lang="es-MX" sz="1200" dirty="0">
                <a:latin typeface="Century Gothic" panose="020B0502020202020204" pitchFamily="34" charset="0"/>
              </a:rPr>
              <a:t> del portafolio.</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a:t>
            </a:r>
            <a:r>
              <a:rPr lang="es-MX" sz="1200" b="1" dirty="0">
                <a:latin typeface="Century Gothic" panose="020B0502020202020204" pitchFamily="34" charset="0"/>
              </a:rPr>
              <a:t>posición liquida </a:t>
            </a:r>
            <a:r>
              <a:rPr lang="es-MX" sz="1200" dirty="0">
                <a:latin typeface="Century Gothic" panose="020B0502020202020204" pitchFamily="34" charset="0"/>
              </a:rPr>
              <a:t>del portafolio corresponde al </a:t>
            </a:r>
            <a:r>
              <a:rPr lang="es-MX" sz="1200" b="1" dirty="0">
                <a:latin typeface="Century Gothic" panose="020B0502020202020204" pitchFamily="34" charset="0"/>
              </a:rPr>
              <a:t>6.2%</a:t>
            </a:r>
            <a:r>
              <a:rPr lang="es-MX" sz="1200" dirty="0">
                <a:latin typeface="Century Gothic" panose="020B0502020202020204" pitchFamily="34" charset="0"/>
              </a:rPr>
              <a:t>del Activo Neto.</a:t>
            </a:r>
          </a:p>
          <a:p>
            <a:pPr algn="just">
              <a:lnSpc>
                <a:spcPct val="150000"/>
              </a:lnSpc>
              <a:buClr>
                <a:srgbClr val="C00000"/>
              </a:buClr>
            </a:pPr>
            <a:endParaRPr lang="es-MX" sz="1200"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29</a:t>
            </a:fld>
            <a:endParaRPr lang="es-ES" altLang="es-MX" dirty="0"/>
          </a:p>
        </p:txBody>
      </p:sp>
    </p:spTree>
    <p:extLst>
      <p:ext uri="{BB962C8B-B14F-4D97-AF65-F5344CB8AC3E}">
        <p14:creationId xmlns:p14="http://schemas.microsoft.com/office/powerpoint/2010/main" val="122196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smtClean="0">
                <a:latin typeface="Century Gothic" panose="020B0502020202020204" pitchFamily="34" charset="0"/>
              </a:rPr>
              <a:t>Renta </a:t>
            </a:r>
            <a:r>
              <a:rPr lang="es-MX" sz="2000" b="1" dirty="0">
                <a:latin typeface="Century Gothic" panose="020B0502020202020204" pitchFamily="34" charset="0"/>
              </a:rPr>
              <a:t>Variable FANVIT</a:t>
            </a:r>
          </a:p>
        </p:txBody>
      </p:sp>
      <p:sp>
        <p:nvSpPr>
          <p:cNvPr id="6" name="1 Título"/>
          <p:cNvSpPr txBox="1">
            <a:spLocks/>
          </p:cNvSpPr>
          <p:nvPr/>
        </p:nvSpPr>
        <p:spPr bwMode="auto">
          <a:xfrm>
            <a:off x="71870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julio de 2017.</a:t>
            </a:r>
            <a:endParaRPr lang="es-MX" sz="1000" dirty="0">
              <a:solidFill>
                <a:schemeClr val="tx1"/>
              </a:solidFill>
              <a:latin typeface="Century Gothic" panose="020B0502020202020204" pitchFamily="34" charset="0"/>
            </a:endParaRPr>
          </a:p>
        </p:txBody>
      </p:sp>
      <p:graphicFrame>
        <p:nvGraphicFramePr>
          <p:cNvPr id="7" name="Tabla 6">
            <a:extLst>
              <a:ext uri="{FF2B5EF4-FFF2-40B4-BE49-F238E27FC236}">
                <a16:creationId xmlns:a16="http://schemas.microsoft.com/office/drawing/2014/main" xmlns="" id="{AAECDF3C-21E6-4F17-B3F5-5BC902CA1892}"/>
              </a:ext>
            </a:extLst>
          </p:cNvPr>
          <p:cNvGraphicFramePr>
            <a:graphicFrameLocks noGrp="1"/>
          </p:cNvGraphicFramePr>
          <p:nvPr>
            <p:extLst>
              <p:ext uri="{D42A27DB-BD31-4B8C-83A1-F6EECF244321}">
                <p14:modId xmlns:p14="http://schemas.microsoft.com/office/powerpoint/2010/main" val="2513497641"/>
              </p:ext>
            </p:extLst>
          </p:nvPr>
        </p:nvGraphicFramePr>
        <p:xfrm>
          <a:off x="249727" y="1155578"/>
          <a:ext cx="8726493" cy="5166610"/>
        </p:xfrm>
        <a:graphic>
          <a:graphicData uri="http://schemas.openxmlformats.org/drawingml/2006/table">
            <a:tbl>
              <a:tblPr/>
              <a:tblGrid>
                <a:gridCol w="1352078">
                  <a:extLst>
                    <a:ext uri="{9D8B030D-6E8A-4147-A177-3AD203B41FA5}">
                      <a16:colId xmlns:a16="http://schemas.microsoft.com/office/drawing/2014/main" xmlns="" val="946695682"/>
                    </a:ext>
                  </a:extLst>
                </a:gridCol>
                <a:gridCol w="1415599">
                  <a:extLst>
                    <a:ext uri="{9D8B030D-6E8A-4147-A177-3AD203B41FA5}">
                      <a16:colId xmlns:a16="http://schemas.microsoft.com/office/drawing/2014/main" xmlns="" val="1666979223"/>
                    </a:ext>
                  </a:extLst>
                </a:gridCol>
                <a:gridCol w="825765">
                  <a:extLst>
                    <a:ext uri="{9D8B030D-6E8A-4147-A177-3AD203B41FA5}">
                      <a16:colId xmlns:a16="http://schemas.microsoft.com/office/drawing/2014/main" xmlns="" val="3874794588"/>
                    </a:ext>
                  </a:extLst>
                </a:gridCol>
                <a:gridCol w="816690">
                  <a:extLst>
                    <a:ext uri="{9D8B030D-6E8A-4147-A177-3AD203B41FA5}">
                      <a16:colId xmlns:a16="http://schemas.microsoft.com/office/drawing/2014/main" xmlns="" val="4286645373"/>
                    </a:ext>
                  </a:extLst>
                </a:gridCol>
                <a:gridCol w="635203">
                  <a:extLst>
                    <a:ext uri="{9D8B030D-6E8A-4147-A177-3AD203B41FA5}">
                      <a16:colId xmlns:a16="http://schemas.microsoft.com/office/drawing/2014/main" xmlns="" val="4201953975"/>
                    </a:ext>
                  </a:extLst>
                </a:gridCol>
                <a:gridCol w="145189">
                  <a:extLst>
                    <a:ext uri="{9D8B030D-6E8A-4147-A177-3AD203B41FA5}">
                      <a16:colId xmlns:a16="http://schemas.microsoft.com/office/drawing/2014/main" xmlns="" val="3314932843"/>
                    </a:ext>
                  </a:extLst>
                </a:gridCol>
                <a:gridCol w="1370226">
                  <a:extLst>
                    <a:ext uri="{9D8B030D-6E8A-4147-A177-3AD203B41FA5}">
                      <a16:colId xmlns:a16="http://schemas.microsoft.com/office/drawing/2014/main" xmlns="" val="365653887"/>
                    </a:ext>
                  </a:extLst>
                </a:gridCol>
                <a:gridCol w="1197813">
                  <a:extLst>
                    <a:ext uri="{9D8B030D-6E8A-4147-A177-3AD203B41FA5}">
                      <a16:colId xmlns:a16="http://schemas.microsoft.com/office/drawing/2014/main" xmlns="" val="95095748"/>
                    </a:ext>
                  </a:extLst>
                </a:gridCol>
                <a:gridCol w="967930">
                  <a:extLst>
                    <a:ext uri="{9D8B030D-6E8A-4147-A177-3AD203B41FA5}">
                      <a16:colId xmlns:a16="http://schemas.microsoft.com/office/drawing/2014/main" xmlns="" val="710218751"/>
                    </a:ext>
                  </a:extLst>
                </a:gridCol>
              </a:tblGrid>
              <a:tr h="179337">
                <a:tc gridSpan="5">
                  <a:txBody>
                    <a:bodyPr/>
                    <a:lstStyle/>
                    <a:p>
                      <a:pPr algn="ctr" fontAlgn="b"/>
                      <a:r>
                        <a:rPr lang="es-MX" sz="900" b="1" i="0" u="none" strike="noStrike" dirty="0">
                          <a:solidFill>
                            <a:srgbClr val="FFFFFF"/>
                          </a:solidFill>
                          <a:effectLst/>
                          <a:latin typeface="Calibri" panose="020F0502020204030204" pitchFamily="34" charset="0"/>
                        </a:rPr>
                        <a:t>México</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307191749"/>
                  </a:ext>
                </a:extLst>
              </a:tr>
              <a:tr h="170797">
                <a:tc>
                  <a:txBody>
                    <a:bodyPr/>
                    <a:lstStyle/>
                    <a:p>
                      <a:pPr algn="ctr" fontAlgn="b"/>
                      <a:r>
                        <a:rPr lang="es-MX" sz="900" b="1" i="0" u="none" strike="noStrike" dirty="0">
                          <a:solidFill>
                            <a:srgbClr val="FFFFFF"/>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7481" marR="7481" marT="748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7481" marR="7481" marT="748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7481" marR="7481" marT="748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7481" marR="7481" marT="7481"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7481" marR="7481" marT="7481"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7481" marR="7481" marT="7481"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1815291822"/>
                  </a:ext>
                </a:extLst>
              </a:tr>
              <a:tr h="170797">
                <a:tc>
                  <a:txBody>
                    <a:bodyPr/>
                    <a:lstStyle/>
                    <a:p>
                      <a:pPr algn="ctr" fontAlgn="b"/>
                      <a:r>
                        <a:rPr lang="es-MX" sz="900" b="0" i="0" u="none" strike="noStrike" dirty="0">
                          <a:solidFill>
                            <a:srgbClr val="000000"/>
                          </a:solidFill>
                          <a:effectLst/>
                          <a:latin typeface="Calibri" panose="020F0502020204030204" pitchFamily="34" charset="0"/>
                        </a:rPr>
                        <a:t>1B_MEXRISK_ISHRS</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MSCI México Risk</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1,324</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13.9%</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alibri" panose="020F0502020204030204" pitchFamily="34" charset="0"/>
                        </a:rPr>
                        <a:t>22.0</a:t>
                      </a:r>
                    </a:p>
                  </a:txBody>
                  <a:tcPr marL="7481" marR="7481" marT="7481"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alibri" panose="020F0502020204030204" pitchFamily="34" charset="0"/>
                        </a:rPr>
                        <a:t>24.3</a:t>
                      </a:r>
                    </a:p>
                  </a:txBody>
                  <a:tcPr marL="7481" marR="7481" marT="7481"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10.3%</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2326219890"/>
                  </a:ext>
                </a:extLst>
              </a:tr>
              <a:tr h="170797">
                <a:tc>
                  <a:txBody>
                    <a:bodyPr/>
                    <a:lstStyle/>
                    <a:p>
                      <a:pPr algn="ctr" fontAlgn="b"/>
                      <a:r>
                        <a:rPr lang="es-MX" sz="900" b="0" i="0" u="none" strike="noStrike" dirty="0">
                          <a:solidFill>
                            <a:srgbClr val="000000"/>
                          </a:solidFill>
                          <a:effectLst/>
                          <a:latin typeface="Calibri" panose="020F0502020204030204" pitchFamily="34" charset="0"/>
                        </a:rPr>
                        <a:t>1B_ILCTRAC_ISHRS</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IPC "Large Cap" </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560</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0.4%</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5.9%</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alibri" panose="020F0502020204030204" pitchFamily="34" charset="0"/>
                        </a:rPr>
                        <a:t>47.4</a:t>
                      </a:r>
                    </a:p>
                  </a:txBody>
                  <a:tcPr marL="7481" marR="7481" marT="7481"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alibri" panose="020F0502020204030204" pitchFamily="34" charset="0"/>
                        </a:rPr>
                        <a:t>53.8</a:t>
                      </a:r>
                    </a:p>
                  </a:txBody>
                  <a:tcPr marL="7481" marR="7481" marT="7481"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13.5%</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498289232"/>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1,884</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19.7%</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498525240"/>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650430976"/>
                  </a:ext>
                </a:extLst>
              </a:tr>
              <a:tr h="170797">
                <a:tc>
                  <a:txBody>
                    <a:bodyPr/>
                    <a:lstStyle/>
                    <a:p>
                      <a:pPr algn="ctr" fontAlgn="b"/>
                      <a:r>
                        <a:rPr lang="es-MX" sz="900" b="0" i="0" u="none" strike="noStrike" dirty="0">
                          <a:solidFill>
                            <a:srgbClr val="000000"/>
                          </a:solidFill>
                          <a:effectLst/>
                          <a:latin typeface="Calibri" panose="020F0502020204030204" pitchFamily="34" charset="0"/>
                        </a:rPr>
                        <a:t>2_CEMEX_09</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Convertible CEMEX</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578</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0.5%</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6.1%</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alibri" panose="020F0502020204030204" pitchFamily="34" charset="0"/>
                        </a:rPr>
                        <a:t>9,770.8 </a:t>
                      </a:r>
                    </a:p>
                  </a:txBody>
                  <a:tcPr marL="7481" marR="7481" marT="7481"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alibri" panose="020F0502020204030204" pitchFamily="34" charset="0"/>
                        </a:rPr>
                        <a:t>10,826.4 </a:t>
                      </a:r>
                    </a:p>
                  </a:txBody>
                  <a:tcPr marL="7481" marR="7481" marT="7481"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10.8%</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951436553"/>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586031326"/>
                  </a:ext>
                </a:extLst>
              </a:tr>
              <a:tr h="170797">
                <a:tc>
                  <a:txBody>
                    <a:bodyPr/>
                    <a:lstStyle/>
                    <a:p>
                      <a:pPr algn="ctr" fontAlgn="b"/>
                      <a:r>
                        <a:rPr lang="es-MX" sz="900" b="0" i="0" u="none" strike="noStrike" dirty="0">
                          <a:solidFill>
                            <a:srgbClr val="000000"/>
                          </a:solidFill>
                          <a:effectLst/>
                          <a:latin typeface="Calibri" panose="020F0502020204030204" pitchFamily="34" charset="0"/>
                        </a:rPr>
                        <a:t>J_BSAN_S00641</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133</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111.1</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11.1%</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3941758676"/>
                  </a:ext>
                </a:extLst>
              </a:tr>
              <a:tr h="170797">
                <a:tc>
                  <a:txBody>
                    <a:bodyPr/>
                    <a:lstStyle/>
                    <a:p>
                      <a:pPr algn="ctr" fontAlgn="b"/>
                      <a:r>
                        <a:rPr lang="es-MX" sz="900" b="0" i="0" u="none" strike="noStrike" dirty="0">
                          <a:solidFill>
                            <a:srgbClr val="000000"/>
                          </a:solidFill>
                          <a:effectLst/>
                          <a:latin typeface="Calibri" panose="020F0502020204030204" pitchFamily="34" charset="0"/>
                        </a:rPr>
                        <a:t>J_BSAN_S00652</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167</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111.3</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11.3%</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975647627"/>
                  </a:ext>
                </a:extLst>
              </a:tr>
              <a:tr h="170797">
                <a:tc>
                  <a:txBody>
                    <a:bodyPr/>
                    <a:lstStyle/>
                    <a:p>
                      <a:pPr algn="ctr" fontAlgn="b"/>
                      <a:r>
                        <a:rPr lang="es-MX" sz="900" b="0" i="0" u="none" strike="noStrike" dirty="0">
                          <a:solidFill>
                            <a:srgbClr val="000000"/>
                          </a:solidFill>
                          <a:effectLst/>
                          <a:latin typeface="Calibri" panose="020F0502020204030204" pitchFamily="34" charset="0"/>
                        </a:rPr>
                        <a:t>J_BSAN_S00677</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165</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110.0</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10.0%</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3617152728"/>
                  </a:ext>
                </a:extLst>
              </a:tr>
              <a:tr h="170797">
                <a:tc>
                  <a:txBody>
                    <a:bodyPr/>
                    <a:lstStyle/>
                    <a:p>
                      <a:pPr algn="ctr" fontAlgn="b"/>
                      <a:r>
                        <a:rPr lang="es-MX" sz="900" b="0" i="0" u="none" strike="noStrike" dirty="0">
                          <a:solidFill>
                            <a:srgbClr val="000000"/>
                          </a:solidFill>
                          <a:effectLst/>
                          <a:latin typeface="Calibri" panose="020F0502020204030204" pitchFamily="34" charset="0"/>
                        </a:rPr>
                        <a:t>J_BSAN_S00678</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55</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0.6%</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110.0</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10.0%</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4224568442"/>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520</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0.4%</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5.4%</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722078664"/>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721001401"/>
                  </a:ext>
                </a:extLst>
              </a:tr>
              <a:tr h="179337">
                <a:tc>
                  <a:txBody>
                    <a:bodyPr/>
                    <a:lstStyle/>
                    <a:p>
                      <a:pPr algn="ctr" fontAlgn="b"/>
                      <a:r>
                        <a:rPr lang="es-MX" sz="900" b="0" i="0" u="none" strike="noStrike" dirty="0">
                          <a:solidFill>
                            <a:srgbClr val="000000"/>
                          </a:solidFill>
                          <a:effectLst/>
                          <a:latin typeface="Calibri" panose="020F0502020204030204" pitchFamily="34" charset="0"/>
                        </a:rPr>
                        <a:t>Total</a:t>
                      </a:r>
                    </a:p>
                  </a:txBody>
                  <a:tcPr marL="7481" marR="7481" marT="7481"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2,982</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2.4%</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31.2%</a:t>
                      </a:r>
                    </a:p>
                  </a:txBody>
                  <a:tcPr marL="7481" marR="7481" marT="7481"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152246258"/>
                  </a:ext>
                </a:extLst>
              </a:tr>
              <a:tr h="179337">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360765638"/>
                  </a:ext>
                </a:extLst>
              </a:tr>
              <a:tr h="179337">
                <a:tc gridSpan="5">
                  <a:txBody>
                    <a:bodyPr/>
                    <a:lstStyle/>
                    <a:p>
                      <a:pPr algn="ctr" fontAlgn="b"/>
                      <a:r>
                        <a:rPr lang="es-MX" sz="900" b="1" i="0" u="none" strike="noStrike" dirty="0">
                          <a:solidFill>
                            <a:srgbClr val="FFFFFF"/>
                          </a:solidFill>
                          <a:effectLst/>
                          <a:latin typeface="Calibri" panose="020F0502020204030204" pitchFamily="34" charset="0"/>
                        </a:rPr>
                        <a:t>Estados Unidos</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99671525"/>
                  </a:ext>
                </a:extLst>
              </a:tr>
              <a:tr h="170797">
                <a:tc>
                  <a:txBody>
                    <a:bodyPr/>
                    <a:lstStyle/>
                    <a:p>
                      <a:pPr algn="ctr" fontAlgn="b"/>
                      <a:r>
                        <a:rPr lang="es-MX" sz="900" b="1" i="0" u="none" strike="noStrike" dirty="0">
                          <a:solidFill>
                            <a:srgbClr val="FFFFFF"/>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7481" marR="7481" marT="748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7481" marR="7481" marT="748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7481" marR="7481" marT="748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7481" marR="7481" marT="7481"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7481" marR="7481" marT="7481"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7481" marR="7481" marT="7481"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2704935629"/>
                  </a:ext>
                </a:extLst>
              </a:tr>
              <a:tr h="170797">
                <a:tc>
                  <a:txBody>
                    <a:bodyPr/>
                    <a:lstStyle/>
                    <a:p>
                      <a:pPr algn="ctr" fontAlgn="b"/>
                      <a:r>
                        <a:rPr lang="es-MX" sz="900" b="0" i="0" u="none" strike="noStrike" dirty="0">
                          <a:solidFill>
                            <a:srgbClr val="000000"/>
                          </a:solidFill>
                          <a:effectLst/>
                          <a:latin typeface="Calibri" panose="020F0502020204030204" pitchFamily="34" charset="0"/>
                        </a:rPr>
                        <a:t>1I_IVV_*</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S&amp;P 500 Index</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1,468</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15.4%</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4,765.0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4,438.6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-6.8%</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2843649615"/>
                  </a:ext>
                </a:extLst>
              </a:tr>
              <a:tr h="170797">
                <a:tc>
                  <a:txBody>
                    <a:bodyPr/>
                    <a:lstStyle/>
                    <a:p>
                      <a:pPr algn="ctr" fontAlgn="b"/>
                      <a:r>
                        <a:rPr lang="es-MX" sz="900" b="0" i="0" u="none" strike="noStrike" dirty="0">
                          <a:solidFill>
                            <a:srgbClr val="000000"/>
                          </a:solidFill>
                          <a:effectLst/>
                          <a:latin typeface="Calibri" panose="020F0502020204030204" pitchFamily="34" charset="0"/>
                        </a:rPr>
                        <a:t>1I_QQQ_*</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Dow Jones Index</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281</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2.9%</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2,431.1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2,558.7 </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5.3%</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230559699"/>
                  </a:ext>
                </a:extLst>
              </a:tr>
              <a:tr h="170797">
                <a:tc>
                  <a:txBody>
                    <a:bodyPr/>
                    <a:lstStyle/>
                    <a:p>
                      <a:pPr algn="ctr" fontAlgn="b"/>
                      <a:r>
                        <a:rPr lang="es-MX" sz="900" b="0" i="0" u="none" strike="noStrike" dirty="0">
                          <a:solidFill>
                            <a:srgbClr val="000000"/>
                          </a:solidFill>
                          <a:effectLst/>
                          <a:latin typeface="Calibri" panose="020F0502020204030204" pitchFamily="34" charset="0"/>
                        </a:rPr>
                        <a:t>1I_XMX_*</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Global Equity</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307</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3.2%</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484.6 </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493.6 </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587944756"/>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2,057</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21.5%</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296474630"/>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091436582"/>
                  </a:ext>
                </a:extLst>
              </a:tr>
              <a:tr h="170797">
                <a:tc>
                  <a:txBody>
                    <a:bodyPr/>
                    <a:lstStyle/>
                    <a:p>
                      <a:pPr algn="ctr" fontAlgn="b"/>
                      <a:r>
                        <a:rPr lang="es-MX" sz="900" b="0" i="0" u="none" strike="noStrike" dirty="0">
                          <a:solidFill>
                            <a:srgbClr val="000000"/>
                          </a:solidFill>
                          <a:effectLst/>
                          <a:latin typeface="Calibri" panose="020F0502020204030204" pitchFamily="34" charset="0"/>
                        </a:rPr>
                        <a:t>1I_XLF_*</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Sector Financiero</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58</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0.6%</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476.1</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448.2</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-5.9%</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18198723"/>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177678939"/>
                  </a:ext>
                </a:extLst>
              </a:tr>
              <a:tr h="170797">
                <a:tc>
                  <a:txBody>
                    <a:bodyPr/>
                    <a:lstStyle/>
                    <a:p>
                      <a:pPr algn="ctr" fontAlgn="b"/>
                      <a:r>
                        <a:rPr lang="es-MX" sz="900" b="0" i="0" u="none" strike="noStrike" dirty="0">
                          <a:solidFill>
                            <a:srgbClr val="000000"/>
                          </a:solidFill>
                          <a:effectLst/>
                          <a:latin typeface="Calibri" panose="020F0502020204030204" pitchFamily="34" charset="0"/>
                        </a:rPr>
                        <a:t>J_BSAN_S00706</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Dow Jones Index</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165</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110.1</a:t>
                      </a:r>
                    </a:p>
                  </a:txBody>
                  <a:tcPr marL="7481" marR="7481" marT="7481"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10.1%</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3766832998"/>
                  </a:ext>
                </a:extLst>
              </a:tr>
              <a:tr h="170797">
                <a:tc>
                  <a:txBody>
                    <a:bodyPr/>
                    <a:lstStyle/>
                    <a:p>
                      <a:pPr algn="ctr" fontAlgn="b"/>
                      <a:r>
                        <a:rPr lang="es-MX" sz="900" b="0" i="0" u="none" strike="noStrike" dirty="0">
                          <a:solidFill>
                            <a:srgbClr val="000000"/>
                          </a:solidFill>
                          <a:effectLst/>
                          <a:latin typeface="Calibri" panose="020F0502020204030204" pitchFamily="34" charset="0"/>
                        </a:rPr>
                        <a:t>99_SCOTIAB_7-15</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it-IT" sz="900" b="0" i="0" u="none" strike="noStrike">
                          <a:solidFill>
                            <a:srgbClr val="000000"/>
                          </a:solidFill>
                          <a:effectLst/>
                          <a:latin typeface="Calibri" panose="020F0502020204030204" pitchFamily="34" charset="0"/>
                        </a:rPr>
                        <a:t>Euro Stoxx 50/Fin. EUA</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39</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0.4%</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101.0</a:t>
                      </a:r>
                    </a:p>
                  </a:txBody>
                  <a:tcPr marL="7481" marR="7481" marT="7481"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97.3</a:t>
                      </a:r>
                    </a:p>
                  </a:txBody>
                  <a:tcPr marL="7481" marR="7481" marT="7481"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-3.6%</a:t>
                      </a:r>
                    </a:p>
                  </a:txBody>
                  <a:tcPr marL="7481" marR="7481" marT="7481"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37095414"/>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204</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2.1%</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181164372"/>
                  </a:ext>
                </a:extLst>
              </a:tr>
              <a:tr h="170797">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935213862"/>
                  </a:ext>
                </a:extLst>
              </a:tr>
              <a:tr h="179337">
                <a:tc>
                  <a:txBody>
                    <a:bodyPr/>
                    <a:lstStyle/>
                    <a:p>
                      <a:pPr algn="ctr" fontAlgn="b"/>
                      <a:r>
                        <a:rPr lang="es-MX" sz="900" b="0" i="0" u="none" strike="noStrike" dirty="0">
                          <a:solidFill>
                            <a:srgbClr val="000000"/>
                          </a:solidFill>
                          <a:effectLst/>
                          <a:latin typeface="Calibri" panose="020F0502020204030204" pitchFamily="34" charset="0"/>
                        </a:rPr>
                        <a:t>Total</a:t>
                      </a:r>
                    </a:p>
                  </a:txBody>
                  <a:tcPr marL="7481" marR="7481" marT="7481"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2,318</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24.3%</a:t>
                      </a:r>
                    </a:p>
                  </a:txBody>
                  <a:tcPr marL="7481" marR="7481" marT="7481"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481" marR="7481" marT="7481"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67230692"/>
                  </a:ext>
                </a:extLst>
              </a:tr>
            </a:tbl>
          </a:graphicData>
        </a:graphic>
      </p:graphicFrame>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30</a:t>
            </a:fld>
            <a:endParaRPr lang="es-ES" altLang="es-MX" dirty="0"/>
          </a:p>
        </p:txBody>
      </p:sp>
    </p:spTree>
    <p:extLst>
      <p:ext uri="{BB962C8B-B14F-4D97-AF65-F5344CB8AC3E}">
        <p14:creationId xmlns:p14="http://schemas.microsoft.com/office/powerpoint/2010/main" val="14165906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smtClean="0">
                <a:latin typeface="Century Gothic" panose="020B0502020202020204" pitchFamily="34" charset="0"/>
              </a:rPr>
              <a:t>Renta </a:t>
            </a:r>
            <a:r>
              <a:rPr lang="es-MX" sz="2000" b="1" dirty="0">
                <a:latin typeface="Century Gothic" panose="020B0502020202020204" pitchFamily="34" charset="0"/>
              </a:rPr>
              <a:t>Variable FANVIT</a:t>
            </a:r>
          </a:p>
        </p:txBody>
      </p:sp>
      <p:sp>
        <p:nvSpPr>
          <p:cNvPr id="6" name="1 Título"/>
          <p:cNvSpPr txBox="1">
            <a:spLocks/>
          </p:cNvSpPr>
          <p:nvPr/>
        </p:nvSpPr>
        <p:spPr bwMode="auto">
          <a:xfrm>
            <a:off x="594639" y="6355679"/>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julio de 2017.</a:t>
            </a:r>
            <a:endParaRPr lang="es-MX" sz="1000" dirty="0">
              <a:solidFill>
                <a:schemeClr val="tx1"/>
              </a:solidFill>
              <a:latin typeface="Century Gothic" panose="020B0502020202020204" pitchFamily="34" charset="0"/>
            </a:endParaRPr>
          </a:p>
        </p:txBody>
      </p:sp>
      <p:graphicFrame>
        <p:nvGraphicFramePr>
          <p:cNvPr id="7" name="Tabla 6">
            <a:extLst>
              <a:ext uri="{FF2B5EF4-FFF2-40B4-BE49-F238E27FC236}">
                <a16:creationId xmlns:a16="http://schemas.microsoft.com/office/drawing/2014/main" xmlns="" id="{0942B83A-4A54-4EED-8DC8-20B9AA8357A3}"/>
              </a:ext>
            </a:extLst>
          </p:cNvPr>
          <p:cNvGraphicFramePr>
            <a:graphicFrameLocks noGrp="1"/>
          </p:cNvGraphicFramePr>
          <p:nvPr>
            <p:extLst>
              <p:ext uri="{D42A27DB-BD31-4B8C-83A1-F6EECF244321}">
                <p14:modId xmlns:p14="http://schemas.microsoft.com/office/powerpoint/2010/main" val="3009152307"/>
              </p:ext>
            </p:extLst>
          </p:nvPr>
        </p:nvGraphicFramePr>
        <p:xfrm>
          <a:off x="247856" y="1298203"/>
          <a:ext cx="8694809" cy="5007439"/>
        </p:xfrm>
        <a:graphic>
          <a:graphicData uri="http://schemas.openxmlformats.org/drawingml/2006/table">
            <a:tbl>
              <a:tblPr/>
              <a:tblGrid>
                <a:gridCol w="1347168">
                  <a:extLst>
                    <a:ext uri="{9D8B030D-6E8A-4147-A177-3AD203B41FA5}">
                      <a16:colId xmlns:a16="http://schemas.microsoft.com/office/drawing/2014/main" xmlns="" val="921472108"/>
                    </a:ext>
                  </a:extLst>
                </a:gridCol>
                <a:gridCol w="1410458">
                  <a:extLst>
                    <a:ext uri="{9D8B030D-6E8A-4147-A177-3AD203B41FA5}">
                      <a16:colId xmlns:a16="http://schemas.microsoft.com/office/drawing/2014/main" xmlns="" val="3348672691"/>
                    </a:ext>
                  </a:extLst>
                </a:gridCol>
                <a:gridCol w="822767">
                  <a:extLst>
                    <a:ext uri="{9D8B030D-6E8A-4147-A177-3AD203B41FA5}">
                      <a16:colId xmlns:a16="http://schemas.microsoft.com/office/drawing/2014/main" xmlns="" val="22139555"/>
                    </a:ext>
                  </a:extLst>
                </a:gridCol>
                <a:gridCol w="813725">
                  <a:extLst>
                    <a:ext uri="{9D8B030D-6E8A-4147-A177-3AD203B41FA5}">
                      <a16:colId xmlns:a16="http://schemas.microsoft.com/office/drawing/2014/main" xmlns="" val="1062210244"/>
                    </a:ext>
                  </a:extLst>
                </a:gridCol>
                <a:gridCol w="632898">
                  <a:extLst>
                    <a:ext uri="{9D8B030D-6E8A-4147-A177-3AD203B41FA5}">
                      <a16:colId xmlns:a16="http://schemas.microsoft.com/office/drawing/2014/main" xmlns="" val="3360348264"/>
                    </a:ext>
                  </a:extLst>
                </a:gridCol>
                <a:gridCol w="144662">
                  <a:extLst>
                    <a:ext uri="{9D8B030D-6E8A-4147-A177-3AD203B41FA5}">
                      <a16:colId xmlns:a16="http://schemas.microsoft.com/office/drawing/2014/main" xmlns="" val="1666578703"/>
                    </a:ext>
                  </a:extLst>
                </a:gridCol>
                <a:gridCol w="1365252">
                  <a:extLst>
                    <a:ext uri="{9D8B030D-6E8A-4147-A177-3AD203B41FA5}">
                      <a16:colId xmlns:a16="http://schemas.microsoft.com/office/drawing/2014/main" xmlns="" val="1837196472"/>
                    </a:ext>
                  </a:extLst>
                </a:gridCol>
                <a:gridCol w="1193464">
                  <a:extLst>
                    <a:ext uri="{9D8B030D-6E8A-4147-A177-3AD203B41FA5}">
                      <a16:colId xmlns:a16="http://schemas.microsoft.com/office/drawing/2014/main" xmlns="" val="930989277"/>
                    </a:ext>
                  </a:extLst>
                </a:gridCol>
                <a:gridCol w="964415">
                  <a:extLst>
                    <a:ext uri="{9D8B030D-6E8A-4147-A177-3AD203B41FA5}">
                      <a16:colId xmlns:a16="http://schemas.microsoft.com/office/drawing/2014/main" xmlns="" val="2444817111"/>
                    </a:ext>
                  </a:extLst>
                </a:gridCol>
              </a:tblGrid>
              <a:tr h="152180">
                <a:tc gridSpan="5">
                  <a:txBody>
                    <a:bodyPr/>
                    <a:lstStyle/>
                    <a:p>
                      <a:pPr algn="ctr" fontAlgn="b"/>
                      <a:r>
                        <a:rPr lang="es-MX" sz="900" b="1" i="0" u="none" strike="noStrike" dirty="0">
                          <a:solidFill>
                            <a:srgbClr val="FFFFFF"/>
                          </a:solidFill>
                          <a:effectLst/>
                          <a:latin typeface="Calibri" panose="020F0502020204030204" pitchFamily="34" charset="0"/>
                        </a:rPr>
                        <a:t>Europa</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871891743"/>
                  </a:ext>
                </a:extLst>
              </a:tr>
              <a:tr h="144933">
                <a:tc>
                  <a:txBody>
                    <a:bodyPr/>
                    <a:lstStyle/>
                    <a:p>
                      <a:pPr algn="ctr" fontAlgn="b"/>
                      <a:r>
                        <a:rPr lang="es-MX" sz="900" b="1" i="0" u="none" strike="noStrike" dirty="0">
                          <a:solidFill>
                            <a:srgbClr val="FFFFFF"/>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6550" marR="6550" marT="655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6550" marR="6550" marT="655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6550" marR="6550" marT="655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1550415457"/>
                  </a:ext>
                </a:extLst>
              </a:tr>
              <a:tr h="144933">
                <a:tc>
                  <a:txBody>
                    <a:bodyPr/>
                    <a:lstStyle/>
                    <a:p>
                      <a:pPr algn="ctr" fontAlgn="b"/>
                      <a:r>
                        <a:rPr lang="es-MX" sz="900" b="0" i="0" u="none" strike="noStrike" dirty="0">
                          <a:solidFill>
                            <a:srgbClr val="000000"/>
                          </a:solidFill>
                          <a:effectLst/>
                          <a:latin typeface="Calibri" panose="020F0502020204030204" pitchFamily="34" charset="0"/>
                        </a:rPr>
                        <a:t>1I_SX7EEX_N</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Sector Bancario Europa</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0.3%</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237.7</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277.3</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16.7%</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357385661"/>
                  </a:ext>
                </a:extLst>
              </a:tr>
              <a:tr h="144933">
                <a:tc>
                  <a:txBody>
                    <a:bodyPr/>
                    <a:lstStyle/>
                    <a:p>
                      <a:pPr algn="ctr" fontAlgn="b"/>
                      <a:r>
                        <a:rPr lang="es-MX" sz="900" b="0" i="0" u="none" strike="noStrike" dirty="0">
                          <a:solidFill>
                            <a:srgbClr val="000000"/>
                          </a:solidFill>
                          <a:effectLst/>
                          <a:latin typeface="Calibri" panose="020F0502020204030204" pitchFamily="34" charset="0"/>
                        </a:rPr>
                        <a:t>1I_HEZU_*</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1,290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13.5%</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538.8</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515.2</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-4.4%</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3066153862"/>
                  </a:ext>
                </a:extLst>
              </a:tr>
              <a:tr h="144933">
                <a:tc>
                  <a:txBody>
                    <a:bodyPr/>
                    <a:lstStyle/>
                    <a:p>
                      <a:pPr algn="ctr" fontAlgn="b"/>
                      <a:r>
                        <a:rPr lang="es-MX" sz="900" b="0" i="0" u="none" strike="noStrike" dirty="0">
                          <a:solidFill>
                            <a:srgbClr val="000000"/>
                          </a:solidFill>
                          <a:effectLst/>
                          <a:latin typeface="Calibri" panose="020F0502020204030204" pitchFamily="34" charset="0"/>
                        </a:rPr>
                        <a:t>1I_XMX_*</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Global Equity</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124</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484.6</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493.6</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78003677"/>
                  </a:ext>
                </a:extLst>
              </a:tr>
              <a:tr h="144933">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1,444</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15.1%</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3885528657"/>
                  </a:ext>
                </a:extLst>
              </a:tr>
              <a:tr h="144933">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098118119"/>
                  </a:ext>
                </a:extLst>
              </a:tr>
              <a:tr h="144933">
                <a:tc>
                  <a:txBody>
                    <a:bodyPr/>
                    <a:lstStyle/>
                    <a:p>
                      <a:pPr algn="ctr" fontAlgn="b"/>
                      <a:r>
                        <a:rPr lang="es-MX" sz="900" b="0" i="0" u="none" strike="noStrike" dirty="0">
                          <a:solidFill>
                            <a:srgbClr val="000000"/>
                          </a:solidFill>
                          <a:effectLst/>
                          <a:latin typeface="Calibri" panose="020F0502020204030204" pitchFamily="34" charset="0"/>
                        </a:rPr>
                        <a:t>J_BACOMER_S5108</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163</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95.9</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-4.1%</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2341369885"/>
                  </a:ext>
                </a:extLst>
              </a:tr>
              <a:tr h="144933">
                <a:tc>
                  <a:txBody>
                    <a:bodyPr/>
                    <a:lstStyle/>
                    <a:p>
                      <a:pPr algn="ctr" fontAlgn="b"/>
                      <a:r>
                        <a:rPr lang="es-MX" sz="900" b="0" i="0" u="none" strike="noStrike" dirty="0">
                          <a:solidFill>
                            <a:srgbClr val="000000"/>
                          </a:solidFill>
                          <a:effectLst/>
                          <a:latin typeface="Calibri" panose="020F0502020204030204" pitchFamily="34" charset="0"/>
                        </a:rPr>
                        <a:t>J_BSAN_S00567</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145</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96.7</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-3.3%</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837102625"/>
                  </a:ext>
                </a:extLst>
              </a:tr>
              <a:tr h="144933">
                <a:tc>
                  <a:txBody>
                    <a:bodyPr/>
                    <a:lstStyle/>
                    <a:p>
                      <a:pPr algn="ctr" fontAlgn="b"/>
                      <a:r>
                        <a:rPr lang="es-MX" sz="900" b="0" i="0" u="none" strike="noStrike" dirty="0">
                          <a:solidFill>
                            <a:srgbClr val="000000"/>
                          </a:solidFill>
                          <a:effectLst/>
                          <a:latin typeface="Calibri" panose="020F0502020204030204" pitchFamily="34" charset="0"/>
                        </a:rPr>
                        <a:t>J_BSAN_S00684</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104.2</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4.2%</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848401695"/>
                  </a:ext>
                </a:extLst>
              </a:tr>
              <a:tr h="144933">
                <a:tc>
                  <a:txBody>
                    <a:bodyPr/>
                    <a:lstStyle/>
                    <a:p>
                      <a:pPr algn="ctr" fontAlgn="b"/>
                      <a:r>
                        <a:rPr lang="es-MX" sz="900" b="0" i="0" u="none" strike="noStrike" dirty="0">
                          <a:solidFill>
                            <a:srgbClr val="000000"/>
                          </a:solidFill>
                          <a:effectLst/>
                          <a:latin typeface="Calibri" panose="020F0502020204030204" pitchFamily="34" charset="0"/>
                        </a:rPr>
                        <a:t>99_SCOTIAB_20-15</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128</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102.0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2.0%</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986662672"/>
                  </a:ext>
                </a:extLst>
              </a:tr>
              <a:tr h="144933">
                <a:tc>
                  <a:txBody>
                    <a:bodyPr/>
                    <a:lstStyle/>
                    <a:p>
                      <a:pPr algn="ctr" fontAlgn="b"/>
                      <a:r>
                        <a:rPr lang="es-MX" sz="900" b="0" i="0" u="none" strike="noStrike" dirty="0">
                          <a:solidFill>
                            <a:srgbClr val="000000"/>
                          </a:solidFill>
                          <a:effectLst/>
                          <a:latin typeface="Calibri" panose="020F0502020204030204" pitchFamily="34" charset="0"/>
                        </a:rPr>
                        <a:t>J_BSAN_S00654</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127</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101.8</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1.8%</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292321487"/>
                  </a:ext>
                </a:extLst>
              </a:tr>
              <a:tr h="144933">
                <a:tc>
                  <a:txBody>
                    <a:bodyPr/>
                    <a:lstStyle/>
                    <a:p>
                      <a:pPr algn="ctr" fontAlgn="b"/>
                      <a:r>
                        <a:rPr lang="es-MX" sz="900" b="0" i="0" u="none" strike="noStrike" dirty="0">
                          <a:solidFill>
                            <a:srgbClr val="000000"/>
                          </a:solidFill>
                          <a:effectLst/>
                          <a:latin typeface="Calibri" panose="020F0502020204030204" pitchFamily="34" charset="0"/>
                        </a:rPr>
                        <a:t>J_BSAN_S00680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100.7</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0.7%</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132021912"/>
                  </a:ext>
                </a:extLst>
              </a:tr>
              <a:tr h="144933">
                <a:tc>
                  <a:txBody>
                    <a:bodyPr/>
                    <a:lstStyle/>
                    <a:p>
                      <a:pPr algn="ctr" fontAlgn="b"/>
                      <a:r>
                        <a:rPr lang="es-MX" sz="900" b="0" i="0" u="none" strike="noStrike" dirty="0">
                          <a:solidFill>
                            <a:srgbClr val="000000"/>
                          </a:solidFill>
                          <a:effectLst/>
                          <a:latin typeface="Calibri" panose="020F0502020204030204" pitchFamily="34" charset="0"/>
                        </a:rPr>
                        <a:t>J_BSAN_S00727</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Sector Salud Europa</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155</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88.5</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-11.5%</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3147477628"/>
                  </a:ext>
                </a:extLst>
              </a:tr>
              <a:tr h="144933">
                <a:tc>
                  <a:txBody>
                    <a:bodyPr/>
                    <a:lstStyle/>
                    <a:p>
                      <a:pPr algn="ctr" fontAlgn="b"/>
                      <a:r>
                        <a:rPr lang="es-MX" sz="900" b="0" i="0" u="none" strike="noStrike" dirty="0">
                          <a:solidFill>
                            <a:srgbClr val="000000"/>
                          </a:solidFill>
                          <a:effectLst/>
                          <a:latin typeface="Calibri" panose="020F0502020204030204" pitchFamily="34" charset="0"/>
                        </a:rPr>
                        <a:t>J_BSAN_S00626</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Ser. Públicos Europa</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122</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97.3</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-2.7%</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25537053"/>
                  </a:ext>
                </a:extLst>
              </a:tr>
              <a:tr h="144933">
                <a:tc>
                  <a:txBody>
                    <a:bodyPr/>
                    <a:lstStyle/>
                    <a:p>
                      <a:pPr algn="ctr" fontAlgn="b"/>
                      <a:r>
                        <a:rPr lang="es-MX" sz="900" b="0" i="0" u="none" strike="noStrike" dirty="0">
                          <a:solidFill>
                            <a:srgbClr val="000000"/>
                          </a:solidFill>
                          <a:effectLst/>
                          <a:latin typeface="Calibri" panose="020F0502020204030204" pitchFamily="34" charset="0"/>
                        </a:rPr>
                        <a:t>99_SCOTIAB_7-15</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it-IT" sz="900" b="0" i="0" u="none" strike="noStrike">
                          <a:solidFill>
                            <a:srgbClr val="000000"/>
                          </a:solidFill>
                          <a:effectLst/>
                          <a:latin typeface="Calibri" panose="020F0502020204030204" pitchFamily="34" charset="0"/>
                        </a:rPr>
                        <a:t>Euro Stoxx 50/Fin. EUA</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39</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0.4%</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97.3</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-2.7%</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884459439"/>
                  </a:ext>
                </a:extLst>
              </a:tr>
              <a:tr h="144933">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1,109</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0.9%</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11.6%</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3986056412"/>
                  </a:ext>
                </a:extLst>
              </a:tr>
              <a:tr h="144933">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106243645"/>
                  </a:ext>
                </a:extLst>
              </a:tr>
              <a:tr h="152180">
                <a:tc>
                  <a:txBody>
                    <a:bodyPr/>
                    <a:lstStyle/>
                    <a:p>
                      <a:pPr algn="ctr" fontAlgn="b"/>
                      <a:r>
                        <a:rPr lang="es-MX" sz="900" b="0" i="0" u="none" strike="noStrike" dirty="0">
                          <a:solidFill>
                            <a:srgbClr val="000000"/>
                          </a:solidFill>
                          <a:effectLst/>
                          <a:latin typeface="Calibri" panose="020F0502020204030204" pitchFamily="34" charset="0"/>
                        </a:rPr>
                        <a:t>Total</a:t>
                      </a:r>
                    </a:p>
                  </a:txBody>
                  <a:tcPr marL="6550" marR="6550" marT="655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2,554</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2.0%</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26.7%</a:t>
                      </a:r>
                    </a:p>
                  </a:txBody>
                  <a:tcPr marL="6550" marR="6550" marT="655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501134810"/>
                  </a:ext>
                </a:extLst>
              </a:tr>
              <a:tr h="152180">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822622345"/>
                  </a:ext>
                </a:extLst>
              </a:tr>
              <a:tr h="152180">
                <a:tc gridSpan="5">
                  <a:txBody>
                    <a:bodyPr/>
                    <a:lstStyle/>
                    <a:p>
                      <a:pPr algn="ctr" fontAlgn="b"/>
                      <a:r>
                        <a:rPr lang="es-MX" sz="900" b="1" i="0" u="none" strike="noStrike" dirty="0">
                          <a:solidFill>
                            <a:srgbClr val="FFFFFF"/>
                          </a:solidFill>
                          <a:effectLst/>
                          <a:latin typeface="Calibri" panose="020F0502020204030204" pitchFamily="34" charset="0"/>
                        </a:rPr>
                        <a:t>Asía</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567568695"/>
                  </a:ext>
                </a:extLst>
              </a:tr>
              <a:tr h="144933">
                <a:tc>
                  <a:txBody>
                    <a:bodyPr/>
                    <a:lstStyle/>
                    <a:p>
                      <a:pPr algn="ctr" fontAlgn="b"/>
                      <a:r>
                        <a:rPr lang="es-MX" sz="900" b="1" i="0" u="none" strike="noStrike" dirty="0">
                          <a:solidFill>
                            <a:srgbClr val="FFFFFF"/>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6550" marR="6550" marT="655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6550" marR="6550" marT="655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extLst>
                  <a:ext uri="{0D108BD9-81ED-4DB2-BD59-A6C34878D82A}">
                    <a16:rowId xmlns:a16="http://schemas.microsoft.com/office/drawing/2014/main" xmlns="" val="2488130034"/>
                  </a:ext>
                </a:extLst>
              </a:tr>
              <a:tr h="144933">
                <a:tc>
                  <a:txBody>
                    <a:bodyPr/>
                    <a:lstStyle/>
                    <a:p>
                      <a:pPr algn="ctr" fontAlgn="b"/>
                      <a:r>
                        <a:rPr lang="es-MX" sz="900" b="0" i="0" u="none" strike="noStrike" dirty="0">
                          <a:solidFill>
                            <a:srgbClr val="000000"/>
                          </a:solidFill>
                          <a:effectLst/>
                          <a:latin typeface="Calibri" panose="020F0502020204030204" pitchFamily="34" charset="0"/>
                        </a:rPr>
                        <a:t>1I_DXJ_*</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NIKKEI Index</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1,582</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16.6%</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996.8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934.3</a:t>
                      </a:r>
                    </a:p>
                  </a:txBody>
                  <a:tcPr marL="6550" marR="6550" marT="6550"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-6.3%</a:t>
                      </a:r>
                    </a:p>
                  </a:txBody>
                  <a:tcPr marL="6550" marR="6550" marT="6550"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03684667"/>
                  </a:ext>
                </a:extLst>
              </a:tr>
              <a:tr h="144933">
                <a:tc>
                  <a:txBody>
                    <a:bodyPr/>
                    <a:lstStyle/>
                    <a:p>
                      <a:pPr algn="ctr" fontAlgn="b"/>
                      <a:r>
                        <a:rPr lang="es-MX" sz="900" b="0" i="0" u="none" strike="noStrike" dirty="0">
                          <a:solidFill>
                            <a:srgbClr val="000000"/>
                          </a:solidFill>
                          <a:effectLst/>
                          <a:latin typeface="Calibri" panose="020F0502020204030204" pitchFamily="34" charset="0"/>
                        </a:rPr>
                        <a:t>1I_XMX_*</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Global Equity</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92</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484.6 </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493.6</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754753294"/>
                  </a:ext>
                </a:extLst>
              </a:tr>
              <a:tr h="152180">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1,674</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1.3%</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17.5%</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972180886"/>
                  </a:ext>
                </a:extLst>
              </a:tr>
              <a:tr h="152180">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452395669"/>
                  </a:ext>
                </a:extLst>
              </a:tr>
              <a:tr h="152180">
                <a:tc gridSpan="5">
                  <a:txBody>
                    <a:bodyPr/>
                    <a:lstStyle/>
                    <a:p>
                      <a:pPr algn="ctr" fontAlgn="b"/>
                      <a:r>
                        <a:rPr lang="es-MX" sz="900" b="1" i="0" u="none" strike="noStrike" dirty="0">
                          <a:solidFill>
                            <a:srgbClr val="FFFFFF"/>
                          </a:solidFill>
                          <a:effectLst/>
                          <a:latin typeface="Calibri" panose="020F0502020204030204" pitchFamily="34" charset="0"/>
                        </a:rPr>
                        <a:t>Otros </a:t>
                      </a:r>
                      <a:r>
                        <a:rPr lang="es-MX" sz="900" b="1" i="0" u="none" strike="noStrike" dirty="0" smtClean="0">
                          <a:solidFill>
                            <a:srgbClr val="FFFFFF"/>
                          </a:solidFill>
                          <a:effectLst/>
                          <a:latin typeface="Calibri" panose="020F0502020204030204" pitchFamily="34" charset="0"/>
                        </a:rPr>
                        <a:t>(</a:t>
                      </a:r>
                      <a:r>
                        <a:rPr lang="es-MX" sz="900" b="1" i="0" u="none" strike="noStrike" dirty="0" err="1" smtClean="0">
                          <a:solidFill>
                            <a:srgbClr val="FFFFFF"/>
                          </a:solidFill>
                          <a:effectLst/>
                          <a:latin typeface="Calibri" panose="020F0502020204030204" pitchFamily="34" charset="0"/>
                        </a:rPr>
                        <a:t>Canad</a:t>
                      </a:r>
                      <a:r>
                        <a:rPr lang="es-MX" sz="900" b="1" i="0" u="none" strike="noStrike" dirty="0" smtClean="0">
                          <a:solidFill>
                            <a:srgbClr val="FFFFFF"/>
                          </a:solidFill>
                          <a:effectLst/>
                          <a:latin typeface="Calibri" panose="020F0502020204030204" pitchFamily="34" charset="0"/>
                        </a:rPr>
                        <a:t>, </a:t>
                      </a:r>
                      <a:r>
                        <a:rPr lang="es-MX" sz="900" b="1" i="0" u="none" strike="noStrike" dirty="0">
                          <a:solidFill>
                            <a:srgbClr val="FFFFFF"/>
                          </a:solidFill>
                          <a:effectLst/>
                          <a:latin typeface="Calibri" panose="020F0502020204030204" pitchFamily="34" charset="0"/>
                        </a:rPr>
                        <a:t>Brasil)</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003299261"/>
                  </a:ext>
                </a:extLst>
              </a:tr>
              <a:tr h="144933">
                <a:tc>
                  <a:txBody>
                    <a:bodyPr/>
                    <a:lstStyle/>
                    <a:p>
                      <a:pPr algn="ctr" fontAlgn="b"/>
                      <a:r>
                        <a:rPr lang="es-MX" sz="900" b="1" i="0" u="none" strike="noStrike" dirty="0">
                          <a:solidFill>
                            <a:srgbClr val="FFFFFF"/>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6550" marR="6550" marT="6550" marB="0" anchor="b">
                    <a:lnL>
                      <a:noFill/>
                    </a:lnL>
                    <a:lnR>
                      <a:noFill/>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6550" marR="6550" marT="655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6550" marR="6550" marT="655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extLst>
                  <a:ext uri="{0D108BD9-81ED-4DB2-BD59-A6C34878D82A}">
                    <a16:rowId xmlns:a16="http://schemas.microsoft.com/office/drawing/2014/main" xmlns="" val="2551147779"/>
                  </a:ext>
                </a:extLst>
              </a:tr>
              <a:tr h="144933">
                <a:tc>
                  <a:txBody>
                    <a:bodyPr/>
                    <a:lstStyle/>
                    <a:p>
                      <a:pPr algn="ctr" fontAlgn="b"/>
                      <a:r>
                        <a:rPr lang="es-MX" sz="900" b="0" i="0" u="none" strike="noStrike" dirty="0">
                          <a:solidFill>
                            <a:srgbClr val="000000"/>
                          </a:solidFill>
                          <a:effectLst/>
                          <a:latin typeface="Calibri" panose="020F0502020204030204" pitchFamily="34" charset="0"/>
                        </a:rPr>
                        <a:t>1I_XMX_*</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Global Equity</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20</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484.6 </a:t>
                      </a:r>
                    </a:p>
                  </a:txBody>
                  <a:tcPr marL="6550" marR="6550" marT="655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493.6</a:t>
                      </a:r>
                    </a:p>
                  </a:txBody>
                  <a:tcPr marL="6550" marR="6550" marT="6550"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6550" marR="6550" marT="655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297825997"/>
                  </a:ext>
                </a:extLst>
              </a:tr>
              <a:tr h="152180">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20</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897371425"/>
                  </a:ext>
                </a:extLst>
              </a:tr>
              <a:tr h="152180">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896881818"/>
                  </a:ext>
                </a:extLst>
              </a:tr>
              <a:tr h="144933">
                <a:tc gridSpan="5">
                  <a:txBody>
                    <a:bodyPr/>
                    <a:lstStyle/>
                    <a:p>
                      <a:pPr algn="ctr" fontAlgn="b"/>
                      <a:r>
                        <a:rPr lang="es-MX" sz="900" b="1" i="0" u="none" strike="noStrike" dirty="0">
                          <a:solidFill>
                            <a:srgbClr val="FFFFFF"/>
                          </a:solidFill>
                          <a:effectLst/>
                          <a:latin typeface="Calibri" panose="020F0502020204030204" pitchFamily="34" charset="0"/>
                        </a:rPr>
                        <a:t>Renta Variable FANVIT</a:t>
                      </a:r>
                    </a:p>
                  </a:txBody>
                  <a:tcPr marL="6550" marR="6550" marT="65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extLst>
                  <a:ext uri="{0D108BD9-81ED-4DB2-BD59-A6C34878D82A}">
                    <a16:rowId xmlns:a16="http://schemas.microsoft.com/office/drawing/2014/main" xmlns="" val="3564877743"/>
                  </a:ext>
                </a:extLst>
              </a:tr>
              <a:tr h="152180">
                <a:tc>
                  <a:txBody>
                    <a:bodyPr/>
                    <a:lstStyle/>
                    <a:p>
                      <a:pPr algn="ctr" fontAlgn="b"/>
                      <a:r>
                        <a:rPr lang="es-MX" sz="900" b="1" i="0" u="none" strike="noStrike" dirty="0">
                          <a:solidFill>
                            <a:srgbClr val="FFFFFF"/>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6550" marR="6550" marT="655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6550" marR="6550" marT="655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extLst>
                  <a:ext uri="{0D108BD9-81ED-4DB2-BD59-A6C34878D82A}">
                    <a16:rowId xmlns:a16="http://schemas.microsoft.com/office/drawing/2014/main" xmlns="" val="805990217"/>
                  </a:ext>
                </a:extLst>
              </a:tr>
              <a:tr h="152180">
                <a:tc>
                  <a:txBody>
                    <a:bodyPr/>
                    <a:lstStyle/>
                    <a:p>
                      <a:pPr algn="ctr" fontAlgn="b"/>
                      <a:r>
                        <a:rPr lang="es-MX" sz="900" b="1" i="0" u="none" strike="noStrike" dirty="0">
                          <a:solidFill>
                            <a:srgbClr val="000000"/>
                          </a:solidFill>
                          <a:effectLst/>
                          <a:latin typeface="Calibri" panose="020F0502020204030204" pitchFamily="34" charset="0"/>
                        </a:rPr>
                        <a:t>Total</a:t>
                      </a:r>
                    </a:p>
                  </a:txBody>
                  <a:tcPr marL="6550" marR="6550" marT="655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1" i="0" u="none" strike="noStrike" dirty="0">
                          <a:solidFill>
                            <a:srgbClr val="000000"/>
                          </a:solidFill>
                          <a:effectLst/>
                          <a:latin typeface="Calibri" panose="020F0502020204030204" pitchFamily="34" charset="0"/>
                        </a:rPr>
                        <a:t> </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9,548</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7.6%</a:t>
                      </a:r>
                    </a:p>
                  </a:txBody>
                  <a:tcPr marL="6550" marR="6550" marT="655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100.0%</a:t>
                      </a:r>
                    </a:p>
                  </a:txBody>
                  <a:tcPr marL="6550" marR="6550" marT="655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6550" marR="6550" marT="6550" marB="0" anchor="b">
                    <a:lnL>
                      <a:noFill/>
                    </a:lnL>
                    <a:lnR>
                      <a:noFill/>
                    </a:lnR>
                    <a:lnT>
                      <a:noFill/>
                    </a:lnT>
                    <a:lnB>
                      <a:noFill/>
                    </a:lnB>
                    <a:solidFill>
                      <a:srgbClr val="FFFFFF"/>
                    </a:solidFill>
                  </a:tcPr>
                </a:tc>
                <a:extLst>
                  <a:ext uri="{0D108BD9-81ED-4DB2-BD59-A6C34878D82A}">
                    <a16:rowId xmlns:a16="http://schemas.microsoft.com/office/drawing/2014/main" xmlns="" val="4205785160"/>
                  </a:ext>
                </a:extLst>
              </a:tr>
            </a:tbl>
          </a:graphicData>
        </a:graphic>
      </p:graphicFrame>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31</a:t>
            </a:fld>
            <a:endParaRPr lang="es-ES" altLang="es-MX" dirty="0"/>
          </a:p>
        </p:txBody>
      </p:sp>
    </p:spTree>
    <p:extLst>
      <p:ext uri="{BB962C8B-B14F-4D97-AF65-F5344CB8AC3E}">
        <p14:creationId xmlns:p14="http://schemas.microsoft.com/office/powerpoint/2010/main" val="11408379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smtClean="0">
                <a:latin typeface="Century Gothic" panose="020B0502020202020204" pitchFamily="34" charset="0"/>
              </a:rPr>
              <a:t>Renta </a:t>
            </a:r>
            <a:r>
              <a:rPr lang="es-MX" sz="2000" b="1" dirty="0">
                <a:latin typeface="Century Gothic" panose="020B0502020202020204" pitchFamily="34" charset="0"/>
              </a:rPr>
              <a:t>Variable FANVIT</a:t>
            </a:r>
          </a:p>
        </p:txBody>
      </p:sp>
      <p:sp>
        <p:nvSpPr>
          <p:cNvPr id="6" name="CuadroTexto 5"/>
          <p:cNvSpPr txBox="1"/>
          <p:nvPr/>
        </p:nvSpPr>
        <p:spPr>
          <a:xfrm>
            <a:off x="457200" y="1536102"/>
            <a:ext cx="8262106" cy="3693319"/>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exposición en </a:t>
            </a:r>
            <a:r>
              <a:rPr lang="es-MX" sz="1200" b="1" dirty="0">
                <a:latin typeface="Century Gothic" panose="020B0502020202020204" pitchFamily="34" charset="0"/>
              </a:rPr>
              <a:t>renta variable</a:t>
            </a:r>
            <a:r>
              <a:rPr lang="es-MX" sz="1200" dirty="0">
                <a:latin typeface="Century Gothic" panose="020B0502020202020204" pitchFamily="34" charset="0"/>
              </a:rPr>
              <a:t> del FANVIT es de </a:t>
            </a:r>
            <a:r>
              <a:rPr lang="es-MX" sz="1200" b="1" dirty="0">
                <a:latin typeface="Century Gothic" panose="020B0502020202020204" pitchFamily="34" charset="0"/>
              </a:rPr>
              <a:t>$9,548 mpd </a:t>
            </a:r>
            <a:r>
              <a:rPr lang="es-MX" sz="1200" dirty="0">
                <a:latin typeface="Century Gothic" panose="020B0502020202020204" pitchFamily="34" charset="0"/>
              </a:rPr>
              <a:t>(</a:t>
            </a:r>
            <a:r>
              <a:rPr lang="es-MX" sz="1200" b="1" dirty="0">
                <a:latin typeface="Century Gothic" panose="020B0502020202020204" pitchFamily="34" charset="0"/>
              </a:rPr>
              <a:t>7.6%</a:t>
            </a:r>
            <a:r>
              <a:rPr lang="es-MX" sz="1200" dirty="0">
                <a:latin typeface="Century Gothic" panose="020B0502020202020204" pitchFamily="34" charset="0"/>
              </a:rPr>
              <a:t> del total de la cartera), distribuida en </a:t>
            </a:r>
            <a:r>
              <a:rPr lang="es-MX" sz="1200" b="1" dirty="0">
                <a:latin typeface="Century Gothic" panose="020B0502020202020204" pitchFamily="34" charset="0"/>
              </a:rPr>
              <a:t>9 ETF´s</a:t>
            </a:r>
            <a:r>
              <a:rPr lang="es-MX" sz="1200" dirty="0">
                <a:latin typeface="Century Gothic" panose="020B0502020202020204" pitchFamily="34" charset="0"/>
              </a:rPr>
              <a:t>, </a:t>
            </a:r>
            <a:r>
              <a:rPr lang="es-MX" sz="1200" b="1" dirty="0">
                <a:latin typeface="Century Gothic" panose="020B0502020202020204" pitchFamily="34" charset="0"/>
              </a:rPr>
              <a:t>14 bonos bancarios estructurados </a:t>
            </a:r>
            <a:r>
              <a:rPr lang="es-MX" sz="1200" dirty="0">
                <a:latin typeface="Century Gothic" panose="020B0502020202020204" pitchFamily="34" charset="0"/>
              </a:rPr>
              <a:t>y </a:t>
            </a:r>
            <a:r>
              <a:rPr lang="es-MX" sz="1200" b="1" dirty="0">
                <a:latin typeface="Century Gothic" panose="020B0502020202020204" pitchFamily="34" charset="0"/>
              </a:rPr>
              <a:t>1 bono convertible</a:t>
            </a:r>
            <a:r>
              <a:rPr lang="es-MX" sz="1200" dirty="0">
                <a:latin typeface="Century Gothic" panose="020B0502020202020204" pitchFamily="34" charset="0"/>
              </a:rPr>
              <a:t>. </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Del monto anterior </a:t>
            </a:r>
            <a:r>
              <a:rPr lang="es-MX" sz="1200" b="1" dirty="0">
                <a:latin typeface="Century Gothic" panose="020B0502020202020204" pitchFamily="34" charset="0"/>
              </a:rPr>
              <a:t>$2,982 mdp </a:t>
            </a:r>
            <a:r>
              <a:rPr lang="es-MX" sz="1200" dirty="0">
                <a:latin typeface="Century Gothic" panose="020B0502020202020204" pitchFamily="34" charset="0"/>
              </a:rPr>
              <a:t>corresponde a </a:t>
            </a:r>
            <a:r>
              <a:rPr lang="es-MX" sz="1200" b="1" dirty="0">
                <a:latin typeface="Century Gothic" panose="020B0502020202020204" pitchFamily="34" charset="0"/>
              </a:rPr>
              <a:t>renta variable nacional </a:t>
            </a:r>
            <a:r>
              <a:rPr lang="es-MX" sz="1200" dirty="0">
                <a:latin typeface="Century Gothic" panose="020B0502020202020204" pitchFamily="34" charset="0"/>
              </a:rPr>
              <a:t>(</a:t>
            </a:r>
            <a:r>
              <a:rPr lang="es-MX" sz="1200" b="1" dirty="0">
                <a:latin typeface="Century Gothic" panose="020B0502020202020204" pitchFamily="34" charset="0"/>
              </a:rPr>
              <a:t>31.2%</a:t>
            </a:r>
            <a:r>
              <a:rPr lang="es-MX" sz="1200" dirty="0">
                <a:latin typeface="Century Gothic" panose="020B0502020202020204" pitchFamily="34" charset="0"/>
              </a:rPr>
              <a:t> del total de renta variable) y </a:t>
            </a:r>
            <a:r>
              <a:rPr lang="es-MX" sz="1200" b="1" dirty="0">
                <a:latin typeface="Century Gothic" panose="020B0502020202020204" pitchFamily="34" charset="0"/>
              </a:rPr>
              <a:t>$6,566 mdp </a:t>
            </a:r>
            <a:r>
              <a:rPr lang="es-MX" sz="1200" dirty="0">
                <a:latin typeface="Century Gothic" panose="020B0502020202020204" pitchFamily="34" charset="0"/>
              </a:rPr>
              <a:t>en </a:t>
            </a:r>
            <a:r>
              <a:rPr lang="es-MX" sz="1200" b="1" dirty="0">
                <a:latin typeface="Century Gothic" panose="020B0502020202020204" pitchFamily="34" charset="0"/>
              </a:rPr>
              <a:t>renta variable internacional </a:t>
            </a:r>
            <a:r>
              <a:rPr lang="es-MX" sz="1200" dirty="0">
                <a:latin typeface="Century Gothic" panose="020B0502020202020204" pitchFamily="34" charset="0"/>
              </a:rPr>
              <a:t>(</a:t>
            </a:r>
            <a:r>
              <a:rPr lang="es-MX" sz="1200" b="1" dirty="0" smtClean="0">
                <a:latin typeface="Century Gothic" panose="020B0502020202020204" pitchFamily="34" charset="0"/>
              </a:rPr>
              <a:t>68.8</a:t>
            </a:r>
            <a:r>
              <a:rPr lang="es-MX" sz="1200" b="1" dirty="0">
                <a:latin typeface="Century Gothic" panose="020B0502020202020204" pitchFamily="34" charset="0"/>
              </a:rPr>
              <a:t>%</a:t>
            </a:r>
            <a:r>
              <a:rPr lang="es-MX" sz="1200" dirty="0">
                <a:latin typeface="Century Gothic" panose="020B0502020202020204" pitchFamily="34" charset="0"/>
              </a:rPr>
              <a:t> del total de renta variable).</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Renta variable internacional esta compuesto por </a:t>
            </a:r>
            <a:r>
              <a:rPr lang="es-MX" sz="1200" b="1" dirty="0">
                <a:latin typeface="Century Gothic" panose="020B0502020202020204" pitchFamily="34" charset="0"/>
              </a:rPr>
              <a:t>$2,318 mdp </a:t>
            </a:r>
            <a:r>
              <a:rPr lang="es-MX" sz="1200" dirty="0">
                <a:latin typeface="Century Gothic" panose="020B0502020202020204" pitchFamily="34" charset="0"/>
              </a:rPr>
              <a:t>en </a:t>
            </a:r>
            <a:r>
              <a:rPr lang="es-MX" sz="1200" b="1" dirty="0">
                <a:latin typeface="Century Gothic" panose="020B0502020202020204" pitchFamily="34" charset="0"/>
              </a:rPr>
              <a:t>Estados Unidos </a:t>
            </a:r>
            <a:r>
              <a:rPr lang="es-MX" sz="1200" dirty="0">
                <a:latin typeface="Century Gothic" panose="020B0502020202020204" pitchFamily="34" charset="0"/>
              </a:rPr>
              <a:t>(35.3% del total de renta variable internacional),</a:t>
            </a:r>
            <a:r>
              <a:rPr lang="es-MX" sz="1200" b="1" dirty="0">
                <a:latin typeface="Century Gothic" panose="020B0502020202020204" pitchFamily="34" charset="0"/>
              </a:rPr>
              <a:t> $2,554 mpd</a:t>
            </a:r>
            <a:r>
              <a:rPr lang="es-MX" sz="1200" dirty="0">
                <a:latin typeface="Century Gothic" panose="020B0502020202020204" pitchFamily="34" charset="0"/>
              </a:rPr>
              <a:t> en </a:t>
            </a:r>
            <a:r>
              <a:rPr lang="es-MX" sz="1200" b="1" dirty="0">
                <a:latin typeface="Century Gothic" panose="020B0502020202020204" pitchFamily="34" charset="0"/>
              </a:rPr>
              <a:t>Europa</a:t>
            </a:r>
            <a:r>
              <a:rPr lang="es-MX" sz="1200" dirty="0">
                <a:latin typeface="Century Gothic" panose="020B0502020202020204" pitchFamily="34" charset="0"/>
              </a:rPr>
              <a:t> (38.9% del total de renta variable internacional), </a:t>
            </a:r>
            <a:r>
              <a:rPr lang="es-MX" sz="1200" b="1" dirty="0">
                <a:latin typeface="Century Gothic" panose="020B0502020202020204" pitchFamily="34" charset="0"/>
              </a:rPr>
              <a:t>$1,674 mdp </a:t>
            </a:r>
            <a:r>
              <a:rPr lang="es-MX" sz="1200" dirty="0">
                <a:latin typeface="Century Gothic" panose="020B0502020202020204" pitchFamily="34" charset="0"/>
              </a:rPr>
              <a:t>en </a:t>
            </a:r>
            <a:r>
              <a:rPr lang="es-MX" sz="1200" b="1" dirty="0">
                <a:latin typeface="Century Gothic" panose="020B0502020202020204" pitchFamily="34" charset="0"/>
              </a:rPr>
              <a:t>Asia </a:t>
            </a:r>
            <a:r>
              <a:rPr lang="es-MX" sz="1200" dirty="0">
                <a:latin typeface="Century Gothic" panose="020B0502020202020204" pitchFamily="34" charset="0"/>
              </a:rPr>
              <a:t>(25.5% del total de renta variable internacional) y </a:t>
            </a:r>
            <a:r>
              <a:rPr lang="es-MX" sz="1200" b="1" dirty="0">
                <a:latin typeface="Century Gothic" panose="020B0502020202020204" pitchFamily="34" charset="0"/>
              </a:rPr>
              <a:t>$20 mdp </a:t>
            </a:r>
            <a:r>
              <a:rPr lang="es-MX" sz="1200" dirty="0">
                <a:latin typeface="Century Gothic" panose="020B0502020202020204" pitchFamily="34" charset="0"/>
              </a:rPr>
              <a:t>en </a:t>
            </a:r>
            <a:r>
              <a:rPr lang="es-MX" sz="1200" b="1" dirty="0">
                <a:latin typeface="Century Gothic" panose="020B0502020202020204" pitchFamily="34" charset="0"/>
              </a:rPr>
              <a:t>Canadá y Brasil </a:t>
            </a:r>
            <a:r>
              <a:rPr lang="es-MX" sz="1200" dirty="0">
                <a:latin typeface="Century Gothic" panose="020B0502020202020204" pitchFamily="34" charset="0"/>
              </a:rPr>
              <a:t>(0.3% del total de renta variable internacional) .</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a:t>
            </a:r>
            <a:r>
              <a:rPr lang="es-MX" sz="1200" dirty="0">
                <a:latin typeface="Century Gothic" panose="020B0502020202020204" pitchFamily="34" charset="0"/>
              </a:rPr>
              <a:t> referenciados a renta variable representan un monto de </a:t>
            </a:r>
            <a:r>
              <a:rPr lang="es-MX" sz="1200" b="1" dirty="0">
                <a:latin typeface="Century Gothic" panose="020B0502020202020204" pitchFamily="34" charset="0"/>
              </a:rPr>
              <a:t>$1,834 mdp</a:t>
            </a:r>
            <a:r>
              <a:rPr lang="es-MX" sz="1200" dirty="0">
                <a:latin typeface="Century Gothic" panose="020B0502020202020204" pitchFamily="34" charset="0"/>
              </a:rPr>
              <a:t> (</a:t>
            </a:r>
            <a:r>
              <a:rPr lang="es-MX" sz="1200" b="1" dirty="0">
                <a:latin typeface="Century Gothic" panose="020B0502020202020204" pitchFamily="34" charset="0"/>
              </a:rPr>
              <a:t>1.5%</a:t>
            </a:r>
            <a:r>
              <a:rPr lang="es-MX" sz="1200" dirty="0">
                <a:latin typeface="Century Gothic" panose="020B0502020202020204" pitchFamily="34" charset="0"/>
              </a:rPr>
              <a:t> del total de la cartera y el </a:t>
            </a:r>
            <a:r>
              <a:rPr lang="es-MX" sz="1200" b="1" dirty="0">
                <a:latin typeface="Century Gothic" panose="020B0502020202020204" pitchFamily="34" charset="0"/>
              </a:rPr>
              <a:t>19.2%</a:t>
            </a:r>
            <a:r>
              <a:rPr lang="es-MX" sz="1200" dirty="0">
                <a:latin typeface="Century Gothic" panose="020B0502020202020204" pitchFamily="34" charset="0"/>
              </a:rPr>
              <a:t> del total de renta variable).</a:t>
            </a:r>
          </a:p>
        </p:txBody>
      </p:sp>
      <p:sp>
        <p:nvSpPr>
          <p:cNvPr id="7" name="1 Título"/>
          <p:cNvSpPr txBox="1">
            <a:spLocks/>
          </p:cNvSpPr>
          <p:nvPr/>
        </p:nvSpPr>
        <p:spPr bwMode="auto">
          <a:xfrm>
            <a:off x="783514" y="636520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junio de 2017.</a:t>
            </a:r>
            <a:endParaRPr lang="es-MX" sz="1000" dirty="0">
              <a:solidFill>
                <a:schemeClr val="tx1"/>
              </a:solidFill>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32</a:t>
            </a:fld>
            <a:endParaRPr lang="es-ES" altLang="es-MX" dirty="0"/>
          </a:p>
        </p:txBody>
      </p:sp>
    </p:spTree>
    <p:extLst>
      <p:ext uri="{BB962C8B-B14F-4D97-AF65-F5344CB8AC3E}">
        <p14:creationId xmlns:p14="http://schemas.microsoft.com/office/powerpoint/2010/main" val="30253076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p:spPr>
        <p:txBody>
          <a:bodyPr/>
          <a:lstStyle/>
          <a:p>
            <a:r>
              <a:rPr lang="es-MX" sz="2000" b="1" dirty="0" smtClean="0">
                <a:latin typeface="Century Gothic" panose="020B0502020202020204" pitchFamily="34" charset="0"/>
              </a:rPr>
              <a:t>Bonos </a:t>
            </a:r>
            <a:r>
              <a:rPr lang="es-MX" sz="2000" b="1" dirty="0">
                <a:latin typeface="Century Gothic" panose="020B0502020202020204" pitchFamily="34" charset="0"/>
              </a:rPr>
              <a:t>bancarios estructurados FANVIT</a:t>
            </a: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julio de 2017.</a:t>
            </a:r>
            <a:endParaRPr lang="es-MX" sz="1000" dirty="0">
              <a:solidFill>
                <a:schemeClr val="tx1"/>
              </a:solidFill>
              <a:latin typeface="Century Gothic" panose="020B0502020202020204" pitchFamily="34" charset="0"/>
            </a:endParaRPr>
          </a:p>
        </p:txBody>
      </p:sp>
      <p:graphicFrame>
        <p:nvGraphicFramePr>
          <p:cNvPr id="3" name="Tabla 2">
            <a:extLst>
              <a:ext uri="{FF2B5EF4-FFF2-40B4-BE49-F238E27FC236}">
                <a16:creationId xmlns:a16="http://schemas.microsoft.com/office/drawing/2014/main" xmlns="" id="{2D2748DC-3D0C-4967-BF02-ABABA29CA762}"/>
              </a:ext>
            </a:extLst>
          </p:cNvPr>
          <p:cNvGraphicFramePr>
            <a:graphicFrameLocks noGrp="1"/>
          </p:cNvGraphicFramePr>
          <p:nvPr>
            <p:extLst>
              <p:ext uri="{D42A27DB-BD31-4B8C-83A1-F6EECF244321}">
                <p14:modId xmlns:p14="http://schemas.microsoft.com/office/powerpoint/2010/main" val="2581908468"/>
              </p:ext>
            </p:extLst>
          </p:nvPr>
        </p:nvGraphicFramePr>
        <p:xfrm>
          <a:off x="200163" y="1614832"/>
          <a:ext cx="8700555" cy="4475564"/>
        </p:xfrm>
        <a:graphic>
          <a:graphicData uri="http://schemas.openxmlformats.org/drawingml/2006/table">
            <a:tbl>
              <a:tblPr/>
              <a:tblGrid>
                <a:gridCol w="976750">
                  <a:extLst>
                    <a:ext uri="{9D8B030D-6E8A-4147-A177-3AD203B41FA5}">
                      <a16:colId xmlns:a16="http://schemas.microsoft.com/office/drawing/2014/main" xmlns="" val="2447375540"/>
                    </a:ext>
                  </a:extLst>
                </a:gridCol>
                <a:gridCol w="917353">
                  <a:extLst>
                    <a:ext uri="{9D8B030D-6E8A-4147-A177-3AD203B41FA5}">
                      <a16:colId xmlns:a16="http://schemas.microsoft.com/office/drawing/2014/main" xmlns="" val="4101055944"/>
                    </a:ext>
                  </a:extLst>
                </a:gridCol>
                <a:gridCol w="653366">
                  <a:extLst>
                    <a:ext uri="{9D8B030D-6E8A-4147-A177-3AD203B41FA5}">
                      <a16:colId xmlns:a16="http://schemas.microsoft.com/office/drawing/2014/main" xmlns="" val="2767930412"/>
                    </a:ext>
                  </a:extLst>
                </a:gridCol>
                <a:gridCol w="659966">
                  <a:extLst>
                    <a:ext uri="{9D8B030D-6E8A-4147-A177-3AD203B41FA5}">
                      <a16:colId xmlns:a16="http://schemas.microsoft.com/office/drawing/2014/main" xmlns="" val="3044755240"/>
                    </a:ext>
                  </a:extLst>
                </a:gridCol>
                <a:gridCol w="475176">
                  <a:extLst>
                    <a:ext uri="{9D8B030D-6E8A-4147-A177-3AD203B41FA5}">
                      <a16:colId xmlns:a16="http://schemas.microsoft.com/office/drawing/2014/main" xmlns="" val="203030015"/>
                    </a:ext>
                  </a:extLst>
                </a:gridCol>
                <a:gridCol w="563171">
                  <a:extLst>
                    <a:ext uri="{9D8B030D-6E8A-4147-A177-3AD203B41FA5}">
                      <a16:colId xmlns:a16="http://schemas.microsoft.com/office/drawing/2014/main" xmlns="" val="3368487949"/>
                    </a:ext>
                  </a:extLst>
                </a:gridCol>
                <a:gridCol w="580770">
                  <a:extLst>
                    <a:ext uri="{9D8B030D-6E8A-4147-A177-3AD203B41FA5}">
                      <a16:colId xmlns:a16="http://schemas.microsoft.com/office/drawing/2014/main" xmlns="" val="3323137983"/>
                    </a:ext>
                  </a:extLst>
                </a:gridCol>
                <a:gridCol w="448777">
                  <a:extLst>
                    <a:ext uri="{9D8B030D-6E8A-4147-A177-3AD203B41FA5}">
                      <a16:colId xmlns:a16="http://schemas.microsoft.com/office/drawing/2014/main" xmlns="" val="4112793921"/>
                    </a:ext>
                  </a:extLst>
                </a:gridCol>
                <a:gridCol w="336583">
                  <a:extLst>
                    <a:ext uri="{9D8B030D-6E8A-4147-A177-3AD203B41FA5}">
                      <a16:colId xmlns:a16="http://schemas.microsoft.com/office/drawing/2014/main" xmlns="" val="2876778572"/>
                    </a:ext>
                  </a:extLst>
                </a:gridCol>
                <a:gridCol w="3088643">
                  <a:extLst>
                    <a:ext uri="{9D8B030D-6E8A-4147-A177-3AD203B41FA5}">
                      <a16:colId xmlns:a16="http://schemas.microsoft.com/office/drawing/2014/main" xmlns="" val="2046969180"/>
                    </a:ext>
                  </a:extLst>
                </a:gridCol>
              </a:tblGrid>
              <a:tr h="464517">
                <a:tc>
                  <a:txBody>
                    <a:bodyPr/>
                    <a:lstStyle/>
                    <a:p>
                      <a:pPr algn="ctr" fontAlgn="ctr"/>
                      <a:r>
                        <a:rPr lang="es-MX" sz="800" b="1" i="0" u="none" strike="noStrike" dirty="0">
                          <a:solidFill>
                            <a:srgbClr val="FFFFFF"/>
                          </a:solidFill>
                          <a:effectLst/>
                          <a:latin typeface="Calibri" panose="020F0502020204030204" pitchFamily="34" charset="0"/>
                        </a:rPr>
                        <a:t>Nota Estructurada</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Subyacente</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Fecha de Emisión</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Fecha de Vencimiento</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Plazo Emisión (años)</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Plazo a Vencimiento (años)</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Monto de Colocación (mdp)</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Monto Cartera (mdp)</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 FANVIT</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Descripción</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xmlns="" val="2555237050"/>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S00652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27/08/2015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30/08/2017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101973739"/>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S00641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10/08/2017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995426484"/>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S00677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14/09/2017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657830719"/>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S00678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15/09/2015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14/09/2017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50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55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999517989"/>
                  </a:ext>
                </a:extLst>
              </a:tr>
              <a:tr h="147465">
                <a:tc gridSpan="2">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hMerge="1">
                  <a:txBody>
                    <a:bodyPr/>
                    <a:lstStyle/>
                    <a:p>
                      <a:endParaRPr lang="es-MX"/>
                    </a:p>
                  </a:txBody>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476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520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0.4%</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365283477"/>
                  </a:ext>
                </a:extLst>
              </a:tr>
              <a:tr h="154838">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2425345653"/>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S00626</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Ser. Públicos Europa</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13/07/2015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12/07/2018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 UTILITIES (SX6E).</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957195395"/>
                  </a:ext>
                </a:extLst>
              </a:tr>
              <a:tr h="154838">
                <a:tc>
                  <a:txBody>
                    <a:bodyPr/>
                    <a:lstStyle/>
                    <a:p>
                      <a:pPr algn="ctr" fontAlgn="ctr"/>
                      <a:r>
                        <a:rPr lang="es-MX" sz="800" b="0" i="0" u="none" strike="noStrike" dirty="0">
                          <a:solidFill>
                            <a:srgbClr val="000000"/>
                          </a:solidFill>
                          <a:effectLst/>
                          <a:latin typeface="Calibri" panose="020F0502020204030204" pitchFamily="34" charset="0"/>
                        </a:rPr>
                        <a:t>JBSAN S00727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Salud Europa</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11/11/2015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14/11/2019</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4.1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n-US" sz="800" b="0" i="0" u="none" strike="noStrike" dirty="0">
                          <a:solidFill>
                            <a:srgbClr val="000000"/>
                          </a:solidFill>
                          <a:effectLst/>
                          <a:latin typeface="Calibri" panose="020F0502020204030204" pitchFamily="34" charset="0"/>
                        </a:rPr>
                        <a:t>Índice INDICE STOXX EUROPE 600 Health Care (SXDP)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060301588"/>
                  </a:ext>
                </a:extLst>
              </a:tr>
              <a:tr h="147465">
                <a:tc>
                  <a:txBody>
                    <a:bodyPr/>
                    <a:lstStyle/>
                    <a:p>
                      <a:pPr algn="ctr" fontAlgn="ctr"/>
                      <a:r>
                        <a:rPr lang="es-MX" sz="800" b="0" i="0" u="none" strike="noStrike" dirty="0">
                          <a:solidFill>
                            <a:srgbClr val="000000"/>
                          </a:solidFill>
                          <a:effectLst/>
                          <a:latin typeface="Calibri" panose="020F0502020204030204" pitchFamily="34" charset="0"/>
                        </a:rPr>
                        <a:t>JBACOMER S5108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27/11/2015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23/11/2018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495287217"/>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S00567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13/05/2015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16/05/2018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392947243"/>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S00654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28/08/2015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30/08/2018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139499828"/>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S00680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18/09/2015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20/09/2018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514367330"/>
                  </a:ext>
                </a:extLst>
              </a:tr>
              <a:tr h="147465">
                <a:tc>
                  <a:txBody>
                    <a:bodyPr/>
                    <a:lstStyle/>
                    <a:p>
                      <a:pPr algn="ctr" fontAlgn="ctr"/>
                      <a:r>
                        <a:rPr lang="es-MX" sz="800" b="0" i="0" u="none" strike="noStrike" dirty="0">
                          <a:solidFill>
                            <a:srgbClr val="000000"/>
                          </a:solidFill>
                          <a:effectLst/>
                          <a:latin typeface="Calibri" panose="020F0502020204030204" pitchFamily="34" charset="0"/>
                        </a:rPr>
                        <a:t>JBSAN S00684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25/09/2015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27/09/2018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631565716"/>
                  </a:ext>
                </a:extLst>
              </a:tr>
              <a:tr h="147465">
                <a:tc>
                  <a:txBody>
                    <a:bodyPr/>
                    <a:lstStyle/>
                    <a:p>
                      <a:pPr algn="ctr" fontAlgn="ctr"/>
                      <a:r>
                        <a:rPr lang="es-MX" sz="800" b="0" i="0" u="none" strike="noStrike" dirty="0">
                          <a:solidFill>
                            <a:srgbClr val="000000"/>
                          </a:solidFill>
                          <a:effectLst/>
                          <a:latin typeface="Calibri" panose="020F0502020204030204" pitchFamily="34" charset="0"/>
                        </a:rPr>
                        <a:t>99SCOTIAB 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04/12/2015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08/12/2017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128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615004445"/>
                  </a:ext>
                </a:extLst>
              </a:tr>
              <a:tr h="147465">
                <a:tc gridSpan="2">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hMerge="1">
                  <a:txBody>
                    <a:bodyPr/>
                    <a:lstStyle/>
                    <a:p>
                      <a:endParaRPr lang="es-MX"/>
                    </a:p>
                  </a:txBody>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1,095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1,070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0.9%</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824470721"/>
                  </a:ext>
                </a:extLst>
              </a:tr>
              <a:tr h="14746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4133419701"/>
                  </a:ext>
                </a:extLst>
              </a:tr>
              <a:tr h="154838">
                <a:tc>
                  <a:txBody>
                    <a:bodyPr/>
                    <a:lstStyle/>
                    <a:p>
                      <a:pPr algn="ctr" fontAlgn="ctr"/>
                      <a:r>
                        <a:rPr lang="es-MX" sz="800" b="0" i="0" u="none" strike="noStrike" dirty="0">
                          <a:solidFill>
                            <a:srgbClr val="000000"/>
                          </a:solidFill>
                          <a:effectLst/>
                          <a:latin typeface="Calibri" panose="020F0502020204030204" pitchFamily="34" charset="0"/>
                        </a:rPr>
                        <a:t>JBSAN S00706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Dow Jones</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20/10/2015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19/10/2018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800" b="0" i="0" u="none" strike="noStrike" dirty="0">
                          <a:solidFill>
                            <a:srgbClr val="000000"/>
                          </a:solidFill>
                          <a:effectLst/>
                          <a:latin typeface="Calibri" panose="020F0502020204030204" pitchFamily="34" charset="0"/>
                        </a:rPr>
                        <a:t>Call Spread Dow Jones Industrial Average.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802057201"/>
                  </a:ext>
                </a:extLst>
              </a:tr>
              <a:tr h="14746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150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165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2353834295"/>
                  </a:ext>
                </a:extLst>
              </a:tr>
              <a:tr h="14746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4175917812"/>
                  </a:ext>
                </a:extLst>
              </a:tr>
              <a:tr h="147465">
                <a:tc>
                  <a:txBody>
                    <a:bodyPr/>
                    <a:lstStyle/>
                    <a:p>
                      <a:pPr algn="ctr" fontAlgn="ctr"/>
                      <a:r>
                        <a:rPr lang="es-MX" sz="800" b="1" i="0" u="none" strike="noStrike" dirty="0">
                          <a:solidFill>
                            <a:srgbClr val="000000"/>
                          </a:solidFill>
                          <a:effectLst/>
                          <a:latin typeface="Calibri" panose="020F0502020204030204" pitchFamily="34" charset="0"/>
                        </a:rPr>
                        <a:t>99SCOTIAB 7-15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IXM/SX5E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06/05/2015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07/05/2018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0.8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80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78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"Call Spread" ligado al comportamiento del IXM (50%) Y SX5E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46678301"/>
                  </a:ext>
                </a:extLst>
              </a:tr>
              <a:tr h="147465">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80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78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3926893621"/>
                  </a:ext>
                </a:extLst>
              </a:tr>
              <a:tr h="14746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1834068695"/>
                  </a:ext>
                </a:extLst>
              </a:tr>
              <a:tr h="147465">
                <a:tc>
                  <a:txBody>
                    <a:bodyPr/>
                    <a:lstStyle/>
                    <a:p>
                      <a:pPr algn="ctr" fontAlgn="ctr"/>
                      <a:r>
                        <a:rPr lang="es-MX" sz="800" b="1" i="0" u="none" strike="noStrike" dirty="0">
                          <a:solidFill>
                            <a:srgbClr val="000000"/>
                          </a:solidFill>
                          <a:effectLst/>
                          <a:latin typeface="Calibri" panose="020F0502020204030204" pitchFamily="34" charset="0"/>
                        </a:rPr>
                        <a:t>99SCOTIAB 19-15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TIIE28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04/12/2015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15/06/2018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0.9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“Rango Acumulable” ligado a TIIE 28d.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311187747"/>
                  </a:ext>
                </a:extLst>
              </a:tr>
              <a:tr h="147465">
                <a:tc>
                  <a:txBody>
                    <a:bodyPr/>
                    <a:lstStyle/>
                    <a:p>
                      <a:pPr algn="ctr" fontAlgn="ctr"/>
                      <a:r>
                        <a:rPr lang="es-MX" sz="800" b="0" i="0" u="none" strike="noStrike" dirty="0">
                          <a:solidFill>
                            <a:srgbClr val="000000"/>
                          </a:solidFill>
                          <a:effectLst/>
                          <a:latin typeface="Calibri" panose="020F0502020204030204" pitchFamily="34" charset="0"/>
                        </a:rPr>
                        <a:t>JBACOMER S5109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TIIE28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26/11/2015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07/06/2018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“Rango Acumulable” ligado a TIIE 28d.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242871573"/>
                  </a:ext>
                </a:extLst>
              </a:tr>
              <a:tr h="154838">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290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273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203734888"/>
                  </a:ext>
                </a:extLst>
              </a:tr>
              <a:tr h="14746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3628937312"/>
                  </a:ext>
                </a:extLst>
              </a:tr>
              <a:tr h="147465">
                <a:tc>
                  <a:txBody>
                    <a:bodyPr/>
                    <a:lstStyle/>
                    <a:p>
                      <a:pPr algn="ctr" fontAlgn="ctr"/>
                      <a:r>
                        <a:rPr lang="es-MX" sz="800" b="1" i="0" u="none" strike="noStrike" dirty="0">
                          <a:solidFill>
                            <a:srgbClr val="000000"/>
                          </a:solidFill>
                          <a:effectLst/>
                          <a:latin typeface="Calibri" panose="020F0502020204030204" pitchFamily="34" charset="0"/>
                        </a:rPr>
                        <a:t>Total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2,091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2,106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1.7%</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091085781"/>
                  </a:ext>
                </a:extLst>
              </a:tr>
            </a:tbl>
          </a:graphicData>
        </a:graphic>
      </p:graphicFrame>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33</a:t>
            </a:fld>
            <a:endParaRPr lang="es-ES" altLang="es-MX" dirty="0"/>
          </a:p>
        </p:txBody>
      </p:sp>
    </p:spTree>
    <p:extLst>
      <p:ext uri="{BB962C8B-B14F-4D97-AF65-F5344CB8AC3E}">
        <p14:creationId xmlns:p14="http://schemas.microsoft.com/office/powerpoint/2010/main" val="25128279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199" y="274638"/>
            <a:ext cx="7305675" cy="631825"/>
          </a:xfrm>
        </p:spPr>
        <p:txBody>
          <a:bodyPr/>
          <a:lstStyle/>
          <a:p>
            <a:r>
              <a:rPr lang="es-MX" sz="2000" b="1" dirty="0" smtClean="0">
                <a:latin typeface="Century Gothic" panose="020B0502020202020204" pitchFamily="34" charset="0"/>
              </a:rPr>
              <a:t>Bonos </a:t>
            </a:r>
            <a:r>
              <a:rPr lang="es-MX" sz="2000" b="1" dirty="0">
                <a:latin typeface="Century Gothic" panose="020B0502020202020204" pitchFamily="34" charset="0"/>
              </a:rPr>
              <a:t>bancarios estructurados FANVIT</a:t>
            </a:r>
          </a:p>
        </p:txBody>
      </p:sp>
      <p:sp>
        <p:nvSpPr>
          <p:cNvPr id="6" name="CuadroTexto 5"/>
          <p:cNvSpPr txBox="1"/>
          <p:nvPr/>
        </p:nvSpPr>
        <p:spPr>
          <a:xfrm>
            <a:off x="201336" y="1933377"/>
            <a:ext cx="8573547" cy="4185761"/>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 </a:t>
            </a:r>
            <a:r>
              <a:rPr lang="es-MX" sz="1200" dirty="0">
                <a:latin typeface="Century Gothic" panose="020B0502020202020204" pitchFamily="34" charset="0"/>
              </a:rPr>
              <a:t>representan un monto de </a:t>
            </a:r>
            <a:r>
              <a:rPr lang="es-MX" sz="1200" b="1" dirty="0">
                <a:latin typeface="Century Gothic" panose="020B0502020202020204" pitchFamily="34" charset="0"/>
              </a:rPr>
              <a:t>$2,106 mpd </a:t>
            </a:r>
            <a:r>
              <a:rPr lang="es-MX" sz="1200" dirty="0">
                <a:latin typeface="Century Gothic" panose="020B0502020202020204" pitchFamily="34" charset="0"/>
              </a:rPr>
              <a:t>del FANVIT (</a:t>
            </a:r>
            <a:r>
              <a:rPr lang="es-MX" sz="1200" b="1" dirty="0">
                <a:latin typeface="Century Gothic" panose="020B0502020202020204" pitchFamily="34" charset="0"/>
              </a:rPr>
              <a:t>1.7%</a:t>
            </a:r>
            <a:r>
              <a:rPr lang="es-MX" sz="1200" dirty="0">
                <a:latin typeface="Century Gothic" panose="020B0502020202020204" pitchFamily="34" charset="0"/>
              </a:rPr>
              <a:t> del total de la cartera).</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distribución de los bonos bancarios estructurados por región presenta un monto de </a:t>
            </a:r>
            <a:r>
              <a:rPr lang="es-MX" sz="1200" b="1" dirty="0">
                <a:latin typeface="Century Gothic" panose="020B0502020202020204" pitchFamily="34" charset="0"/>
              </a:rPr>
              <a:t>$792.95 mdp en México </a:t>
            </a:r>
            <a:r>
              <a:rPr lang="es-MX" sz="1200" dirty="0">
                <a:latin typeface="Century Gothic" panose="020B0502020202020204" pitchFamily="34" charset="0"/>
              </a:rPr>
              <a:t>(</a:t>
            </a:r>
            <a:r>
              <a:rPr lang="es-MX" sz="1200" b="1" dirty="0">
                <a:latin typeface="Century Gothic" panose="020B0502020202020204" pitchFamily="34" charset="0"/>
              </a:rPr>
              <a:t>37.6%</a:t>
            </a:r>
            <a:r>
              <a:rPr lang="es-MX" sz="1200" dirty="0">
                <a:latin typeface="Century Gothic" panose="020B0502020202020204" pitchFamily="34" charset="0"/>
              </a:rPr>
              <a:t> del total de los bonos bancarios estructurados), </a:t>
            </a:r>
            <a:r>
              <a:rPr lang="es-MX" sz="1200" b="1" dirty="0">
                <a:latin typeface="Century Gothic" panose="020B0502020202020204" pitchFamily="34" charset="0"/>
              </a:rPr>
              <a:t>$1,109.23 mpd en Europa </a:t>
            </a:r>
            <a:r>
              <a:rPr lang="es-MX" sz="1200" dirty="0">
                <a:latin typeface="Century Gothic" panose="020B0502020202020204" pitchFamily="34" charset="0"/>
              </a:rPr>
              <a:t>(</a:t>
            </a:r>
            <a:r>
              <a:rPr lang="es-MX" sz="1200" b="1" dirty="0">
                <a:latin typeface="Century Gothic" panose="020B0502020202020204" pitchFamily="34" charset="0"/>
              </a:rPr>
              <a:t>52.7%</a:t>
            </a:r>
            <a:r>
              <a:rPr lang="es-MX" sz="1200" dirty="0">
                <a:latin typeface="Century Gothic" panose="020B0502020202020204" pitchFamily="34" charset="0"/>
              </a:rPr>
              <a:t> del total de los bonos estructurados) y </a:t>
            </a:r>
            <a:r>
              <a:rPr lang="es-MX" sz="1200" b="1" dirty="0">
                <a:latin typeface="Century Gothic" panose="020B0502020202020204" pitchFamily="34" charset="0"/>
              </a:rPr>
              <a:t>$204.12 mdp en Estados Unidos </a:t>
            </a:r>
            <a:r>
              <a:rPr lang="es-MX" sz="1200" dirty="0">
                <a:latin typeface="Century Gothic" panose="020B0502020202020204" pitchFamily="34" charset="0"/>
              </a:rPr>
              <a:t>(</a:t>
            </a:r>
            <a:r>
              <a:rPr lang="es-MX" sz="1200" b="1" dirty="0">
                <a:latin typeface="Century Gothic" panose="020B0502020202020204" pitchFamily="34" charset="0"/>
              </a:rPr>
              <a:t>9.69% </a:t>
            </a:r>
            <a:r>
              <a:rPr lang="es-MX" sz="1200" dirty="0">
                <a:latin typeface="Century Gothic" panose="020B0502020202020204" pitchFamily="34" charset="0"/>
              </a:rPr>
              <a:t>del total de los bonos estructurados).</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subyacente de referencia de los bonos bancarios estructurados son  </a:t>
            </a:r>
            <a:r>
              <a:rPr lang="es-MX" sz="1200" b="1" dirty="0">
                <a:latin typeface="Century Gothic" panose="020B0502020202020204" pitchFamily="34" charset="0"/>
              </a:rPr>
              <a:t>Mexbol Index </a:t>
            </a:r>
            <a:r>
              <a:rPr lang="es-MX" sz="1200" dirty="0">
                <a:latin typeface="Century Gothic" panose="020B0502020202020204" pitchFamily="34" charset="0"/>
              </a:rPr>
              <a:t>(</a:t>
            </a:r>
            <a:r>
              <a:rPr lang="es-MX" sz="1200" b="1" dirty="0">
                <a:latin typeface="Century Gothic" panose="020B0502020202020204" pitchFamily="34" charset="0"/>
              </a:rPr>
              <a:t>24.7%</a:t>
            </a:r>
            <a:r>
              <a:rPr lang="es-MX" sz="1200" dirty="0">
                <a:latin typeface="Century Gothic" panose="020B0502020202020204" pitchFamily="34" charset="0"/>
              </a:rPr>
              <a:t> del total de los bonos bancarios estructurados), </a:t>
            </a:r>
            <a:r>
              <a:rPr lang="es-MX" sz="1200" b="1" dirty="0">
                <a:latin typeface="Century Gothic" panose="020B0502020202020204" pitchFamily="34" charset="0"/>
              </a:rPr>
              <a:t>Euro Stoxx 50 </a:t>
            </a:r>
            <a:r>
              <a:rPr lang="es-MX" sz="1200" dirty="0">
                <a:latin typeface="Century Gothic" panose="020B0502020202020204" pitchFamily="34" charset="0"/>
              </a:rPr>
              <a:t>(</a:t>
            </a:r>
            <a:r>
              <a:rPr lang="es-MX" sz="1200" b="1" dirty="0">
                <a:latin typeface="Century Gothic" panose="020B0502020202020204" pitchFamily="34" charset="0"/>
              </a:rPr>
              <a:t>39.5%</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Dow Jones </a:t>
            </a:r>
            <a:r>
              <a:rPr lang="es-MX" sz="1200" dirty="0">
                <a:latin typeface="Century Gothic" panose="020B0502020202020204" pitchFamily="34" charset="0"/>
              </a:rPr>
              <a:t>(</a:t>
            </a:r>
            <a:r>
              <a:rPr lang="es-MX" sz="1200" b="1" dirty="0">
                <a:latin typeface="Century Gothic" panose="020B0502020202020204" pitchFamily="34" charset="0"/>
              </a:rPr>
              <a:t>7.8%</a:t>
            </a:r>
            <a:r>
              <a:rPr lang="es-MX" sz="1200" dirty="0">
                <a:latin typeface="Century Gothic" panose="020B0502020202020204" pitchFamily="34" charset="0"/>
              </a:rPr>
              <a:t> del total delos bonos bancarios), </a:t>
            </a:r>
            <a:r>
              <a:rPr lang="es-MX" sz="1200" b="1" dirty="0">
                <a:latin typeface="Century Gothic" panose="020B0502020202020204" pitchFamily="34" charset="0"/>
              </a:rPr>
              <a:t>servicios públicos  Europa </a:t>
            </a:r>
            <a:r>
              <a:rPr lang="es-MX" sz="1200" dirty="0">
                <a:latin typeface="Century Gothic" panose="020B0502020202020204" pitchFamily="34" charset="0"/>
              </a:rPr>
              <a:t>(</a:t>
            </a:r>
            <a:r>
              <a:rPr lang="es-MX" sz="1200" b="1" dirty="0">
                <a:latin typeface="Century Gothic" panose="020B0502020202020204" pitchFamily="34" charset="0"/>
              </a:rPr>
              <a:t>5.8%</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salud Europa </a:t>
            </a:r>
            <a:r>
              <a:rPr lang="es-MX" sz="1200" dirty="0">
                <a:latin typeface="Century Gothic" panose="020B0502020202020204" pitchFamily="34" charset="0"/>
              </a:rPr>
              <a:t>(</a:t>
            </a:r>
            <a:r>
              <a:rPr lang="es-MX" sz="1200" b="1" dirty="0">
                <a:latin typeface="Century Gothic" panose="020B0502020202020204" pitchFamily="34" charset="0"/>
              </a:rPr>
              <a:t>7.4%</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Financieros Estados Unidos </a:t>
            </a:r>
            <a:r>
              <a:rPr lang="es-MX" sz="1200" dirty="0">
                <a:latin typeface="Century Gothic" panose="020B0502020202020204" pitchFamily="34" charset="0"/>
              </a:rPr>
              <a:t>(</a:t>
            </a:r>
            <a:r>
              <a:rPr lang="es-MX" sz="1200" b="1" dirty="0">
                <a:latin typeface="Century Gothic" panose="020B0502020202020204" pitchFamily="34" charset="0"/>
              </a:rPr>
              <a:t>1.8%</a:t>
            </a:r>
            <a:r>
              <a:rPr lang="es-MX" sz="1200" dirty="0">
                <a:latin typeface="Century Gothic" panose="020B0502020202020204" pitchFamily="34" charset="0"/>
              </a:rPr>
              <a:t> del total de los bonos estructurados) y </a:t>
            </a:r>
            <a:r>
              <a:rPr lang="es-MX" sz="1200" b="1" dirty="0">
                <a:latin typeface="Century Gothic" panose="020B0502020202020204" pitchFamily="34" charset="0"/>
              </a:rPr>
              <a:t>TIIE28</a:t>
            </a:r>
            <a:r>
              <a:rPr lang="es-MX" sz="1200" dirty="0">
                <a:latin typeface="Century Gothic" panose="020B0502020202020204" pitchFamily="34" charset="0"/>
              </a:rPr>
              <a:t> (</a:t>
            </a:r>
            <a:r>
              <a:rPr lang="es-MX" sz="1200" b="1" dirty="0">
                <a:latin typeface="Century Gothic" panose="020B0502020202020204" pitchFamily="34" charset="0"/>
              </a:rPr>
              <a:t>12.9%</a:t>
            </a:r>
            <a:r>
              <a:rPr lang="es-MX" sz="1200" dirty="0">
                <a:latin typeface="Century Gothic" panose="020B0502020202020204" pitchFamily="34" charset="0"/>
              </a:rPr>
              <a:t> del total de los bonos estructurados).</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algn="just">
              <a:buClr>
                <a:srgbClr val="C00000"/>
              </a:buClr>
            </a:pPr>
            <a:endParaRPr lang="es-MX" sz="1600" dirty="0">
              <a:latin typeface="Century Gothic" panose="020B0502020202020204" pitchFamily="34" charset="0"/>
            </a:endParaRPr>
          </a:p>
          <a:p>
            <a:pPr marL="285750" indent="-285750" algn="just">
              <a:buClr>
                <a:srgbClr val="C00000"/>
              </a:buClr>
              <a:buFont typeface="Arial" panose="020B0604020202020204" pitchFamily="34" charset="0"/>
              <a:buChar char="•"/>
            </a:pPr>
            <a:endParaRPr lang="es-MX" sz="1600" dirty="0">
              <a:latin typeface="Century Gothic" panose="020B0502020202020204" pitchFamily="34" charset="0"/>
            </a:endParaRPr>
          </a:p>
        </p:txBody>
      </p:sp>
      <p:sp>
        <p:nvSpPr>
          <p:cNvPr id="7" name="1 Título"/>
          <p:cNvSpPr txBox="1">
            <a:spLocks/>
          </p:cNvSpPr>
          <p:nvPr/>
        </p:nvSpPr>
        <p:spPr bwMode="auto">
          <a:xfrm>
            <a:off x="260059" y="6412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julio de 2017.</a:t>
            </a:r>
            <a:endParaRPr lang="es-MX" sz="1000" dirty="0">
              <a:solidFill>
                <a:schemeClr val="tx1"/>
              </a:solidFill>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34</a:t>
            </a:fld>
            <a:endParaRPr lang="es-ES" altLang="es-MX" dirty="0"/>
          </a:p>
        </p:txBody>
      </p:sp>
    </p:spTree>
    <p:extLst>
      <p:ext uri="{BB962C8B-B14F-4D97-AF65-F5344CB8AC3E}">
        <p14:creationId xmlns:p14="http://schemas.microsoft.com/office/powerpoint/2010/main" val="12218925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199" y="274638"/>
            <a:ext cx="7305675" cy="631825"/>
          </a:xfrm>
        </p:spPr>
        <p:txBody>
          <a:bodyPr/>
          <a:lstStyle/>
          <a:p>
            <a:r>
              <a:rPr lang="es-MX" sz="2000" b="1" dirty="0">
                <a:latin typeface="Century Gothic" panose="020B0502020202020204" pitchFamily="34" charset="0"/>
              </a:rPr>
              <a:t>Valuaciones Renta Variable</a:t>
            </a:r>
          </a:p>
        </p:txBody>
      </p:sp>
      <p:sp>
        <p:nvSpPr>
          <p:cNvPr id="7" name="1 Título"/>
          <p:cNvSpPr txBox="1">
            <a:spLocks/>
          </p:cNvSpPr>
          <p:nvPr/>
        </p:nvSpPr>
        <p:spPr bwMode="auto">
          <a:xfrm>
            <a:off x="260059" y="6412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julio de 2017.</a:t>
            </a:r>
            <a:endParaRPr lang="es-MX" sz="1000" dirty="0">
              <a:solidFill>
                <a:schemeClr val="tx1"/>
              </a:solidFill>
              <a:latin typeface="Century Gothic" panose="020B0502020202020204" pitchFamily="34" charset="0"/>
            </a:endParaRPr>
          </a:p>
        </p:txBody>
      </p:sp>
      <p:graphicFrame>
        <p:nvGraphicFramePr>
          <p:cNvPr id="8" name="Gráfico 7">
            <a:extLst>
              <a:ext uri="{FF2B5EF4-FFF2-40B4-BE49-F238E27FC236}">
                <a16:creationId xmlns:a16="http://schemas.microsoft.com/office/drawing/2014/main" xmlns="" id="{6BE99002-2A73-4740-97EF-270752CB3517}"/>
              </a:ext>
            </a:extLst>
          </p:cNvPr>
          <p:cNvGraphicFramePr>
            <a:graphicFrameLocks/>
          </p:cNvGraphicFramePr>
          <p:nvPr>
            <p:extLst>
              <p:ext uri="{D42A27DB-BD31-4B8C-83A1-F6EECF244321}">
                <p14:modId xmlns:p14="http://schemas.microsoft.com/office/powerpoint/2010/main" val="3903514540"/>
              </p:ext>
            </p:extLst>
          </p:nvPr>
        </p:nvGraphicFramePr>
        <p:xfrm>
          <a:off x="160483" y="1795244"/>
          <a:ext cx="4336016" cy="198819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áfico 8">
            <a:extLst>
              <a:ext uri="{FF2B5EF4-FFF2-40B4-BE49-F238E27FC236}">
                <a16:creationId xmlns:a16="http://schemas.microsoft.com/office/drawing/2014/main" xmlns="" id="{48A41DE5-EE7B-4E36-8D5D-45C15DECAE8A}"/>
              </a:ext>
            </a:extLst>
          </p:cNvPr>
          <p:cNvGraphicFramePr>
            <a:graphicFrameLocks/>
          </p:cNvGraphicFramePr>
          <p:nvPr>
            <p:extLst>
              <p:ext uri="{D42A27DB-BD31-4B8C-83A1-F6EECF244321}">
                <p14:modId xmlns:p14="http://schemas.microsoft.com/office/powerpoint/2010/main" val="1822482989"/>
              </p:ext>
            </p:extLst>
          </p:nvPr>
        </p:nvGraphicFramePr>
        <p:xfrm>
          <a:off x="4563612" y="1679599"/>
          <a:ext cx="4303552" cy="21662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áfico 9">
            <a:extLst>
              <a:ext uri="{FF2B5EF4-FFF2-40B4-BE49-F238E27FC236}">
                <a16:creationId xmlns:a16="http://schemas.microsoft.com/office/drawing/2014/main" xmlns="" id="{6EA69630-2DF6-4FD9-8D07-107014AB3426}"/>
              </a:ext>
            </a:extLst>
          </p:cNvPr>
          <p:cNvGraphicFramePr>
            <a:graphicFrameLocks/>
          </p:cNvGraphicFramePr>
          <p:nvPr>
            <p:extLst>
              <p:ext uri="{D42A27DB-BD31-4B8C-83A1-F6EECF244321}">
                <p14:modId xmlns:p14="http://schemas.microsoft.com/office/powerpoint/2010/main" val="2159776531"/>
              </p:ext>
            </p:extLst>
          </p:nvPr>
        </p:nvGraphicFramePr>
        <p:xfrm>
          <a:off x="192946" y="3976382"/>
          <a:ext cx="4303553" cy="202354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Gráfico 10">
            <a:extLst>
              <a:ext uri="{FF2B5EF4-FFF2-40B4-BE49-F238E27FC236}">
                <a16:creationId xmlns:a16="http://schemas.microsoft.com/office/drawing/2014/main" xmlns="" id="{C7A04A99-F7A9-4ADC-9FB1-3EADA6A13C2F}"/>
              </a:ext>
            </a:extLst>
          </p:cNvPr>
          <p:cNvGraphicFramePr>
            <a:graphicFrameLocks/>
          </p:cNvGraphicFramePr>
          <p:nvPr>
            <p:extLst>
              <p:ext uri="{D42A27DB-BD31-4B8C-83A1-F6EECF244321}">
                <p14:modId xmlns:p14="http://schemas.microsoft.com/office/powerpoint/2010/main" val="656385702"/>
              </p:ext>
            </p:extLst>
          </p:nvPr>
        </p:nvGraphicFramePr>
        <p:xfrm>
          <a:off x="4563612" y="3976383"/>
          <a:ext cx="4303552" cy="2023543"/>
        </p:xfrm>
        <a:graphic>
          <a:graphicData uri="http://schemas.openxmlformats.org/drawingml/2006/chart">
            <c:chart xmlns:c="http://schemas.openxmlformats.org/drawingml/2006/chart" xmlns:r="http://schemas.openxmlformats.org/officeDocument/2006/relationships" r:id="rId5"/>
          </a:graphicData>
        </a:graphic>
      </p:graphicFrame>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35</a:t>
            </a:fld>
            <a:endParaRPr lang="es-ES" altLang="es-MX" dirty="0"/>
          </a:p>
        </p:txBody>
      </p:sp>
    </p:spTree>
    <p:extLst>
      <p:ext uri="{BB962C8B-B14F-4D97-AF65-F5344CB8AC3E}">
        <p14:creationId xmlns:p14="http://schemas.microsoft.com/office/powerpoint/2010/main" val="24383945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037</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Agosto2017</a:t>
            </a:r>
            <a:endParaRPr lang="es-ES" dirty="0">
              <a:latin typeface="Century Gothic" pitchFamily="34" charset="0"/>
            </a:endParaRPr>
          </a:p>
        </p:txBody>
      </p:sp>
    </p:spTree>
    <p:extLst>
      <p:ext uri="{BB962C8B-B14F-4D97-AF65-F5344CB8AC3E}">
        <p14:creationId xmlns:p14="http://schemas.microsoft.com/office/powerpoint/2010/main" val="398425421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6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4.xml><?xml version="1.0" encoding="utf-8"?>
<a:theme xmlns:a="http://schemas.openxmlformats.org/drawingml/2006/main" name="3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5.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Grupo IGS 1" id="{70F79029-87B7-4796-BEB8-10192DDA6C05}" vid="{33DCDDC6-BB1F-4325-AA32-44BBDA0A9CE4}"/>
    </a:ext>
  </a:extLst>
</a:theme>
</file>

<file path=ppt/theme/theme6.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3.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59643</TotalTime>
  <Words>3388</Words>
  <Application>Microsoft Office PowerPoint</Application>
  <PresentationFormat>Carta (216 x 279 mm)</PresentationFormat>
  <Paragraphs>1141</Paragraphs>
  <Slides>36</Slides>
  <Notes>15</Notes>
  <HiddenSlides>0</HiddenSlides>
  <MMClips>0</MMClips>
  <ScaleCrop>false</ScaleCrop>
  <HeadingPairs>
    <vt:vector size="4" baseType="variant">
      <vt:variant>
        <vt:lpstr>Tema</vt:lpstr>
      </vt:variant>
      <vt:variant>
        <vt:i4>13</vt:i4>
      </vt:variant>
      <vt:variant>
        <vt:lpstr>Títulos de diapositiva</vt:lpstr>
      </vt:variant>
      <vt:variant>
        <vt:i4>36</vt:i4>
      </vt:variant>
    </vt:vector>
  </HeadingPairs>
  <TitlesOfParts>
    <vt:vector size="49" baseType="lpstr">
      <vt:lpstr>Tema de Office</vt:lpstr>
      <vt:lpstr>2_Infonavit_2015</vt:lpstr>
      <vt:lpstr>6_Infonavit_2015</vt:lpstr>
      <vt:lpstr>3_Infonavit_2015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Comité de Inversiones Sesión Número 037</vt:lpstr>
      <vt:lpstr>Resultado FANVIT al 31 de julio de 2017</vt:lpstr>
      <vt:lpstr>Cartera FANVIT al 31 de julio de 2017</vt:lpstr>
      <vt:lpstr>Operaciones relevantes  FANVIT del 1 al 31 de julio de 2017.</vt:lpstr>
      <vt:lpstr>Operaciones relevantes  FANVIT del 1 al 31 de julio de 2017.</vt:lpstr>
      <vt:lpstr>Estatus FANVIT B</vt:lpstr>
      <vt:lpstr>Estatus FANVIT B</vt:lpstr>
      <vt:lpstr>Estatus FANVIT B</vt:lpstr>
      <vt:lpstr>Excesos en límites por Emisión</vt:lpstr>
      <vt:lpstr>Excesos en límites por Emisora</vt:lpstr>
      <vt:lpstr>Indicadores de Riesgos Financieros julio 2017</vt:lpstr>
      <vt:lpstr>Riesgo de Mercado Julio 2017 – Coordinación General de Riesgos</vt:lpstr>
      <vt:lpstr>Riesgo de Mercado Julio 2017 – Coordinación General de Riesgos</vt:lpstr>
      <vt:lpstr>Riesgo de Mercado Julio 2017 – Coordinación General de Riesgos</vt:lpstr>
      <vt:lpstr>Riesgo de Mercado evolución por portafolio Julio 2017 – Coordinación General de Riesgos</vt:lpstr>
      <vt:lpstr>Riesgo de Mercado evolución global Julio 2017 – Coordinación General de Riesgos</vt:lpstr>
      <vt:lpstr>Riesgo de contraparte Infonavit composición del portafolio Julio 2017 – Coordinación General de Riesgos</vt:lpstr>
      <vt:lpstr>Resultado de gestión consolidado Julio 2017 – Coordinación General de Riesgos</vt:lpstr>
      <vt:lpstr>Composición del resultado de gestión Fanvit Julio 2017 – Coordinación General de Riesgos</vt:lpstr>
      <vt:lpstr>Resultado de gestión consolidado (detalle) Julio 2017 – Coordinación General de Riesgos</vt:lpstr>
      <vt:lpstr>Resultado de gestión Fanvit acumulado Julio 2017 – Coordinación General de Riesgos</vt:lpstr>
      <vt:lpstr>Presentación de PowerPoint</vt:lpstr>
      <vt:lpstr>Indicadores de Riesgos Financieros julio 2017</vt:lpstr>
      <vt:lpstr>ANEXOS</vt:lpstr>
      <vt:lpstr>Resultado de Gestión FANVIT  al 31 de julio de 2017</vt:lpstr>
      <vt:lpstr>Ingresos generados en la gestión del FANVIT al 31 de julio de 2017</vt:lpstr>
      <vt:lpstr>Tasa de rendimiento a vencimiento (YTM %)  al 31 de julio de 2017</vt:lpstr>
      <vt:lpstr>Cartera FANVIT al 31 de julio de 2017</vt:lpstr>
      <vt:lpstr>Deuda</vt:lpstr>
      <vt:lpstr>Renta Variable FANVIT</vt:lpstr>
      <vt:lpstr>Renta Variable FANVIT</vt:lpstr>
      <vt:lpstr>Renta Variable FANVIT</vt:lpstr>
      <vt:lpstr>Bonos bancarios estructurados FANVIT</vt:lpstr>
      <vt:lpstr>Bonos bancarios estructurados FANVIT</vt:lpstr>
      <vt:lpstr>Valuaciones Renta Variable</vt:lpstr>
      <vt:lpstr>Comité de Inversiones Sesión Número 037</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1563</cp:revision>
  <cp:lastPrinted>2017-08-16T20:27:31Z</cp:lastPrinted>
  <dcterms:created xsi:type="dcterms:W3CDTF">2015-01-27T17:54:18Z</dcterms:created>
  <dcterms:modified xsi:type="dcterms:W3CDTF">2017-08-24T21:25:23Z</dcterms:modified>
</cp:coreProperties>
</file>