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0.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2.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52"/>
  </p:notesMasterIdLst>
  <p:handoutMasterIdLst>
    <p:handoutMasterId r:id="rId53"/>
  </p:handoutMasterIdLst>
  <p:sldIdLst>
    <p:sldId id="1094" r:id="rId14"/>
    <p:sldId id="1716" r:id="rId15"/>
    <p:sldId id="1717" r:id="rId16"/>
    <p:sldId id="1718" r:id="rId17"/>
    <p:sldId id="1719" r:id="rId18"/>
    <p:sldId id="1720" r:id="rId19"/>
    <p:sldId id="1721" r:id="rId20"/>
    <p:sldId id="1722" r:id="rId21"/>
    <p:sldId id="1723" r:id="rId22"/>
    <p:sldId id="1724" r:id="rId23"/>
    <p:sldId id="1545" r:id="rId24"/>
    <p:sldId id="1752" r:id="rId25"/>
    <p:sldId id="1754" r:id="rId26"/>
    <p:sldId id="1755" r:id="rId27"/>
    <p:sldId id="1757" r:id="rId28"/>
    <p:sldId id="1758" r:id="rId29"/>
    <p:sldId id="1759" r:id="rId30"/>
    <p:sldId id="1760" r:id="rId31"/>
    <p:sldId id="1761" r:id="rId32"/>
    <p:sldId id="1734" r:id="rId33"/>
    <p:sldId id="1735" r:id="rId34"/>
    <p:sldId id="1736" r:id="rId35"/>
    <p:sldId id="1737" r:id="rId36"/>
    <p:sldId id="1738" r:id="rId37"/>
    <p:sldId id="1739" r:id="rId38"/>
    <p:sldId id="1740" r:id="rId39"/>
    <p:sldId id="1741" r:id="rId40"/>
    <p:sldId id="1742" r:id="rId41"/>
    <p:sldId id="1743" r:id="rId42"/>
    <p:sldId id="1744" r:id="rId43"/>
    <p:sldId id="1745" r:id="rId44"/>
    <p:sldId id="1746" r:id="rId45"/>
    <p:sldId id="1747" r:id="rId46"/>
    <p:sldId id="1748" r:id="rId47"/>
    <p:sldId id="1749" r:id="rId48"/>
    <p:sldId id="1750" r:id="rId49"/>
    <p:sldId id="1751" r:id="rId50"/>
    <p:sldId id="1441" r:id="rId51"/>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130" d="100"/>
          <a:sy n="130" d="100"/>
        </p:scale>
        <p:origin x="-1074" y="-30"/>
      </p:cViewPr>
      <p:guideLst>
        <p:guide orient="horz" pos="2160"/>
        <p:guide pos="2880"/>
      </p:guideLst>
    </p:cSldViewPr>
  </p:slideViewPr>
  <p:outlineViewPr>
    <p:cViewPr>
      <p:scale>
        <a:sx n="33" d="100"/>
        <a:sy n="33" d="100"/>
      </p:scale>
      <p:origin x="0" y="3594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orient="horz" pos="3655"/>
        <p:guide orient="horz" pos="3421"/>
        <p:guide orient="horz" pos="3680"/>
        <p:guide orient="horz" pos="3443"/>
        <p:guide orient="horz" pos="3319"/>
        <p:guide orient="horz" pos="3107"/>
        <p:guide orient="horz" pos="3343"/>
        <p:guide orient="horz" pos="3127"/>
        <p:guide pos="2168"/>
        <p:guide pos="2217"/>
        <p:guide pos="2187"/>
        <p:guide pos="2236"/>
        <p:guide pos="2141"/>
        <p:guide pos="2189"/>
        <p:guide pos="2160"/>
        <p:guide pos="2208"/>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206" Type="http://schemas.microsoft.com/office/2015/10/relationships/revisionInfo" Target="revisionInfo.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Worksheet1.xlsx"/><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Indices!$B$1</c:f>
              <c:strCache>
                <c:ptCount val="1"/>
                <c:pt idx="0">
                  <c:v>Agropecuario</c:v>
                </c:pt>
              </c:strCache>
            </c:strRef>
          </c:tx>
          <c:spPr>
            <a:ln w="31750" cap="rnd">
              <a:solidFill>
                <a:srgbClr val="0070C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Indices!$B$2:$B$2283</c:f>
              <c:numCache>
                <c:formatCode>_(* #,##0.00_);_(* \(#,##0.00\);_(* "-"??_);_(@_)</c:formatCode>
                <c:ptCount val="2282"/>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147.58174641041251</c:v>
                </c:pt>
                <c:pt idx="316">
                  <c:v>147.43700660304975</c:v>
                </c:pt>
                <c:pt idx="317">
                  <c:v>148.02550600735017</c:v>
                </c:pt>
                <c:pt idx="318">
                  <c:v>148.85584154421051</c:v>
                </c:pt>
                <c:pt idx="319">
                  <c:v>148.29125852758244</c:v>
                </c:pt>
                <c:pt idx="320">
                  <c:v>149.6308380256732</c:v>
                </c:pt>
                <c:pt idx="321">
                  <c:v>149.4438143509968</c:v>
                </c:pt>
                <c:pt idx="322">
                  <c:v>149.61779794076836</c:v>
                </c:pt>
                <c:pt idx="323">
                  <c:v>148.37345103556382</c:v>
                </c:pt>
                <c:pt idx="324">
                  <c:v>148.58612192224666</c:v>
                </c:pt>
                <c:pt idx="325">
                  <c:v>147.67598118659419</c:v>
                </c:pt>
                <c:pt idx="326">
                  <c:v>146.2555815560703</c:v>
                </c:pt>
                <c:pt idx="327">
                  <c:v>146.1721254154308</c:v>
                </c:pt>
                <c:pt idx="328">
                  <c:v>146.9108017715991</c:v>
                </c:pt>
                <c:pt idx="329">
                  <c:v>144.55132874850506</c:v>
                </c:pt>
                <c:pt idx="330">
                  <c:v>143.19515387713028</c:v>
                </c:pt>
                <c:pt idx="331">
                  <c:v>143.13368494474241</c:v>
                </c:pt>
                <c:pt idx="332">
                  <c:v>144.4894439752504</c:v>
                </c:pt>
                <c:pt idx="333">
                  <c:v>146.16999888780208</c:v>
                </c:pt>
                <c:pt idx="334">
                  <c:v>145.42657711273509</c:v>
                </c:pt>
                <c:pt idx="335">
                  <c:v>145.79548031925884</c:v>
                </c:pt>
                <c:pt idx="336">
                  <c:v>145.11318211721579</c:v>
                </c:pt>
                <c:pt idx="337">
                  <c:v>144.89649277799217</c:v>
                </c:pt>
                <c:pt idx="338">
                  <c:v>145.95610665736277</c:v>
                </c:pt>
                <c:pt idx="339">
                  <c:v>146.31144016083172</c:v>
                </c:pt>
                <c:pt idx="340">
                  <c:v>146.28732038367974</c:v>
                </c:pt>
                <c:pt idx="341">
                  <c:v>147.08235576327971</c:v>
                </c:pt>
                <c:pt idx="342">
                  <c:v>148.07858159962782</c:v>
                </c:pt>
                <c:pt idx="343">
                  <c:v>148.58655588692847</c:v>
                </c:pt>
                <c:pt idx="344">
                  <c:v>146.93688294828738</c:v>
                </c:pt>
                <c:pt idx="345">
                  <c:v>147.12752131718108</c:v>
                </c:pt>
                <c:pt idx="346">
                  <c:v>147.78856632548067</c:v>
                </c:pt>
                <c:pt idx="347">
                  <c:v>147.64655817979244</c:v>
                </c:pt>
                <c:pt idx="348">
                  <c:v>148.8918334270773</c:v>
                </c:pt>
                <c:pt idx="349">
                  <c:v>150.57681256425039</c:v>
                </c:pt>
                <c:pt idx="350">
                  <c:v>150.73153960056624</c:v>
                </c:pt>
                <c:pt idx="351">
                  <c:v>149.90799747370153</c:v>
                </c:pt>
                <c:pt idx="352">
                  <c:v>150.56088877900063</c:v>
                </c:pt>
                <c:pt idx="353">
                  <c:v>150.98530825155774</c:v>
                </c:pt>
                <c:pt idx="354">
                  <c:v>151.66264455580054</c:v>
                </c:pt>
                <c:pt idx="355">
                  <c:v>150.75477735205411</c:v>
                </c:pt>
                <c:pt idx="356">
                  <c:v>151.06977328456657</c:v>
                </c:pt>
                <c:pt idx="357">
                  <c:v>150.86449691441069</c:v>
                </c:pt>
                <c:pt idx="358">
                  <c:v>151.3697929046032</c:v>
                </c:pt>
                <c:pt idx="359">
                  <c:v>150.84438652789191</c:v>
                </c:pt>
                <c:pt idx="360">
                  <c:v>151.05927254752135</c:v>
                </c:pt>
                <c:pt idx="361">
                  <c:v>150.89444651872651</c:v>
                </c:pt>
                <c:pt idx="362">
                  <c:v>151.04938097203643</c:v>
                </c:pt>
                <c:pt idx="363">
                  <c:v>151.07476035433211</c:v>
                </c:pt>
                <c:pt idx="364">
                  <c:v>150.81056950282715</c:v>
                </c:pt>
                <c:pt idx="365">
                  <c:v>151.10514392332973</c:v>
                </c:pt>
                <c:pt idx="366">
                  <c:v>152.02191797527851</c:v>
                </c:pt>
                <c:pt idx="367">
                  <c:v>151.93661219862864</c:v>
                </c:pt>
                <c:pt idx="368">
                  <c:v>151.64140143084322</c:v>
                </c:pt>
                <c:pt idx="369">
                  <c:v>151.25684126190185</c:v>
                </c:pt>
                <c:pt idx="370">
                  <c:v>150.91337382287605</c:v>
                </c:pt>
                <c:pt idx="371">
                  <c:v>150.51139364706739</c:v>
                </c:pt>
                <c:pt idx="372">
                  <c:v>149.70362427366067</c:v>
                </c:pt>
                <c:pt idx="373">
                  <c:v>150.15372217146123</c:v>
                </c:pt>
                <c:pt idx="374">
                  <c:v>149.83377440993465</c:v>
                </c:pt>
                <c:pt idx="375">
                  <c:v>149.53443040544673</c:v>
                </c:pt>
                <c:pt idx="376">
                  <c:v>149.18578761035491</c:v>
                </c:pt>
                <c:pt idx="377">
                  <c:v>150.16577048093319</c:v>
                </c:pt>
                <c:pt idx="378">
                  <c:v>150.63645401195743</c:v>
                </c:pt>
                <c:pt idx="379">
                  <c:v>150.63257249490792</c:v>
                </c:pt>
                <c:pt idx="380">
                  <c:v>151.7415546395066</c:v>
                </c:pt>
                <c:pt idx="381">
                  <c:v>151.94878032665542</c:v>
                </c:pt>
                <c:pt idx="382">
                  <c:v>152.32448600508229</c:v>
                </c:pt>
                <c:pt idx="383">
                  <c:v>152.24033511820042</c:v>
                </c:pt>
                <c:pt idx="384">
                  <c:v>152.5765469899477</c:v>
                </c:pt>
                <c:pt idx="385">
                  <c:v>153.01389176324787</c:v>
                </c:pt>
                <c:pt idx="386">
                  <c:v>153.48414334334751</c:v>
                </c:pt>
                <c:pt idx="387">
                  <c:v>152.95708971322691</c:v>
                </c:pt>
                <c:pt idx="388">
                  <c:v>152.73248228059799</c:v>
                </c:pt>
                <c:pt idx="389">
                  <c:v>151.71076328467103</c:v>
                </c:pt>
                <c:pt idx="390">
                  <c:v>152.24485499628997</c:v>
                </c:pt>
                <c:pt idx="391">
                  <c:v>153.55581094919697</c:v>
                </c:pt>
                <c:pt idx="392">
                  <c:v>154.29824094883108</c:v>
                </c:pt>
                <c:pt idx="393">
                  <c:v>154.39520134541559</c:v>
                </c:pt>
                <c:pt idx="394">
                  <c:v>153.30276020265586</c:v>
                </c:pt>
                <c:pt idx="395">
                  <c:v>153.72102563313607</c:v>
                </c:pt>
                <c:pt idx="396">
                  <c:v>154.57287514530034</c:v>
                </c:pt>
                <c:pt idx="397">
                  <c:v>155.52267380884621</c:v>
                </c:pt>
                <c:pt idx="398">
                  <c:v>155.5795191546475</c:v>
                </c:pt>
                <c:pt idx="399">
                  <c:v>155.00637968357412</c:v>
                </c:pt>
                <c:pt idx="400">
                  <c:v>155.70534474728262</c:v>
                </c:pt>
                <c:pt idx="401">
                  <c:v>157.07166996194564</c:v>
                </c:pt>
                <c:pt idx="402">
                  <c:v>157.47872984035217</c:v>
                </c:pt>
                <c:pt idx="403">
                  <c:v>159.75788214280465</c:v>
                </c:pt>
                <c:pt idx="404">
                  <c:v>159.27243877820618</c:v>
                </c:pt>
                <c:pt idx="405">
                  <c:v>160.13525521221305</c:v>
                </c:pt>
                <c:pt idx="406">
                  <c:v>160.4657641235016</c:v>
                </c:pt>
                <c:pt idx="407">
                  <c:v>161.28160765649849</c:v>
                </c:pt>
                <c:pt idx="408">
                  <c:v>161.42407393195526</c:v>
                </c:pt>
                <c:pt idx="409">
                  <c:v>160.89171908594213</c:v>
                </c:pt>
                <c:pt idx="410">
                  <c:v>162.18574538186587</c:v>
                </c:pt>
                <c:pt idx="411">
                  <c:v>162.18034247123353</c:v>
                </c:pt>
                <c:pt idx="412">
                  <c:v>162.06902096500517</c:v>
                </c:pt>
                <c:pt idx="413">
                  <c:v>161.36646235153017</c:v>
                </c:pt>
                <c:pt idx="414">
                  <c:v>161.69896991686369</c:v>
                </c:pt>
                <c:pt idx="415">
                  <c:v>162.5515232371778</c:v>
                </c:pt>
                <c:pt idx="416">
                  <c:v>162.6099544167931</c:v>
                </c:pt>
                <c:pt idx="417">
                  <c:v>162.35025726453378</c:v>
                </c:pt>
                <c:pt idx="418">
                  <c:v>162.49349380212877</c:v>
                </c:pt>
                <c:pt idx="419">
                  <c:v>162.84916662369</c:v>
                </c:pt>
                <c:pt idx="420">
                  <c:v>162.79129023418997</c:v>
                </c:pt>
                <c:pt idx="421">
                  <c:v>161.96099195183828</c:v>
                </c:pt>
                <c:pt idx="422">
                  <c:v>161.32467286161514</c:v>
                </c:pt>
                <c:pt idx="423">
                  <c:v>161.53025834350493</c:v>
                </c:pt>
                <c:pt idx="424">
                  <c:v>162.49595662721387</c:v>
                </c:pt>
                <c:pt idx="425">
                  <c:v>162.60378929905147</c:v>
                </c:pt>
                <c:pt idx="426">
                  <c:v>162.74721210918969</c:v>
                </c:pt>
                <c:pt idx="427">
                  <c:v>162.8271945186176</c:v>
                </c:pt>
                <c:pt idx="428">
                  <c:v>162.58979972761549</c:v>
                </c:pt>
                <c:pt idx="429">
                  <c:v>162.42837996916526</c:v>
                </c:pt>
                <c:pt idx="430">
                  <c:v>162.88874903568751</c:v>
                </c:pt>
                <c:pt idx="431">
                  <c:v>162.20882505341172</c:v>
                </c:pt>
                <c:pt idx="432">
                  <c:v>161.7210980881211</c:v>
                </c:pt>
                <c:pt idx="433">
                  <c:v>162.07404327552226</c:v>
                </c:pt>
                <c:pt idx="434">
                  <c:v>162.8622067085949</c:v>
                </c:pt>
                <c:pt idx="435">
                  <c:v>163.53525270307171</c:v>
                </c:pt>
                <c:pt idx="436">
                  <c:v>164.31758328834465</c:v>
                </c:pt>
                <c:pt idx="437">
                  <c:v>165.08467073830957</c:v>
                </c:pt>
                <c:pt idx="438">
                  <c:v>165.37986036164415</c:v>
                </c:pt>
                <c:pt idx="439">
                  <c:v>166.81789345730112</c:v>
                </c:pt>
                <c:pt idx="440">
                  <c:v>168.05065622407383</c:v>
                </c:pt>
                <c:pt idx="441">
                  <c:v>168.00170883410559</c:v>
                </c:pt>
                <c:pt idx="442">
                  <c:v>168.05124122054747</c:v>
                </c:pt>
                <c:pt idx="443">
                  <c:v>168.15495273822586</c:v>
                </c:pt>
                <c:pt idx="444">
                  <c:v>167.69294447332319</c:v>
                </c:pt>
                <c:pt idx="445">
                  <c:v>168.05750903990756</c:v>
                </c:pt>
                <c:pt idx="446">
                  <c:v>167.61781622568407</c:v>
                </c:pt>
                <c:pt idx="447">
                  <c:v>168.29850543570504</c:v>
                </c:pt>
                <c:pt idx="448">
                  <c:v>169.40791046932077</c:v>
                </c:pt>
                <c:pt idx="449">
                  <c:v>171.85525177513236</c:v>
                </c:pt>
                <c:pt idx="450">
                  <c:v>173.43788371514643</c:v>
                </c:pt>
                <c:pt idx="451">
                  <c:v>173.90431318403466</c:v>
                </c:pt>
                <c:pt idx="452">
                  <c:v>173.68249983955423</c:v>
                </c:pt>
                <c:pt idx="453">
                  <c:v>172.91333721276985</c:v>
                </c:pt>
                <c:pt idx="454">
                  <c:v>172.12602358524578</c:v>
                </c:pt>
                <c:pt idx="455">
                  <c:v>173.25973265479954</c:v>
                </c:pt>
                <c:pt idx="456">
                  <c:v>172.2704583083891</c:v>
                </c:pt>
                <c:pt idx="457">
                  <c:v>172.65464693912261</c:v>
                </c:pt>
                <c:pt idx="458">
                  <c:v>171.82567672966022</c:v>
                </c:pt>
                <c:pt idx="459">
                  <c:v>170.12107856273107</c:v>
                </c:pt>
                <c:pt idx="460">
                  <c:v>167.26801451330974</c:v>
                </c:pt>
                <c:pt idx="461">
                  <c:v>168.1061815520147</c:v>
                </c:pt>
                <c:pt idx="462">
                  <c:v>172.28196290341054</c:v>
                </c:pt>
                <c:pt idx="463">
                  <c:v>173.10084720981587</c:v>
                </c:pt>
                <c:pt idx="464">
                  <c:v>173.67690864262144</c:v>
                </c:pt>
                <c:pt idx="465">
                  <c:v>173.40268021823283</c:v>
                </c:pt>
                <c:pt idx="466">
                  <c:v>171.72908686440493</c:v>
                </c:pt>
                <c:pt idx="467">
                  <c:v>171.53747081637891</c:v>
                </c:pt>
                <c:pt idx="468">
                  <c:v>171.04774620392195</c:v>
                </c:pt>
                <c:pt idx="469">
                  <c:v>171.28529101983727</c:v>
                </c:pt>
                <c:pt idx="470">
                  <c:v>171.34671564956622</c:v>
                </c:pt>
                <c:pt idx="471">
                  <c:v>172.02652484768026</c:v>
                </c:pt>
                <c:pt idx="472">
                  <c:v>173.58978645695541</c:v>
                </c:pt>
                <c:pt idx="473">
                  <c:v>173.85276804724725</c:v>
                </c:pt>
                <c:pt idx="474">
                  <c:v>174.36259197055821</c:v>
                </c:pt>
                <c:pt idx="475">
                  <c:v>175.16649593697326</c:v>
                </c:pt>
                <c:pt idx="476">
                  <c:v>175.45416619083295</c:v>
                </c:pt>
                <c:pt idx="477">
                  <c:v>176.31962769495374</c:v>
                </c:pt>
                <c:pt idx="478">
                  <c:v>177.72541248242354</c:v>
                </c:pt>
                <c:pt idx="479">
                  <c:v>180.53192148545887</c:v>
                </c:pt>
                <c:pt idx="480">
                  <c:v>181.64464317722278</c:v>
                </c:pt>
                <c:pt idx="481">
                  <c:v>182.6465931184805</c:v>
                </c:pt>
                <c:pt idx="482">
                  <c:v>185.51834282118446</c:v>
                </c:pt>
                <c:pt idx="483">
                  <c:v>183.44255180576775</c:v>
                </c:pt>
                <c:pt idx="484">
                  <c:v>184.31128465849912</c:v>
                </c:pt>
                <c:pt idx="485">
                  <c:v>186.06904299550942</c:v>
                </c:pt>
                <c:pt idx="486">
                  <c:v>186.87801961637203</c:v>
                </c:pt>
                <c:pt idx="487">
                  <c:v>186.01324983785773</c:v>
                </c:pt>
                <c:pt idx="488">
                  <c:v>186.82133335739147</c:v>
                </c:pt>
                <c:pt idx="489">
                  <c:v>186.16522507492681</c:v>
                </c:pt>
                <c:pt idx="490">
                  <c:v>186.30118389391376</c:v>
                </c:pt>
                <c:pt idx="491">
                  <c:v>186.36528682075081</c:v>
                </c:pt>
                <c:pt idx="492">
                  <c:v>186.41395631222215</c:v>
                </c:pt>
                <c:pt idx="493">
                  <c:v>185.68969419868208</c:v>
                </c:pt>
                <c:pt idx="494">
                  <c:v>184.98686062679565</c:v>
                </c:pt>
                <c:pt idx="495">
                  <c:v>184.37536517221824</c:v>
                </c:pt>
                <c:pt idx="496">
                  <c:v>182.21320336436852</c:v>
                </c:pt>
                <c:pt idx="497">
                  <c:v>181.25982544873253</c:v>
                </c:pt>
                <c:pt idx="498">
                  <c:v>180.35650574175591</c:v>
                </c:pt>
                <c:pt idx="499">
                  <c:v>179.54835284828584</c:v>
                </c:pt>
                <c:pt idx="500">
                  <c:v>178.78476610381051</c:v>
                </c:pt>
                <c:pt idx="501">
                  <c:v>176.25378228412831</c:v>
                </c:pt>
                <c:pt idx="502">
                  <c:v>175.34477383381898</c:v>
                </c:pt>
                <c:pt idx="503">
                  <c:v>175.34477383381898</c:v>
                </c:pt>
                <c:pt idx="504">
                  <c:v>174.43334395120431</c:v>
                </c:pt>
                <c:pt idx="505">
                  <c:v>173.51307797374741</c:v>
                </c:pt>
                <c:pt idx="506">
                  <c:v>172.55970408562581</c:v>
                </c:pt>
                <c:pt idx="507">
                  <c:v>169.69199962850243</c:v>
                </c:pt>
                <c:pt idx="508">
                  <c:v>168.7798239005559</c:v>
                </c:pt>
                <c:pt idx="509">
                  <c:v>167.82654506177531</c:v>
                </c:pt>
                <c:pt idx="510">
                  <c:v>166.89687583489155</c:v>
                </c:pt>
                <c:pt idx="511">
                  <c:v>166.02171084021057</c:v>
                </c:pt>
                <c:pt idx="512">
                  <c:v>163.49334938552954</c:v>
                </c:pt>
                <c:pt idx="513">
                  <c:v>162.6823219140347</c:v>
                </c:pt>
                <c:pt idx="514">
                  <c:v>161.87660941239423</c:v>
                </c:pt>
                <c:pt idx="515">
                  <c:v>161.07933873206912</c:v>
                </c:pt>
                <c:pt idx="516">
                  <c:v>160.2602170036871</c:v>
                </c:pt>
                <c:pt idx="517">
                  <c:v>157.74710662858632</c:v>
                </c:pt>
                <c:pt idx="518">
                  <c:v>156.93338074254874</c:v>
                </c:pt>
                <c:pt idx="519">
                  <c:v>156.08446115652649</c:v>
                </c:pt>
                <c:pt idx="520">
                  <c:v>155.25474583675361</c:v>
                </c:pt>
                <c:pt idx="521">
                  <c:v>154.4192937656758</c:v>
                </c:pt>
                <c:pt idx="522">
                  <c:v>152.07611071951399</c:v>
                </c:pt>
                <c:pt idx="523">
                  <c:v>151.29945610028415</c:v>
                </c:pt>
                <c:pt idx="524">
                  <c:v>150.55237779519351</c:v>
                </c:pt>
                <c:pt idx="525">
                  <c:v>149.78004677313658</c:v>
                </c:pt>
                <c:pt idx="526">
                  <c:v>149.00857724648895</c:v>
                </c:pt>
                <c:pt idx="527">
                  <c:v>146.85832045921586</c:v>
                </c:pt>
                <c:pt idx="528">
                  <c:v>146.19423623816968</c:v>
                </c:pt>
                <c:pt idx="529">
                  <c:v>145.55950784498424</c:v>
                </c:pt>
                <c:pt idx="530">
                  <c:v>144.99397636884117</c:v>
                </c:pt>
                <c:pt idx="531">
                  <c:v>144.42140721395126</c:v>
                </c:pt>
                <c:pt idx="532">
                  <c:v>142.82495615698141</c:v>
                </c:pt>
                <c:pt idx="533">
                  <c:v>142.39927323300429</c:v>
                </c:pt>
                <c:pt idx="534">
                  <c:v>141.93443045377688</c:v>
                </c:pt>
                <c:pt idx="535">
                  <c:v>141.52157073305159</c:v>
                </c:pt>
                <c:pt idx="536">
                  <c:v>141.18425435574201</c:v>
                </c:pt>
                <c:pt idx="537">
                  <c:v>140.29284109910969</c:v>
                </c:pt>
                <c:pt idx="538">
                  <c:v>140.05411911120268</c:v>
                </c:pt>
                <c:pt idx="539">
                  <c:v>139.90261665398592</c:v>
                </c:pt>
                <c:pt idx="540">
                  <c:v>139.77665709615144</c:v>
                </c:pt>
                <c:pt idx="541">
                  <c:v>139.59763827761029</c:v>
                </c:pt>
                <c:pt idx="542">
                  <c:v>138.74669452323906</c:v>
                </c:pt>
                <c:pt idx="543">
                  <c:v>138.52423707851051</c:v>
                </c:pt>
                <c:pt idx="544">
                  <c:v>138.62108400994421</c:v>
                </c:pt>
                <c:pt idx="545">
                  <c:v>138.39023888376332</c:v>
                </c:pt>
                <c:pt idx="546">
                  <c:v>138.1434256596049</c:v>
                </c:pt>
                <c:pt idx="547">
                  <c:v>136.88789303783534</c:v>
                </c:pt>
                <c:pt idx="548">
                  <c:v>136.59712293699906</c:v>
                </c:pt>
                <c:pt idx="549">
                  <c:v>136.83977129839778</c:v>
                </c:pt>
                <c:pt idx="550">
                  <c:v>136.74522576927006</c:v>
                </c:pt>
                <c:pt idx="551">
                  <c:v>136.49361635939337</c:v>
                </c:pt>
                <c:pt idx="552">
                  <c:v>135.37494201134373</c:v>
                </c:pt>
                <c:pt idx="553">
                  <c:v>136.45328159762821</c:v>
                </c:pt>
                <c:pt idx="554">
                  <c:v>135.98672215077994</c:v>
                </c:pt>
                <c:pt idx="555">
                  <c:v>135.01122023236402</c:v>
                </c:pt>
                <c:pt idx="556">
                  <c:v>132.16931968776552</c:v>
                </c:pt>
                <c:pt idx="557">
                  <c:v>131.75788512316532</c:v>
                </c:pt>
                <c:pt idx="558">
                  <c:v>131.02637475228539</c:v>
                </c:pt>
                <c:pt idx="559">
                  <c:v>130.5440260995826</c:v>
                </c:pt>
                <c:pt idx="560">
                  <c:v>129.97659670759975</c:v>
                </c:pt>
                <c:pt idx="561">
                  <c:v>129.44656004672842</c:v>
                </c:pt>
                <c:pt idx="562">
                  <c:v>128.79427243226507</c:v>
                </c:pt>
                <c:pt idx="563">
                  <c:v>129.12731094706012</c:v>
                </c:pt>
                <c:pt idx="564">
                  <c:v>129.55983061567798</c:v>
                </c:pt>
                <c:pt idx="565">
                  <c:v>130.47681921530526</c:v>
                </c:pt>
                <c:pt idx="566">
                  <c:v>130.82632041596131</c:v>
                </c:pt>
                <c:pt idx="567">
                  <c:v>131.13546737152271</c:v>
                </c:pt>
                <c:pt idx="568">
                  <c:v>131.60108758912901</c:v>
                </c:pt>
                <c:pt idx="569">
                  <c:v>132.15275344418751</c:v>
                </c:pt>
                <c:pt idx="570">
                  <c:v>133.35254127322588</c:v>
                </c:pt>
                <c:pt idx="571">
                  <c:v>133.50051692752695</c:v>
                </c:pt>
                <c:pt idx="572">
                  <c:v>133.41800869683243</c:v>
                </c:pt>
                <c:pt idx="573">
                  <c:v>132.98743205804487</c:v>
                </c:pt>
                <c:pt idx="574">
                  <c:v>131.87665241428596</c:v>
                </c:pt>
                <c:pt idx="575">
                  <c:v>131.33666747359646</c:v>
                </c:pt>
                <c:pt idx="576">
                  <c:v>131.66405396910451</c:v>
                </c:pt>
                <c:pt idx="577">
                  <c:v>131.74308852864866</c:v>
                </c:pt>
                <c:pt idx="578">
                  <c:v>131.92809149982315</c:v>
                </c:pt>
                <c:pt idx="579">
                  <c:v>132.38023080076604</c:v>
                </c:pt>
                <c:pt idx="580">
                  <c:v>132.40131655343617</c:v>
                </c:pt>
                <c:pt idx="581">
                  <c:v>132.56308563025289</c:v>
                </c:pt>
                <c:pt idx="582">
                  <c:v>131.43696076807518</c:v>
                </c:pt>
                <c:pt idx="583">
                  <c:v>131.41970083333754</c:v>
                </c:pt>
                <c:pt idx="584">
                  <c:v>131.42851732049439</c:v>
                </c:pt>
                <c:pt idx="585">
                  <c:v>131.46777450763756</c:v>
                </c:pt>
                <c:pt idx="586">
                  <c:v>131.26567840173669</c:v>
                </c:pt>
                <c:pt idx="587">
                  <c:v>130.25596508582984</c:v>
                </c:pt>
                <c:pt idx="588">
                  <c:v>130.8227746822925</c:v>
                </c:pt>
                <c:pt idx="589">
                  <c:v>129.6999879649974</c:v>
                </c:pt>
                <c:pt idx="590">
                  <c:v>129.7679667628405</c:v>
                </c:pt>
                <c:pt idx="591">
                  <c:v>127.71952121838723</c:v>
                </c:pt>
                <c:pt idx="592">
                  <c:v>128.16880178099916</c:v>
                </c:pt>
                <c:pt idx="593">
                  <c:v>128.001416670845</c:v>
                </c:pt>
                <c:pt idx="594">
                  <c:v>124.26790197396758</c:v>
                </c:pt>
                <c:pt idx="595">
                  <c:v>126.90198195512315</c:v>
                </c:pt>
                <c:pt idx="596">
                  <c:v>125.97195111702213</c:v>
                </c:pt>
                <c:pt idx="597">
                  <c:v>124.56055888669401</c:v>
                </c:pt>
                <c:pt idx="598">
                  <c:v>125.37317974462854</c:v>
                </c:pt>
                <c:pt idx="599">
                  <c:v>126.61596111730957</c:v>
                </c:pt>
                <c:pt idx="600">
                  <c:v>128.30582485882894</c:v>
                </c:pt>
                <c:pt idx="601">
                  <c:v>125.91361457010026</c:v>
                </c:pt>
                <c:pt idx="602">
                  <c:v>126.70583835219485</c:v>
                </c:pt>
                <c:pt idx="603">
                  <c:v>127.65172525011093</c:v>
                </c:pt>
                <c:pt idx="604">
                  <c:v>128.13847688246938</c:v>
                </c:pt>
                <c:pt idx="605">
                  <c:v>125.46944610663751</c:v>
                </c:pt>
                <c:pt idx="606">
                  <c:v>124.3012082188047</c:v>
                </c:pt>
                <c:pt idx="607">
                  <c:v>124.38641357325932</c:v>
                </c:pt>
                <c:pt idx="608">
                  <c:v>125.95905134223055</c:v>
                </c:pt>
                <c:pt idx="609">
                  <c:v>122.57195239820986</c:v>
                </c:pt>
                <c:pt idx="610">
                  <c:v>121.81360205751363</c:v>
                </c:pt>
                <c:pt idx="611">
                  <c:v>122.31999807134765</c:v>
                </c:pt>
                <c:pt idx="612">
                  <c:v>121.80151996122699</c:v>
                </c:pt>
                <c:pt idx="613">
                  <c:v>121.84923810562253</c:v>
                </c:pt>
                <c:pt idx="614">
                  <c:v>119.0882014162397</c:v>
                </c:pt>
                <c:pt idx="615">
                  <c:v>118.27547913511833</c:v>
                </c:pt>
                <c:pt idx="616">
                  <c:v>119.77441362168837</c:v>
                </c:pt>
                <c:pt idx="617">
                  <c:v>122.31256305599705</c:v>
                </c:pt>
                <c:pt idx="618">
                  <c:v>121.60732071721272</c:v>
                </c:pt>
                <c:pt idx="619">
                  <c:v>121.64184102971586</c:v>
                </c:pt>
                <c:pt idx="620">
                  <c:v>121.11984206597153</c:v>
                </c:pt>
                <c:pt idx="621">
                  <c:v>120.54468649813892</c:v>
                </c:pt>
                <c:pt idx="622">
                  <c:v>120.89777125093791</c:v>
                </c:pt>
                <c:pt idx="623">
                  <c:v>121.0923309686454</c:v>
                </c:pt>
                <c:pt idx="624">
                  <c:v>119.39041642472054</c:v>
                </c:pt>
                <c:pt idx="625">
                  <c:v>121.91478352228033</c:v>
                </c:pt>
                <c:pt idx="626">
                  <c:v>121.97833985434201</c:v>
                </c:pt>
                <c:pt idx="627">
                  <c:v>122.65867144816667</c:v>
                </c:pt>
                <c:pt idx="628">
                  <c:v>121.72403732848063</c:v>
                </c:pt>
                <c:pt idx="629">
                  <c:v>121.37679674825937</c:v>
                </c:pt>
                <c:pt idx="630">
                  <c:v>118.74471639375062</c:v>
                </c:pt>
                <c:pt idx="631">
                  <c:v>119.17396923491188</c:v>
                </c:pt>
                <c:pt idx="632">
                  <c:v>120.02105822874336</c:v>
                </c:pt>
                <c:pt idx="633">
                  <c:v>120.29829465864894</c:v>
                </c:pt>
                <c:pt idx="634">
                  <c:v>119.46755528793996</c:v>
                </c:pt>
                <c:pt idx="635">
                  <c:v>118.75424034614888</c:v>
                </c:pt>
                <c:pt idx="636">
                  <c:v>119.63084621600014</c:v>
                </c:pt>
                <c:pt idx="637">
                  <c:v>118.85500211244478</c:v>
                </c:pt>
                <c:pt idx="638">
                  <c:v>118.45467029489079</c:v>
                </c:pt>
                <c:pt idx="639">
                  <c:v>117.73591137569565</c:v>
                </c:pt>
                <c:pt idx="640">
                  <c:v>118.32629832390973</c:v>
                </c:pt>
                <c:pt idx="641">
                  <c:v>116.66406422995988</c:v>
                </c:pt>
                <c:pt idx="642">
                  <c:v>116.63969259963267</c:v>
                </c:pt>
                <c:pt idx="643">
                  <c:v>117.19777003527523</c:v>
                </c:pt>
                <c:pt idx="644">
                  <c:v>119.13625320093301</c:v>
                </c:pt>
                <c:pt idx="645">
                  <c:v>117.25618795837063</c:v>
                </c:pt>
                <c:pt idx="646">
                  <c:v>117.56575881109934</c:v>
                </c:pt>
                <c:pt idx="647">
                  <c:v>119.10612452349578</c:v>
                </c:pt>
                <c:pt idx="648">
                  <c:v>118.49592433975636</c:v>
                </c:pt>
                <c:pt idx="649">
                  <c:v>117.08370080781481</c:v>
                </c:pt>
                <c:pt idx="650">
                  <c:v>116.5379214042938</c:v>
                </c:pt>
                <c:pt idx="651">
                  <c:v>116.16573337827731</c:v>
                </c:pt>
                <c:pt idx="652">
                  <c:v>114.24479931369316</c:v>
                </c:pt>
                <c:pt idx="653">
                  <c:v>113.68947113814166</c:v>
                </c:pt>
                <c:pt idx="654">
                  <c:v>115.39522841561048</c:v>
                </c:pt>
                <c:pt idx="655">
                  <c:v>117.86980577022877</c:v>
                </c:pt>
                <c:pt idx="656">
                  <c:v>118.26804144146261</c:v>
                </c:pt>
                <c:pt idx="657">
                  <c:v>118.83525051821296</c:v>
                </c:pt>
                <c:pt idx="658">
                  <c:v>119.08136651241091</c:v>
                </c:pt>
                <c:pt idx="659">
                  <c:v>118.95579737769255</c:v>
                </c:pt>
                <c:pt idx="660">
                  <c:v>119.06301442323534</c:v>
                </c:pt>
                <c:pt idx="661">
                  <c:v>118.76568260943334</c:v>
                </c:pt>
                <c:pt idx="662">
                  <c:v>119.42733228986606</c:v>
                </c:pt>
                <c:pt idx="663">
                  <c:v>120.65027944360851</c:v>
                </c:pt>
                <c:pt idx="664">
                  <c:v>120.72220389843605</c:v>
                </c:pt>
                <c:pt idx="665">
                  <c:v>121.86386037296042</c:v>
                </c:pt>
                <c:pt idx="666">
                  <c:v>121.79835818173107</c:v>
                </c:pt>
                <c:pt idx="667">
                  <c:v>121.72189332507645</c:v>
                </c:pt>
                <c:pt idx="668">
                  <c:v>121.56685828268661</c:v>
                </c:pt>
                <c:pt idx="669">
                  <c:v>120.53286663410461</c:v>
                </c:pt>
                <c:pt idx="670">
                  <c:v>118.82072583784284</c:v>
                </c:pt>
                <c:pt idx="671">
                  <c:v>119.47530811540898</c:v>
                </c:pt>
                <c:pt idx="672">
                  <c:v>119.63837887873137</c:v>
                </c:pt>
                <c:pt idx="673">
                  <c:v>119.26363724986268</c:v>
                </c:pt>
                <c:pt idx="674">
                  <c:v>119.78337723438928</c:v>
                </c:pt>
                <c:pt idx="675">
                  <c:v>121.07865499887218</c:v>
                </c:pt>
                <c:pt idx="676">
                  <c:v>120.53046555368209</c:v>
                </c:pt>
                <c:pt idx="677">
                  <c:v>120.70623132227844</c:v>
                </c:pt>
                <c:pt idx="678">
                  <c:v>122.13461463987949</c:v>
                </c:pt>
                <c:pt idx="679">
                  <c:v>123.31755003931455</c:v>
                </c:pt>
                <c:pt idx="680">
                  <c:v>121.69739879477719</c:v>
                </c:pt>
                <c:pt idx="681">
                  <c:v>121.5272284889265</c:v>
                </c:pt>
                <c:pt idx="682">
                  <c:v>120.83268998657499</c:v>
                </c:pt>
                <c:pt idx="683">
                  <c:v>121.11427726277154</c:v>
                </c:pt>
                <c:pt idx="684">
                  <c:v>120.36077874232249</c:v>
                </c:pt>
                <c:pt idx="685">
                  <c:v>120.1026698313441</c:v>
                </c:pt>
                <c:pt idx="686">
                  <c:v>120.49776239066752</c:v>
                </c:pt>
                <c:pt idx="687">
                  <c:v>119.88976471015509</c:v>
                </c:pt>
                <c:pt idx="688">
                  <c:v>120.11691525309341</c:v>
                </c:pt>
                <c:pt idx="689">
                  <c:v>119.85834793911418</c:v>
                </c:pt>
                <c:pt idx="690">
                  <c:v>119.63225034264305</c:v>
                </c:pt>
                <c:pt idx="691">
                  <c:v>119.92943097316791</c:v>
                </c:pt>
                <c:pt idx="692">
                  <c:v>119.43730447576064</c:v>
                </c:pt>
                <c:pt idx="693">
                  <c:v>118.82201131355423</c:v>
                </c:pt>
                <c:pt idx="694">
                  <c:v>118.71470293377855</c:v>
                </c:pt>
                <c:pt idx="695">
                  <c:v>118.31759775903521</c:v>
                </c:pt>
                <c:pt idx="696">
                  <c:v>118.58676982222582</c:v>
                </c:pt>
                <c:pt idx="697">
                  <c:v>120.06944602997504</c:v>
                </c:pt>
                <c:pt idx="698">
                  <c:v>119.74883422677418</c:v>
                </c:pt>
                <c:pt idx="699">
                  <c:v>120.33458569332861</c:v>
                </c:pt>
                <c:pt idx="700">
                  <c:v>121.27495148670758</c:v>
                </c:pt>
                <c:pt idx="701">
                  <c:v>122.03742815922834</c:v>
                </c:pt>
                <c:pt idx="702">
                  <c:v>122.11145664425918</c:v>
                </c:pt>
                <c:pt idx="703">
                  <c:v>120.94446572898417</c:v>
                </c:pt>
                <c:pt idx="704">
                  <c:v>121.42160752194108</c:v>
                </c:pt>
                <c:pt idx="705">
                  <c:v>121.64508114460276</c:v>
                </c:pt>
                <c:pt idx="706">
                  <c:v>120.8718553863886</c:v>
                </c:pt>
                <c:pt idx="707">
                  <c:v>121.2178131389972</c:v>
                </c:pt>
                <c:pt idx="708">
                  <c:v>121.56662369940389</c:v>
                </c:pt>
                <c:pt idx="709">
                  <c:v>121.81515432665115</c:v>
                </c:pt>
                <c:pt idx="710">
                  <c:v>122.56468791840132</c:v>
                </c:pt>
                <c:pt idx="711">
                  <c:v>123.34476088453783</c:v>
                </c:pt>
                <c:pt idx="712">
                  <c:v>124.62562635677845</c:v>
                </c:pt>
                <c:pt idx="713">
                  <c:v>124.23472696608233</c:v>
                </c:pt>
                <c:pt idx="714">
                  <c:v>124.71363111402943</c:v>
                </c:pt>
                <c:pt idx="715">
                  <c:v>124.7549930462619</c:v>
                </c:pt>
                <c:pt idx="716">
                  <c:v>124.30099484044908</c:v>
                </c:pt>
                <c:pt idx="717">
                  <c:v>124.13884650152784</c:v>
                </c:pt>
                <c:pt idx="718">
                  <c:v>125.18812318721351</c:v>
                </c:pt>
                <c:pt idx="719">
                  <c:v>125.80978363728099</c:v>
                </c:pt>
                <c:pt idx="720">
                  <c:v>123.97481589808284</c:v>
                </c:pt>
                <c:pt idx="721">
                  <c:v>123.46099363883725</c:v>
                </c:pt>
                <c:pt idx="722">
                  <c:v>123.29759583029181</c:v>
                </c:pt>
                <c:pt idx="723">
                  <c:v>123.71210776325239</c:v>
                </c:pt>
                <c:pt idx="724">
                  <c:v>124.31426181490319</c:v>
                </c:pt>
                <c:pt idx="725">
                  <c:v>124.44790096494249</c:v>
                </c:pt>
                <c:pt idx="726">
                  <c:v>124.27343116376413</c:v>
                </c:pt>
                <c:pt idx="727">
                  <c:v>125.27787507540435</c:v>
                </c:pt>
                <c:pt idx="728">
                  <c:v>124.81230393320884</c:v>
                </c:pt>
                <c:pt idx="729">
                  <c:v>125.08538145866905</c:v>
                </c:pt>
                <c:pt idx="730">
                  <c:v>125.04200191688379</c:v>
                </c:pt>
                <c:pt idx="731">
                  <c:v>126.66502486838753</c:v>
                </c:pt>
                <c:pt idx="732">
                  <c:v>125.96998345886705</c:v>
                </c:pt>
                <c:pt idx="733">
                  <c:v>126.11266998409032</c:v>
                </c:pt>
                <c:pt idx="734">
                  <c:v>125.99603211096608</c:v>
                </c:pt>
                <c:pt idx="735">
                  <c:v>126.13714481978484</c:v>
                </c:pt>
                <c:pt idx="736">
                  <c:v>127.51928823619025</c:v>
                </c:pt>
                <c:pt idx="737">
                  <c:v>126.90215049703959</c:v>
                </c:pt>
                <c:pt idx="738">
                  <c:v>127.69676195796218</c:v>
                </c:pt>
                <c:pt idx="739">
                  <c:v>127.59248513768084</c:v>
                </c:pt>
                <c:pt idx="740">
                  <c:v>125.47933697677141</c:v>
                </c:pt>
                <c:pt idx="741">
                  <c:v>127.31569394076433</c:v>
                </c:pt>
                <c:pt idx="742">
                  <c:v>128.122399590622</c:v>
                </c:pt>
                <c:pt idx="743">
                  <c:v>127.37432729625384</c:v>
                </c:pt>
                <c:pt idx="744">
                  <c:v>127.72949377682801</c:v>
                </c:pt>
                <c:pt idx="745">
                  <c:v>127.26148148032097</c:v>
                </c:pt>
                <c:pt idx="746">
                  <c:v>127.19504913183954</c:v>
                </c:pt>
                <c:pt idx="747">
                  <c:v>129.10663210546409</c:v>
                </c:pt>
                <c:pt idx="748">
                  <c:v>129.33507202074571</c:v>
                </c:pt>
                <c:pt idx="749">
                  <c:v>128.3990347141729</c:v>
                </c:pt>
                <c:pt idx="750">
                  <c:v>126.97290817607478</c:v>
                </c:pt>
                <c:pt idx="751">
                  <c:v>125.80570233915603</c:v>
                </c:pt>
                <c:pt idx="752">
                  <c:v>125.02908278326079</c:v>
                </c:pt>
                <c:pt idx="753">
                  <c:v>124.1662966157902</c:v>
                </c:pt>
                <c:pt idx="754">
                  <c:v>124.0346298377283</c:v>
                </c:pt>
                <c:pt idx="755">
                  <c:v>124.66478379996819</c:v>
                </c:pt>
                <c:pt idx="756">
                  <c:v>125.61559005078939</c:v>
                </c:pt>
                <c:pt idx="757">
                  <c:v>124.98621212085783</c:v>
                </c:pt>
                <c:pt idx="758">
                  <c:v>127.0208066711604</c:v>
                </c:pt>
                <c:pt idx="759">
                  <c:v>126.31839090148691</c:v>
                </c:pt>
                <c:pt idx="760">
                  <c:v>129.27625199540574</c:v>
                </c:pt>
                <c:pt idx="761">
                  <c:v>128.96256867249443</c:v>
                </c:pt>
                <c:pt idx="762">
                  <c:v>128.48128275075334</c:v>
                </c:pt>
                <c:pt idx="763">
                  <c:v>128.86079565659199</c:v>
                </c:pt>
                <c:pt idx="764">
                  <c:v>129.28487910321013</c:v>
                </c:pt>
                <c:pt idx="765">
                  <c:v>129.31356918006335</c:v>
                </c:pt>
                <c:pt idx="766">
                  <c:v>128.29351205184835</c:v>
                </c:pt>
                <c:pt idx="767">
                  <c:v>127.15139239496386</c:v>
                </c:pt>
                <c:pt idx="768">
                  <c:v>127.72947988664511</c:v>
                </c:pt>
                <c:pt idx="769">
                  <c:v>127.67437471558686</c:v>
                </c:pt>
                <c:pt idx="770">
                  <c:v>127.9821824415436</c:v>
                </c:pt>
                <c:pt idx="771">
                  <c:v>128.04273928210975</c:v>
                </c:pt>
                <c:pt idx="772">
                  <c:v>129.29386619994796</c:v>
                </c:pt>
                <c:pt idx="773">
                  <c:v>132.0857302766928</c:v>
                </c:pt>
                <c:pt idx="774">
                  <c:v>134.03585596922548</c:v>
                </c:pt>
                <c:pt idx="775">
                  <c:v>134.41027458660389</c:v>
                </c:pt>
                <c:pt idx="776">
                  <c:v>137.24196880275272</c:v>
                </c:pt>
                <c:pt idx="777">
                  <c:v>140.60742241256284</c:v>
                </c:pt>
                <c:pt idx="778">
                  <c:v>139.44576008502275</c:v>
                </c:pt>
                <c:pt idx="779">
                  <c:v>134.36668640318405</c:v>
                </c:pt>
                <c:pt idx="780">
                  <c:v>134.44652813647207</c:v>
                </c:pt>
                <c:pt idx="781">
                  <c:v>147.38673575878798</c:v>
                </c:pt>
                <c:pt idx="782">
                  <c:v>145.26795561343303</c:v>
                </c:pt>
                <c:pt idx="783">
                  <c:v>145.39158572313633</c:v>
                </c:pt>
                <c:pt idx="784">
                  <c:v>144.85860660085649</c:v>
                </c:pt>
                <c:pt idx="785">
                  <c:v>146.16371147893625</c:v>
                </c:pt>
                <c:pt idx="786">
                  <c:v>147.18324851013909</c:v>
                </c:pt>
                <c:pt idx="787">
                  <c:v>151.27790412927652</c:v>
                </c:pt>
                <c:pt idx="788">
                  <c:v>150.38184575908747</c:v>
                </c:pt>
                <c:pt idx="789">
                  <c:v>150.41859023590905</c:v>
                </c:pt>
                <c:pt idx="790">
                  <c:v>149.60658597902335</c:v>
                </c:pt>
                <c:pt idx="791">
                  <c:v>147.27380655977419</c:v>
                </c:pt>
                <c:pt idx="792">
                  <c:v>148.21289929509834</c:v>
                </c:pt>
                <c:pt idx="793">
                  <c:v>150.09070280613037</c:v>
                </c:pt>
                <c:pt idx="794">
                  <c:v>148.06452808202044</c:v>
                </c:pt>
                <c:pt idx="795">
                  <c:v>149.43004956890653</c:v>
                </c:pt>
                <c:pt idx="796">
                  <c:v>147.70752298280499</c:v>
                </c:pt>
                <c:pt idx="797">
                  <c:v>148.14701560105755</c:v>
                </c:pt>
                <c:pt idx="798">
                  <c:v>149.75989186586659</c:v>
                </c:pt>
                <c:pt idx="799">
                  <c:v>153.14486157409027</c:v>
                </c:pt>
                <c:pt idx="800">
                  <c:v>154.03214405608554</c:v>
                </c:pt>
                <c:pt idx="801">
                  <c:v>151.95207851942422</c:v>
                </c:pt>
                <c:pt idx="802">
                  <c:v>153.23419006094207</c:v>
                </c:pt>
                <c:pt idx="803">
                  <c:v>154.53971258337685</c:v>
                </c:pt>
                <c:pt idx="804">
                  <c:v>154.65876182584714</c:v>
                </c:pt>
                <c:pt idx="805">
                  <c:v>154.8756684292515</c:v>
                </c:pt>
                <c:pt idx="806">
                  <c:v>156.14885504039074</c:v>
                </c:pt>
                <c:pt idx="807">
                  <c:v>155.02133379465403</c:v>
                </c:pt>
                <c:pt idx="808">
                  <c:v>158.7269261481546</c:v>
                </c:pt>
                <c:pt idx="809">
                  <c:v>158.54045140739618</c:v>
                </c:pt>
                <c:pt idx="810">
                  <c:v>162.27579033357785</c:v>
                </c:pt>
                <c:pt idx="811">
                  <c:v>168.48030527586698</c:v>
                </c:pt>
                <c:pt idx="812">
                  <c:v>165.8206782583774</c:v>
                </c:pt>
                <c:pt idx="813">
                  <c:v>163.6166066950513</c:v>
                </c:pt>
                <c:pt idx="814">
                  <c:v>159.82157040516336</c:v>
                </c:pt>
                <c:pt idx="815">
                  <c:v>160.58357084089781</c:v>
                </c:pt>
                <c:pt idx="816">
                  <c:v>160.67331912084299</c:v>
                </c:pt>
                <c:pt idx="817">
                  <c:v>165.27877717343108</c:v>
                </c:pt>
                <c:pt idx="818">
                  <c:v>168.13344925809031</c:v>
                </c:pt>
                <c:pt idx="819">
                  <c:v>168.73745132113717</c:v>
                </c:pt>
                <c:pt idx="820">
                  <c:v>165.3725941426236</c:v>
                </c:pt>
                <c:pt idx="821">
                  <c:v>163.57742565197958</c:v>
                </c:pt>
                <c:pt idx="822">
                  <c:v>160.70373719416565</c:v>
                </c:pt>
                <c:pt idx="823">
                  <c:v>160.99296314479125</c:v>
                </c:pt>
                <c:pt idx="824">
                  <c:v>161.82152201933729</c:v>
                </c:pt>
                <c:pt idx="825">
                  <c:v>158.88770556242898</c:v>
                </c:pt>
                <c:pt idx="826">
                  <c:v>160.92714487316977</c:v>
                </c:pt>
                <c:pt idx="827">
                  <c:v>159.78782477641425</c:v>
                </c:pt>
                <c:pt idx="828">
                  <c:v>160.20900445602408</c:v>
                </c:pt>
                <c:pt idx="829">
                  <c:v>161.75123925343681</c:v>
                </c:pt>
                <c:pt idx="830">
                  <c:v>161.26190235817674</c:v>
                </c:pt>
                <c:pt idx="831">
                  <c:v>162.96255885207424</c:v>
                </c:pt>
                <c:pt idx="832">
                  <c:v>162.03168010249971</c:v>
                </c:pt>
                <c:pt idx="833">
                  <c:v>161.44251780307911</c:v>
                </c:pt>
                <c:pt idx="834">
                  <c:v>162.69782738177832</c:v>
                </c:pt>
                <c:pt idx="835">
                  <c:v>162.36313214375565</c:v>
                </c:pt>
                <c:pt idx="836">
                  <c:v>157.33477824951325</c:v>
                </c:pt>
                <c:pt idx="837">
                  <c:v>157.76705228103009</c:v>
                </c:pt>
                <c:pt idx="838">
                  <c:v>160.15470232960837</c:v>
                </c:pt>
                <c:pt idx="839">
                  <c:v>166.37295070651874</c:v>
                </c:pt>
                <c:pt idx="840">
                  <c:v>164.3694782510706</c:v>
                </c:pt>
                <c:pt idx="841">
                  <c:v>165.55542672602746</c:v>
                </c:pt>
                <c:pt idx="842">
                  <c:v>166.29934530896645</c:v>
                </c:pt>
                <c:pt idx="843">
                  <c:v>165.00310124945773</c:v>
                </c:pt>
                <c:pt idx="844">
                  <c:v>167.12242402224746</c:v>
                </c:pt>
                <c:pt idx="845">
                  <c:v>166.62078787001232</c:v>
                </c:pt>
                <c:pt idx="846">
                  <c:v>165.10641783141537</c:v>
                </c:pt>
                <c:pt idx="847">
                  <c:v>166.41566742260326</c:v>
                </c:pt>
                <c:pt idx="848">
                  <c:v>165.96975136335109</c:v>
                </c:pt>
                <c:pt idx="849">
                  <c:v>166.42621582959129</c:v>
                </c:pt>
                <c:pt idx="850">
                  <c:v>167.51812990388052</c:v>
                </c:pt>
                <c:pt idx="851">
                  <c:v>167.81740243923528</c:v>
                </c:pt>
                <c:pt idx="852">
                  <c:v>171.52406382990787</c:v>
                </c:pt>
                <c:pt idx="853">
                  <c:v>173.55154900101221</c:v>
                </c:pt>
                <c:pt idx="854">
                  <c:v>173.92215399263748</c:v>
                </c:pt>
                <c:pt idx="855">
                  <c:v>174.32229285236374</c:v>
                </c:pt>
                <c:pt idx="856">
                  <c:v>172.2715566201866</c:v>
                </c:pt>
                <c:pt idx="857">
                  <c:v>171.83266546841395</c:v>
                </c:pt>
                <c:pt idx="858">
                  <c:v>168.20283476925576</c:v>
                </c:pt>
                <c:pt idx="859">
                  <c:v>167.00547636770156</c:v>
                </c:pt>
                <c:pt idx="860">
                  <c:v>167.67342634260331</c:v>
                </c:pt>
                <c:pt idx="861">
                  <c:v>167.41972613142838</c:v>
                </c:pt>
                <c:pt idx="862">
                  <c:v>167.08167075447207</c:v>
                </c:pt>
                <c:pt idx="863">
                  <c:v>168.21613888910591</c:v>
                </c:pt>
                <c:pt idx="864">
                  <c:v>169.84570135221674</c:v>
                </c:pt>
                <c:pt idx="865">
                  <c:v>168.60451751932575</c:v>
                </c:pt>
                <c:pt idx="866">
                  <c:v>171.21681208099383</c:v>
                </c:pt>
                <c:pt idx="867">
                  <c:v>173.42134455124037</c:v>
                </c:pt>
                <c:pt idx="868">
                  <c:v>172.32097980944488</c:v>
                </c:pt>
                <c:pt idx="869">
                  <c:v>173.48931742237602</c:v>
                </c:pt>
                <c:pt idx="870">
                  <c:v>174.73128179942378</c:v>
                </c:pt>
                <c:pt idx="871">
                  <c:v>173.02027275199868</c:v>
                </c:pt>
                <c:pt idx="872">
                  <c:v>173.41508822586354</c:v>
                </c:pt>
                <c:pt idx="873">
                  <c:v>173.58326652796052</c:v>
                </c:pt>
                <c:pt idx="874">
                  <c:v>172.74939086279332</c:v>
                </c:pt>
                <c:pt idx="875">
                  <c:v>173.25431045816887</c:v>
                </c:pt>
                <c:pt idx="876">
                  <c:v>173.84157626332569</c:v>
                </c:pt>
                <c:pt idx="877">
                  <c:v>175.87215711070257</c:v>
                </c:pt>
                <c:pt idx="878">
                  <c:v>175.70528771159559</c:v>
                </c:pt>
                <c:pt idx="879">
                  <c:v>175.69244624257885</c:v>
                </c:pt>
                <c:pt idx="880">
                  <c:v>175.76389897909502</c:v>
                </c:pt>
                <c:pt idx="881">
                  <c:v>172.80720621354413</c:v>
                </c:pt>
                <c:pt idx="882">
                  <c:v>172.71162086380488</c:v>
                </c:pt>
                <c:pt idx="883">
                  <c:v>173.03614696540293</c:v>
                </c:pt>
                <c:pt idx="884">
                  <c:v>173.04372828118608</c:v>
                </c:pt>
                <c:pt idx="885">
                  <c:v>173.03540582135452</c:v>
                </c:pt>
                <c:pt idx="886">
                  <c:v>172.00738689859273</c:v>
                </c:pt>
                <c:pt idx="887">
                  <c:v>172.95072005985318</c:v>
                </c:pt>
                <c:pt idx="888">
                  <c:v>172.55825215580046</c:v>
                </c:pt>
                <c:pt idx="889">
                  <c:v>173.69470319364956</c:v>
                </c:pt>
                <c:pt idx="890">
                  <c:v>173.22805979569873</c:v>
                </c:pt>
                <c:pt idx="891">
                  <c:v>173.10067193933477</c:v>
                </c:pt>
                <c:pt idx="892">
                  <c:v>171.72082937118111</c:v>
                </c:pt>
                <c:pt idx="893">
                  <c:v>170.17331995362633</c:v>
                </c:pt>
                <c:pt idx="894">
                  <c:v>169.29688935592182</c:v>
                </c:pt>
                <c:pt idx="895">
                  <c:v>167.7942735061433</c:v>
                </c:pt>
                <c:pt idx="896">
                  <c:v>168.39250202254482</c:v>
                </c:pt>
                <c:pt idx="897">
                  <c:v>168.84909360776925</c:v>
                </c:pt>
                <c:pt idx="898">
                  <c:v>168.1844299038857</c:v>
                </c:pt>
                <c:pt idx="899">
                  <c:v>168.61473400404699</c:v>
                </c:pt>
                <c:pt idx="900">
                  <c:v>170.59169404715732</c:v>
                </c:pt>
                <c:pt idx="901">
                  <c:v>171.43167738649191</c:v>
                </c:pt>
                <c:pt idx="902">
                  <c:v>169.45748803961106</c:v>
                </c:pt>
                <c:pt idx="903">
                  <c:v>168.26521526972397</c:v>
                </c:pt>
                <c:pt idx="904">
                  <c:v>164.9762461680549</c:v>
                </c:pt>
                <c:pt idx="905">
                  <c:v>164.10181741244767</c:v>
                </c:pt>
                <c:pt idx="906">
                  <c:v>164.08937076177844</c:v>
                </c:pt>
                <c:pt idx="907">
                  <c:v>164.09762538627788</c:v>
                </c:pt>
                <c:pt idx="908">
                  <c:v>165.16504248994298</c:v>
                </c:pt>
                <c:pt idx="909">
                  <c:v>165.34247795944538</c:v>
                </c:pt>
                <c:pt idx="910">
                  <c:v>166.72842391519308</c:v>
                </c:pt>
                <c:pt idx="911">
                  <c:v>165.7087997683316</c:v>
                </c:pt>
                <c:pt idx="912">
                  <c:v>166.69182212678868</c:v>
                </c:pt>
                <c:pt idx="913">
                  <c:v>165.39447414929489</c:v>
                </c:pt>
                <c:pt idx="914">
                  <c:v>164.8272270671832</c:v>
                </c:pt>
                <c:pt idx="915">
                  <c:v>164.74278026487755</c:v>
                </c:pt>
                <c:pt idx="916">
                  <c:v>164.83712432973698</c:v>
                </c:pt>
                <c:pt idx="917">
                  <c:v>166.48996637070152</c:v>
                </c:pt>
                <c:pt idx="918">
                  <c:v>167.04756932670719</c:v>
                </c:pt>
                <c:pt idx="919">
                  <c:v>168.61051835583646</c:v>
                </c:pt>
                <c:pt idx="920">
                  <c:v>168.23990625671544</c:v>
                </c:pt>
                <c:pt idx="921">
                  <c:v>167.0743885090705</c:v>
                </c:pt>
                <c:pt idx="922">
                  <c:v>166.06522972175512</c:v>
                </c:pt>
                <c:pt idx="923">
                  <c:v>166.23939018560134</c:v>
                </c:pt>
                <c:pt idx="924">
                  <c:v>166.76809091008789</c:v>
                </c:pt>
                <c:pt idx="925">
                  <c:v>169.64502721783234</c:v>
                </c:pt>
                <c:pt idx="926">
                  <c:v>169.3192146212252</c:v>
                </c:pt>
                <c:pt idx="927">
                  <c:v>167.53057582108971</c:v>
                </c:pt>
                <c:pt idx="928">
                  <c:v>167.6262000475125</c:v>
                </c:pt>
                <c:pt idx="929">
                  <c:v>166.84243975311423</c:v>
                </c:pt>
                <c:pt idx="930">
                  <c:v>164.64400228455293</c:v>
                </c:pt>
                <c:pt idx="931">
                  <c:v>162.23470481319865</c:v>
                </c:pt>
                <c:pt idx="932">
                  <c:v>162.32738667579861</c:v>
                </c:pt>
                <c:pt idx="933">
                  <c:v>162.20754377580192</c:v>
                </c:pt>
                <c:pt idx="934">
                  <c:v>161.57849110400144</c:v>
                </c:pt>
                <c:pt idx="935">
                  <c:v>162.75227691835576</c:v>
                </c:pt>
                <c:pt idx="936">
                  <c:v>164.61269810632672</c:v>
                </c:pt>
                <c:pt idx="937">
                  <c:v>165.02426715911207</c:v>
                </c:pt>
                <c:pt idx="938">
                  <c:v>163.79567887885318</c:v>
                </c:pt>
                <c:pt idx="939">
                  <c:v>164.77537249181256</c:v>
                </c:pt>
                <c:pt idx="940">
                  <c:v>165.98219349179854</c:v>
                </c:pt>
                <c:pt idx="941">
                  <c:v>166.85563984170901</c:v>
                </c:pt>
                <c:pt idx="942">
                  <c:v>165.74973510975462</c:v>
                </c:pt>
                <c:pt idx="943">
                  <c:v>165.78925301929632</c:v>
                </c:pt>
                <c:pt idx="944">
                  <c:v>164.37359129817835</c:v>
                </c:pt>
                <c:pt idx="945">
                  <c:v>165.54164640951606</c:v>
                </c:pt>
                <c:pt idx="946">
                  <c:v>170.99377900768101</c:v>
                </c:pt>
                <c:pt idx="947">
                  <c:v>173.48874123393682</c:v>
                </c:pt>
                <c:pt idx="948">
                  <c:v>173.03245368959173</c:v>
                </c:pt>
                <c:pt idx="949">
                  <c:v>172.06062170865118</c:v>
                </c:pt>
                <c:pt idx="950">
                  <c:v>173.80077602497042</c:v>
                </c:pt>
                <c:pt idx="951">
                  <c:v>174.88121226431088</c:v>
                </c:pt>
                <c:pt idx="952">
                  <c:v>173.38236267987713</c:v>
                </c:pt>
                <c:pt idx="953">
                  <c:v>174.15145085095617</c:v>
                </c:pt>
                <c:pt idx="954">
                  <c:v>175.67054766605153</c:v>
                </c:pt>
                <c:pt idx="955">
                  <c:v>174.84357631006299</c:v>
                </c:pt>
                <c:pt idx="956">
                  <c:v>176.61434626229428</c:v>
                </c:pt>
                <c:pt idx="957">
                  <c:v>175.45992484490242</c:v>
                </c:pt>
                <c:pt idx="958">
                  <c:v>175.29355545173559</c:v>
                </c:pt>
                <c:pt idx="959">
                  <c:v>176.26395146808247</c:v>
                </c:pt>
                <c:pt idx="960">
                  <c:v>174.30756736167075</c:v>
                </c:pt>
                <c:pt idx="961">
                  <c:v>174.44608229806846</c:v>
                </c:pt>
                <c:pt idx="962">
                  <c:v>174.81070101680126</c:v>
                </c:pt>
                <c:pt idx="963">
                  <c:v>175.30208556131515</c:v>
                </c:pt>
                <c:pt idx="964">
                  <c:v>177.79769532140114</c:v>
                </c:pt>
                <c:pt idx="965">
                  <c:v>178.28443123374893</c:v>
                </c:pt>
                <c:pt idx="966">
                  <c:v>180.36705027258003</c:v>
                </c:pt>
                <c:pt idx="967">
                  <c:v>181.99521687083191</c:v>
                </c:pt>
                <c:pt idx="968">
                  <c:v>181.08883323220357</c:v>
                </c:pt>
                <c:pt idx="969">
                  <c:v>182.26498958996183</c:v>
                </c:pt>
                <c:pt idx="970">
                  <c:v>184.75837355508565</c:v>
                </c:pt>
                <c:pt idx="971">
                  <c:v>185.72195146078735</c:v>
                </c:pt>
                <c:pt idx="972">
                  <c:v>186.80995268635573</c:v>
                </c:pt>
                <c:pt idx="973">
                  <c:v>189.04008807558478</c:v>
                </c:pt>
                <c:pt idx="974">
                  <c:v>189.3305937890263</c:v>
                </c:pt>
                <c:pt idx="975">
                  <c:v>189.43407337836194</c:v>
                </c:pt>
                <c:pt idx="976">
                  <c:v>187.3713411668526</c:v>
                </c:pt>
                <c:pt idx="977">
                  <c:v>191.82403512788881</c:v>
                </c:pt>
                <c:pt idx="978">
                  <c:v>191.03297606719457</c:v>
                </c:pt>
                <c:pt idx="979">
                  <c:v>191.32762330265757</c:v>
                </c:pt>
                <c:pt idx="980">
                  <c:v>190.97361110328086</c:v>
                </c:pt>
                <c:pt idx="981">
                  <c:v>191.16198478527167</c:v>
                </c:pt>
                <c:pt idx="982">
                  <c:v>196.40645574398798</c:v>
                </c:pt>
                <c:pt idx="983">
                  <c:v>200.05646318859419</c:v>
                </c:pt>
                <c:pt idx="984">
                  <c:v>203.28816384940532</c:v>
                </c:pt>
                <c:pt idx="985">
                  <c:v>199.46906867651492</c:v>
                </c:pt>
                <c:pt idx="986">
                  <c:v>198.30784032518031</c:v>
                </c:pt>
                <c:pt idx="987">
                  <c:v>195.61995663688535</c:v>
                </c:pt>
                <c:pt idx="988">
                  <c:v>193.65741077419131</c:v>
                </c:pt>
                <c:pt idx="989">
                  <c:v>194.77115082760307</c:v>
                </c:pt>
                <c:pt idx="990">
                  <c:v>194.97710863415838</c:v>
                </c:pt>
                <c:pt idx="991">
                  <c:v>194.29881761666843</c:v>
                </c:pt>
                <c:pt idx="992">
                  <c:v>194.98406060343513</c:v>
                </c:pt>
                <c:pt idx="993">
                  <c:v>195.20213062246606</c:v>
                </c:pt>
                <c:pt idx="994">
                  <c:v>195.6016754485818</c:v>
                </c:pt>
                <c:pt idx="995">
                  <c:v>196.38323977979994</c:v>
                </c:pt>
                <c:pt idx="996">
                  <c:v>194.46752555859283</c:v>
                </c:pt>
                <c:pt idx="997">
                  <c:v>194.95304207257595</c:v>
                </c:pt>
                <c:pt idx="998">
                  <c:v>196.77749804584198</c:v>
                </c:pt>
                <c:pt idx="999">
                  <c:v>196.62919085816543</c:v>
                </c:pt>
                <c:pt idx="1000">
                  <c:v>198.59594128308271</c:v>
                </c:pt>
                <c:pt idx="1001">
                  <c:v>198.69726417311961</c:v>
                </c:pt>
                <c:pt idx="1002">
                  <c:v>196.32980506143997</c:v>
                </c:pt>
                <c:pt idx="1003">
                  <c:v>196.62245629626142</c:v>
                </c:pt>
                <c:pt idx="1004">
                  <c:v>193.21819759667954</c:v>
                </c:pt>
                <c:pt idx="1005">
                  <c:v>194.88222714162643</c:v>
                </c:pt>
                <c:pt idx="1006">
                  <c:v>193.42148872886881</c:v>
                </c:pt>
                <c:pt idx="1007">
                  <c:v>194.12988588172934</c:v>
                </c:pt>
                <c:pt idx="1008">
                  <c:v>194.952429987051</c:v>
                </c:pt>
                <c:pt idx="1009">
                  <c:v>196.98436294982</c:v>
                </c:pt>
                <c:pt idx="1010">
                  <c:v>197.62211220072001</c:v>
                </c:pt>
                <c:pt idx="1011">
                  <c:v>196.19093725237477</c:v>
                </c:pt>
                <c:pt idx="1012">
                  <c:v>196.18686974777972</c:v>
                </c:pt>
                <c:pt idx="1013">
                  <c:v>199.04940025485678</c:v>
                </c:pt>
                <c:pt idx="1014">
                  <c:v>197.5782667008929</c:v>
                </c:pt>
                <c:pt idx="1015">
                  <c:v>197.78637617423311</c:v>
                </c:pt>
                <c:pt idx="1016">
                  <c:v>196.51202885848841</c:v>
                </c:pt>
                <c:pt idx="1017">
                  <c:v>195.45999482425364</c:v>
                </c:pt>
                <c:pt idx="1018">
                  <c:v>196.31317516148405</c:v>
                </c:pt>
                <c:pt idx="1019">
                  <c:v>199.54107199226115</c:v>
                </c:pt>
                <c:pt idx="1020">
                  <c:v>202.16057307458479</c:v>
                </c:pt>
                <c:pt idx="1021">
                  <c:v>204.19209073516313</c:v>
                </c:pt>
                <c:pt idx="1022">
                  <c:v>203.84034013078715</c:v>
                </c:pt>
                <c:pt idx="1023">
                  <c:v>200.97753579311063</c:v>
                </c:pt>
                <c:pt idx="1024">
                  <c:v>196.2896463314174</c:v>
                </c:pt>
                <c:pt idx="1025">
                  <c:v>197.34915481830654</c:v>
                </c:pt>
                <c:pt idx="1026">
                  <c:v>197.52003980325523</c:v>
                </c:pt>
                <c:pt idx="1027">
                  <c:v>197.16951009367654</c:v>
                </c:pt>
                <c:pt idx="1028">
                  <c:v>199.25500945696524</c:v>
                </c:pt>
                <c:pt idx="1029">
                  <c:v>194.06205284152895</c:v>
                </c:pt>
                <c:pt idx="1030">
                  <c:v>193.94626426480676</c:v>
                </c:pt>
                <c:pt idx="1031">
                  <c:v>193.94047023285765</c:v>
                </c:pt>
                <c:pt idx="1032">
                  <c:v>193.83518753787976</c:v>
                </c:pt>
                <c:pt idx="1033">
                  <c:v>192.72879932284923</c:v>
                </c:pt>
                <c:pt idx="1034">
                  <c:v>194.11854225657467</c:v>
                </c:pt>
                <c:pt idx="1035">
                  <c:v>194.79637887741416</c:v>
                </c:pt>
                <c:pt idx="1036">
                  <c:v>193.20609581469509</c:v>
                </c:pt>
                <c:pt idx="1037">
                  <c:v>191.83586397826161</c:v>
                </c:pt>
                <c:pt idx="1038">
                  <c:v>190.81773898274687</c:v>
                </c:pt>
                <c:pt idx="1039">
                  <c:v>191.36756743579667</c:v>
                </c:pt>
                <c:pt idx="1040">
                  <c:v>191.14306969195064</c:v>
                </c:pt>
                <c:pt idx="1041">
                  <c:v>190.76206786757811</c:v>
                </c:pt>
                <c:pt idx="1042">
                  <c:v>193.43201968280258</c:v>
                </c:pt>
                <c:pt idx="1043">
                  <c:v>194.19091420887787</c:v>
                </c:pt>
                <c:pt idx="1044">
                  <c:v>194.65945314604849</c:v>
                </c:pt>
                <c:pt idx="1045">
                  <c:v>195.28502990937594</c:v>
                </c:pt>
                <c:pt idx="1046">
                  <c:v>196.1005366941562</c:v>
                </c:pt>
                <c:pt idx="1047">
                  <c:v>194.86670205927908</c:v>
                </c:pt>
                <c:pt idx="1048">
                  <c:v>193.89071850051624</c:v>
                </c:pt>
                <c:pt idx="1049">
                  <c:v>192.25408576997631</c:v>
                </c:pt>
                <c:pt idx="1050">
                  <c:v>191.07672184165978</c:v>
                </c:pt>
                <c:pt idx="1051">
                  <c:v>189.21849237063276</c:v>
                </c:pt>
                <c:pt idx="1052">
                  <c:v>187.5841268003775</c:v>
                </c:pt>
                <c:pt idx="1053">
                  <c:v>184.15836897019264</c:v>
                </c:pt>
                <c:pt idx="1054">
                  <c:v>182.46211507655175</c:v>
                </c:pt>
                <c:pt idx="1055">
                  <c:v>181.23881836346189</c:v>
                </c:pt>
                <c:pt idx="1056">
                  <c:v>180.10396430218353</c:v>
                </c:pt>
                <c:pt idx="1057">
                  <c:v>178.38465625845825</c:v>
                </c:pt>
                <c:pt idx="1058">
                  <c:v>176.11172478876694</c:v>
                </c:pt>
                <c:pt idx="1059">
                  <c:v>170.66820492820023</c:v>
                </c:pt>
                <c:pt idx="1060">
                  <c:v>168.84290087060293</c:v>
                </c:pt>
                <c:pt idx="1061">
                  <c:v>166.34520025313194</c:v>
                </c:pt>
                <c:pt idx="1062">
                  <c:v>164.17524889485568</c:v>
                </c:pt>
                <c:pt idx="1063">
                  <c:v>162.71976296482379</c:v>
                </c:pt>
                <c:pt idx="1064">
                  <c:v>158.14415303058803</c:v>
                </c:pt>
                <c:pt idx="1065">
                  <c:v>156.8553144927875</c:v>
                </c:pt>
                <c:pt idx="1066">
                  <c:v>154.85700609626548</c:v>
                </c:pt>
                <c:pt idx="1067">
                  <c:v>152.10462249439209</c:v>
                </c:pt>
                <c:pt idx="1068">
                  <c:v>150.91363557522448</c:v>
                </c:pt>
                <c:pt idx="1069">
                  <c:v>149.18878839619219</c:v>
                </c:pt>
                <c:pt idx="1070">
                  <c:v>147.21137458955218</c:v>
                </c:pt>
                <c:pt idx="1071">
                  <c:v>145.90520409844802</c:v>
                </c:pt>
                <c:pt idx="1072">
                  <c:v>145.98526925000655</c:v>
                </c:pt>
                <c:pt idx="1073">
                  <c:v>145.00316299002861</c:v>
                </c:pt>
                <c:pt idx="1074">
                  <c:v>144.2669871398827</c:v>
                </c:pt>
                <c:pt idx="1075">
                  <c:v>145.82792218062409</c:v>
                </c:pt>
                <c:pt idx="1076">
                  <c:v>146.1197285463852</c:v>
                </c:pt>
                <c:pt idx="1077">
                  <c:v>146.74970200472089</c:v>
                </c:pt>
                <c:pt idx="1078">
                  <c:v>146.86578638616351</c:v>
                </c:pt>
                <c:pt idx="1079">
                  <c:v>146.68181064991316</c:v>
                </c:pt>
                <c:pt idx="1080">
                  <c:v>146.96330265520078</c:v>
                </c:pt>
                <c:pt idx="1081">
                  <c:v>147.05725331476157</c:v>
                </c:pt>
                <c:pt idx="1082">
                  <c:v>143.88227065415916</c:v>
                </c:pt>
                <c:pt idx="1083">
                  <c:v>143.93300436797944</c:v>
                </c:pt>
                <c:pt idx="1084">
                  <c:v>144.87156823606045</c:v>
                </c:pt>
                <c:pt idx="1085">
                  <c:v>144.59583691269916</c:v>
                </c:pt>
                <c:pt idx="1086">
                  <c:v>145.73788019777146</c:v>
                </c:pt>
                <c:pt idx="1087">
                  <c:v>145.41861106399281</c:v>
                </c:pt>
                <c:pt idx="1088">
                  <c:v>144.82883182207712</c:v>
                </c:pt>
                <c:pt idx="1089">
                  <c:v>145.97336515639918</c:v>
                </c:pt>
                <c:pt idx="1090">
                  <c:v>145.9351691296377</c:v>
                </c:pt>
                <c:pt idx="1091">
                  <c:v>146.79772805404653</c:v>
                </c:pt>
                <c:pt idx="1092">
                  <c:v>147.81750174880463</c:v>
                </c:pt>
                <c:pt idx="1093">
                  <c:v>146.92137341736404</c:v>
                </c:pt>
                <c:pt idx="1094">
                  <c:v>147.41040049625718</c:v>
                </c:pt>
                <c:pt idx="1095">
                  <c:v>146.40600263963225</c:v>
                </c:pt>
                <c:pt idx="1096">
                  <c:v>148.6555048388789</c:v>
                </c:pt>
                <c:pt idx="1097">
                  <c:v>150.1054972171795</c:v>
                </c:pt>
                <c:pt idx="1098">
                  <c:v>151.30735303709389</c:v>
                </c:pt>
                <c:pt idx="1099">
                  <c:v>151.6181045559251</c:v>
                </c:pt>
                <c:pt idx="1100">
                  <c:v>152.01493088900006</c:v>
                </c:pt>
                <c:pt idx="1101">
                  <c:v>151.95637265250309</c:v>
                </c:pt>
                <c:pt idx="1102">
                  <c:v>152.10458739321012</c:v>
                </c:pt>
                <c:pt idx="1103">
                  <c:v>151.90482264992292</c:v>
                </c:pt>
                <c:pt idx="1104">
                  <c:v>149.6436987977325</c:v>
                </c:pt>
                <c:pt idx="1105">
                  <c:v>149.14668563607546</c:v>
                </c:pt>
                <c:pt idx="1106">
                  <c:v>148.84894146133948</c:v>
                </c:pt>
                <c:pt idx="1107">
                  <c:v>148.33425345496295</c:v>
                </c:pt>
                <c:pt idx="1108">
                  <c:v>148.97302553908526</c:v>
                </c:pt>
                <c:pt idx="1109">
                  <c:v>149.31766691678848</c:v>
                </c:pt>
                <c:pt idx="1110">
                  <c:v>150.07918008085321</c:v>
                </c:pt>
                <c:pt idx="1111">
                  <c:v>149.30284309156289</c:v>
                </c:pt>
                <c:pt idx="1112">
                  <c:v>149.79187912196227</c:v>
                </c:pt>
                <c:pt idx="1113">
                  <c:v>149.93318901915299</c:v>
                </c:pt>
                <c:pt idx="1114">
                  <c:v>150.74435999445893</c:v>
                </c:pt>
                <c:pt idx="1115">
                  <c:v>150.37930703780188</c:v>
                </c:pt>
                <c:pt idx="1116">
                  <c:v>150.5697715789469</c:v>
                </c:pt>
                <c:pt idx="1117">
                  <c:v>149.52511902030247</c:v>
                </c:pt>
                <c:pt idx="1118">
                  <c:v>149.39634422238984</c:v>
                </c:pt>
                <c:pt idx="1119">
                  <c:v>148.69019052592509</c:v>
                </c:pt>
                <c:pt idx="1120">
                  <c:v>148.21136770095802</c:v>
                </c:pt>
                <c:pt idx="1121">
                  <c:v>148.53722738875453</c:v>
                </c:pt>
                <c:pt idx="1122">
                  <c:v>148.03733670550642</c:v>
                </c:pt>
                <c:pt idx="1123">
                  <c:v>146.84009348901498</c:v>
                </c:pt>
                <c:pt idx="1124">
                  <c:v>147.11371990948595</c:v>
                </c:pt>
                <c:pt idx="1125">
                  <c:v>147.56837026423202</c:v>
                </c:pt>
                <c:pt idx="1126">
                  <c:v>149.39196697611737</c:v>
                </c:pt>
                <c:pt idx="1127">
                  <c:v>150.33019956798336</c:v>
                </c:pt>
                <c:pt idx="1128">
                  <c:v>150.79612836747296</c:v>
                </c:pt>
                <c:pt idx="1129">
                  <c:v>151.3579494374265</c:v>
                </c:pt>
                <c:pt idx="1130">
                  <c:v>151.13213762344711</c:v>
                </c:pt>
                <c:pt idx="1131">
                  <c:v>150.1664110792949</c:v>
                </c:pt>
                <c:pt idx="1132">
                  <c:v>147.45959527598635</c:v>
                </c:pt>
                <c:pt idx="1133">
                  <c:v>146.77252719773452</c:v>
                </c:pt>
                <c:pt idx="1134">
                  <c:v>146.49687633723744</c:v>
                </c:pt>
                <c:pt idx="1135">
                  <c:v>147.09241663363932</c:v>
                </c:pt>
                <c:pt idx="1136">
                  <c:v>147.65629618753636</c:v>
                </c:pt>
                <c:pt idx="1137">
                  <c:v>147.48789656552611</c:v>
                </c:pt>
                <c:pt idx="1138">
                  <c:v>146.68741184600444</c:v>
                </c:pt>
                <c:pt idx="1139">
                  <c:v>146.75778339232897</c:v>
                </c:pt>
                <c:pt idx="1140">
                  <c:v>147.29366061081464</c:v>
                </c:pt>
                <c:pt idx="1141">
                  <c:v>147.78568476274265</c:v>
                </c:pt>
                <c:pt idx="1142">
                  <c:v>147.67536296630249</c:v>
                </c:pt>
                <c:pt idx="1143">
                  <c:v>147.09941912812013</c:v>
                </c:pt>
                <c:pt idx="1144">
                  <c:v>149.0353881053172</c:v>
                </c:pt>
                <c:pt idx="1145">
                  <c:v>150.14763442398106</c:v>
                </c:pt>
                <c:pt idx="1146">
                  <c:v>149.64109891380323</c:v>
                </c:pt>
                <c:pt idx="1147">
                  <c:v>149.96204809124373</c:v>
                </c:pt>
                <c:pt idx="1148">
                  <c:v>149.73418079393821</c:v>
                </c:pt>
                <c:pt idx="1149">
                  <c:v>148.88520159649531</c:v>
                </c:pt>
                <c:pt idx="1150">
                  <c:v>149.12884045093861</c:v>
                </c:pt>
                <c:pt idx="1151">
                  <c:v>148.76728067610412</c:v>
                </c:pt>
                <c:pt idx="1152">
                  <c:v>148.66960642154058</c:v>
                </c:pt>
                <c:pt idx="1153">
                  <c:v>148.73877409600289</c:v>
                </c:pt>
                <c:pt idx="1154">
                  <c:v>148.21107843338638</c:v>
                </c:pt>
                <c:pt idx="1155">
                  <c:v>148.71310408611384</c:v>
                </c:pt>
                <c:pt idx="1156">
                  <c:v>149.52307940601321</c:v>
                </c:pt>
                <c:pt idx="1157">
                  <c:v>149.38525547103879</c:v>
                </c:pt>
                <c:pt idx="1158">
                  <c:v>149.45868612665237</c:v>
                </c:pt>
                <c:pt idx="1159">
                  <c:v>150.39687641786855</c:v>
                </c:pt>
                <c:pt idx="1160">
                  <c:v>150.10256274427309</c:v>
                </c:pt>
                <c:pt idx="1161">
                  <c:v>149.69373671067095</c:v>
                </c:pt>
                <c:pt idx="1162">
                  <c:v>149.88404275276119</c:v>
                </c:pt>
                <c:pt idx="1163">
                  <c:v>149.91547960691827</c:v>
                </c:pt>
                <c:pt idx="1164">
                  <c:v>150.03595068959885</c:v>
                </c:pt>
                <c:pt idx="1165">
                  <c:v>150.0081345636417</c:v>
                </c:pt>
                <c:pt idx="1166">
                  <c:v>149.7972868688546</c:v>
                </c:pt>
                <c:pt idx="1167">
                  <c:v>151.27305284882846</c:v>
                </c:pt>
                <c:pt idx="1168">
                  <c:v>151.48908930585381</c:v>
                </c:pt>
                <c:pt idx="1169">
                  <c:v>151.16294714718617</c:v>
                </c:pt>
                <c:pt idx="1170">
                  <c:v>151.95940857245694</c:v>
                </c:pt>
                <c:pt idx="1171">
                  <c:v>151.8231489056453</c:v>
                </c:pt>
                <c:pt idx="1172">
                  <c:v>151.49623928370005</c:v>
                </c:pt>
                <c:pt idx="1173">
                  <c:v>151.91313476285589</c:v>
                </c:pt>
                <c:pt idx="1174">
                  <c:v>152.92724155001568</c:v>
                </c:pt>
                <c:pt idx="1175">
                  <c:v>152.54373503808097</c:v>
                </c:pt>
                <c:pt idx="1176">
                  <c:v>152.33885421193912</c:v>
                </c:pt>
                <c:pt idx="1177">
                  <c:v>152.47226951498874</c:v>
                </c:pt>
                <c:pt idx="1178">
                  <c:v>150.67405328362204</c:v>
                </c:pt>
                <c:pt idx="1179">
                  <c:v>149.91896344453633</c:v>
                </c:pt>
                <c:pt idx="1180">
                  <c:v>150.45774612660387</c:v>
                </c:pt>
                <c:pt idx="1181">
                  <c:v>150.14419923059987</c:v>
                </c:pt>
                <c:pt idx="1182">
                  <c:v>150.19662583636321</c:v>
                </c:pt>
                <c:pt idx="1183">
                  <c:v>150.03656418495535</c:v>
                </c:pt>
                <c:pt idx="1184">
                  <c:v>151.24315502945439</c:v>
                </c:pt>
                <c:pt idx="1185">
                  <c:v>150.73990467171913</c:v>
                </c:pt>
                <c:pt idx="1186">
                  <c:v>150.68826484193184</c:v>
                </c:pt>
                <c:pt idx="1187">
                  <c:v>150.69751344956566</c:v>
                </c:pt>
                <c:pt idx="1188">
                  <c:v>150.45106361650889</c:v>
                </c:pt>
                <c:pt idx="1189">
                  <c:v>150.71402119031887</c:v>
                </c:pt>
                <c:pt idx="1190">
                  <c:v>151.39430344820912</c:v>
                </c:pt>
                <c:pt idx="1191">
                  <c:v>151.47861614829276</c:v>
                </c:pt>
                <c:pt idx="1192">
                  <c:v>150.79452376989195</c:v>
                </c:pt>
                <c:pt idx="1193">
                  <c:v>151.7896654310228</c:v>
                </c:pt>
                <c:pt idx="1194">
                  <c:v>152.82537352482802</c:v>
                </c:pt>
                <c:pt idx="1195">
                  <c:v>153.72972251694935</c:v>
                </c:pt>
                <c:pt idx="1196">
                  <c:v>153.29321713330683</c:v>
                </c:pt>
                <c:pt idx="1197">
                  <c:v>153.30777340778633</c:v>
                </c:pt>
                <c:pt idx="1198">
                  <c:v>152.58348774957364</c:v>
                </c:pt>
                <c:pt idx="1199">
                  <c:v>152.68433538687594</c:v>
                </c:pt>
                <c:pt idx="1200">
                  <c:v>153.04380368528291</c:v>
                </c:pt>
                <c:pt idx="1201">
                  <c:v>154.04260491890639</c:v>
                </c:pt>
                <c:pt idx="1202">
                  <c:v>154.2533828074898</c:v>
                </c:pt>
                <c:pt idx="1203">
                  <c:v>155.12279090461985</c:v>
                </c:pt>
                <c:pt idx="1204">
                  <c:v>156.04263186274736</c:v>
                </c:pt>
                <c:pt idx="1205">
                  <c:v>155.98909705404054</c:v>
                </c:pt>
                <c:pt idx="1206">
                  <c:v>157.29078670178416</c:v>
                </c:pt>
                <c:pt idx="1207">
                  <c:v>156.27299563460599</c:v>
                </c:pt>
                <c:pt idx="1208">
                  <c:v>156.83755684407987</c:v>
                </c:pt>
                <c:pt idx="1209">
                  <c:v>155.67534489517135</c:v>
                </c:pt>
                <c:pt idx="1210">
                  <c:v>156.63520833547321</c:v>
                </c:pt>
                <c:pt idx="1211">
                  <c:v>156.35751982288576</c:v>
                </c:pt>
                <c:pt idx="1212">
                  <c:v>156.74467250314086</c:v>
                </c:pt>
                <c:pt idx="1213">
                  <c:v>157.54031321941503</c:v>
                </c:pt>
                <c:pt idx="1214">
                  <c:v>154.97774286870592</c:v>
                </c:pt>
                <c:pt idx="1215">
                  <c:v>154.93582143338446</c:v>
                </c:pt>
                <c:pt idx="1216">
                  <c:v>154.88791724742191</c:v>
                </c:pt>
                <c:pt idx="1217">
                  <c:v>154.99957133442797</c:v>
                </c:pt>
                <c:pt idx="1218">
                  <c:v>154.89712528619577</c:v>
                </c:pt>
                <c:pt idx="1219">
                  <c:v>154.26192056472004</c:v>
                </c:pt>
                <c:pt idx="1220">
                  <c:v>154.11281060210982</c:v>
                </c:pt>
                <c:pt idx="1221">
                  <c:v>153.4714102824241</c:v>
                </c:pt>
                <c:pt idx="1222">
                  <c:v>154.27422243524427</c:v>
                </c:pt>
                <c:pt idx="1223">
                  <c:v>155.71274560037958</c:v>
                </c:pt>
                <c:pt idx="1224">
                  <c:v>154.65867322616415</c:v>
                </c:pt>
                <c:pt idx="1225">
                  <c:v>154.45353110580268</c:v>
                </c:pt>
                <c:pt idx="1226">
                  <c:v>154.64062237683908</c:v>
                </c:pt>
                <c:pt idx="1227">
                  <c:v>152.84112314735765</c:v>
                </c:pt>
                <c:pt idx="1228">
                  <c:v>153.95781799911154</c:v>
                </c:pt>
                <c:pt idx="1229">
                  <c:v>153.64752056029184</c:v>
                </c:pt>
                <c:pt idx="1230">
                  <c:v>153.31921397971789</c:v>
                </c:pt>
                <c:pt idx="1231">
                  <c:v>151.85330708571541</c:v>
                </c:pt>
                <c:pt idx="1232">
                  <c:v>152.37735147458659</c:v>
                </c:pt>
                <c:pt idx="1233">
                  <c:v>152.98577733773456</c:v>
                </c:pt>
                <c:pt idx="1234">
                  <c:v>152.3907444079114</c:v>
                </c:pt>
                <c:pt idx="1235">
                  <c:v>152.83993807637734</c:v>
                </c:pt>
                <c:pt idx="1236">
                  <c:v>153.73666646497824</c:v>
                </c:pt>
                <c:pt idx="1237">
                  <c:v>154.29043447611554</c:v>
                </c:pt>
                <c:pt idx="1238">
                  <c:v>155.11568688289418</c:v>
                </c:pt>
                <c:pt idx="1239">
                  <c:v>152.45555811381394</c:v>
                </c:pt>
                <c:pt idx="1240">
                  <c:v>152.27538094502182</c:v>
                </c:pt>
                <c:pt idx="1241">
                  <c:v>153.24846570538719</c:v>
                </c:pt>
                <c:pt idx="1242">
                  <c:v>153.38516847125643</c:v>
                </c:pt>
                <c:pt idx="1243">
                  <c:v>154.48856996625889</c:v>
                </c:pt>
                <c:pt idx="1244">
                  <c:v>154.47589147898896</c:v>
                </c:pt>
                <c:pt idx="1245">
                  <c:v>154.78657216023794</c:v>
                </c:pt>
                <c:pt idx="1246">
                  <c:v>153.96839641654904</c:v>
                </c:pt>
                <c:pt idx="1247">
                  <c:v>152.33052344867122</c:v>
                </c:pt>
                <c:pt idx="1248">
                  <c:v>153.00950622674031</c:v>
                </c:pt>
                <c:pt idx="1249">
                  <c:v>151.80737545034924</c:v>
                </c:pt>
                <c:pt idx="1250">
                  <c:v>151.67332110515261</c:v>
                </c:pt>
                <c:pt idx="1251">
                  <c:v>149.61350681177956</c:v>
                </c:pt>
                <c:pt idx="1252">
                  <c:v>149.78710073959232</c:v>
                </c:pt>
                <c:pt idx="1253">
                  <c:v>150.20801740009509</c:v>
                </c:pt>
                <c:pt idx="1254">
                  <c:v>151.25472760265944</c:v>
                </c:pt>
                <c:pt idx="1255">
                  <c:v>151.32738761831087</c:v>
                </c:pt>
                <c:pt idx="1256">
                  <c:v>151.79935997421015</c:v>
                </c:pt>
                <c:pt idx="1257">
                  <c:v>151.18014109397529</c:v>
                </c:pt>
                <c:pt idx="1258">
                  <c:v>149.93964537402101</c:v>
                </c:pt>
                <c:pt idx="1259">
                  <c:v>148.38460193990019</c:v>
                </c:pt>
                <c:pt idx="1260">
                  <c:v>148.87248678125741</c:v>
                </c:pt>
                <c:pt idx="1261">
                  <c:v>148.95135878814759</c:v>
                </c:pt>
                <c:pt idx="1262">
                  <c:v>148.9344314050424</c:v>
                </c:pt>
                <c:pt idx="1263">
                  <c:v>149.88806600795246</c:v>
                </c:pt>
                <c:pt idx="1264">
                  <c:v>149.42372203924148</c:v>
                </c:pt>
                <c:pt idx="1265">
                  <c:v>149.19793931336983</c:v>
                </c:pt>
                <c:pt idx="1266">
                  <c:v>148.60331165788446</c:v>
                </c:pt>
                <c:pt idx="1267">
                  <c:v>148.47440005150705</c:v>
                </c:pt>
                <c:pt idx="1268">
                  <c:v>147.15403347768356</c:v>
                </c:pt>
                <c:pt idx="1269">
                  <c:v>147.75478156309896</c:v>
                </c:pt>
                <c:pt idx="1270">
                  <c:v>148.04589194854722</c:v>
                </c:pt>
                <c:pt idx="1271">
                  <c:v>148.58409820247294</c:v>
                </c:pt>
                <c:pt idx="1272">
                  <c:v>148.28146696154369</c:v>
                </c:pt>
                <c:pt idx="1273">
                  <c:v>147.69845923464129</c:v>
                </c:pt>
                <c:pt idx="1274">
                  <c:v>147.91414414680406</c:v>
                </c:pt>
                <c:pt idx="1275">
                  <c:v>147.64131817106309</c:v>
                </c:pt>
                <c:pt idx="1276">
                  <c:v>148.00162913962097</c:v>
                </c:pt>
                <c:pt idx="1277">
                  <c:v>148.77814924060962</c:v>
                </c:pt>
                <c:pt idx="1278">
                  <c:v>148.04592938668054</c:v>
                </c:pt>
                <c:pt idx="1279">
                  <c:v>148.39489924911658</c:v>
                </c:pt>
                <c:pt idx="1280">
                  <c:v>148.72475298723197</c:v>
                </c:pt>
                <c:pt idx="1281">
                  <c:v>147.93271902930067</c:v>
                </c:pt>
                <c:pt idx="1282">
                  <c:v>148.20569056869266</c:v>
                </c:pt>
                <c:pt idx="1283">
                  <c:v>148.48670151925413</c:v>
                </c:pt>
                <c:pt idx="1284">
                  <c:v>148.37792463032457</c:v>
                </c:pt>
                <c:pt idx="1285">
                  <c:v>148.11773702525244</c:v>
                </c:pt>
                <c:pt idx="1286">
                  <c:v>147.95759134213247</c:v>
                </c:pt>
                <c:pt idx="1287">
                  <c:v>147.03298532929085</c:v>
                </c:pt>
                <c:pt idx="1288">
                  <c:v>147.68306176014733</c:v>
                </c:pt>
                <c:pt idx="1289">
                  <c:v>147.22041275811134</c:v>
                </c:pt>
                <c:pt idx="1290">
                  <c:v>147.2683164808802</c:v>
                </c:pt>
                <c:pt idx="1291">
                  <c:v>147.69744105436052</c:v>
                </c:pt>
                <c:pt idx="1292">
                  <c:v>148.21883427360524</c:v>
                </c:pt>
                <c:pt idx="1293">
                  <c:v>148.04814417750606</c:v>
                </c:pt>
                <c:pt idx="1294">
                  <c:v>147.831571272697</c:v>
                </c:pt>
                <c:pt idx="1295">
                  <c:v>149.02142509032873</c:v>
                </c:pt>
                <c:pt idx="1296">
                  <c:v>150.83444569875843</c:v>
                </c:pt>
                <c:pt idx="1297">
                  <c:v>149.96128371887318</c:v>
                </c:pt>
                <c:pt idx="1298">
                  <c:v>150.66206042452629</c:v>
                </c:pt>
                <c:pt idx="1299">
                  <c:v>150.85204906270354</c:v>
                </c:pt>
                <c:pt idx="1300">
                  <c:v>150.36131374753165</c:v>
                </c:pt>
                <c:pt idx="1301">
                  <c:v>150.83722453866233</c:v>
                </c:pt>
                <c:pt idx="1302">
                  <c:v>149.07756685380363</c:v>
                </c:pt>
                <c:pt idx="1303">
                  <c:v>149.37315569790653</c:v>
                </c:pt>
                <c:pt idx="1304">
                  <c:v>148.81595524029436</c:v>
                </c:pt>
                <c:pt idx="1305">
                  <c:v>148.70700115964044</c:v>
                </c:pt>
                <c:pt idx="1306">
                  <c:v>148.17156406889842</c:v>
                </c:pt>
                <c:pt idx="1307">
                  <c:v>148.11485501398928</c:v>
                </c:pt>
                <c:pt idx="1308">
                  <c:v>148.42700430117196</c:v>
                </c:pt>
                <c:pt idx="1309">
                  <c:v>149.02712386296159</c:v>
                </c:pt>
                <c:pt idx="1310">
                  <c:v>149.44459297284754</c:v>
                </c:pt>
                <c:pt idx="1311">
                  <c:v>150.15171395181494</c:v>
                </c:pt>
                <c:pt idx="1312">
                  <c:v>149.32824830461678</c:v>
                </c:pt>
                <c:pt idx="1313">
                  <c:v>150.1410257272652</c:v>
                </c:pt>
                <c:pt idx="1314">
                  <c:v>149.79423727550099</c:v>
                </c:pt>
                <c:pt idx="1315">
                  <c:v>151.14770505982173</c:v>
                </c:pt>
                <c:pt idx="1316">
                  <c:v>152.0730584719893</c:v>
                </c:pt>
                <c:pt idx="1317">
                  <c:v>152.33347160596318</c:v>
                </c:pt>
                <c:pt idx="1318">
                  <c:v>153.46277331510362</c:v>
                </c:pt>
                <c:pt idx="1319">
                  <c:v>153.81996853001471</c:v>
                </c:pt>
                <c:pt idx="1320">
                  <c:v>153.49877023457105</c:v>
                </c:pt>
                <c:pt idx="1321">
                  <c:v>153.90090533541033</c:v>
                </c:pt>
                <c:pt idx="1322">
                  <c:v>155.37380727849967</c:v>
                </c:pt>
                <c:pt idx="1323">
                  <c:v>154.29538808939245</c:v>
                </c:pt>
                <c:pt idx="1324">
                  <c:v>154.62004964293172</c:v>
                </c:pt>
                <c:pt idx="1325">
                  <c:v>154.36623550415584</c:v>
                </c:pt>
                <c:pt idx="1326">
                  <c:v>154.7854036098523</c:v>
                </c:pt>
                <c:pt idx="1327">
                  <c:v>153.71782230851784</c:v>
                </c:pt>
                <c:pt idx="1328">
                  <c:v>153.8075359938199</c:v>
                </c:pt>
                <c:pt idx="1329">
                  <c:v>153.76784370390314</c:v>
                </c:pt>
                <c:pt idx="1330">
                  <c:v>152.82131150735498</c:v>
                </c:pt>
                <c:pt idx="1331">
                  <c:v>152.86387226934912</c:v>
                </c:pt>
                <c:pt idx="1332">
                  <c:v>153.33242933450188</c:v>
                </c:pt>
                <c:pt idx="1333">
                  <c:v>154.27842356729599</c:v>
                </c:pt>
                <c:pt idx="1334">
                  <c:v>155.04054448757645</c:v>
                </c:pt>
                <c:pt idx="1335">
                  <c:v>155.35858783328615</c:v>
                </c:pt>
                <c:pt idx="1336">
                  <c:v>156.61547315724701</c:v>
                </c:pt>
                <c:pt idx="1337">
                  <c:v>156.96772638587882</c:v>
                </c:pt>
                <c:pt idx="1338">
                  <c:v>156.36180505662415</c:v>
                </c:pt>
                <c:pt idx="1339">
                  <c:v>155.83855203594396</c:v>
                </c:pt>
                <c:pt idx="1340">
                  <c:v>155.30013540550212</c:v>
                </c:pt>
                <c:pt idx="1341">
                  <c:v>155.08807671938513</c:v>
                </c:pt>
                <c:pt idx="1342">
                  <c:v>155.36749584846575</c:v>
                </c:pt>
                <c:pt idx="1343">
                  <c:v>155.44311433965728</c:v>
                </c:pt>
                <c:pt idx="1344">
                  <c:v>155.01176408628649</c:v>
                </c:pt>
                <c:pt idx="1345">
                  <c:v>155.16350556136101</c:v>
                </c:pt>
                <c:pt idx="1346">
                  <c:v>154.99236382945153</c:v>
                </c:pt>
                <c:pt idx="1347">
                  <c:v>155.74315293218731</c:v>
                </c:pt>
                <c:pt idx="1348">
                  <c:v>154.88573077375111</c:v>
                </c:pt>
                <c:pt idx="1349">
                  <c:v>154.46146790711785</c:v>
                </c:pt>
                <c:pt idx="1350">
                  <c:v>153.53914855036709</c:v>
                </c:pt>
                <c:pt idx="1351">
                  <c:v>152.99274210339567</c:v>
                </c:pt>
                <c:pt idx="1352">
                  <c:v>153.00341706644139</c:v>
                </c:pt>
                <c:pt idx="1353">
                  <c:v>153.11127881423792</c:v>
                </c:pt>
                <c:pt idx="1354">
                  <c:v>153.1876227333147</c:v>
                </c:pt>
                <c:pt idx="1355">
                  <c:v>153.56523399743477</c:v>
                </c:pt>
                <c:pt idx="1356">
                  <c:v>153.51928857996677</c:v>
                </c:pt>
                <c:pt idx="1357">
                  <c:v>153.13197661850171</c:v>
                </c:pt>
                <c:pt idx="1358">
                  <c:v>153.13922954803968</c:v>
                </c:pt>
                <c:pt idx="1359">
                  <c:v>154.40962625586246</c:v>
                </c:pt>
                <c:pt idx="1360">
                  <c:v>154.55113319833842</c:v>
                </c:pt>
                <c:pt idx="1361">
                  <c:v>154.83870212837769</c:v>
                </c:pt>
                <c:pt idx="1362">
                  <c:v>154.7498423579521</c:v>
                </c:pt>
                <c:pt idx="1363">
                  <c:v>154.81335411205526</c:v>
                </c:pt>
                <c:pt idx="1364">
                  <c:v>154.73781085019846</c:v>
                </c:pt>
                <c:pt idx="1365">
                  <c:v>152.96697698768861</c:v>
                </c:pt>
                <c:pt idx="1366">
                  <c:v>151.97603674670225</c:v>
                </c:pt>
                <c:pt idx="1367">
                  <c:v>151.94804120356577</c:v>
                </c:pt>
                <c:pt idx="1368">
                  <c:v>151.53774435932493</c:v>
                </c:pt>
                <c:pt idx="1369">
                  <c:v>152.00788738290981</c:v>
                </c:pt>
                <c:pt idx="1370">
                  <c:v>151.98570695356062</c:v>
                </c:pt>
                <c:pt idx="1371">
                  <c:v>152.20942388063855</c:v>
                </c:pt>
                <c:pt idx="1372">
                  <c:v>152.14917731730219</c:v>
                </c:pt>
                <c:pt idx="1373">
                  <c:v>152.57928309964933</c:v>
                </c:pt>
                <c:pt idx="1374">
                  <c:v>152.82326643289744</c:v>
                </c:pt>
                <c:pt idx="1375">
                  <c:v>152.61062719905416</c:v>
                </c:pt>
                <c:pt idx="1376">
                  <c:v>153.34965326740289</c:v>
                </c:pt>
                <c:pt idx="1377">
                  <c:v>152.83942229251076</c:v>
                </c:pt>
                <c:pt idx="1378">
                  <c:v>152.02622606129319</c:v>
                </c:pt>
                <c:pt idx="1379">
                  <c:v>152.27632606004678</c:v>
                </c:pt>
                <c:pt idx="1380">
                  <c:v>153.28130759796338</c:v>
                </c:pt>
                <c:pt idx="1381">
                  <c:v>153.29792937429778</c:v>
                </c:pt>
                <c:pt idx="1382">
                  <c:v>152.99557640322067</c:v>
                </c:pt>
                <c:pt idx="1383">
                  <c:v>153.8071907269651</c:v>
                </c:pt>
                <c:pt idx="1384">
                  <c:v>153.97023436208082</c:v>
                </c:pt>
                <c:pt idx="1385">
                  <c:v>153.98094176443945</c:v>
                </c:pt>
                <c:pt idx="1386">
                  <c:v>153.93303813567928</c:v>
                </c:pt>
                <c:pt idx="1387">
                  <c:v>153.63496072012924</c:v>
                </c:pt>
                <c:pt idx="1388">
                  <c:v>153.83203062236336</c:v>
                </c:pt>
                <c:pt idx="1389">
                  <c:v>153.9542799895851</c:v>
                </c:pt>
                <c:pt idx="1390">
                  <c:v>154.65210801588421</c:v>
                </c:pt>
                <c:pt idx="1391">
                  <c:v>155.2494041914309</c:v>
                </c:pt>
                <c:pt idx="1392">
                  <c:v>155.61014736036361</c:v>
                </c:pt>
                <c:pt idx="1393">
                  <c:v>156.92566084665665</c:v>
                </c:pt>
                <c:pt idx="1394">
                  <c:v>157.39030588465079</c:v>
                </c:pt>
                <c:pt idx="1395">
                  <c:v>156.99305803074449</c:v>
                </c:pt>
                <c:pt idx="1396">
                  <c:v>157.44393247841884</c:v>
                </c:pt>
                <c:pt idx="1397">
                  <c:v>157.46804240558876</c:v>
                </c:pt>
                <c:pt idx="1398">
                  <c:v>158.23303629992972</c:v>
                </c:pt>
                <c:pt idx="1399">
                  <c:v>159.16251202489389</c:v>
                </c:pt>
                <c:pt idx="1400">
                  <c:v>159.21523915360339</c:v>
                </c:pt>
                <c:pt idx="1401">
                  <c:v>158.54804687376421</c:v>
                </c:pt>
                <c:pt idx="1402">
                  <c:v>158.70587259045118</c:v>
                </c:pt>
                <c:pt idx="1403">
                  <c:v>158.02618922398958</c:v>
                </c:pt>
                <c:pt idx="1404">
                  <c:v>158.72171540841481</c:v>
                </c:pt>
                <c:pt idx="1405">
                  <c:v>159.43497102975118</c:v>
                </c:pt>
                <c:pt idx="1406">
                  <c:v>159.55068068119854</c:v>
                </c:pt>
                <c:pt idx="1407">
                  <c:v>158.41382013669707</c:v>
                </c:pt>
                <c:pt idx="1408">
                  <c:v>159.85011303418861</c:v>
                </c:pt>
                <c:pt idx="1409">
                  <c:v>159.91307588031015</c:v>
                </c:pt>
                <c:pt idx="1410">
                  <c:v>159.79071732498659</c:v>
                </c:pt>
                <c:pt idx="1411">
                  <c:v>159.41968002305777</c:v>
                </c:pt>
                <c:pt idx="1412">
                  <c:v>160.2960371110388</c:v>
                </c:pt>
                <c:pt idx="1413">
                  <c:v>159.60140360454858</c:v>
                </c:pt>
                <c:pt idx="1414">
                  <c:v>159.35866099300807</c:v>
                </c:pt>
                <c:pt idx="1415">
                  <c:v>160.0241378424758</c:v>
                </c:pt>
                <c:pt idx="1416">
                  <c:v>159.64576363985341</c:v>
                </c:pt>
                <c:pt idx="1417">
                  <c:v>160.20851078871988</c:v>
                </c:pt>
                <c:pt idx="1418">
                  <c:v>160.30464001167218</c:v>
                </c:pt>
                <c:pt idx="1419">
                  <c:v>160.05361390717161</c:v>
                </c:pt>
                <c:pt idx="1420">
                  <c:v>160.60603293707464</c:v>
                </c:pt>
                <c:pt idx="1421">
                  <c:v>161.58846005785296</c:v>
                </c:pt>
                <c:pt idx="1422">
                  <c:v>161.99987826768395</c:v>
                </c:pt>
                <c:pt idx="1423">
                  <c:v>161.6388572496223</c:v>
                </c:pt>
                <c:pt idx="1424">
                  <c:v>162.53030015968341</c:v>
                </c:pt>
                <c:pt idx="1425">
                  <c:v>162.45334647403405</c:v>
                </c:pt>
                <c:pt idx="1426">
                  <c:v>162.30694272096216</c:v>
                </c:pt>
                <c:pt idx="1427">
                  <c:v>161.19123523384508</c:v>
                </c:pt>
                <c:pt idx="1428">
                  <c:v>160.87787241047505</c:v>
                </c:pt>
                <c:pt idx="1429">
                  <c:v>161.18343682889017</c:v>
                </c:pt>
                <c:pt idx="1430">
                  <c:v>161.72816887746154</c:v>
                </c:pt>
                <c:pt idx="1431">
                  <c:v>162.26485492197747</c:v>
                </c:pt>
                <c:pt idx="1432">
                  <c:v>162.787292427739</c:v>
                </c:pt>
                <c:pt idx="1433">
                  <c:v>163.55211949377758</c:v>
                </c:pt>
                <c:pt idx="1434">
                  <c:v>162.84771114980188</c:v>
                </c:pt>
                <c:pt idx="1435">
                  <c:v>162.11675282718193</c:v>
                </c:pt>
                <c:pt idx="1436">
                  <c:v>162.39563644867093</c:v>
                </c:pt>
                <c:pt idx="1437">
                  <c:v>162.29268706277699</c:v>
                </c:pt>
                <c:pt idx="1438">
                  <c:v>162.57516009584023</c:v>
                </c:pt>
                <c:pt idx="1439">
                  <c:v>162.64508714529046</c:v>
                </c:pt>
                <c:pt idx="1440">
                  <c:v>163.05473855889375</c:v>
                </c:pt>
                <c:pt idx="1441">
                  <c:v>163.28743918149053</c:v>
                </c:pt>
                <c:pt idx="1442">
                  <c:v>163.09677155116367</c:v>
                </c:pt>
                <c:pt idx="1443">
                  <c:v>162.4359302311392</c:v>
                </c:pt>
                <c:pt idx="1444">
                  <c:v>161.80955526571674</c:v>
                </c:pt>
                <c:pt idx="1445">
                  <c:v>161.74133060836542</c:v>
                </c:pt>
                <c:pt idx="1446">
                  <c:v>161.8656108929724</c:v>
                </c:pt>
                <c:pt idx="1447">
                  <c:v>161.75780384814288</c:v>
                </c:pt>
                <c:pt idx="1448">
                  <c:v>162.69335549112603</c:v>
                </c:pt>
                <c:pt idx="1449">
                  <c:v>162.68740862289707</c:v>
                </c:pt>
                <c:pt idx="1450">
                  <c:v>163.32043990813105</c:v>
                </c:pt>
                <c:pt idx="1451">
                  <c:v>163.69409790210582</c:v>
                </c:pt>
                <c:pt idx="1452">
                  <c:v>164.47128552556902</c:v>
                </c:pt>
                <c:pt idx="1453">
                  <c:v>164.17681382613893</c:v>
                </c:pt>
                <c:pt idx="1454">
                  <c:v>164.45641000193237</c:v>
                </c:pt>
                <c:pt idx="1455">
                  <c:v>164.21086352445462</c:v>
                </c:pt>
                <c:pt idx="1456">
                  <c:v>163.53166254163526</c:v>
                </c:pt>
                <c:pt idx="1457">
                  <c:v>163.64936920126399</c:v>
                </c:pt>
                <c:pt idx="1458">
                  <c:v>164.41131371591021</c:v>
                </c:pt>
                <c:pt idx="1459">
                  <c:v>164.6113851948364</c:v>
                </c:pt>
                <c:pt idx="1460">
                  <c:v>165.25925922585981</c:v>
                </c:pt>
                <c:pt idx="1461">
                  <c:v>165.31572985792187</c:v>
                </c:pt>
                <c:pt idx="1462">
                  <c:v>164.77492607002756</c:v>
                </c:pt>
                <c:pt idx="1463">
                  <c:v>165.26978556719831</c:v>
                </c:pt>
                <c:pt idx="1464">
                  <c:v>165.77704517073605</c:v>
                </c:pt>
                <c:pt idx="1465">
                  <c:v>165.94602616158716</c:v>
                </c:pt>
                <c:pt idx="1466">
                  <c:v>166.55876663007248</c:v>
                </c:pt>
                <c:pt idx="1467">
                  <c:v>166.60035780112815</c:v>
                </c:pt>
                <c:pt idx="1468">
                  <c:v>167.30388312879992</c:v>
                </c:pt>
                <c:pt idx="1469">
                  <c:v>167.24142275045239</c:v>
                </c:pt>
                <c:pt idx="1470">
                  <c:v>166.54685891645573</c:v>
                </c:pt>
                <c:pt idx="1471">
                  <c:v>167.2084704101579</c:v>
                </c:pt>
                <c:pt idx="1472">
                  <c:v>168.20045513417614</c:v>
                </c:pt>
                <c:pt idx="1473">
                  <c:v>169.3529636407896</c:v>
                </c:pt>
                <c:pt idx="1474">
                  <c:v>168.63789508312158</c:v>
                </c:pt>
                <c:pt idx="1475">
                  <c:v>168.52035092306974</c:v>
                </c:pt>
                <c:pt idx="1476">
                  <c:v>168.6160428525792</c:v>
                </c:pt>
                <c:pt idx="1477">
                  <c:v>168.40345222982566</c:v>
                </c:pt>
                <c:pt idx="1478">
                  <c:v>167.80814833751987</c:v>
                </c:pt>
                <c:pt idx="1479">
                  <c:v>167.87131758339009</c:v>
                </c:pt>
                <c:pt idx="1480">
                  <c:v>167.7981611942877</c:v>
                </c:pt>
                <c:pt idx="1481">
                  <c:v>168.89781500414659</c:v>
                </c:pt>
                <c:pt idx="1482">
                  <c:v>169.92389247572709</c:v>
                </c:pt>
                <c:pt idx="1483">
                  <c:v>170.23556746973568</c:v>
                </c:pt>
                <c:pt idx="1484">
                  <c:v>169.9319919170519</c:v>
                </c:pt>
                <c:pt idx="1485">
                  <c:v>169.74474863022803</c:v>
                </c:pt>
                <c:pt idx="1486">
                  <c:v>168.94891528550309</c:v>
                </c:pt>
                <c:pt idx="1487">
                  <c:v>168.5260800477063</c:v>
                </c:pt>
                <c:pt idx="1488">
                  <c:v>168.48277831609894</c:v>
                </c:pt>
                <c:pt idx="1489">
                  <c:v>170.42856241785424</c:v>
                </c:pt>
                <c:pt idx="1490">
                  <c:v>170.84228910977785</c:v>
                </c:pt>
                <c:pt idx="1491">
                  <c:v>170.9397627846632</c:v>
                </c:pt>
                <c:pt idx="1492">
                  <c:v>171.20131971496585</c:v>
                </c:pt>
                <c:pt idx="1493">
                  <c:v>171.08777533845043</c:v>
                </c:pt>
                <c:pt idx="1494">
                  <c:v>171.47785391617697</c:v>
                </c:pt>
                <c:pt idx="1495">
                  <c:v>171.32077643975296</c:v>
                </c:pt>
                <c:pt idx="1496">
                  <c:v>170.92022723799343</c:v>
                </c:pt>
                <c:pt idx="1497">
                  <c:v>171.21553889619565</c:v>
                </c:pt>
                <c:pt idx="1498">
                  <c:v>170.87490438705962</c:v>
                </c:pt>
                <c:pt idx="1499">
                  <c:v>171.32945258993115</c:v>
                </c:pt>
                <c:pt idx="1500">
                  <c:v>171.5918711999941</c:v>
                </c:pt>
                <c:pt idx="1501">
                  <c:v>172.08744435800713</c:v>
                </c:pt>
                <c:pt idx="1502">
                  <c:v>172.58928511372315</c:v>
                </c:pt>
                <c:pt idx="1503">
                  <c:v>172.96787895924192</c:v>
                </c:pt>
                <c:pt idx="1504">
                  <c:v>172.73196450087204</c:v>
                </c:pt>
                <c:pt idx="1505">
                  <c:v>172.73196450087204</c:v>
                </c:pt>
                <c:pt idx="1506">
                  <c:v>171.80632230143971</c:v>
                </c:pt>
                <c:pt idx="1507">
                  <c:v>170.82812036416922</c:v>
                </c:pt>
                <c:pt idx="1508">
                  <c:v>170.97085785626146</c:v>
                </c:pt>
                <c:pt idx="1509">
                  <c:v>170.98886519247964</c:v>
                </c:pt>
                <c:pt idx="1510">
                  <c:v>171.81854543656729</c:v>
                </c:pt>
                <c:pt idx="1511">
                  <c:v>172.79685304024511</c:v>
                </c:pt>
                <c:pt idx="1512">
                  <c:v>172.61550340348651</c:v>
                </c:pt>
                <c:pt idx="1513">
                  <c:v>173.30091136929346</c:v>
                </c:pt>
                <c:pt idx="1514">
                  <c:v>173.39436300982314</c:v>
                </c:pt>
                <c:pt idx="1515">
                  <c:v>173.01852558426839</c:v>
                </c:pt>
                <c:pt idx="1516">
                  <c:v>173.03963370035399</c:v>
                </c:pt>
                <c:pt idx="1517">
                  <c:v>173.00772465070779</c:v>
                </c:pt>
                <c:pt idx="1518">
                  <c:v>174.10552384177635</c:v>
                </c:pt>
                <c:pt idx="1519">
                  <c:v>174.26762717776</c:v>
                </c:pt>
                <c:pt idx="1520">
                  <c:v>174.72799924978162</c:v>
                </c:pt>
                <c:pt idx="1521">
                  <c:v>174.61293457430014</c:v>
                </c:pt>
                <c:pt idx="1522">
                  <c:v>174.75571618385456</c:v>
                </c:pt>
                <c:pt idx="1523">
                  <c:v>174.40793165374524</c:v>
                </c:pt>
                <c:pt idx="1524">
                  <c:v>174.90025814157764</c:v>
                </c:pt>
                <c:pt idx="1525">
                  <c:v>175.1643613622725</c:v>
                </c:pt>
                <c:pt idx="1526">
                  <c:v>176.26634651603391</c:v>
                </c:pt>
                <c:pt idx="1527">
                  <c:v>175.91181429007352</c:v>
                </c:pt>
                <c:pt idx="1528">
                  <c:v>176.09977518180324</c:v>
                </c:pt>
                <c:pt idx="1529">
                  <c:v>176.32388377305799</c:v>
                </c:pt>
                <c:pt idx="1530">
                  <c:v>176.62929185441945</c:v>
                </c:pt>
                <c:pt idx="1531">
                  <c:v>176.92620210292452</c:v>
                </c:pt>
                <c:pt idx="1532">
                  <c:v>177.54680186926097</c:v>
                </c:pt>
                <c:pt idx="1533">
                  <c:v>178.29810242181955</c:v>
                </c:pt>
                <c:pt idx="1534">
                  <c:v>178.36171747605604</c:v>
                </c:pt>
                <c:pt idx="1535">
                  <c:v>178.43262802383975</c:v>
                </c:pt>
                <c:pt idx="1536">
                  <c:v>177.81473150691264</c:v>
                </c:pt>
                <c:pt idx="1537">
                  <c:v>177.81548504847316</c:v>
                </c:pt>
                <c:pt idx="1538">
                  <c:v>177.94011093769498</c:v>
                </c:pt>
                <c:pt idx="1539">
                  <c:v>178.95078261213934</c:v>
                </c:pt>
                <c:pt idx="1540">
                  <c:v>178.38576799827516</c:v>
                </c:pt>
                <c:pt idx="1541">
                  <c:v>178.26582510566081</c:v>
                </c:pt>
                <c:pt idx="1542">
                  <c:v>177.88837149664602</c:v>
                </c:pt>
                <c:pt idx="1543">
                  <c:v>178.33176755994788</c:v>
                </c:pt>
                <c:pt idx="1544">
                  <c:v>178.597854596194</c:v>
                </c:pt>
                <c:pt idx="1545">
                  <c:v>179.04860590949608</c:v>
                </c:pt>
                <c:pt idx="1546">
                  <c:v>178.7992358668489</c:v>
                </c:pt>
                <c:pt idx="1547">
                  <c:v>178.95218497545005</c:v>
                </c:pt>
                <c:pt idx="1548">
                  <c:v>179.54967939666889</c:v>
                </c:pt>
                <c:pt idx="1549">
                  <c:v>179.88724256233428</c:v>
                </c:pt>
                <c:pt idx="1550">
                  <c:v>179.59309845151773</c:v>
                </c:pt>
                <c:pt idx="1551">
                  <c:v>179.78704776760509</c:v>
                </c:pt>
                <c:pt idx="1552">
                  <c:v>179.45353856470231</c:v>
                </c:pt>
                <c:pt idx="1553">
                  <c:v>179.46425164600549</c:v>
                </c:pt>
                <c:pt idx="1554">
                  <c:v>179.54892601623123</c:v>
                </c:pt>
                <c:pt idx="1555">
                  <c:v>179.43178382216598</c:v>
                </c:pt>
                <c:pt idx="1556">
                  <c:v>180.35809401697281</c:v>
                </c:pt>
                <c:pt idx="1557">
                  <c:v>180.58957156374387</c:v>
                </c:pt>
                <c:pt idx="1558">
                  <c:v>180.54285865345085</c:v>
                </c:pt>
                <c:pt idx="1559">
                  <c:v>180.62717153439573</c:v>
                </c:pt>
                <c:pt idx="1560">
                  <c:v>180.41645557871803</c:v>
                </c:pt>
                <c:pt idx="1561">
                  <c:v>180.50827995858873</c:v>
                </c:pt>
                <c:pt idx="1562">
                  <c:v>180.98588759824074</c:v>
                </c:pt>
                <c:pt idx="1563">
                  <c:v>181.19357696107326</c:v>
                </c:pt>
                <c:pt idx="1564">
                  <c:v>181.45438416123505</c:v>
                </c:pt>
                <c:pt idx="1565">
                  <c:v>181.65873087859728</c:v>
                </c:pt>
                <c:pt idx="1566">
                  <c:v>181.70589405688528</c:v>
                </c:pt>
                <c:pt idx="1567">
                  <c:v>182.61675507554889</c:v>
                </c:pt>
                <c:pt idx="1568">
                  <c:v>182.75128096403949</c:v>
                </c:pt>
                <c:pt idx="1569">
                  <c:v>182.92888132636014</c:v>
                </c:pt>
                <c:pt idx="1570">
                  <c:v>182.88018368857109</c:v>
                </c:pt>
                <c:pt idx="1571">
                  <c:v>183.02226090076809</c:v>
                </c:pt>
                <c:pt idx="1572">
                  <c:v>183.01641451585425</c:v>
                </c:pt>
                <c:pt idx="1573">
                  <c:v>183.68211134890632</c:v>
                </c:pt>
                <c:pt idx="1574">
                  <c:v>183.4487857307567</c:v>
                </c:pt>
                <c:pt idx="1575">
                  <c:v>183.78326509535319</c:v>
                </c:pt>
                <c:pt idx="1576">
                  <c:v>184.6391016586295</c:v>
                </c:pt>
                <c:pt idx="1577">
                  <c:v>183.91092261655768</c:v>
                </c:pt>
                <c:pt idx="1578">
                  <c:v>184.4511913886052</c:v>
                </c:pt>
                <c:pt idx="1579">
                  <c:v>184.81667502093305</c:v>
                </c:pt>
                <c:pt idx="1580">
                  <c:v>185.15544409507959</c:v>
                </c:pt>
                <c:pt idx="1581">
                  <c:v>186.87370910310307</c:v>
                </c:pt>
                <c:pt idx="1582">
                  <c:v>186.62960128340259</c:v>
                </c:pt>
                <c:pt idx="1583">
                  <c:v>186.18302859323745</c:v>
                </c:pt>
                <c:pt idx="1584">
                  <c:v>186.58968760419458</c:v>
                </c:pt>
                <c:pt idx="1585">
                  <c:v>186.03281795066081</c:v>
                </c:pt>
                <c:pt idx="1586">
                  <c:v>186.41239804923279</c:v>
                </c:pt>
                <c:pt idx="1587">
                  <c:v>186.30641975925212</c:v>
                </c:pt>
                <c:pt idx="1588">
                  <c:v>186.58529343952415</c:v>
                </c:pt>
                <c:pt idx="1589">
                  <c:v>187.3443807134588</c:v>
                </c:pt>
                <c:pt idx="1590">
                  <c:v>186.76202501763021</c:v>
                </c:pt>
                <c:pt idx="1591">
                  <c:v>185.99580804726173</c:v>
                </c:pt>
                <c:pt idx="1592">
                  <c:v>186.01430943387135</c:v>
                </c:pt>
                <c:pt idx="1593">
                  <c:v>186.54643742380011</c:v>
                </c:pt>
                <c:pt idx="1594">
                  <c:v>187.35494294694752</c:v>
                </c:pt>
                <c:pt idx="1595">
                  <c:v>187.91166104387628</c:v>
                </c:pt>
                <c:pt idx="1596">
                  <c:v>187.93461143107334</c:v>
                </c:pt>
                <c:pt idx="1597">
                  <c:v>188.05362539177185</c:v>
                </c:pt>
                <c:pt idx="1598">
                  <c:v>187.63979549450025</c:v>
                </c:pt>
                <c:pt idx="1599">
                  <c:v>187.55802654178876</c:v>
                </c:pt>
                <c:pt idx="1600">
                  <c:v>187.72193031204682</c:v>
                </c:pt>
                <c:pt idx="1601">
                  <c:v>187.68863694439105</c:v>
                </c:pt>
                <c:pt idx="1602">
                  <c:v>188.89892909830323</c:v>
                </c:pt>
                <c:pt idx="1603">
                  <c:v>188.54267768929455</c:v>
                </c:pt>
                <c:pt idx="1604">
                  <c:v>189.37789775048154</c:v>
                </c:pt>
                <c:pt idx="1605">
                  <c:v>189.44968387738299</c:v>
                </c:pt>
                <c:pt idx="1606">
                  <c:v>189.67879814746468</c:v>
                </c:pt>
                <c:pt idx="1607">
                  <c:v>190.46457391615499</c:v>
                </c:pt>
                <c:pt idx="1608">
                  <c:v>191.08297885457114</c:v>
                </c:pt>
                <c:pt idx="1609">
                  <c:v>191.78807512778789</c:v>
                </c:pt>
                <c:pt idx="1610">
                  <c:v>193.47484122696025</c:v>
                </c:pt>
                <c:pt idx="1611">
                  <c:v>193.88140117071529</c:v>
                </c:pt>
                <c:pt idx="1612">
                  <c:v>196.07025601358563</c:v>
                </c:pt>
                <c:pt idx="1613">
                  <c:v>196.30190402529877</c:v>
                </c:pt>
                <c:pt idx="1614">
                  <c:v>195.86658877122721</c:v>
                </c:pt>
                <c:pt idx="1615">
                  <c:v>196.10864732890266</c:v>
                </c:pt>
                <c:pt idx="1616">
                  <c:v>197.04808766776404</c:v>
                </c:pt>
                <c:pt idx="1617">
                  <c:v>198.15864404442527</c:v>
                </c:pt>
                <c:pt idx="1618">
                  <c:v>199.68359632170149</c:v>
                </c:pt>
                <c:pt idx="1619">
                  <c:v>200.16583834074783</c:v>
                </c:pt>
                <c:pt idx="1620">
                  <c:v>202.02187313674833</c:v>
                </c:pt>
                <c:pt idx="1621">
                  <c:v>203.63192871275513</c:v>
                </c:pt>
                <c:pt idx="1622">
                  <c:v>205.901003688256</c:v>
                </c:pt>
                <c:pt idx="1623">
                  <c:v>205.78586149577532</c:v>
                </c:pt>
                <c:pt idx="1624">
                  <c:v>204.68019595922118</c:v>
                </c:pt>
                <c:pt idx="1625">
                  <c:v>203.58291741754942</c:v>
                </c:pt>
                <c:pt idx="1626">
                  <c:v>205.62215300986355</c:v>
                </c:pt>
                <c:pt idx="1627">
                  <c:v>205.65284174699542</c:v>
                </c:pt>
                <c:pt idx="1628">
                  <c:v>205.75880637079811</c:v>
                </c:pt>
                <c:pt idx="1629">
                  <c:v>205.73544104338976</c:v>
                </c:pt>
                <c:pt idx="1630">
                  <c:v>205.81258311913354</c:v>
                </c:pt>
                <c:pt idx="1631">
                  <c:v>206.50281804636231</c:v>
                </c:pt>
                <c:pt idx="1632">
                  <c:v>207.40279610246571</c:v>
                </c:pt>
                <c:pt idx="1633">
                  <c:v>206.63593840769079</c:v>
                </c:pt>
                <c:pt idx="1634">
                  <c:v>208.61974926380702</c:v>
                </c:pt>
                <c:pt idx="1635">
                  <c:v>211.14170672307301</c:v>
                </c:pt>
                <c:pt idx="1636">
                  <c:v>211.40415660290449</c:v>
                </c:pt>
                <c:pt idx="1637">
                  <c:v>211.41426433865246</c:v>
                </c:pt>
                <c:pt idx="1638">
                  <c:v>209.11001524523815</c:v>
                </c:pt>
                <c:pt idx="1639">
                  <c:v>209.11539201437742</c:v>
                </c:pt>
                <c:pt idx="1640">
                  <c:v>210.37918877859769</c:v>
                </c:pt>
                <c:pt idx="1641">
                  <c:v>209.61118763150446</c:v>
                </c:pt>
                <c:pt idx="1642">
                  <c:v>211.1171946910907</c:v>
                </c:pt>
                <c:pt idx="1643">
                  <c:v>212.40447231035921</c:v>
                </c:pt>
                <c:pt idx="1644">
                  <c:v>213.35310037723426</c:v>
                </c:pt>
                <c:pt idx="1645">
                  <c:v>213.96841169547866</c:v>
                </c:pt>
                <c:pt idx="1646">
                  <c:v>214.20785312898789</c:v>
                </c:pt>
                <c:pt idx="1647">
                  <c:v>213.96393973680978</c:v>
                </c:pt>
                <c:pt idx="1648">
                  <c:v>212.93535748515731</c:v>
                </c:pt>
                <c:pt idx="1649">
                  <c:v>214.80889456519034</c:v>
                </c:pt>
                <c:pt idx="1650">
                  <c:v>214.1430850485836</c:v>
                </c:pt>
                <c:pt idx="1651">
                  <c:v>214.26937068241054</c:v>
                </c:pt>
                <c:pt idx="1652">
                  <c:v>216.36814242663692</c:v>
                </c:pt>
                <c:pt idx="1653">
                  <c:v>217.82149988521979</c:v>
                </c:pt>
                <c:pt idx="1654">
                  <c:v>220.86974025590118</c:v>
                </c:pt>
                <c:pt idx="1655">
                  <c:v>216.6453364706752</c:v>
                </c:pt>
                <c:pt idx="1656">
                  <c:v>216.88641425218785</c:v>
                </c:pt>
                <c:pt idx="1657">
                  <c:v>216.05075081366718</c:v>
                </c:pt>
                <c:pt idx="1658">
                  <c:v>215.82393632694431</c:v>
                </c:pt>
                <c:pt idx="1659">
                  <c:v>214.34410267688799</c:v>
                </c:pt>
                <c:pt idx="1660">
                  <c:v>215.20055487929878</c:v>
                </c:pt>
                <c:pt idx="1661">
                  <c:v>216.41257711970047</c:v>
                </c:pt>
                <c:pt idx="1662">
                  <c:v>214.81970772112396</c:v>
                </c:pt>
                <c:pt idx="1663">
                  <c:v>214.17812064920508</c:v>
                </c:pt>
                <c:pt idx="1664">
                  <c:v>214.61477144319861</c:v>
                </c:pt>
                <c:pt idx="1665">
                  <c:v>213.11368886838346</c:v>
                </c:pt>
                <c:pt idx="1666">
                  <c:v>214.2256817891878</c:v>
                </c:pt>
                <c:pt idx="1667">
                  <c:v>214.13891021125315</c:v>
                </c:pt>
                <c:pt idx="1668">
                  <c:v>215.73107671777919</c:v>
                </c:pt>
                <c:pt idx="1669">
                  <c:v>216.80955037509227</c:v>
                </c:pt>
                <c:pt idx="1670">
                  <c:v>215.97944109819917</c:v>
                </c:pt>
                <c:pt idx="1671">
                  <c:v>216.25085744713886</c:v>
                </c:pt>
                <c:pt idx="1672">
                  <c:v>216.77535287642152</c:v>
                </c:pt>
                <c:pt idx="1673">
                  <c:v>216.7171695201715</c:v>
                </c:pt>
                <c:pt idx="1674">
                  <c:v>215.54898239186343</c:v>
                </c:pt>
                <c:pt idx="1675">
                  <c:v>214.23525075014638</c:v>
                </c:pt>
                <c:pt idx="1676">
                  <c:v>215.8153478794961</c:v>
                </c:pt>
                <c:pt idx="1677">
                  <c:v>216.73739980794898</c:v>
                </c:pt>
                <c:pt idx="1678">
                  <c:v>217.08374987841319</c:v>
                </c:pt>
                <c:pt idx="1679">
                  <c:v>217.065330873498</c:v>
                </c:pt>
                <c:pt idx="1680">
                  <c:v>219.94588513260376</c:v>
                </c:pt>
                <c:pt idx="1681">
                  <c:v>219.40868193679103</c:v>
                </c:pt>
                <c:pt idx="1682">
                  <c:v>218.66350936575793</c:v>
                </c:pt>
                <c:pt idx="1683">
                  <c:v>219.41890317673787</c:v>
                </c:pt>
                <c:pt idx="1684">
                  <c:v>219.9284088400403</c:v>
                </c:pt>
                <c:pt idx="1685">
                  <c:v>221.85569888583524</c:v>
                </c:pt>
                <c:pt idx="1686">
                  <c:v>220.49563253165928</c:v>
                </c:pt>
                <c:pt idx="1687">
                  <c:v>219.43638866526678</c:v>
                </c:pt>
                <c:pt idx="1688">
                  <c:v>219.30506935339338</c:v>
                </c:pt>
                <c:pt idx="1689">
                  <c:v>219.53938466573462</c:v>
                </c:pt>
                <c:pt idx="1690">
                  <c:v>219.19765728487337</c:v>
                </c:pt>
                <c:pt idx="1691">
                  <c:v>219.39993720096479</c:v>
                </c:pt>
                <c:pt idx="1692">
                  <c:v>220.39781203227892</c:v>
                </c:pt>
                <c:pt idx="1693">
                  <c:v>220.94938431400445</c:v>
                </c:pt>
                <c:pt idx="1694">
                  <c:v>221.9793598928317</c:v>
                </c:pt>
                <c:pt idx="1695">
                  <c:v>221.17228617150144</c:v>
                </c:pt>
                <c:pt idx="1696">
                  <c:v>218.97286282934289</c:v>
                </c:pt>
                <c:pt idx="1697">
                  <c:v>219.87286806378577</c:v>
                </c:pt>
                <c:pt idx="1698">
                  <c:v>220.09514117051395</c:v>
                </c:pt>
                <c:pt idx="1699">
                  <c:v>221.45942975392049</c:v>
                </c:pt>
                <c:pt idx="1700">
                  <c:v>222.65525746073536</c:v>
                </c:pt>
                <c:pt idx="1701">
                  <c:v>223.99449721263161</c:v>
                </c:pt>
                <c:pt idx="1702">
                  <c:v>224.08363953086177</c:v>
                </c:pt>
                <c:pt idx="1703">
                  <c:v>226.15928459860078</c:v>
                </c:pt>
                <c:pt idx="1704">
                  <c:v>224.41552900149122</c:v>
                </c:pt>
                <c:pt idx="1705">
                  <c:v>225.14078737261482</c:v>
                </c:pt>
                <c:pt idx="1706">
                  <c:v>225.87843828420216</c:v>
                </c:pt>
                <c:pt idx="1707">
                  <c:v>225.63270538656676</c:v>
                </c:pt>
                <c:pt idx="1708">
                  <c:v>225.36415320349712</c:v>
                </c:pt>
                <c:pt idx="1709">
                  <c:v>224.49969926114059</c:v>
                </c:pt>
                <c:pt idx="1710">
                  <c:v>225.33680801446837</c:v>
                </c:pt>
                <c:pt idx="1711">
                  <c:v>224.95356646149105</c:v>
                </c:pt>
                <c:pt idx="1712">
                  <c:v>223.57843703915913</c:v>
                </c:pt>
                <c:pt idx="1713">
                  <c:v>222.5801624270303</c:v>
                </c:pt>
                <c:pt idx="1714">
                  <c:v>223.05206232070284</c:v>
                </c:pt>
                <c:pt idx="1715">
                  <c:v>223.23865555882415</c:v>
                </c:pt>
                <c:pt idx="1716">
                  <c:v>220.61032713295953</c:v>
                </c:pt>
                <c:pt idx="1717">
                  <c:v>219.19730774610215</c:v>
                </c:pt>
                <c:pt idx="1718">
                  <c:v>220.92339315207505</c:v>
                </c:pt>
                <c:pt idx="1719">
                  <c:v>220.67074469099146</c:v>
                </c:pt>
                <c:pt idx="1720">
                  <c:v>220.64414784450804</c:v>
                </c:pt>
                <c:pt idx="1721">
                  <c:v>220.59090267057007</c:v>
                </c:pt>
                <c:pt idx="1722">
                  <c:v>219.47885619003586</c:v>
                </c:pt>
                <c:pt idx="1723">
                  <c:v>218.87495354649508</c:v>
                </c:pt>
                <c:pt idx="1724">
                  <c:v>219.27781091071887</c:v>
                </c:pt>
                <c:pt idx="1725">
                  <c:v>219.85059727077996</c:v>
                </c:pt>
                <c:pt idx="1726">
                  <c:v>220.11349839238403</c:v>
                </c:pt>
                <c:pt idx="1727">
                  <c:v>220.44342101997154</c:v>
                </c:pt>
                <c:pt idx="1728">
                  <c:v>221.23560592269453</c:v>
                </c:pt>
                <c:pt idx="1729">
                  <c:v>221.88190572956893</c:v>
                </c:pt>
                <c:pt idx="1730">
                  <c:v>221.73696709389841</c:v>
                </c:pt>
                <c:pt idx="1731">
                  <c:v>224.78066383773503</c:v>
                </c:pt>
                <c:pt idx="1732">
                  <c:v>223.89777313032147</c:v>
                </c:pt>
                <c:pt idx="1733">
                  <c:v>224.2095447218106</c:v>
                </c:pt>
                <c:pt idx="1734">
                  <c:v>224.90650808955729</c:v>
                </c:pt>
                <c:pt idx="1735">
                  <c:v>225.34023353874596</c:v>
                </c:pt>
                <c:pt idx="1736">
                  <c:v>223.145497311871</c:v>
                </c:pt>
                <c:pt idx="1737">
                  <c:v>222.82912971161045</c:v>
                </c:pt>
                <c:pt idx="1738">
                  <c:v>223.70788833327509</c:v>
                </c:pt>
                <c:pt idx="1739">
                  <c:v>223.78251291692402</c:v>
                </c:pt>
                <c:pt idx="1740">
                  <c:v>224.0652540251792</c:v>
                </c:pt>
                <c:pt idx="1741">
                  <c:v>222.43459441609099</c:v>
                </c:pt>
                <c:pt idx="1742">
                  <c:v>221.41546181157673</c:v>
                </c:pt>
                <c:pt idx="1743">
                  <c:v>221.5335339073572</c:v>
                </c:pt>
                <c:pt idx="1744">
                  <c:v>222.62099112804776</c:v>
                </c:pt>
                <c:pt idx="1745">
                  <c:v>223.01199374715304</c:v>
                </c:pt>
                <c:pt idx="1746">
                  <c:v>223.07313506055553</c:v>
                </c:pt>
                <c:pt idx="1747">
                  <c:v>223.07402963685919</c:v>
                </c:pt>
                <c:pt idx="1748">
                  <c:v>221.85373062014619</c:v>
                </c:pt>
                <c:pt idx="1749">
                  <c:v>223.61922704131314</c:v>
                </c:pt>
                <c:pt idx="1750">
                  <c:v>222.4475233115208</c:v>
                </c:pt>
                <c:pt idx="1751">
                  <c:v>223.06346363843042</c:v>
                </c:pt>
                <c:pt idx="1752">
                  <c:v>223.68413356677817</c:v>
                </c:pt>
                <c:pt idx="1753">
                  <c:v>223.76104672305988</c:v>
                </c:pt>
                <c:pt idx="1754">
                  <c:v>223.64544036119747</c:v>
                </c:pt>
                <c:pt idx="1755">
                  <c:v>226.98162254700799</c:v>
                </c:pt>
                <c:pt idx="1756">
                  <c:v>227.90378870494678</c:v>
                </c:pt>
                <c:pt idx="1757">
                  <c:v>227.35061845922613</c:v>
                </c:pt>
                <c:pt idx="1758">
                  <c:v>226.83142805330601</c:v>
                </c:pt>
                <c:pt idx="1759">
                  <c:v>227.19997021695409</c:v>
                </c:pt>
                <c:pt idx="1760">
                  <c:v>229.13586077450984</c:v>
                </c:pt>
                <c:pt idx="1761">
                  <c:v>231.31920631046449</c:v>
                </c:pt>
                <c:pt idx="1762">
                  <c:v>232.13278025659724</c:v>
                </c:pt>
                <c:pt idx="1763">
                  <c:v>230.9142035630023</c:v>
                </c:pt>
                <c:pt idx="1764">
                  <c:v>229.45105927110322</c:v>
                </c:pt>
                <c:pt idx="1765">
                  <c:v>228.61163913352976</c:v>
                </c:pt>
                <c:pt idx="1766">
                  <c:v>228.38904772329465</c:v>
                </c:pt>
                <c:pt idx="1767">
                  <c:v>228.55252278137064</c:v>
                </c:pt>
                <c:pt idx="1768">
                  <c:v>231.08384583424342</c:v>
                </c:pt>
                <c:pt idx="1769">
                  <c:v>232.43515812234881</c:v>
                </c:pt>
                <c:pt idx="1770">
                  <c:v>233.24891472633084</c:v>
                </c:pt>
                <c:pt idx="1771">
                  <c:v>233.34632030580855</c:v>
                </c:pt>
                <c:pt idx="1772">
                  <c:v>233.51182863494938</c:v>
                </c:pt>
                <c:pt idx="1773">
                  <c:v>233.6774543574931</c:v>
                </c:pt>
                <c:pt idx="1774">
                  <c:v>237.16922503923746</c:v>
                </c:pt>
                <c:pt idx="1775">
                  <c:v>237.67028897297826</c:v>
                </c:pt>
                <c:pt idx="1776">
                  <c:v>238.86511936045625</c:v>
                </c:pt>
                <c:pt idx="1777">
                  <c:v>237.77955246472007</c:v>
                </c:pt>
                <c:pt idx="1778">
                  <c:v>240.8943340167626</c:v>
                </c:pt>
                <c:pt idx="1779">
                  <c:v>237.74551686960078</c:v>
                </c:pt>
                <c:pt idx="1780">
                  <c:v>239.26153677600038</c:v>
                </c:pt>
                <c:pt idx="1781">
                  <c:v>239.53586146642385</c:v>
                </c:pt>
                <c:pt idx="1782">
                  <c:v>240.63932265649962</c:v>
                </c:pt>
                <c:pt idx="1783">
                  <c:v>241.29742766584559</c:v>
                </c:pt>
                <c:pt idx="1784">
                  <c:v>240.09387604852623</c:v>
                </c:pt>
                <c:pt idx="1785">
                  <c:v>239.5027804809335</c:v>
                </c:pt>
                <c:pt idx="1786">
                  <c:v>241.65916079051249</c:v>
                </c:pt>
                <c:pt idx="1787">
                  <c:v>243.32753600889595</c:v>
                </c:pt>
                <c:pt idx="1788">
                  <c:v>242.8916461444874</c:v>
                </c:pt>
                <c:pt idx="1789">
                  <c:v>243.06164065637668</c:v>
                </c:pt>
                <c:pt idx="1790">
                  <c:v>243.57233840407929</c:v>
                </c:pt>
                <c:pt idx="1791">
                  <c:v>243.74280931922905</c:v>
                </c:pt>
                <c:pt idx="1792">
                  <c:v>243.91339955176835</c:v>
                </c:pt>
                <c:pt idx="1793">
                  <c:v>244.08410917220982</c:v>
                </c:pt>
                <c:pt idx="1794">
                  <c:v>244.25493827121247</c:v>
                </c:pt>
                <c:pt idx="1795">
                  <c:v>253.57820612746212</c:v>
                </c:pt>
                <c:pt idx="1796">
                  <c:v>244.9394510947713</c:v>
                </c:pt>
                <c:pt idx="1797">
                  <c:v>245.11087882558704</c:v>
                </c:pt>
                <c:pt idx="1798">
                  <c:v>245.2824265386254</c:v>
                </c:pt>
                <c:pt idx="1799">
                  <c:v>245.4540943144722</c:v>
                </c:pt>
                <c:pt idx="1800">
                  <c:v>245.9698188549412</c:v>
                </c:pt>
                <c:pt idx="1801">
                  <c:v>246.14196771809972</c:v>
                </c:pt>
                <c:pt idx="1802">
                  <c:v>246.31423706714224</c:v>
                </c:pt>
                <c:pt idx="1803">
                  <c:v>246.48662698265466</c:v>
                </c:pt>
                <c:pt idx="1804">
                  <c:v>246.65913754522273</c:v>
                </c:pt>
                <c:pt idx="1805">
                  <c:v>247.17739400170515</c:v>
                </c:pt>
                <c:pt idx="1806">
                  <c:v>247.35038802886683</c:v>
                </c:pt>
                <c:pt idx="1807">
                  <c:v>247.52350311608654</c:v>
                </c:pt>
                <c:pt idx="1808">
                  <c:v>247.69673937416985</c:v>
                </c:pt>
                <c:pt idx="1809">
                  <c:v>247.87009687362925</c:v>
                </c:pt>
                <c:pt idx="1810">
                  <c:v>248.39089767648895</c:v>
                </c:pt>
                <c:pt idx="1811">
                  <c:v>248.5647410077506</c:v>
                </c:pt>
                <c:pt idx="1812">
                  <c:v>245.31735001830927</c:v>
                </c:pt>
                <c:pt idx="1813">
                  <c:v>249.08700133073597</c:v>
                </c:pt>
                <c:pt idx="1814">
                  <c:v>249.61035898084921</c:v>
                </c:pt>
                <c:pt idx="1815">
                  <c:v>251.86841500205318</c:v>
                </c:pt>
                <c:pt idx="1816">
                  <c:v>253.62049009493876</c:v>
                </c:pt>
                <c:pt idx="1817">
                  <c:v>253.79652070685316</c:v>
                </c:pt>
                <c:pt idx="1818">
                  <c:v>254.00038901400532</c:v>
                </c:pt>
                <c:pt idx="1819">
                  <c:v>254.52963904924607</c:v>
                </c:pt>
                <c:pt idx="1820">
                  <c:v>255.54166217648637</c:v>
                </c:pt>
                <c:pt idx="1821">
                  <c:v>255.71869216988983</c:v>
                </c:pt>
                <c:pt idx="1822">
                  <c:v>255.89584479808312</c:v>
                </c:pt>
                <c:pt idx="1823">
                  <c:v>256.07312015173522</c:v>
                </c:pt>
                <c:pt idx="1824">
                  <c:v>252.61197121641499</c:v>
                </c:pt>
                <c:pt idx="1825">
                  <c:v>252.7885605688036</c:v>
                </c:pt>
                <c:pt idx="1826">
                  <c:v>252.96527337200266</c:v>
                </c:pt>
                <c:pt idx="1827">
                  <c:v>253.14210970660662</c:v>
                </c:pt>
                <c:pt idx="1828">
                  <c:v>253.31906965321025</c:v>
                </c:pt>
                <c:pt idx="1829">
                  <c:v>253.85069207170855</c:v>
                </c:pt>
                <c:pt idx="1830">
                  <c:v>254.02814736292592</c:v>
                </c:pt>
                <c:pt idx="1831">
                  <c:v>254.20572669933898</c:v>
                </c:pt>
                <c:pt idx="1832">
                  <c:v>254.38343017161671</c:v>
                </c:pt>
                <c:pt idx="1833">
                  <c:v>254.56125787042808</c:v>
                </c:pt>
                <c:pt idx="1834">
                  <c:v>255.09548718238179</c:v>
                </c:pt>
                <c:pt idx="1835">
                  <c:v>255.27381265371983</c:v>
                </c:pt>
                <c:pt idx="1836">
                  <c:v>255.45226277471323</c:v>
                </c:pt>
                <c:pt idx="1837">
                  <c:v>255.63083764610525</c:v>
                </c:pt>
                <c:pt idx="1838">
                  <c:v>255.80953734849058</c:v>
                </c:pt>
                <c:pt idx="1839">
                  <c:v>256.34638633822135</c:v>
                </c:pt>
                <c:pt idx="1840">
                  <c:v>256.52558625112067</c:v>
                </c:pt>
                <c:pt idx="1841">
                  <c:v>256.7049114282093</c:v>
                </c:pt>
                <c:pt idx="1842">
                  <c:v>256.88436197023054</c:v>
                </c:pt>
                <c:pt idx="1843">
                  <c:v>257.0639379577791</c:v>
                </c:pt>
                <c:pt idx="1844">
                  <c:v>257.7834981061045</c:v>
                </c:pt>
                <c:pt idx="1845">
                  <c:v>257.9637026410262</c:v>
                </c:pt>
                <c:pt idx="1846">
                  <c:v>251.20721326243248</c:v>
                </c:pt>
                <c:pt idx="1847">
                  <c:v>252.63065155851328</c:v>
                </c:pt>
                <c:pt idx="1848">
                  <c:v>252.84807767131667</c:v>
                </c:pt>
                <c:pt idx="1849">
                  <c:v>252.06271135021098</c:v>
                </c:pt>
                <c:pt idx="1850">
                  <c:v>251.44784505492009</c:v>
                </c:pt>
                <c:pt idx="1851">
                  <c:v>251.86709157283977</c:v>
                </c:pt>
                <c:pt idx="1852">
                  <c:v>252.65886856134662</c:v>
                </c:pt>
                <c:pt idx="1853">
                  <c:v>253.61608163430625</c:v>
                </c:pt>
                <c:pt idx="1854">
                  <c:v>253.82829084723153</c:v>
                </c:pt>
                <c:pt idx="1855">
                  <c:v>252.2355716398672</c:v>
                </c:pt>
                <c:pt idx="1856">
                  <c:v>251.66714149686507</c:v>
                </c:pt>
                <c:pt idx="1857">
                  <c:v>252.34185975524426</c:v>
                </c:pt>
                <c:pt idx="1858">
                  <c:v>251.60895740923101</c:v>
                </c:pt>
                <c:pt idx="1859">
                  <c:v>252.58823350141566</c:v>
                </c:pt>
                <c:pt idx="1860">
                  <c:v>252.58397428726781</c:v>
                </c:pt>
                <c:pt idx="1861">
                  <c:v>253.30609520877684</c:v>
                </c:pt>
                <c:pt idx="1862">
                  <c:v>253.79282821672567</c:v>
                </c:pt>
                <c:pt idx="1863">
                  <c:v>254.24052879648133</c:v>
                </c:pt>
                <c:pt idx="1864">
                  <c:v>255.04268870938992</c:v>
                </c:pt>
                <c:pt idx="1865">
                  <c:v>253.81676631010066</c:v>
                </c:pt>
                <c:pt idx="1866">
                  <c:v>254.24528084673531</c:v>
                </c:pt>
                <c:pt idx="1867">
                  <c:v>258.16884802759478</c:v>
                </c:pt>
                <c:pt idx="1868">
                  <c:v>259.26500909797903</c:v>
                </c:pt>
                <c:pt idx="1869">
                  <c:v>259.37907773745252</c:v>
                </c:pt>
                <c:pt idx="1870">
                  <c:v>260.03137968001204</c:v>
                </c:pt>
                <c:pt idx="1871">
                  <c:v>263.83420992321726</c:v>
                </c:pt>
                <c:pt idx="1872">
                  <c:v>264.66231281136191</c:v>
                </c:pt>
                <c:pt idx="1873">
                  <c:v>261.0805984034431</c:v>
                </c:pt>
                <c:pt idx="1874">
                  <c:v>261.0985662588709</c:v>
                </c:pt>
                <c:pt idx="1875">
                  <c:v>261.51535231368672</c:v>
                </c:pt>
                <c:pt idx="1876">
                  <c:v>261.82387105072559</c:v>
                </c:pt>
                <c:pt idx="1877">
                  <c:v>263.2798840907115</c:v>
                </c:pt>
                <c:pt idx="1878">
                  <c:v>263.56543255487901</c:v>
                </c:pt>
                <c:pt idx="1879">
                  <c:v>263.03715809737429</c:v>
                </c:pt>
                <c:pt idx="1880">
                  <c:v>264.48181695710895</c:v>
                </c:pt>
                <c:pt idx="1881">
                  <c:v>264.99564337904991</c:v>
                </c:pt>
                <c:pt idx="1882">
                  <c:v>263.22410665036944</c:v>
                </c:pt>
                <c:pt idx="1883">
                  <c:v>264.6705502752954</c:v>
                </c:pt>
                <c:pt idx="1884">
                  <c:v>264.10933671433048</c:v>
                </c:pt>
                <c:pt idx="1885">
                  <c:v>266.5973194621123</c:v>
                </c:pt>
                <c:pt idx="1886">
                  <c:v>266.4899329171227</c:v>
                </c:pt>
                <c:pt idx="1887">
                  <c:v>268.79744085125304</c:v>
                </c:pt>
                <c:pt idx="1888">
                  <c:v>271.30300300971777</c:v>
                </c:pt>
                <c:pt idx="1889">
                  <c:v>275.56010665634949</c:v>
                </c:pt>
                <c:pt idx="1890">
                  <c:v>275.56010665634949</c:v>
                </c:pt>
                <c:pt idx="1891">
                  <c:v>276.4343868910438</c:v>
                </c:pt>
                <c:pt idx="1892">
                  <c:v>275.77515045582356</c:v>
                </c:pt>
                <c:pt idx="1893">
                  <c:v>277.19824428346607</c:v>
                </c:pt>
                <c:pt idx="1894">
                  <c:v>281.58780167452602</c:v>
                </c:pt>
                <c:pt idx="1895">
                  <c:v>281.96548048559049</c:v>
                </c:pt>
                <c:pt idx="1896">
                  <c:v>281.72257036501105</c:v>
                </c:pt>
                <c:pt idx="1897">
                  <c:v>287.16909025665649</c:v>
                </c:pt>
                <c:pt idx="1898">
                  <c:v>286.47127775872639</c:v>
                </c:pt>
                <c:pt idx="1899">
                  <c:v>285.13853589016492</c:v>
                </c:pt>
                <c:pt idx="1900">
                  <c:v>286.85020151505654</c:v>
                </c:pt>
                <c:pt idx="1901">
                  <c:v>286.42487376208038</c:v>
                </c:pt>
                <c:pt idx="1902">
                  <c:v>286.47399769086292</c:v>
                </c:pt>
                <c:pt idx="1903">
                  <c:v>284.97742237758075</c:v>
                </c:pt>
                <c:pt idx="1904">
                  <c:v>285.64941483645345</c:v>
                </c:pt>
                <c:pt idx="1905">
                  <c:v>289.77638427950023</c:v>
                </c:pt>
                <c:pt idx="1906">
                  <c:v>290.53979229980376</c:v>
                </c:pt>
                <c:pt idx="1907">
                  <c:v>287.2962759072559</c:v>
                </c:pt>
                <c:pt idx="1908">
                  <c:v>289.88387351191858</c:v>
                </c:pt>
                <c:pt idx="1909">
                  <c:v>286.64487082183274</c:v>
                </c:pt>
                <c:pt idx="1910">
                  <c:v>283.40586889754451</c:v>
                </c:pt>
                <c:pt idx="1911">
                  <c:v>280.16686697325633</c:v>
                </c:pt>
                <c:pt idx="1912">
                  <c:v>276.92786504896816</c:v>
                </c:pt>
                <c:pt idx="1913">
                  <c:v>273.68886312467998</c:v>
                </c:pt>
                <c:pt idx="1914">
                  <c:v>270.44986120039181</c:v>
                </c:pt>
                <c:pt idx="1915">
                  <c:v>267.21085927610358</c:v>
                </c:pt>
                <c:pt idx="1916">
                  <c:v>263.9718573518154</c:v>
                </c:pt>
                <c:pt idx="1917">
                  <c:v>260.73285542752723</c:v>
                </c:pt>
                <c:pt idx="1918">
                  <c:v>257.49385350323905</c:v>
                </c:pt>
                <c:pt idx="1919">
                  <c:v>254.25485157895085</c:v>
                </c:pt>
                <c:pt idx="1920">
                  <c:v>251.01584965466265</c:v>
                </c:pt>
                <c:pt idx="1921">
                  <c:v>247.77684773037447</c:v>
                </c:pt>
                <c:pt idx="1922">
                  <c:v>244.5378458060863</c:v>
                </c:pt>
                <c:pt idx="1923">
                  <c:v>241.29884388179809</c:v>
                </c:pt>
                <c:pt idx="1924">
                  <c:v>238.05984195750992</c:v>
                </c:pt>
                <c:pt idx="1925">
                  <c:v>234.82084003322171</c:v>
                </c:pt>
                <c:pt idx="1926">
                  <c:v>231.58183810893354</c:v>
                </c:pt>
                <c:pt idx="1927">
                  <c:v>228.34283618464534</c:v>
                </c:pt>
                <c:pt idx="1928">
                  <c:v>225.10383426035716</c:v>
                </c:pt>
                <c:pt idx="1929">
                  <c:v>221.86483233606899</c:v>
                </c:pt>
                <c:pt idx="1930">
                  <c:v>218.62583041178078</c:v>
                </c:pt>
                <c:pt idx="1931">
                  <c:v>215.38682848749261</c:v>
                </c:pt>
                <c:pt idx="1932">
                  <c:v>212.1478265632044</c:v>
                </c:pt>
                <c:pt idx="1933">
                  <c:v>208.90882463891623</c:v>
                </c:pt>
                <c:pt idx="1934">
                  <c:v>205.66982271462803</c:v>
                </c:pt>
                <c:pt idx="1935">
                  <c:v>202.43082079033985</c:v>
                </c:pt>
                <c:pt idx="1936">
                  <c:v>199.19181886605168</c:v>
                </c:pt>
                <c:pt idx="1937">
                  <c:v>195.9528169417635</c:v>
                </c:pt>
                <c:pt idx="1938">
                  <c:v>192.71381501747533</c:v>
                </c:pt>
                <c:pt idx="1939">
                  <c:v>189.47481309318715</c:v>
                </c:pt>
                <c:pt idx="1940">
                  <c:v>186.23581116889895</c:v>
                </c:pt>
                <c:pt idx="1941">
                  <c:v>183.06400994710151</c:v>
                </c:pt>
                <c:pt idx="1942">
                  <c:v>179.82381858565552</c:v>
                </c:pt>
                <c:pt idx="1943">
                  <c:v>176.58362722420949</c:v>
                </c:pt>
                <c:pt idx="1944">
                  <c:v>173.34343586276347</c:v>
                </c:pt>
                <c:pt idx="1945">
                  <c:v>170.10324450131745</c:v>
                </c:pt>
                <c:pt idx="1946">
                  <c:v>166.86305313987145</c:v>
                </c:pt>
                <c:pt idx="1947">
                  <c:v>163.62286177842543</c:v>
                </c:pt>
                <c:pt idx="1948">
                  <c:v>160.38267041697941</c:v>
                </c:pt>
                <c:pt idx="1949">
                  <c:v>157.17722275151107</c:v>
                </c:pt>
                <c:pt idx="1950">
                  <c:v>164.1522434947203</c:v>
                </c:pt>
                <c:pt idx="1951">
                  <c:v>163.50198762549624</c:v>
                </c:pt>
                <c:pt idx="1952">
                  <c:v>163.06861273650185</c:v>
                </c:pt>
                <c:pt idx="1953">
                  <c:v>162.62177098612122</c:v>
                </c:pt>
                <c:pt idx="1954">
                  <c:v>161.8906262527008</c:v>
                </c:pt>
                <c:pt idx="1955">
                  <c:v>163.53455404448334</c:v>
                </c:pt>
                <c:pt idx="1956">
                  <c:v>162.65984611749425</c:v>
                </c:pt>
                <c:pt idx="1957">
                  <c:v>161.52592328478889</c:v>
                </c:pt>
                <c:pt idx="1958">
                  <c:v>161.37826459288098</c:v>
                </c:pt>
                <c:pt idx="1959">
                  <c:v>160.97329308862777</c:v>
                </c:pt>
                <c:pt idx="1960">
                  <c:v>160.84434285086127</c:v>
                </c:pt>
                <c:pt idx="1961">
                  <c:v>160.93200445769645</c:v>
                </c:pt>
                <c:pt idx="1962">
                  <c:v>159.7408363761148</c:v>
                </c:pt>
                <c:pt idx="1963">
                  <c:v>159.87374603240866</c:v>
                </c:pt>
                <c:pt idx="1964">
                  <c:v>159.48099449526515</c:v>
                </c:pt>
                <c:pt idx="1965">
                  <c:v>159.23742574392301</c:v>
                </c:pt>
                <c:pt idx="1966">
                  <c:v>159.62127665336882</c:v>
                </c:pt>
                <c:pt idx="1967">
                  <c:v>161.49457049612434</c:v>
                </c:pt>
                <c:pt idx="1968">
                  <c:v>162.76972300562369</c:v>
                </c:pt>
                <c:pt idx="1969">
                  <c:v>163.11719927734615</c:v>
                </c:pt>
                <c:pt idx="1970">
                  <c:v>164.1274154810373</c:v>
                </c:pt>
                <c:pt idx="1971">
                  <c:v>165.39998045811313</c:v>
                </c:pt>
                <c:pt idx="1972">
                  <c:v>164.80965212205794</c:v>
                </c:pt>
                <c:pt idx="1973">
                  <c:v>164.64702263484247</c:v>
                </c:pt>
                <c:pt idx="1974">
                  <c:v>164.82683648230591</c:v>
                </c:pt>
                <c:pt idx="1975">
                  <c:v>165.85159709789397</c:v>
                </c:pt>
                <c:pt idx="1976">
                  <c:v>165.70976060593867</c:v>
                </c:pt>
                <c:pt idx="1977">
                  <c:v>166.24744923875184</c:v>
                </c:pt>
                <c:pt idx="1978">
                  <c:v>165.67049805220691</c:v>
                </c:pt>
                <c:pt idx="1979">
                  <c:v>166.29227997678731</c:v>
                </c:pt>
                <c:pt idx="1980">
                  <c:v>165.38905072922006</c:v>
                </c:pt>
                <c:pt idx="1981">
                  <c:v>165.45794944998906</c:v>
                </c:pt>
                <c:pt idx="1982">
                  <c:v>165.66841149509094</c:v>
                </c:pt>
                <c:pt idx="1983">
                  <c:v>165.66816453543228</c:v>
                </c:pt>
                <c:pt idx="1984">
                  <c:v>166.36186816860334</c:v>
                </c:pt>
                <c:pt idx="1985">
                  <c:v>166.01612061449151</c:v>
                </c:pt>
                <c:pt idx="1986">
                  <c:v>166.03288161532467</c:v>
                </c:pt>
                <c:pt idx="1987">
                  <c:v>165.70414605369905</c:v>
                </c:pt>
                <c:pt idx="1988">
                  <c:v>166.42745359795197</c:v>
                </c:pt>
                <c:pt idx="1989">
                  <c:v>167.06149782558356</c:v>
                </c:pt>
                <c:pt idx="1990">
                  <c:v>168.44244886084945</c:v>
                </c:pt>
                <c:pt idx="1991">
                  <c:v>167.73649300461324</c:v>
                </c:pt>
                <c:pt idx="1992">
                  <c:v>167.74696207814304</c:v>
                </c:pt>
                <c:pt idx="1993">
                  <c:v>166.28848083003848</c:v>
                </c:pt>
                <c:pt idx="1994">
                  <c:v>167.30535587252589</c:v>
                </c:pt>
                <c:pt idx="1995">
                  <c:v>168.71978455751938</c:v>
                </c:pt>
                <c:pt idx="1996">
                  <c:v>170.21364454072386</c:v>
                </c:pt>
                <c:pt idx="1997">
                  <c:v>171.43644261058694</c:v>
                </c:pt>
                <c:pt idx="1998">
                  <c:v>171.30423956131642</c:v>
                </c:pt>
                <c:pt idx="1999">
                  <c:v>172.27665380125703</c:v>
                </c:pt>
                <c:pt idx="2000">
                  <c:v>171.13091117688887</c:v>
                </c:pt>
                <c:pt idx="2001">
                  <c:v>169.64305180939041</c:v>
                </c:pt>
                <c:pt idx="2002">
                  <c:v>169.38132396314754</c:v>
                </c:pt>
                <c:pt idx="2003">
                  <c:v>168.54142928403996</c:v>
                </c:pt>
                <c:pt idx="2004">
                  <c:v>167.12503600976191</c:v>
                </c:pt>
                <c:pt idx="2005">
                  <c:v>172.16330133393149</c:v>
                </c:pt>
                <c:pt idx="2006">
                  <c:v>174.71355199859079</c:v>
                </c:pt>
                <c:pt idx="2007">
                  <c:v>173.61551670564819</c:v>
                </c:pt>
                <c:pt idx="2008">
                  <c:v>171.83544510714711</c:v>
                </c:pt>
                <c:pt idx="2009">
                  <c:v>171.26946932826633</c:v>
                </c:pt>
                <c:pt idx="2010">
                  <c:v>170.56681731319941</c:v>
                </c:pt>
                <c:pt idx="2011">
                  <c:v>171.02604083699975</c:v>
                </c:pt>
                <c:pt idx="2012">
                  <c:v>173.96808778146092</c:v>
                </c:pt>
                <c:pt idx="2013">
                  <c:v>174.44881015631842</c:v>
                </c:pt>
                <c:pt idx="2014">
                  <c:v>174.65467186273423</c:v>
                </c:pt>
                <c:pt idx="2015">
                  <c:v>173.70085277817265</c:v>
                </c:pt>
                <c:pt idx="2016">
                  <c:v>172.40818962159642</c:v>
                </c:pt>
                <c:pt idx="2017">
                  <c:v>170.35128137584604</c:v>
                </c:pt>
                <c:pt idx="2018">
                  <c:v>171.19673314509771</c:v>
                </c:pt>
                <c:pt idx="2019">
                  <c:v>170.08652340313441</c:v>
                </c:pt>
                <c:pt idx="2020">
                  <c:v>170.63560153875287</c:v>
                </c:pt>
                <c:pt idx="2021">
                  <c:v>170.19998894539842</c:v>
                </c:pt>
                <c:pt idx="2022">
                  <c:v>171.19023761884395</c:v>
                </c:pt>
                <c:pt idx="2023">
                  <c:v>170.90534684164879</c:v>
                </c:pt>
                <c:pt idx="2024">
                  <c:v>171.41347785724207</c:v>
                </c:pt>
                <c:pt idx="2025">
                  <c:v>171.72125369511704</c:v>
                </c:pt>
                <c:pt idx="2026">
                  <c:v>172.48919870379316</c:v>
                </c:pt>
                <c:pt idx="2027">
                  <c:v>172.88679991706516</c:v>
                </c:pt>
                <c:pt idx="2028">
                  <c:v>173.49515237614926</c:v>
                </c:pt>
                <c:pt idx="2029">
                  <c:v>173.936351142245</c:v>
                </c:pt>
                <c:pt idx="2030">
                  <c:v>173.65886726112097</c:v>
                </c:pt>
                <c:pt idx="2031">
                  <c:v>173.72294946363431</c:v>
                </c:pt>
                <c:pt idx="2032">
                  <c:v>173.39512550608185</c:v>
                </c:pt>
                <c:pt idx="2033">
                  <c:v>173.25605490782019</c:v>
                </c:pt>
                <c:pt idx="2034">
                  <c:v>173.63422599886832</c:v>
                </c:pt>
                <c:pt idx="2035">
                  <c:v>173.20293938768904</c:v>
                </c:pt>
                <c:pt idx="2036">
                  <c:v>171.61748355499216</c:v>
                </c:pt>
                <c:pt idx="2037">
                  <c:v>170.8150355367695</c:v>
                </c:pt>
                <c:pt idx="2038">
                  <c:v>171.03244865399012</c:v>
                </c:pt>
                <c:pt idx="2039">
                  <c:v>170.36575441245924</c:v>
                </c:pt>
                <c:pt idx="2040">
                  <c:v>170.50164933049436</c:v>
                </c:pt>
                <c:pt idx="2041">
                  <c:v>169.01609334065589</c:v>
                </c:pt>
                <c:pt idx="2042">
                  <c:v>168.47529112852291</c:v>
                </c:pt>
                <c:pt idx="2043">
                  <c:v>170.2391909535277</c:v>
                </c:pt>
                <c:pt idx="2044">
                  <c:v>169.49760308257908</c:v>
                </c:pt>
                <c:pt idx="2045">
                  <c:v>169.95691834825263</c:v>
                </c:pt>
                <c:pt idx="2046">
                  <c:v>170.48254181705539</c:v>
                </c:pt>
                <c:pt idx="2047">
                  <c:v>170.54760091929555</c:v>
                </c:pt>
                <c:pt idx="2048">
                  <c:v>171.72080708358044</c:v>
                </c:pt>
                <c:pt idx="2049">
                  <c:v>171.4736998440134</c:v>
                </c:pt>
                <c:pt idx="2050">
                  <c:v>170.82429541704897</c:v>
                </c:pt>
                <c:pt idx="2051">
                  <c:v>172.44217444078217</c:v>
                </c:pt>
                <c:pt idx="2052">
                  <c:v>173.6735177325659</c:v>
                </c:pt>
                <c:pt idx="2053">
                  <c:v>174.16454140918668</c:v>
                </c:pt>
                <c:pt idx="2054">
                  <c:v>174.06735752903629</c:v>
                </c:pt>
                <c:pt idx="2055">
                  <c:v>172.62122634901917</c:v>
                </c:pt>
                <c:pt idx="2056">
                  <c:v>172.07058356079386</c:v>
                </c:pt>
                <c:pt idx="2057">
                  <c:v>171.43936015516422</c:v>
                </c:pt>
                <c:pt idx="2058">
                  <c:v>171.88181205475888</c:v>
                </c:pt>
                <c:pt idx="2059">
                  <c:v>172.16843181341071</c:v>
                </c:pt>
                <c:pt idx="2060">
                  <c:v>172.67130632211482</c:v>
                </c:pt>
                <c:pt idx="2061">
                  <c:v>173.80038968614804</c:v>
                </c:pt>
                <c:pt idx="2062">
                  <c:v>173.72357855076496</c:v>
                </c:pt>
                <c:pt idx="2063">
                  <c:v>174.24604751054275</c:v>
                </c:pt>
                <c:pt idx="2064">
                  <c:v>173.98463357951726</c:v>
                </c:pt>
                <c:pt idx="2065">
                  <c:v>175.77198504688042</c:v>
                </c:pt>
                <c:pt idx="2066">
                  <c:v>176.84251088384192</c:v>
                </c:pt>
                <c:pt idx="2067">
                  <c:v>177.54062016395628</c:v>
                </c:pt>
                <c:pt idx="2068">
                  <c:v>177.07384255382667</c:v>
                </c:pt>
                <c:pt idx="2069">
                  <c:v>177.34976480680123</c:v>
                </c:pt>
                <c:pt idx="2070">
                  <c:v>178.21367039122143</c:v>
                </c:pt>
                <c:pt idx="2071">
                  <c:v>177.29712716415585</c:v>
                </c:pt>
                <c:pt idx="2072">
                  <c:v>191.51409474015207</c:v>
                </c:pt>
                <c:pt idx="2073">
                  <c:v>191.05079390162967</c:v>
                </c:pt>
                <c:pt idx="2074">
                  <c:v>190.51186106259647</c:v>
                </c:pt>
                <c:pt idx="2075">
                  <c:v>189.82942841006826</c:v>
                </c:pt>
                <c:pt idx="2076">
                  <c:v>188.60112567393026</c:v>
                </c:pt>
                <c:pt idx="2077">
                  <c:v>188.06921983303778</c:v>
                </c:pt>
                <c:pt idx="2078">
                  <c:v>187.92647536133489</c:v>
                </c:pt>
                <c:pt idx="2079">
                  <c:v>188.08210602451911</c:v>
                </c:pt>
                <c:pt idx="2080">
                  <c:v>185.73021169904942</c:v>
                </c:pt>
                <c:pt idx="2081">
                  <c:v>185.85689835051772</c:v>
                </c:pt>
                <c:pt idx="2082">
                  <c:v>185.64900186749441</c:v>
                </c:pt>
                <c:pt idx="2083">
                  <c:v>186.38783606307854</c:v>
                </c:pt>
                <c:pt idx="2084">
                  <c:v>186.02683512673644</c:v>
                </c:pt>
                <c:pt idx="2085">
                  <c:v>185.37953343104377</c:v>
                </c:pt>
                <c:pt idx="2086">
                  <c:v>184.26531150872208</c:v>
                </c:pt>
                <c:pt idx="2087">
                  <c:v>183.6604793843124</c:v>
                </c:pt>
                <c:pt idx="2088">
                  <c:v>183.558584885871</c:v>
                </c:pt>
                <c:pt idx="2089">
                  <c:v>184.02036798154015</c:v>
                </c:pt>
                <c:pt idx="2090">
                  <c:v>183.2937604400114</c:v>
                </c:pt>
                <c:pt idx="2091">
                  <c:v>182.78780144687471</c:v>
                </c:pt>
                <c:pt idx="2092">
                  <c:v>183.32890148151705</c:v>
                </c:pt>
                <c:pt idx="2093">
                  <c:v>183.59663737164081</c:v>
                </c:pt>
                <c:pt idx="2094">
                  <c:v>182.62723938000104</c:v>
                </c:pt>
                <c:pt idx="2095">
                  <c:v>183.86185713656923</c:v>
                </c:pt>
                <c:pt idx="2096">
                  <c:v>184.78161132260146</c:v>
                </c:pt>
                <c:pt idx="2097">
                  <c:v>185.64937802569</c:v>
                </c:pt>
                <c:pt idx="2098">
                  <c:v>185.30632175136222</c:v>
                </c:pt>
                <c:pt idx="2099">
                  <c:v>182.42247116164941</c:v>
                </c:pt>
                <c:pt idx="2100">
                  <c:v>181.69289671017091</c:v>
                </c:pt>
                <c:pt idx="2101">
                  <c:v>187.55145471658983</c:v>
                </c:pt>
                <c:pt idx="2102">
                  <c:v>187.70009266951175</c:v>
                </c:pt>
                <c:pt idx="2103">
                  <c:v>190.6275887030437</c:v>
                </c:pt>
                <c:pt idx="2104">
                  <c:v>189.17963882625668</c:v>
                </c:pt>
                <c:pt idx="2105">
                  <c:v>185.52362924854299</c:v>
                </c:pt>
                <c:pt idx="2106">
                  <c:v>185.36192761394554</c:v>
                </c:pt>
                <c:pt idx="2107">
                  <c:v>184.1524781685998</c:v>
                </c:pt>
                <c:pt idx="2108">
                  <c:v>184.35664029827709</c:v>
                </c:pt>
                <c:pt idx="2109">
                  <c:v>184.78789306362015</c:v>
                </c:pt>
                <c:pt idx="2110">
                  <c:v>184.75631493606843</c:v>
                </c:pt>
                <c:pt idx="2111">
                  <c:v>184.65395855973546</c:v>
                </c:pt>
                <c:pt idx="2112">
                  <c:v>184.93392009544758</c:v>
                </c:pt>
                <c:pt idx="2113">
                  <c:v>185.6899567213251</c:v>
                </c:pt>
                <c:pt idx="2114">
                  <c:v>184.55977480006899</c:v>
                </c:pt>
                <c:pt idx="2115">
                  <c:v>185.00397325644713</c:v>
                </c:pt>
                <c:pt idx="2116">
                  <c:v>184.51635525286056</c:v>
                </c:pt>
                <c:pt idx="2117">
                  <c:v>184.67005873558458</c:v>
                </c:pt>
                <c:pt idx="2118">
                  <c:v>183.43090186899468</c:v>
                </c:pt>
                <c:pt idx="2119">
                  <c:v>183.38541698134534</c:v>
                </c:pt>
                <c:pt idx="2120">
                  <c:v>183.70416516681206</c:v>
                </c:pt>
                <c:pt idx="2121">
                  <c:v>182.36287176969782</c:v>
                </c:pt>
                <c:pt idx="2122">
                  <c:v>181.62049583796698</c:v>
                </c:pt>
                <c:pt idx="2123">
                  <c:v>181.53979629072009</c:v>
                </c:pt>
                <c:pt idx="2124">
                  <c:v>182.94136979501897</c:v>
                </c:pt>
                <c:pt idx="2125">
                  <c:v>181.75659753746075</c:v>
                </c:pt>
                <c:pt idx="2126">
                  <c:v>182.55719832060555</c:v>
                </c:pt>
                <c:pt idx="2127">
                  <c:v>182.24790653031181</c:v>
                </c:pt>
                <c:pt idx="2128">
                  <c:v>182.96863874302775</c:v>
                </c:pt>
                <c:pt idx="2129">
                  <c:v>183.80410424771688</c:v>
                </c:pt>
                <c:pt idx="2130">
                  <c:v>183.31179687252376</c:v>
                </c:pt>
                <c:pt idx="2131">
                  <c:v>183.38063180537262</c:v>
                </c:pt>
                <c:pt idx="2132">
                  <c:v>182.83008041789236</c:v>
                </c:pt>
                <c:pt idx="2133">
                  <c:v>183.1108971336308</c:v>
                </c:pt>
                <c:pt idx="2134">
                  <c:v>183.9218094919749</c:v>
                </c:pt>
                <c:pt idx="2135">
                  <c:v>183.88776767951248</c:v>
                </c:pt>
                <c:pt idx="2136">
                  <c:v>184.68461696537207</c:v>
                </c:pt>
                <c:pt idx="2137">
                  <c:v>184.84186117577573</c:v>
                </c:pt>
                <c:pt idx="2138">
                  <c:v>187.82326582190962</c:v>
                </c:pt>
                <c:pt idx="2139">
                  <c:v>187.96830858993323</c:v>
                </c:pt>
                <c:pt idx="2140">
                  <c:v>188.37907233099028</c:v>
                </c:pt>
                <c:pt idx="2141">
                  <c:v>188.69474368360292</c:v>
                </c:pt>
                <c:pt idx="2142">
                  <c:v>190.18591141419597</c:v>
                </c:pt>
                <c:pt idx="2143">
                  <c:v>192.39562096715451</c:v>
                </c:pt>
                <c:pt idx="2144">
                  <c:v>192.00853199767488</c:v>
                </c:pt>
                <c:pt idx="2145">
                  <c:v>191.2161199666688</c:v>
                </c:pt>
                <c:pt idx="2146">
                  <c:v>191.13626450631108</c:v>
                </c:pt>
                <c:pt idx="2147">
                  <c:v>190.74557530959805</c:v>
                </c:pt>
                <c:pt idx="2148">
                  <c:v>191.84851248605372</c:v>
                </c:pt>
                <c:pt idx="2149">
                  <c:v>191.39217309531625</c:v>
                </c:pt>
                <c:pt idx="2150">
                  <c:v>190.23286765521604</c:v>
                </c:pt>
                <c:pt idx="2151">
                  <c:v>189.55148683378152</c:v>
                </c:pt>
                <c:pt idx="2152">
                  <c:v>188.66875548869959</c:v>
                </c:pt>
                <c:pt idx="2153">
                  <c:v>187.6929496976646</c:v>
                </c:pt>
                <c:pt idx="2154">
                  <c:v>187.05642246352983</c:v>
                </c:pt>
                <c:pt idx="2155">
                  <c:v>186.47814630095132</c:v>
                </c:pt>
                <c:pt idx="2156">
                  <c:v>185.22991625665307</c:v>
                </c:pt>
                <c:pt idx="2157">
                  <c:v>185.94291453585274</c:v>
                </c:pt>
                <c:pt idx="2158">
                  <c:v>185.50183627641024</c:v>
                </c:pt>
                <c:pt idx="2159">
                  <c:v>184.3464668830585</c:v>
                </c:pt>
                <c:pt idx="2160">
                  <c:v>182.95888485008624</c:v>
                </c:pt>
                <c:pt idx="2161">
                  <c:v>185.58194687892205</c:v>
                </c:pt>
                <c:pt idx="2162">
                  <c:v>185.6952753763473</c:v>
                </c:pt>
                <c:pt idx="2163">
                  <c:v>184.72657020154492</c:v>
                </c:pt>
                <c:pt idx="2164">
                  <c:v>177.00254285676746</c:v>
                </c:pt>
                <c:pt idx="2165">
                  <c:v>177.03472505605944</c:v>
                </c:pt>
                <c:pt idx="2166">
                  <c:v>176.94550093715878</c:v>
                </c:pt>
                <c:pt idx="2167">
                  <c:v>176.60026334868371</c:v>
                </c:pt>
                <c:pt idx="2168">
                  <c:v>176.68165571276796</c:v>
                </c:pt>
                <c:pt idx="2169">
                  <c:v>177.32988620657881</c:v>
                </c:pt>
                <c:pt idx="2170">
                  <c:v>177.12815145699977</c:v>
                </c:pt>
                <c:pt idx="2171">
                  <c:v>177.52140720225873</c:v>
                </c:pt>
                <c:pt idx="2172">
                  <c:v>174.73437045418009</c:v>
                </c:pt>
                <c:pt idx="2173">
                  <c:v>173.77727576008866</c:v>
                </c:pt>
                <c:pt idx="2174">
                  <c:v>174.44988796085244</c:v>
                </c:pt>
                <c:pt idx="2175">
                  <c:v>174.16232157540165</c:v>
                </c:pt>
                <c:pt idx="2176">
                  <c:v>174.84997707858579</c:v>
                </c:pt>
                <c:pt idx="2177">
                  <c:v>174.49801301513961</c:v>
                </c:pt>
                <c:pt idx="2178">
                  <c:v>174.48450762491282</c:v>
                </c:pt>
                <c:pt idx="2179">
                  <c:v>173.15332915193054</c:v>
                </c:pt>
                <c:pt idx="2180">
                  <c:v>172.67899770122915</c:v>
                </c:pt>
                <c:pt idx="2181">
                  <c:v>172.65773215734376</c:v>
                </c:pt>
                <c:pt idx="2182">
                  <c:v>172.94942821520937</c:v>
                </c:pt>
                <c:pt idx="2183">
                  <c:v>173.7434225309575</c:v>
                </c:pt>
                <c:pt idx="2184">
                  <c:v>172.9238333224408</c:v>
                </c:pt>
                <c:pt idx="2185">
                  <c:v>172.79139740053617</c:v>
                </c:pt>
                <c:pt idx="2186">
                  <c:v>173.14236913244235</c:v>
                </c:pt>
                <c:pt idx="2187">
                  <c:v>172.3862972102194</c:v>
                </c:pt>
                <c:pt idx="2188">
                  <c:v>170.64381748326264</c:v>
                </c:pt>
                <c:pt idx="2189">
                  <c:v>170.45137676566765</c:v>
                </c:pt>
                <c:pt idx="2190">
                  <c:v>170.58461744424793</c:v>
                </c:pt>
                <c:pt idx="2191">
                  <c:v>170.75462178775643</c:v>
                </c:pt>
                <c:pt idx="2192">
                  <c:v>170.5094473216287</c:v>
                </c:pt>
                <c:pt idx="2193">
                  <c:v>169.83312396226015</c:v>
                </c:pt>
                <c:pt idx="2194">
                  <c:v>169.80131187036162</c:v>
                </c:pt>
                <c:pt idx="2195">
                  <c:v>169.5675361068723</c:v>
                </c:pt>
                <c:pt idx="2196">
                  <c:v>169.58553220070425</c:v>
                </c:pt>
                <c:pt idx="2197">
                  <c:v>169.16859159919775</c:v>
                </c:pt>
                <c:pt idx="2198">
                  <c:v>169.73188597584362</c:v>
                </c:pt>
                <c:pt idx="2199">
                  <c:v>169.08590940580495</c:v>
                </c:pt>
                <c:pt idx="2200">
                  <c:v>169.51199075230966</c:v>
                </c:pt>
                <c:pt idx="2201">
                  <c:v>169.16185503955654</c:v>
                </c:pt>
                <c:pt idx="2202">
                  <c:v>169.32022268221175</c:v>
                </c:pt>
                <c:pt idx="2203">
                  <c:v>169.34256022653108</c:v>
                </c:pt>
                <c:pt idx="2204">
                  <c:v>168.64701750284482</c:v>
                </c:pt>
                <c:pt idx="2205">
                  <c:v>173.15128801469791</c:v>
                </c:pt>
                <c:pt idx="2206">
                  <c:v>173.62068907017684</c:v>
                </c:pt>
                <c:pt idx="2207">
                  <c:v>172.92119214733592</c:v>
                </c:pt>
                <c:pt idx="2208">
                  <c:v>173.06913829188753</c:v>
                </c:pt>
                <c:pt idx="2209">
                  <c:v>174.95415172094167</c:v>
                </c:pt>
                <c:pt idx="2210">
                  <c:v>174.8388557043757</c:v>
                </c:pt>
                <c:pt idx="2211">
                  <c:v>174.5816986332095</c:v>
                </c:pt>
                <c:pt idx="2212">
                  <c:v>173.01096285535721</c:v>
                </c:pt>
                <c:pt idx="2213">
                  <c:v>174.37976118176098</c:v>
                </c:pt>
                <c:pt idx="2214">
                  <c:v>175.22961751071358</c:v>
                </c:pt>
                <c:pt idx="2215">
                  <c:v>175.1950361683997</c:v>
                </c:pt>
                <c:pt idx="2216">
                  <c:v>174.71475879619462</c:v>
                </c:pt>
                <c:pt idx="2217">
                  <c:v>173.74174141644824</c:v>
                </c:pt>
                <c:pt idx="2218">
                  <c:v>164.20275682901726</c:v>
                </c:pt>
                <c:pt idx="2219">
                  <c:v>164.67830852480336</c:v>
                </c:pt>
                <c:pt idx="2220">
                  <c:v>164.76181060187704</c:v>
                </c:pt>
                <c:pt idx="2221">
                  <c:v>165.1102641916539</c:v>
                </c:pt>
                <c:pt idx="2222">
                  <c:v>164.78490449645545</c:v>
                </c:pt>
                <c:pt idx="2223">
                  <c:v>163.90780241423539</c:v>
                </c:pt>
                <c:pt idx="2224">
                  <c:v>163.61614366964926</c:v>
                </c:pt>
                <c:pt idx="2225">
                  <c:v>163.08516158453989</c:v>
                </c:pt>
                <c:pt idx="2226">
                  <c:v>163.03750244201231</c:v>
                </c:pt>
                <c:pt idx="2227">
                  <c:v>162.97819449702732</c:v>
                </c:pt>
                <c:pt idx="2228">
                  <c:v>164.01339798661144</c:v>
                </c:pt>
                <c:pt idx="2229">
                  <c:v>165.14763394525642</c:v>
                </c:pt>
                <c:pt idx="2230">
                  <c:v>163.60383633823287</c:v>
                </c:pt>
                <c:pt idx="2231">
                  <c:v>163.31193253616277</c:v>
                </c:pt>
                <c:pt idx="2232">
                  <c:v>162.86636155618112</c:v>
                </c:pt>
                <c:pt idx="2233">
                  <c:v>162.56236320923418</c:v>
                </c:pt>
                <c:pt idx="2234">
                  <c:v>161.78461933091995</c:v>
                </c:pt>
                <c:pt idx="2235">
                  <c:v>162.30046634311083</c:v>
                </c:pt>
                <c:pt idx="2236">
                  <c:v>162.45463775452848</c:v>
                </c:pt>
                <c:pt idx="2237">
                  <c:v>163.37178606180132</c:v>
                </c:pt>
                <c:pt idx="2238">
                  <c:v>163.75391539051515</c:v>
                </c:pt>
                <c:pt idx="2239">
                  <c:v>163.3066360674149</c:v>
                </c:pt>
                <c:pt idx="2240">
                  <c:v>164.01790482568873</c:v>
                </c:pt>
                <c:pt idx="2241">
                  <c:v>162.89505345114401</c:v>
                </c:pt>
                <c:pt idx="2242">
                  <c:v>162.87980643838719</c:v>
                </c:pt>
                <c:pt idx="2243">
                  <c:v>162.38509487783713</c:v>
                </c:pt>
                <c:pt idx="2244">
                  <c:v>162.21524482978145</c:v>
                </c:pt>
                <c:pt idx="2245">
                  <c:v>162.10989229795535</c:v>
                </c:pt>
                <c:pt idx="2246">
                  <c:v>161.9882499984819</c:v>
                </c:pt>
                <c:pt idx="2247">
                  <c:v>161.490401097057</c:v>
                </c:pt>
                <c:pt idx="2248">
                  <c:v>161.72697333957103</c:v>
                </c:pt>
                <c:pt idx="2249">
                  <c:v>162.69841952771247</c:v>
                </c:pt>
                <c:pt idx="2250">
                  <c:v>162.16184549302071</c:v>
                </c:pt>
                <c:pt idx="2251">
                  <c:v>162.03290088391219</c:v>
                </c:pt>
                <c:pt idx="2252">
                  <c:v>162.84860951136608</c:v>
                </c:pt>
                <c:pt idx="2253">
                  <c:v>162.94335700409235</c:v>
                </c:pt>
                <c:pt idx="2254">
                  <c:v>163.69050601019174</c:v>
                </c:pt>
                <c:pt idx="2255">
                  <c:v>163.53026665276195</c:v>
                </c:pt>
                <c:pt idx="2256">
                  <c:v>163.05170165754356</c:v>
                </c:pt>
                <c:pt idx="2257">
                  <c:v>162.88720556085542</c:v>
                </c:pt>
                <c:pt idx="2258">
                  <c:v>162.50764580608859</c:v>
                </c:pt>
                <c:pt idx="2259">
                  <c:v>162.75130757169808</c:v>
                </c:pt>
                <c:pt idx="2260">
                  <c:v>162.57446481338013</c:v>
                </c:pt>
                <c:pt idx="2261">
                  <c:v>162.82562957356009</c:v>
                </c:pt>
                <c:pt idx="2262">
                  <c:v>162.94237475722252</c:v>
                </c:pt>
                <c:pt idx="2263">
                  <c:v>163.84470263328473</c:v>
                </c:pt>
                <c:pt idx="2264">
                  <c:v>163.31174092743049</c:v>
                </c:pt>
                <c:pt idx="2265">
                  <c:v>162.24999458608644</c:v>
                </c:pt>
                <c:pt idx="2266">
                  <c:v>161.46306659869251</c:v>
                </c:pt>
                <c:pt idx="2267">
                  <c:v>161.29859067134461</c:v>
                </c:pt>
                <c:pt idx="2268">
                  <c:v>160.64479848196171</c:v>
                </c:pt>
                <c:pt idx="2269">
                  <c:v>160.23898833086841</c:v>
                </c:pt>
                <c:pt idx="2270">
                  <c:v>159.60635176246655</c:v>
                </c:pt>
                <c:pt idx="2271">
                  <c:v>161.91485679473817</c:v>
                </c:pt>
                <c:pt idx="2272">
                  <c:v>161.79728668505976</c:v>
                </c:pt>
                <c:pt idx="2273">
                  <c:v>161.60673986851359</c:v>
                </c:pt>
                <c:pt idx="2274">
                  <c:v>161.87891906429292</c:v>
                </c:pt>
                <c:pt idx="2275">
                  <c:v>162.25193689355191</c:v>
                </c:pt>
                <c:pt idx="2276">
                  <c:v>162.77472417572048</c:v>
                </c:pt>
                <c:pt idx="2277">
                  <c:v>162.78182882582112</c:v>
                </c:pt>
                <c:pt idx="2278">
                  <c:v>162.96941276628559</c:v>
                </c:pt>
                <c:pt idx="2279">
                  <c:v>162.34429532792637</c:v>
                </c:pt>
                <c:pt idx="2280">
                  <c:v>162.75982609254987</c:v>
                </c:pt>
                <c:pt idx="2281">
                  <c:v>163.50847670603034</c:v>
                </c:pt>
              </c:numCache>
            </c:numRef>
          </c:val>
          <c:smooth val="0"/>
        </c:ser>
        <c:ser>
          <c:idx val="1"/>
          <c:order val="1"/>
          <c:tx>
            <c:strRef>
              <c:f>Indices!$C$1</c:f>
              <c:strCache>
                <c:ptCount val="1"/>
                <c:pt idx="0">
                  <c:v>Bienes Raíces</c:v>
                </c:pt>
              </c:strCache>
            </c:strRef>
          </c:tx>
          <c:spPr>
            <a:ln w="31750" cap="rnd">
              <a:solidFill>
                <a:srgbClr val="7030A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Indices!$C$2:$C$2283</c:f>
              <c:numCache>
                <c:formatCode>General</c:formatCode>
                <c:ptCount val="2282"/>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100.14114318053198</c:v>
                </c:pt>
                <c:pt idx="598" formatCode="_(* #,##0.00_);_(* \(#,##0.00\);_(* &quot;-&quot;??_);_(@_)">
                  <c:v>98.311284663271081</c:v>
                </c:pt>
                <c:pt idx="599" formatCode="_(* #,##0.00_);_(* \(#,##0.00\);_(* &quot;-&quot;??_);_(@_)">
                  <c:v>98.339219015280136</c:v>
                </c:pt>
                <c:pt idx="600" formatCode="_(* #,##0.00_);_(* \(#,##0.00\);_(* &quot;-&quot;??_);_(@_)">
                  <c:v>98.745376344086026</c:v>
                </c:pt>
                <c:pt idx="601" formatCode="_(* #,##0.00_);_(* \(#,##0.00\);_(* &quot;-&quot;??_);_(@_)">
                  <c:v>98.568851160158459</c:v>
                </c:pt>
                <c:pt idx="602" formatCode="_(* #,##0.00_);_(* \(#,##0.00\);_(* &quot;-&quot;??_);_(@_)">
                  <c:v>98.847855121675167</c:v>
                </c:pt>
                <c:pt idx="603" formatCode="_(* #,##0.00_);_(* \(#,##0.00\);_(* &quot;-&quot;??_);_(@_)">
                  <c:v>99.022433503112623</c:v>
                </c:pt>
                <c:pt idx="604" formatCode="_(* #,##0.00_);_(* \(#,##0.00\);_(* &quot;-&quot;??_);_(@_)">
                  <c:v>98.786146010186769</c:v>
                </c:pt>
                <c:pt idx="605" formatCode="_(* #,##0.00_);_(* \(#,##0.00\);_(* &quot;-&quot;??_);_(@_)">
                  <c:v>98.602150537634415</c:v>
                </c:pt>
                <c:pt idx="606" formatCode="_(* #,##0.00_);_(* \(#,##0.00\);_(* &quot;-&quot;??_);_(@_)">
                  <c:v>98.49188455008489</c:v>
                </c:pt>
                <c:pt idx="607" formatCode="_(* #,##0.00_);_(* \(#,##0.00\);_(* &quot;-&quot;??_);_(@_)">
                  <c:v>98.511375212224124</c:v>
                </c:pt>
                <c:pt idx="608" formatCode="_(* #,##0.00_);_(* \(#,##0.00\);_(* &quot;-&quot;??_);_(@_)">
                  <c:v>98.592574985851726</c:v>
                </c:pt>
                <c:pt idx="609" formatCode="_(* #,##0.00_);_(* \(#,##0.00\);_(* &quot;-&quot;??_);_(@_)">
                  <c:v>98.661595925297121</c:v>
                </c:pt>
                <c:pt idx="610" formatCode="_(* #,##0.00_);_(* \(#,##0.00\);_(* &quot;-&quot;??_);_(@_)">
                  <c:v>98.7614714204867</c:v>
                </c:pt>
                <c:pt idx="611" formatCode="_(* #,##0.00_);_(* \(#,##0.00\);_(* &quot;-&quot;??_);_(@_)">
                  <c:v>98.790379173740789</c:v>
                </c:pt>
                <c:pt idx="612" formatCode="_(* #,##0.00_);_(* \(#,##0.00\);_(* &quot;-&quot;??_);_(@_)">
                  <c:v>98.797849462365576</c:v>
                </c:pt>
                <c:pt idx="613" formatCode="_(* #,##0.00_);_(* \(#,##0.00\);_(* &quot;-&quot;??_);_(@_)">
                  <c:v>98.603463497453291</c:v>
                </c:pt>
                <c:pt idx="614" formatCode="_(* #,##0.00_);_(* \(#,##0.00\);_(* &quot;-&quot;??_);_(@_)">
                  <c:v>98.564165251839256</c:v>
                </c:pt>
                <c:pt idx="615" formatCode="_(* #,##0.00_);_(* \(#,##0.00\);_(* &quot;-&quot;??_);_(@_)">
                  <c:v>98.637894736842071</c:v>
                </c:pt>
                <c:pt idx="616" formatCode="_(* #,##0.00_);_(* \(#,##0.00\);_(* &quot;-&quot;??_);_(@_)">
                  <c:v>98.786327108092792</c:v>
                </c:pt>
                <c:pt idx="617" formatCode="_(* #,##0.00_);_(* \(#,##0.00\);_(* &quot;-&quot;??_);_(@_)">
                  <c:v>98.752552348613449</c:v>
                </c:pt>
                <c:pt idx="618" formatCode="_(* #,##0.00_);_(* \(#,##0.00\);_(* &quot;-&quot;??_);_(@_)">
                  <c:v>98.70675721561966</c:v>
                </c:pt>
                <c:pt idx="619" formatCode="_(* #,##0.00_);_(* \(#,##0.00\);_(* &quot;-&quot;??_);_(@_)">
                  <c:v>98.589020939445376</c:v>
                </c:pt>
                <c:pt idx="620" formatCode="_(* #,##0.00_);_(* \(#,##0.00\);_(* &quot;-&quot;??_);_(@_)">
                  <c:v>98.498404074702876</c:v>
                </c:pt>
                <c:pt idx="621" formatCode="_(* #,##0.00_);_(* \(#,##0.00\);_(* &quot;-&quot;??_);_(@_)">
                  <c:v>98.48996038483304</c:v>
                </c:pt>
                <c:pt idx="622" formatCode="_(* #,##0.00_);_(* \(#,##0.00\);_(* &quot;-&quot;??_);_(@_)">
                  <c:v>98.534623655913975</c:v>
                </c:pt>
                <c:pt idx="623" formatCode="_(* #,##0.00_);_(* \(#,##0.00\);_(* &quot;-&quot;??_);_(@_)">
                  <c:v>98.585942275042441</c:v>
                </c:pt>
                <c:pt idx="624" formatCode="_(* #,##0.00_);_(* \(#,##0.00\);_(* &quot;-&quot;??_);_(@_)">
                  <c:v>98.566293152235417</c:v>
                </c:pt>
                <c:pt idx="625" formatCode="_(* #,##0.00_);_(* \(#,##0.00\);_(* &quot;-&quot;??_);_(@_)">
                  <c:v>98.569054895302756</c:v>
                </c:pt>
                <c:pt idx="626" formatCode="_(* #,##0.00_);_(* \(#,##0.00\);_(* &quot;-&quot;??_);_(@_)">
                  <c:v>98.639049235993184</c:v>
                </c:pt>
                <c:pt idx="627" formatCode="_(* #,##0.00_);_(* \(#,##0.00\);_(* &quot;-&quot;??_);_(@_)">
                  <c:v>98.560452744765115</c:v>
                </c:pt>
                <c:pt idx="628" formatCode="_(* #,##0.00_);_(* \(#,##0.00\);_(* &quot;-&quot;??_);_(@_)">
                  <c:v>98.312959818902073</c:v>
                </c:pt>
                <c:pt idx="629" formatCode="_(* #,##0.00_);_(* \(#,##0.00\);_(* &quot;-&quot;??_);_(@_)">
                  <c:v>98.329688737973939</c:v>
                </c:pt>
                <c:pt idx="630" formatCode="_(* #,##0.00_);_(* \(#,##0.00\);_(* &quot;-&quot;??_);_(@_)">
                  <c:v>98.179309564233137</c:v>
                </c:pt>
                <c:pt idx="631" formatCode="_(* #,##0.00_);_(* \(#,##0.00\);_(* &quot;-&quot;??_);_(@_)">
                  <c:v>98.234363327673989</c:v>
                </c:pt>
                <c:pt idx="632" formatCode="_(* #,##0.00_);_(* \(#,##0.00\);_(* &quot;-&quot;??_);_(@_)">
                  <c:v>98.275291454442524</c:v>
                </c:pt>
                <c:pt idx="633" formatCode="_(* #,##0.00_);_(* \(#,##0.00\);_(* &quot;-&quot;??_);_(@_)">
                  <c:v>98.322874929258603</c:v>
                </c:pt>
                <c:pt idx="634" formatCode="_(* #,##0.00_);_(* \(#,##0.00\);_(* &quot;-&quot;??_);_(@_)">
                  <c:v>98.153820033955824</c:v>
                </c:pt>
                <c:pt idx="635" formatCode="_(* #,##0.00_);_(* \(#,##0.00\);_(* &quot;-&quot;??_);_(@_)">
                  <c:v>97.842829654782079</c:v>
                </c:pt>
                <c:pt idx="636" formatCode="_(* #,##0.00_);_(* \(#,##0.00\);_(* &quot;-&quot;??_);_(@_)">
                  <c:v>97.916559139784923</c:v>
                </c:pt>
                <c:pt idx="637" formatCode="_(* #,##0.00_);_(* \(#,##0.00\);_(* &quot;-&quot;??_);_(@_)">
                  <c:v>97.886519524617981</c:v>
                </c:pt>
                <c:pt idx="638" formatCode="_(* #,##0.00_);_(* \(#,##0.00\);_(* &quot;-&quot;??_);_(@_)">
                  <c:v>97.732405206564778</c:v>
                </c:pt>
                <c:pt idx="639" formatCode="_(* #,##0.00_);_(* \(#,##0.00\);_(* &quot;-&quot;??_);_(@_)">
                  <c:v>98.074272778720967</c:v>
                </c:pt>
                <c:pt idx="640" formatCode="_(* #,##0.00_);_(* \(#,##0.00\);_(* &quot;-&quot;??_);_(@_)">
                  <c:v>98.210526315789437</c:v>
                </c:pt>
                <c:pt idx="641" formatCode="_(* #,##0.00_);_(* \(#,##0.00\);_(* &quot;-&quot;??_);_(@_)">
                  <c:v>98.254374646293101</c:v>
                </c:pt>
                <c:pt idx="642" formatCode="_(* #,##0.00_);_(* \(#,##0.00\);_(* &quot;-&quot;??_);_(@_)">
                  <c:v>98.146870401810929</c:v>
                </c:pt>
                <c:pt idx="643" formatCode="_(* #,##0.00_);_(* \(#,##0.00\);_(* &quot;-&quot;??_);_(@_)">
                  <c:v>98.159864176570395</c:v>
                </c:pt>
                <c:pt idx="644" formatCode="_(* #,##0.00_);_(* \(#,##0.00\);_(* &quot;-&quot;??_);_(@_)">
                  <c:v>98.256004527447587</c:v>
                </c:pt>
                <c:pt idx="645" formatCode="_(* #,##0.00_);_(* \(#,##0.00\);_(* &quot;-&quot;??_);_(@_)">
                  <c:v>98.135506508205921</c:v>
                </c:pt>
                <c:pt idx="646" formatCode="_(* #,##0.00_);_(* \(#,##0.00\);_(* &quot;-&quot;??_);_(@_)">
                  <c:v>98.135506508205921</c:v>
                </c:pt>
                <c:pt idx="647" formatCode="_(* #,##0.00_);_(* \(#,##0.00\);_(* &quot;-&quot;??_);_(@_)">
                  <c:v>98.365953593661487</c:v>
                </c:pt>
                <c:pt idx="648" formatCode="_(* #,##0.00_);_(* \(#,##0.00\);_(* &quot;-&quot;??_);_(@_)">
                  <c:v>98.450888511601505</c:v>
                </c:pt>
                <c:pt idx="649" formatCode="_(* #,##0.00_);_(* \(#,##0.00\);_(* &quot;-&quot;??_);_(@_)">
                  <c:v>98.08760611205426</c:v>
                </c:pt>
                <c:pt idx="650" formatCode="_(* #,##0.00_);_(* \(#,##0.00\);_(* &quot;-&quot;??_);_(@_)">
                  <c:v>98.094102999434014</c:v>
                </c:pt>
                <c:pt idx="651" formatCode="_(* #,##0.00_);_(* \(#,##0.00\);_(* &quot;-&quot;??_);_(@_)">
                  <c:v>98.181799660441357</c:v>
                </c:pt>
                <c:pt idx="652" formatCode="_(* #,##0.00_);_(* \(#,##0.00\);_(* &quot;-&quot;??_);_(@_)">
                  <c:v>98.046202603282325</c:v>
                </c:pt>
                <c:pt idx="653" formatCode="_(* #,##0.00_);_(* \(#,##0.00\);_(* &quot;-&quot;??_);_(@_)">
                  <c:v>98.045229202037291</c:v>
                </c:pt>
                <c:pt idx="654" formatCode="_(* #,##0.00_);_(* \(#,##0.00\);_(* &quot;-&quot;??_);_(@_)">
                  <c:v>98.178720996038422</c:v>
                </c:pt>
                <c:pt idx="655" formatCode="_(* #,##0.00_);_(* \(#,##0.00\);_(* &quot;-&quot;??_);_(@_)">
                  <c:v>98.319683078664355</c:v>
                </c:pt>
                <c:pt idx="656" formatCode="_(* #,##0.00_);_(* \(#,##0.00\);_(* &quot;-&quot;??_);_(@_)">
                  <c:v>98.248556876061073</c:v>
                </c:pt>
                <c:pt idx="657" formatCode="_(* #,##0.00_);_(* \(#,##0.00\);_(* &quot;-&quot;??_);_(@_)">
                  <c:v>98.202761743067299</c:v>
                </c:pt>
                <c:pt idx="658" formatCode="_(* #,##0.00_);_(* \(#,##0.00\);_(* &quot;-&quot;??_);_(@_)">
                  <c:v>98.388545557441944</c:v>
                </c:pt>
                <c:pt idx="659" formatCode="_(* #,##0.00_);_(* \(#,##0.00\);_(* &quot;-&quot;??_);_(@_)">
                  <c:v>98.339015280135783</c:v>
                </c:pt>
                <c:pt idx="660" formatCode="_(* #,##0.00_);_(* \(#,##0.00\);_(* &quot;-&quot;??_);_(@_)">
                  <c:v>98.217543859649084</c:v>
                </c:pt>
                <c:pt idx="661" formatCode="_(* #,##0.00_);_(* \(#,##0.00\);_(* &quot;-&quot;??_);_(@_)">
                  <c:v>98.139920769666062</c:v>
                </c:pt>
                <c:pt idx="662" formatCode="_(* #,##0.00_);_(* \(#,##0.00\);_(* &quot;-&quot;??_);_(@_)">
                  <c:v>98.247266553480443</c:v>
                </c:pt>
                <c:pt idx="663" formatCode="_(* #,##0.00_);_(* \(#,##0.00\);_(* &quot;-&quot;??_);_(@_)">
                  <c:v>98.343406904357622</c:v>
                </c:pt>
                <c:pt idx="664" formatCode="_(* #,##0.00_);_(* \(#,##0.00\);_(* &quot;-&quot;??_);_(@_)">
                  <c:v>98.617860780984685</c:v>
                </c:pt>
                <c:pt idx="665" formatCode="_(* #,##0.00_);_(* \(#,##0.00\);_(* &quot;-&quot;??_);_(@_)">
                  <c:v>98.572065647990897</c:v>
                </c:pt>
                <c:pt idx="666" formatCode="_(* #,##0.00_);_(* \(#,##0.00\);_(* &quot;-&quot;??_);_(@_)">
                  <c:v>98.448647425014116</c:v>
                </c:pt>
                <c:pt idx="667" formatCode="_(* #,##0.00_);_(* \(#,##0.00\);_(* &quot;-&quot;??_);_(@_)">
                  <c:v>98.402852292020341</c:v>
                </c:pt>
                <c:pt idx="668" formatCode="_(* #,##0.00_);_(* \(#,##0.00\);_(* &quot;-&quot;??_);_(@_)">
                  <c:v>98.368262591963742</c:v>
                </c:pt>
                <c:pt idx="669" formatCode="_(* #,##0.00_);_(* \(#,##0.00\);_(* &quot;-&quot;??_);_(@_)">
                  <c:v>98.385964912280656</c:v>
                </c:pt>
                <c:pt idx="670" formatCode="_(* #,##0.00_);_(* \(#,##0.00\);_(* &quot;-&quot;??_);_(@_)">
                  <c:v>98.220645161290278</c:v>
                </c:pt>
                <c:pt idx="671" formatCode="_(* #,##0.00_);_(* \(#,##0.00\);_(* &quot;-&quot;??_);_(@_)">
                  <c:v>98.149518958686983</c:v>
                </c:pt>
                <c:pt idx="672" formatCode="_(* #,##0.00_);_(* \(#,##0.00\);_(* &quot;-&quot;??_);_(@_)">
                  <c:v>98.178426711941086</c:v>
                </c:pt>
                <c:pt idx="673" formatCode="_(* #,##0.00_);_(* \(#,##0.00\);_(* &quot;-&quot;??_);_(@_)">
                  <c:v>98.203599320882802</c:v>
                </c:pt>
                <c:pt idx="674" formatCode="_(* #,##0.00_);_(* \(#,##0.00\);_(* &quot;-&quot;??_);_(@_)">
                  <c:v>98.333355970571546</c:v>
                </c:pt>
                <c:pt idx="675" formatCode="_(* #,##0.00_);_(* \(#,##0.00\);_(* &quot;-&quot;??_);_(@_)">
                  <c:v>98.073684210526267</c:v>
                </c:pt>
                <c:pt idx="676" formatCode="_(* #,##0.00_);_(* \(#,##0.00\);_(* &quot;-&quot;??_);_(@_)">
                  <c:v>97.99606112054326</c:v>
                </c:pt>
                <c:pt idx="677" formatCode="_(* #,##0.00_);_(* \(#,##0.00\);_(* &quot;-&quot;??_);_(@_)">
                  <c:v>97.942795698924684</c:v>
                </c:pt>
                <c:pt idx="678" formatCode="_(* #,##0.00_);_(* \(#,##0.00\);_(* &quot;-&quot;??_);_(@_)">
                  <c:v>98.16188873541509</c:v>
                </c:pt>
                <c:pt idx="679" formatCode="_(* #,##0.00_);_(* \(#,##0.00\);_(* &quot;-&quot;??_);_(@_)">
                  <c:v>98.287880733016181</c:v>
                </c:pt>
                <c:pt idx="680" formatCode="_(* #,##0.00_);_(* \(#,##0.00\);_(* &quot;-&quot;??_);_(@_)">
                  <c:v>98.338739224605106</c:v>
                </c:pt>
                <c:pt idx="681" formatCode="_(* #,##0.00_);_(* \(#,##0.00\);_(* &quot;-&quot;??_);_(@_)">
                  <c:v>101.04365517675436</c:v>
                </c:pt>
                <c:pt idx="682" formatCode="_(* #,##0.00_);_(* \(#,##0.00\);_(* &quot;-&quot;??_);_(@_)">
                  <c:v>100.87387540030903</c:v>
                </c:pt>
                <c:pt idx="683" formatCode="_(* #,##0.00_);_(* \(#,##0.00\);_(* &quot;-&quot;??_);_(@_)">
                  <c:v>100.90363579627028</c:v>
                </c:pt>
                <c:pt idx="684" formatCode="_(* #,##0.00_);_(* \(#,##0.00\);_(* &quot;-&quot;??_);_(@_)">
                  <c:v>100.80581260704153</c:v>
                </c:pt>
                <c:pt idx="685" formatCode="_(* #,##0.00_);_(* \(#,##0.00\);_(* &quot;-&quot;??_);_(@_)">
                  <c:v>100.80812106978394</c:v>
                </c:pt>
                <c:pt idx="686" formatCode="_(* #,##0.00_);_(* \(#,##0.00\);_(* &quot;-&quot;??_);_(@_)">
                  <c:v>100.82617505836906</c:v>
                </c:pt>
                <c:pt idx="687" formatCode="_(* #,##0.00_);_(* \(#,##0.00\);_(* &quot;-&quot;??_);_(@_)">
                  <c:v>100.8465437660788</c:v>
                </c:pt>
                <c:pt idx="688" formatCode="_(* #,##0.00_);_(* \(#,##0.00\);_(* &quot;-&quot;??_);_(@_)">
                  <c:v>100.74872057685005</c:v>
                </c:pt>
                <c:pt idx="689" formatCode="_(* #,##0.00_);_(* \(#,##0.00\);_(* &quot;-&quot;??_);_(@_)">
                  <c:v>100.72131499967627</c:v>
                </c:pt>
                <c:pt idx="690" formatCode="_(* #,##0.00_);_(* \(#,##0.00\);_(* &quot;-&quot;??_);_(@_)">
                  <c:v>100.57961757589533</c:v>
                </c:pt>
                <c:pt idx="691" formatCode="_(* #,##0.00_);_(* \(#,##0.00\);_(* &quot;-&quot;??_);_(@_)">
                  <c:v>100.60360209814729</c:v>
                </c:pt>
                <c:pt idx="692" formatCode="_(* #,##0.00_);_(* \(#,##0.00\);_(* &quot;-&quot;??_);_(@_)">
                  <c:v>100.56523305035073</c:v>
                </c:pt>
                <c:pt idx="693" formatCode="_(* #,##0.00_);_(* \(#,##0.00\);_(* &quot;-&quot;??_);_(@_)">
                  <c:v>100.50815478716184</c:v>
                </c:pt>
                <c:pt idx="694" formatCode="_(* #,##0.00_);_(* \(#,##0.00\);_(* &quot;-&quot;??_);_(@_)">
                  <c:v>100.49562391892854</c:v>
                </c:pt>
                <c:pt idx="695" formatCode="_(* #,##0.00_);_(* \(#,##0.00\);_(* &quot;-&quot;??_);_(@_)">
                  <c:v>100.45876297825136</c:v>
                </c:pt>
                <c:pt idx="696" formatCode="_(* #,##0.00_);_(* \(#,##0.00\);_(* &quot;-&quot;??_);_(@_)">
                  <c:v>100.41557603406801</c:v>
                </c:pt>
                <c:pt idx="697" formatCode="_(* #,##0.00_);_(* \(#,##0.00\);_(* &quot;-&quot;??_);_(@_)">
                  <c:v>100.58224763299737</c:v>
                </c:pt>
                <c:pt idx="698" formatCode="_(* #,##0.00_);_(* \(#,##0.00\);_(* &quot;-&quot;??_);_(@_)">
                  <c:v>100.57316455254424</c:v>
                </c:pt>
                <c:pt idx="699" formatCode="_(* #,##0.00_);_(* \(#,##0.00\);_(* &quot;-&quot;??_);_(@_)">
                  <c:v>100.47446261091444</c:v>
                </c:pt>
                <c:pt idx="700" formatCode="_(* #,##0.00_);_(* \(#,##0.00\);_(* &quot;-&quot;??_);_(@_)">
                  <c:v>100.44335766962766</c:v>
                </c:pt>
                <c:pt idx="701" formatCode="_(* #,##0.00_);_(* \(#,##0.00\);_(* &quot;-&quot;??_);_(@_)">
                  <c:v>100.50974232547753</c:v>
                </c:pt>
                <c:pt idx="702" formatCode="_(* #,##0.00_);_(* \(#,##0.00\);_(* &quot;-&quot;??_);_(@_)">
                  <c:v>100.34526298256749</c:v>
                </c:pt>
                <c:pt idx="703" formatCode="_(* #,##0.00_);_(* \(#,##0.00\);_(* &quot;-&quot;??_);_(@_)">
                  <c:v>100.33137242006038</c:v>
                </c:pt>
                <c:pt idx="704" formatCode="_(* #,##0.00_);_(* \(#,##0.00\);_(* &quot;-&quot;??_);_(@_)">
                  <c:v>100.24373096833511</c:v>
                </c:pt>
                <c:pt idx="705" formatCode="_(* #,##0.00_);_(* \(#,##0.00\);_(* &quot;-&quot;??_);_(@_)">
                  <c:v>100.25261288843635</c:v>
                </c:pt>
                <c:pt idx="706" formatCode="_(* #,##0.00_);_(* \(#,##0.00\);_(* &quot;-&quot;??_);_(@_)">
                  <c:v>100.16625253533201</c:v>
                </c:pt>
                <c:pt idx="707" formatCode="_(* #,##0.00_);_(* \(#,##0.00\);_(* &quot;-&quot;??_);_(@_)">
                  <c:v>100.1881033580668</c:v>
                </c:pt>
                <c:pt idx="708" formatCode="_(* #,##0.00_);_(* \(#,##0.00\);_(* &quot;-&quot;??_);_(@_)">
                  <c:v>100.06997472590011</c:v>
                </c:pt>
                <c:pt idx="709" formatCode="_(* #,##0.00_);_(* \(#,##0.00\);_(* &quot;-&quot;??_);_(@_)">
                  <c:v>100.13517485713463</c:v>
                </c:pt>
                <c:pt idx="710" formatCode="_(* #,##0.00_);_(* \(#,##0.00\);_(* &quot;-&quot;??_);_(@_)">
                  <c:v>100.15200089939475</c:v>
                </c:pt>
                <c:pt idx="711" formatCode="_(* #,##0.00_);_(* \(#,##0.00\);_(* &quot;-&quot;??_);_(@_)">
                  <c:v>100.43020859890517</c:v>
                </c:pt>
                <c:pt idx="712" formatCode="_(* #,##0.00_);_(* \(#,##0.00\);_(* &quot;-&quot;??_);_(@_)">
                  <c:v>100.41026773413925</c:v>
                </c:pt>
                <c:pt idx="713" formatCode="_(* #,##0.00_);_(* \(#,##0.00\);_(* &quot;-&quot;??_);_(@_)">
                  <c:v>100.4232490758456</c:v>
                </c:pt>
                <c:pt idx="714" formatCode="_(* #,##0.00_);_(* \(#,##0.00\);_(* &quot;-&quot;??_);_(@_)">
                  <c:v>100.4640585349326</c:v>
                </c:pt>
                <c:pt idx="715" formatCode="_(* #,##0.00_);_(* \(#,##0.00\);_(* &quot;-&quot;??_);_(@_)">
                  <c:v>100.50516219090986</c:v>
                </c:pt>
                <c:pt idx="716" formatCode="_(* #,##0.00_);_(* \(#,##0.00\);_(* &quot;-&quot;??_);_(@_)">
                  <c:v>100.41093567861977</c:v>
                </c:pt>
                <c:pt idx="717" formatCode="_(* #,##0.00_);_(* \(#,##0.00\);_(* &quot;-&quot;??_);_(@_)">
                  <c:v>100.64194251977759</c:v>
                </c:pt>
                <c:pt idx="718" formatCode="_(* #,##0.00_);_(* \(#,##0.00\);_(* &quot;-&quot;??_);_(@_)">
                  <c:v>100.67371139050579</c:v>
                </c:pt>
                <c:pt idx="719" formatCode="_(* #,##0.00_);_(* \(#,##0.00\);_(* &quot;-&quot;??_);_(@_)">
                  <c:v>100.74590473468162</c:v>
                </c:pt>
                <c:pt idx="720" formatCode="_(* #,##0.00_);_(* \(#,##0.00\);_(* &quot;-&quot;??_);_(@_)">
                  <c:v>100.77001869203279</c:v>
                </c:pt>
                <c:pt idx="721" formatCode="_(* #,##0.00_);_(* \(#,##0.00\);_(* &quot;-&quot;??_);_(@_)">
                  <c:v>100.78188482576171</c:v>
                </c:pt>
                <c:pt idx="722" formatCode="_(* #,##0.00_);_(* \(#,##0.00\);_(* &quot;-&quot;??_);_(@_)">
                  <c:v>100.65666504283566</c:v>
                </c:pt>
                <c:pt idx="723" formatCode="_(* #,##0.00_);_(* \(#,##0.00\);_(* &quot;-&quot;??_);_(@_)">
                  <c:v>100.64849959907558</c:v>
                </c:pt>
                <c:pt idx="724" formatCode="_(* #,##0.00_);_(* \(#,##0.00\);_(* &quot;-&quot;??_);_(@_)">
                  <c:v>100.74098529729045</c:v>
                </c:pt>
                <c:pt idx="725" formatCode="_(* #,##0.00_);_(* \(#,##0.00\);_(* &quot;-&quot;??_);_(@_)">
                  <c:v>100.76428171689169</c:v>
                </c:pt>
                <c:pt idx="726" formatCode="_(* #,##0.00_);_(* \(#,##0.00\);_(* &quot;-&quot;??_);_(@_)">
                  <c:v>100.75240748030321</c:v>
                </c:pt>
                <c:pt idx="727" formatCode="_(* #,##0.00_);_(* \(#,##0.00\);_(* &quot;-&quot;??_);_(@_)">
                  <c:v>100.69221517240368</c:v>
                </c:pt>
                <c:pt idx="728" formatCode="_(* #,##0.00_);_(* \(#,##0.00\);_(* &quot;-&quot;??_);_(@_)">
                  <c:v>100.63513414818625</c:v>
                </c:pt>
                <c:pt idx="729" formatCode="_(* #,##0.00_);_(* \(#,##0.00\);_(* &quot;-&quot;??_);_(@_)">
                  <c:v>100.55693442274483</c:v>
                </c:pt>
                <c:pt idx="730" formatCode="_(* #,##0.00_);_(* \(#,##0.00\);_(* &quot;-&quot;??_);_(@_)">
                  <c:v>100.54437515785588</c:v>
                </c:pt>
                <c:pt idx="731" formatCode="_(* #,##0.00_);_(* \(#,##0.00\);_(* &quot;-&quot;??_);_(@_)">
                  <c:v>100.60320136607889</c:v>
                </c:pt>
                <c:pt idx="732" formatCode="_(* #,##0.00_);_(* \(#,##0.00\);_(* &quot;-&quot;??_);_(@_)">
                  <c:v>100.74398364078093</c:v>
                </c:pt>
                <c:pt idx="733" formatCode="_(* #,##0.00_);_(* \(#,##0.00\);_(* &quot;-&quot;??_);_(@_)">
                  <c:v>100.74813815165267</c:v>
                </c:pt>
                <c:pt idx="734" formatCode="_(* #,##0.00_);_(* \(#,##0.00\);_(* &quot;-&quot;??_);_(@_)">
                  <c:v>98.228324590866009</c:v>
                </c:pt>
                <c:pt idx="735" formatCode="_(* #,##0.00_);_(* \(#,##0.00\);_(* &quot;-&quot;??_);_(@_)">
                  <c:v>98.401882212593733</c:v>
                </c:pt>
                <c:pt idx="736" formatCode="_(* #,##0.00_);_(* \(#,##0.00\);_(* &quot;-&quot;??_);_(@_)">
                  <c:v>98.565483836971367</c:v>
                </c:pt>
                <c:pt idx="737" formatCode="_(* #,##0.00_);_(* \(#,##0.00\);_(* &quot;-&quot;??_);_(@_)">
                  <c:v>98.565297163283546</c:v>
                </c:pt>
                <c:pt idx="738" formatCode="_(* #,##0.00_);_(* \(#,##0.00\);_(* &quot;-&quot;??_);_(@_)">
                  <c:v>98.724270017902299</c:v>
                </c:pt>
                <c:pt idx="739" formatCode="_(* #,##0.00_);_(* \(#,##0.00\);_(* &quot;-&quot;??_);_(@_)">
                  <c:v>98.730406358297202</c:v>
                </c:pt>
                <c:pt idx="740" formatCode="_(* #,##0.00_);_(* \(#,##0.00\);_(* &quot;-&quot;??_);_(@_)">
                  <c:v>98.595484408055256</c:v>
                </c:pt>
                <c:pt idx="741" formatCode="_(* #,##0.00_);_(* \(#,##0.00\);_(* &quot;-&quot;??_);_(@_)">
                  <c:v>98.753129131997369</c:v>
                </c:pt>
                <c:pt idx="742" formatCode="_(* #,##0.00_);_(* \(#,##0.00\);_(* &quot;-&quot;??_);_(@_)">
                  <c:v>98.831018990524598</c:v>
                </c:pt>
                <c:pt idx="743" formatCode="_(* #,##0.00_);_(* \(#,##0.00\);_(* &quot;-&quot;??_);_(@_)">
                  <c:v>98.827825113735031</c:v>
                </c:pt>
                <c:pt idx="744" formatCode="_(* #,##0.00_);_(* \(#,##0.00\);_(* &quot;-&quot;??_);_(@_)">
                  <c:v>98.813236576870338</c:v>
                </c:pt>
                <c:pt idx="745" formatCode="_(* #,##0.00_);_(* \(#,##0.00\);_(* &quot;-&quot;??_);_(@_)">
                  <c:v>98.578147113686626</c:v>
                </c:pt>
                <c:pt idx="746" formatCode="_(* #,##0.00_);_(* \(#,##0.00\);_(* &quot;-&quot;??_);_(@_)">
                  <c:v>98.599607593124006</c:v>
                </c:pt>
                <c:pt idx="747" formatCode="_(* #,##0.00_);_(* \(#,##0.00\);_(* &quot;-&quot;??_);_(@_)">
                  <c:v>98.810679141331264</c:v>
                </c:pt>
                <c:pt idx="748" formatCode="_(* #,##0.00_);_(* \(#,##0.00\);_(* &quot;-&quot;??_);_(@_)">
                  <c:v>98.762305970141298</c:v>
                </c:pt>
                <c:pt idx="749" formatCode="_(* #,##0.00_);_(* \(#,##0.00\);_(* &quot;-&quot;??_);_(@_)">
                  <c:v>98.853362106123143</c:v>
                </c:pt>
                <c:pt idx="750" formatCode="_(* #,##0.00_);_(* \(#,##0.00\);_(* &quot;-&quot;??_);_(@_)">
                  <c:v>98.749116242989203</c:v>
                </c:pt>
                <c:pt idx="751" formatCode="_(* #,##0.00_);_(* \(#,##0.00\);_(* &quot;-&quot;??_);_(@_)">
                  <c:v>98.574025919240597</c:v>
                </c:pt>
                <c:pt idx="752" formatCode="_(* #,##0.00_);_(* \(#,##0.00\);_(* &quot;-&quot;??_);_(@_)">
                  <c:v>98.531307490567215</c:v>
                </c:pt>
                <c:pt idx="753" formatCode="_(* #,##0.00_);_(* \(#,##0.00\);_(* &quot;-&quot;??_);_(@_)">
                  <c:v>98.374923750394771</c:v>
                </c:pt>
                <c:pt idx="754" formatCode="_(* #,##0.00_);_(* \(#,##0.00\);_(* &quot;-&quot;??_);_(@_)">
                  <c:v>98.251404340110454</c:v>
                </c:pt>
                <c:pt idx="755" formatCode="_(* #,##0.00_);_(* \(#,##0.00\);_(* &quot;-&quot;??_);_(@_)">
                  <c:v>98.313310912767932</c:v>
                </c:pt>
                <c:pt idx="756" formatCode="_(* #,##0.00_);_(* \(#,##0.00\);_(* &quot;-&quot;??_);_(@_)">
                  <c:v>98.391346833734417</c:v>
                </c:pt>
                <c:pt idx="757" formatCode="_(* #,##0.00_);_(* \(#,##0.00\);_(* &quot;-&quot;??_);_(@_)">
                  <c:v>98.239216073487199</c:v>
                </c:pt>
                <c:pt idx="758" formatCode="_(* #,##0.00_);_(* \(#,##0.00\);_(* &quot;-&quot;??_);_(@_)">
                  <c:v>98.386059861598483</c:v>
                </c:pt>
                <c:pt idx="759" formatCode="_(* #,##0.00_);_(* \(#,##0.00\);_(* &quot;-&quot;??_);_(@_)">
                  <c:v>98.579307803154421</c:v>
                </c:pt>
                <c:pt idx="760" formatCode="_(* #,##0.00_);_(* \(#,##0.00\);_(* &quot;-&quot;??_);_(@_)">
                  <c:v>98.705696673557242</c:v>
                </c:pt>
                <c:pt idx="761" formatCode="_(* #,##0.00_);_(* \(#,##0.00\);_(* &quot;-&quot;??_);_(@_)">
                  <c:v>98.575232412507091</c:v>
                </c:pt>
                <c:pt idx="762" formatCode="_(* #,##0.00_);_(* \(#,##0.00\);_(* &quot;-&quot;??_);_(@_)">
                  <c:v>98.551712492334744</c:v>
                </c:pt>
                <c:pt idx="763" formatCode="_(* #,##0.00_);_(* \(#,##0.00\);_(* &quot;-&quot;??_);_(@_)">
                  <c:v>98.611875050785841</c:v>
                </c:pt>
                <c:pt idx="764" formatCode="_(* #,##0.00_);_(* \(#,##0.00\);_(* &quot;-&quot;??_);_(@_)">
                  <c:v>98.757787850975149</c:v>
                </c:pt>
                <c:pt idx="765" formatCode="_(* #,##0.00_);_(* \(#,##0.00\);_(* &quot;-&quot;??_);_(@_)">
                  <c:v>98.584378325766167</c:v>
                </c:pt>
                <c:pt idx="766" formatCode="_(* #,##0.00_);_(* \(#,##0.00\);_(* &quot;-&quot;??_);_(@_)">
                  <c:v>98.527851081414084</c:v>
                </c:pt>
                <c:pt idx="767" formatCode="_(* #,##0.00_);_(* \(#,##0.00\);_(* &quot;-&quot;??_);_(@_)">
                  <c:v>98.443866399506419</c:v>
                </c:pt>
                <c:pt idx="768" formatCode="_(* #,##0.00_);_(* \(#,##0.00\);_(* &quot;-&quot;??_);_(@_)">
                  <c:v>98.514328798418333</c:v>
                </c:pt>
                <c:pt idx="769" formatCode="_(* #,##0.00_);_(* \(#,##0.00\);_(* &quot;-&quot;??_);_(@_)">
                  <c:v>98.57048904262939</c:v>
                </c:pt>
                <c:pt idx="770" formatCode="_(* #,##0.00_);_(* \(#,##0.00\);_(* &quot;-&quot;??_);_(@_)">
                  <c:v>98.485492223482893</c:v>
                </c:pt>
                <c:pt idx="771" formatCode="_(* #,##0.00_);_(* \(#,##0.00\);_(* &quot;-&quot;??_);_(@_)">
                  <c:v>98.564573773467487</c:v>
                </c:pt>
                <c:pt idx="772" formatCode="_(* #,##0.00_);_(* \(#,##0.00\);_(* &quot;-&quot;??_);_(@_)">
                  <c:v>98.631490452278072</c:v>
                </c:pt>
                <c:pt idx="773" formatCode="_(* #,##0.00_);_(* \(#,##0.00\);_(* &quot;-&quot;??_);_(@_)">
                  <c:v>98.798373274384772</c:v>
                </c:pt>
                <c:pt idx="774" formatCode="_(* #,##0.00_);_(* \(#,##0.00\);_(* &quot;-&quot;??_);_(@_)">
                  <c:v>98.966736227623343</c:v>
                </c:pt>
                <c:pt idx="775" formatCode="_(* #,##0.00_);_(* \(#,##0.00\);_(* &quot;-&quot;??_);_(@_)">
                  <c:v>99.003571525414259</c:v>
                </c:pt>
                <c:pt idx="776" formatCode="_(* #,##0.00_);_(* \(#,##0.00\);_(* &quot;-&quot;??_);_(@_)">
                  <c:v>99.010513848287218</c:v>
                </c:pt>
                <c:pt idx="777" formatCode="_(* #,##0.00_);_(* \(#,##0.00\);_(* &quot;-&quot;??_);_(@_)">
                  <c:v>99.227943803394126</c:v>
                </c:pt>
                <c:pt idx="778" formatCode="_(* #,##0.00_);_(* \(#,##0.00\);_(* &quot;-&quot;??_);_(@_)">
                  <c:v>99.308575348672051</c:v>
                </c:pt>
                <c:pt idx="779" formatCode="_(* #,##0.00_);_(* \(#,##0.00\);_(* &quot;-&quot;??_);_(@_)">
                  <c:v>99.723715089133535</c:v>
                </c:pt>
                <c:pt idx="780" formatCode="_(* #,##0.00_);_(* \(#,##0.00\);_(* &quot;-&quot;??_);_(@_)">
                  <c:v>99.973017098051102</c:v>
                </c:pt>
                <c:pt idx="781" formatCode="_(* #,##0.00_);_(* \(#,##0.00\);_(* &quot;-&quot;??_);_(@_)">
                  <c:v>99.884817141411517</c:v>
                </c:pt>
                <c:pt idx="782" formatCode="_(* #,##0.00_);_(* \(#,##0.00\);_(* &quot;-&quot;??_);_(@_)">
                  <c:v>100.02509536489694</c:v>
                </c:pt>
                <c:pt idx="783" formatCode="_(* #,##0.00_);_(* \(#,##0.00\);_(* &quot;-&quot;??_);_(@_)">
                  <c:v>99.87119835454989</c:v>
                </c:pt>
                <c:pt idx="784" formatCode="_(* #,##0.00_);_(* \(#,##0.00\);_(* &quot;-&quot;??_);_(@_)">
                  <c:v>99.766436266553669</c:v>
                </c:pt>
                <c:pt idx="785" formatCode="_(* #,##0.00_);_(* \(#,##0.00\);_(* &quot;-&quot;??_);_(@_)">
                  <c:v>99.814524598773403</c:v>
                </c:pt>
                <c:pt idx="786" formatCode="_(* #,##0.00_);_(* \(#,##0.00\);_(* &quot;-&quot;??_);_(@_)">
                  <c:v>99.630196405541781</c:v>
                </c:pt>
                <c:pt idx="787" formatCode="_(* #,##0.00_);_(* \(#,##0.00\);_(* &quot;-&quot;??_);_(@_)">
                  <c:v>100.03597336012842</c:v>
                </c:pt>
                <c:pt idx="788" formatCode="_(* #,##0.00_);_(* \(#,##0.00\);_(* &quot;-&quot;??_);_(@_)">
                  <c:v>99.805395905641817</c:v>
                </c:pt>
                <c:pt idx="789" formatCode="_(* #,##0.00_);_(* \(#,##0.00\);_(* &quot;-&quot;??_);_(@_)">
                  <c:v>99.921864496578763</c:v>
                </c:pt>
                <c:pt idx="790" formatCode="_(* #,##0.00_);_(* \(#,##0.00\);_(* &quot;-&quot;??_);_(@_)">
                  <c:v>100.00947552615067</c:v>
                </c:pt>
                <c:pt idx="791" formatCode="_(* #,##0.00_);_(* \(#,##0.00\);_(* &quot;-&quot;??_);_(@_)">
                  <c:v>100.1335060429449</c:v>
                </c:pt>
                <c:pt idx="792" formatCode="_(* #,##0.00_);_(* \(#,##0.00\);_(* &quot;-&quot;??_);_(@_)">
                  <c:v>100.20114966345091</c:v>
                </c:pt>
                <c:pt idx="793" formatCode="_(* #,##0.00_);_(* \(#,##0.00\);_(* &quot;-&quot;??_);_(@_)">
                  <c:v>100.36080933961411</c:v>
                </c:pt>
                <c:pt idx="794" formatCode="_(* #,##0.00_);_(* \(#,##0.00\);_(* &quot;-&quot;??_);_(@_)">
                  <c:v>100.20949257664805</c:v>
                </c:pt>
                <c:pt idx="795" formatCode="_(* #,##0.00_);_(* \(#,##0.00\);_(* &quot;-&quot;??_);_(@_)">
                  <c:v>100.35206134941788</c:v>
                </c:pt>
                <c:pt idx="796" formatCode="_(* #,##0.00_);_(* \(#,##0.00\);_(* &quot;-&quot;??_);_(@_)">
                  <c:v>100.09361850589843</c:v>
                </c:pt>
                <c:pt idx="797" formatCode="_(* #,##0.00_);_(* \(#,##0.00\);_(* &quot;-&quot;??_);_(@_)">
                  <c:v>99.931863184128659</c:v>
                </c:pt>
                <c:pt idx="798" formatCode="_(* #,##0.00_);_(* \(#,##0.00\);_(* &quot;-&quot;??_);_(@_)">
                  <c:v>100.17427322267874</c:v>
                </c:pt>
                <c:pt idx="799" formatCode="_(* #,##0.00_);_(* \(#,##0.00\);_(* &quot;-&quot;??_);_(@_)">
                  <c:v>100.49735309467009</c:v>
                </c:pt>
                <c:pt idx="800" formatCode="_(* #,##0.00_);_(* \(#,##0.00\);_(* &quot;-&quot;??_);_(@_)">
                  <c:v>100.45559247514592</c:v>
                </c:pt>
                <c:pt idx="801" formatCode="_(* #,##0.00_);_(* \(#,##0.00\);_(* &quot;-&quot;??_);_(@_)">
                  <c:v>100.37662985585926</c:v>
                </c:pt>
                <c:pt idx="802" formatCode="_(* #,##0.00_);_(* \(#,##0.00\);_(* &quot;-&quot;??_);_(@_)">
                  <c:v>100.44178001319186</c:v>
                </c:pt>
                <c:pt idx="803" formatCode="_(* #,##0.00_);_(* \(#,##0.00\);_(* &quot;-&quot;??_);_(@_)">
                  <c:v>100.73292454613384</c:v>
                </c:pt>
                <c:pt idx="804" formatCode="_(* #,##0.00_);_(* \(#,##0.00\);_(* &quot;-&quot;??_);_(@_)">
                  <c:v>101.0060740901795</c:v>
                </c:pt>
                <c:pt idx="805" formatCode="_(* #,##0.00_);_(* \(#,##0.00\);_(* &quot;-&quot;??_);_(@_)">
                  <c:v>101.26932019692545</c:v>
                </c:pt>
                <c:pt idx="806" formatCode="_(* #,##0.00_);_(* \(#,##0.00\);_(* &quot;-&quot;??_);_(@_)">
                  <c:v>101.40436762207656</c:v>
                </c:pt>
                <c:pt idx="807" formatCode="_(* #,##0.00_);_(* \(#,##0.00\);_(* &quot;-&quot;??_);_(@_)">
                  <c:v>101.33378685294603</c:v>
                </c:pt>
                <c:pt idx="808" formatCode="_(* #,##0.00_);_(* \(#,##0.00\);_(* &quot;-&quot;??_);_(@_)">
                  <c:v>101.87457360459162</c:v>
                </c:pt>
                <c:pt idx="809" formatCode="_(* #,##0.00_);_(* \(#,##0.00\);_(* &quot;-&quot;??_);_(@_)">
                  <c:v>101.84447013955027</c:v>
                </c:pt>
                <c:pt idx="810" formatCode="_(* #,##0.00_);_(* \(#,##0.00\);_(* &quot;-&quot;??_);_(@_)">
                  <c:v>102.31711698269399</c:v>
                </c:pt>
                <c:pt idx="811" formatCode="_(* #,##0.00_);_(* \(#,##0.00\);_(* &quot;-&quot;??_);_(@_)">
                  <c:v>103.27867214748289</c:v>
                </c:pt>
                <c:pt idx="812" formatCode="_(* #,##0.00_);_(* \(#,##0.00\);_(* &quot;-&quot;??_);_(@_)">
                  <c:v>103.08186746734079</c:v>
                </c:pt>
                <c:pt idx="813" formatCode="_(* #,##0.00_);_(* \(#,##0.00\);_(* &quot;-&quot;??_);_(@_)">
                  <c:v>102.8709238335834</c:v>
                </c:pt>
                <c:pt idx="814" formatCode="_(* #,##0.00_);_(* \(#,##0.00\);_(* &quot;-&quot;??_);_(@_)">
                  <c:v>102.23957564575552</c:v>
                </c:pt>
                <c:pt idx="815" formatCode="_(* #,##0.00_);_(* \(#,##0.00\);_(* &quot;-&quot;??_);_(@_)">
                  <c:v>102.40428977661986</c:v>
                </c:pt>
                <c:pt idx="816" formatCode="_(* #,##0.00_);_(* \(#,##0.00\);_(* &quot;-&quot;??_);_(@_)">
                  <c:v>102.48026224771569</c:v>
                </c:pt>
                <c:pt idx="817" formatCode="_(* #,##0.00_);_(* \(#,##0.00\);_(* &quot;-&quot;??_);_(@_)">
                  <c:v>103.17477281148429</c:v>
                </c:pt>
                <c:pt idx="818" formatCode="_(* #,##0.00_);_(* \(#,##0.00\);_(* &quot;-&quot;??_);_(@_)">
                  <c:v>103.37171497535518</c:v>
                </c:pt>
                <c:pt idx="819" formatCode="_(* #,##0.00_);_(* \(#,##0.00\);_(* &quot;-&quot;??_);_(@_)">
                  <c:v>103.51313729151312</c:v>
                </c:pt>
                <c:pt idx="820" formatCode="_(* #,##0.00_);_(* \(#,##0.00\);_(* &quot;-&quot;??_);_(@_)">
                  <c:v>102.97327099238028</c:v>
                </c:pt>
                <c:pt idx="821" formatCode="_(* #,##0.00_);_(* \(#,##0.00\);_(* &quot;-&quot;??_);_(@_)">
                  <c:v>102.74066663908937</c:v>
                </c:pt>
                <c:pt idx="822" formatCode="_(* #,##0.00_);_(* \(#,##0.00\);_(* &quot;-&quot;??_);_(@_)">
                  <c:v>102.36908914789522</c:v>
                </c:pt>
                <c:pt idx="823" formatCode="_(* #,##0.00_);_(* \(#,##0.00\);_(* &quot;-&quot;??_);_(@_)">
                  <c:v>102.30503081767577</c:v>
                </c:pt>
                <c:pt idx="824" formatCode="_(* #,##0.00_);_(* \(#,##0.00\);_(* &quot;-&quot;??_);_(@_)">
                  <c:v>102.40559207419591</c:v>
                </c:pt>
                <c:pt idx="825" formatCode="_(* #,##0.00_);_(* \(#,##0.00\);_(* &quot;-&quot;??_);_(@_)">
                  <c:v>102.22357354757369</c:v>
                </c:pt>
                <c:pt idx="826" formatCode="_(* #,##0.00_);_(* \(#,##0.00\);_(* &quot;-&quot;??_);_(@_)">
                  <c:v>102.48976925557704</c:v>
                </c:pt>
                <c:pt idx="827" formatCode="_(* #,##0.00_);_(* \(#,##0.00\);_(* &quot;-&quot;??_);_(@_)">
                  <c:v>102.34548190958033</c:v>
                </c:pt>
                <c:pt idx="828" formatCode="_(* #,##0.00_);_(* \(#,##0.00\);_(* &quot;-&quot;??_);_(@_)">
                  <c:v>102.39549805568578</c:v>
                </c:pt>
                <c:pt idx="829" formatCode="_(* #,##0.00_);_(* \(#,##0.00\);_(* &quot;-&quot;??_);_(@_)">
                  <c:v>102.67230105408136</c:v>
                </c:pt>
                <c:pt idx="830" formatCode="_(* #,##0.00_);_(* \(#,##0.00\);_(* &quot;-&quot;??_);_(@_)">
                  <c:v>102.55166971029787</c:v>
                </c:pt>
                <c:pt idx="831" formatCode="_(* #,##0.00_);_(* \(#,##0.00\);_(* &quot;-&quot;??_);_(@_)">
                  <c:v>103.08114925931177</c:v>
                </c:pt>
                <c:pt idx="832" formatCode="_(* #,##0.00_);_(* \(#,##0.00\);_(* &quot;-&quot;??_);_(@_)">
                  <c:v>102.99145073425142</c:v>
                </c:pt>
                <c:pt idx="833" formatCode="_(* #,##0.00_);_(* \(#,##0.00\);_(* &quot;-&quot;??_);_(@_)">
                  <c:v>102.7985354779364</c:v>
                </c:pt>
                <c:pt idx="834" formatCode="_(* #,##0.00_);_(* \(#,##0.00\);_(* &quot;-&quot;??_);_(@_)">
                  <c:v>102.72884847097239</c:v>
                </c:pt>
                <c:pt idx="835" formatCode="_(* #,##0.00_);_(* \(#,##0.00\);_(* &quot;-&quot;??_);_(@_)">
                  <c:v>102.81871243753527</c:v>
                </c:pt>
                <c:pt idx="836" formatCode="_(* #,##0.00_);_(* \(#,##0.00\);_(* &quot;-&quot;??_);_(@_)">
                  <c:v>102.29647940465701</c:v>
                </c:pt>
                <c:pt idx="837" formatCode="_(* #,##0.00_);_(* \(#,##0.00\);_(* &quot;-&quot;??_);_(@_)">
                  <c:v>102.32025050677456</c:v>
                </c:pt>
                <c:pt idx="838" formatCode="_(* #,##0.00_);_(* \(#,##0.00\);_(* &quot;-&quot;??_);_(@_)">
                  <c:v>102.44760887550997</c:v>
                </c:pt>
                <c:pt idx="839" formatCode="_(* #,##0.00_);_(* \(#,##0.00\);_(* &quot;-&quot;??_);_(@_)">
                  <c:v>103.12069430248208</c:v>
                </c:pt>
                <c:pt idx="840" formatCode="_(* #,##0.00_);_(* \(#,##0.00\);_(* &quot;-&quot;??_);_(@_)">
                  <c:v>102.7397052268046</c:v>
                </c:pt>
                <c:pt idx="841" formatCode="_(* #,##0.00_);_(* \(#,##0.00\);_(* &quot;-&quot;??_);_(@_)">
                  <c:v>102.86714983783052</c:v>
                </c:pt>
                <c:pt idx="842" formatCode="_(* #,##0.00_);_(* \(#,##0.00\);_(* &quot;-&quot;??_);_(@_)">
                  <c:v>102.83884377350635</c:v>
                </c:pt>
                <c:pt idx="843" formatCode="_(* #,##0.00_);_(* \(#,##0.00\);_(* &quot;-&quot;??_);_(@_)">
                  <c:v>102.72917030995544</c:v>
                </c:pt>
                <c:pt idx="844" formatCode="_(* #,##0.00_);_(* \(#,##0.00\);_(* &quot;-&quot;??_);_(@_)">
                  <c:v>102.9893526839774</c:v>
                </c:pt>
                <c:pt idx="845" formatCode="_(* #,##0.00_);_(* \(#,##0.00\);_(* &quot;-&quot;??_);_(@_)">
                  <c:v>103.06384140018385</c:v>
                </c:pt>
                <c:pt idx="846" formatCode="_(* #,##0.00_);_(* \(#,##0.00\);_(* &quot;-&quot;??_);_(@_)">
                  <c:v>102.78551087543508</c:v>
                </c:pt>
                <c:pt idx="847" formatCode="_(* #,##0.00_);_(* \(#,##0.00\);_(* &quot;-&quot;??_);_(@_)">
                  <c:v>102.96116437436402</c:v>
                </c:pt>
                <c:pt idx="848" formatCode="_(* #,##0.00_);_(* \(#,##0.00\);_(* &quot;-&quot;??_);_(@_)">
                  <c:v>103.06691276135744</c:v>
                </c:pt>
                <c:pt idx="849" formatCode="_(* #,##0.00_);_(* \(#,##0.00\);_(* &quot;-&quot;??_);_(@_)">
                  <c:v>103.10514162072606</c:v>
                </c:pt>
                <c:pt idx="850" formatCode="_(* #,##0.00_);_(* \(#,##0.00\);_(* &quot;-&quot;??_);_(@_)">
                  <c:v>103.20696335407398</c:v>
                </c:pt>
                <c:pt idx="851" formatCode="_(* #,##0.00_);_(* \(#,##0.00\);_(* &quot;-&quot;??_);_(@_)">
                  <c:v>103.35774638435211</c:v>
                </c:pt>
                <c:pt idx="852" formatCode="_(* #,##0.00_);_(* \(#,##0.00\);_(* &quot;-&quot;??_);_(@_)">
                  <c:v>103.86002967621198</c:v>
                </c:pt>
                <c:pt idx="853" formatCode="_(* #,##0.00_);_(* \(#,##0.00\);_(* &quot;-&quot;??_);_(@_)">
                  <c:v>104.13319251380344</c:v>
                </c:pt>
                <c:pt idx="854" formatCode="_(* #,##0.00_);_(* \(#,##0.00\);_(* &quot;-&quot;??_);_(@_)">
                  <c:v>104.22774435510296</c:v>
                </c:pt>
                <c:pt idx="855" formatCode="_(* #,##0.00_);_(* \(#,##0.00\);_(* &quot;-&quot;??_);_(@_)">
                  <c:v>104.37137816105452</c:v>
                </c:pt>
                <c:pt idx="856" formatCode="_(* #,##0.00_);_(* \(#,##0.00\);_(* &quot;-&quot;??_);_(@_)">
                  <c:v>103.99708048776581</c:v>
                </c:pt>
                <c:pt idx="857" formatCode="_(* #,##0.00_);_(* \(#,##0.00\);_(* &quot;-&quot;??_);_(@_)">
                  <c:v>103.85885794342586</c:v>
                </c:pt>
                <c:pt idx="858" formatCode="_(* #,##0.00_);_(* \(#,##0.00\);_(* &quot;-&quot;??_);_(@_)">
                  <c:v>103.2467735313765</c:v>
                </c:pt>
                <c:pt idx="859" formatCode="_(* #,##0.00_);_(* \(#,##0.00\);_(* &quot;-&quot;??_);_(@_)">
                  <c:v>103.21689613391753</c:v>
                </c:pt>
                <c:pt idx="860" formatCode="_(* #,##0.00_);_(* \(#,##0.00\);_(* &quot;-&quot;??_);_(@_)">
                  <c:v>103.16782326343427</c:v>
                </c:pt>
                <c:pt idx="861" formatCode="_(* #,##0.00_);_(* \(#,##0.00\);_(* &quot;-&quot;??_);_(@_)">
                  <c:v>103.04523866545898</c:v>
                </c:pt>
                <c:pt idx="862" formatCode="_(* #,##0.00_);_(* \(#,##0.00\);_(* &quot;-&quot;??_);_(@_)">
                  <c:v>103.08534235167403</c:v>
                </c:pt>
                <c:pt idx="863" formatCode="_(* #,##0.00_);_(* \(#,##0.00\);_(* &quot;-&quot;??_);_(@_)">
                  <c:v>103.11896987797738</c:v>
                </c:pt>
                <c:pt idx="864" formatCode="_(* #,##0.00_);_(* \(#,##0.00\);_(* &quot;-&quot;??_);_(@_)">
                  <c:v>103.38722343020743</c:v>
                </c:pt>
                <c:pt idx="865" formatCode="_(* #,##0.00_);_(* \(#,##0.00\);_(* &quot;-&quot;??_);_(@_)">
                  <c:v>103.51006167642953</c:v>
                </c:pt>
                <c:pt idx="866" formatCode="_(* #,##0.00_);_(* \(#,##0.00\);_(* &quot;-&quot;??_);_(@_)">
                  <c:v>103.62857192781701</c:v>
                </c:pt>
                <c:pt idx="867" formatCode="_(* #,##0.00_);_(* \(#,##0.00\);_(* &quot;-&quot;??_);_(@_)">
                  <c:v>103.94181742341992</c:v>
                </c:pt>
                <c:pt idx="868" formatCode="_(* #,##0.00_);_(* \(#,##0.00\);_(* &quot;-&quot;??_);_(@_)">
                  <c:v>103.73585330053336</c:v>
                </c:pt>
                <c:pt idx="869" formatCode="_(* #,##0.00_);_(* \(#,##0.00\);_(* &quot;-&quot;??_);_(@_)">
                  <c:v>103.80029986433341</c:v>
                </c:pt>
                <c:pt idx="870" formatCode="_(* #,##0.00_);_(* \(#,##0.00\);_(* &quot;-&quot;??_);_(@_)">
                  <c:v>103.8211478127578</c:v>
                </c:pt>
                <c:pt idx="871" formatCode="_(* #,##0.00_);_(* \(#,##0.00\);_(* &quot;-&quot;??_);_(@_)">
                  <c:v>103.68021598784038</c:v>
                </c:pt>
                <c:pt idx="872" formatCode="_(* #,##0.00_);_(* \(#,##0.00\);_(* &quot;-&quot;??_);_(@_)">
                  <c:v>103.83283125788054</c:v>
                </c:pt>
                <c:pt idx="873" formatCode="_(* #,##0.00_);_(* \(#,##0.00\);_(* &quot;-&quot;??_);_(@_)">
                  <c:v>103.77575425437908</c:v>
                </c:pt>
                <c:pt idx="874" formatCode="_(* #,##0.00_);_(* \(#,##0.00\);_(* &quot;-&quot;??_);_(@_)">
                  <c:v>103.80820300786402</c:v>
                </c:pt>
                <c:pt idx="875" formatCode="_(* #,##0.00_);_(* \(#,##0.00\);_(* &quot;-&quot;??_);_(@_)">
                  <c:v>103.86150696235465</c:v>
                </c:pt>
                <c:pt idx="876" formatCode="_(* #,##0.00_);_(* \(#,##0.00\);_(* &quot;-&quot;??_);_(@_)">
                  <c:v>104.08066018651741</c:v>
                </c:pt>
                <c:pt idx="877" formatCode="_(* #,##0.00_);_(* \(#,##0.00\);_(* &quot;-&quot;??_);_(@_)">
                  <c:v>104.13229052686734</c:v>
                </c:pt>
                <c:pt idx="878" formatCode="_(* #,##0.00_);_(* \(#,##0.00\);_(* &quot;-&quot;??_);_(@_)">
                  <c:v>104.11847324244418</c:v>
                </c:pt>
                <c:pt idx="879" formatCode="_(* #,##0.00_);_(* \(#,##0.00\);_(* &quot;-&quot;??_);_(@_)">
                  <c:v>104.08706459891405</c:v>
                </c:pt>
                <c:pt idx="880" formatCode="_(* #,##0.00_);_(* \(#,##0.00\);_(* &quot;-&quot;??_);_(@_)">
                  <c:v>104.0673664950791</c:v>
                </c:pt>
                <c:pt idx="881" formatCode="_(* #,##0.00_);_(* \(#,##0.00\);_(* &quot;-&quot;??_);_(@_)">
                  <c:v>103.63109190202431</c:v>
                </c:pt>
                <c:pt idx="882" formatCode="_(* #,##0.00_);_(* \(#,##0.00\);_(* &quot;-&quot;??_);_(@_)">
                  <c:v>103.68564763287318</c:v>
                </c:pt>
                <c:pt idx="883" formatCode="_(* #,##0.00_);_(* \(#,##0.00\);_(* &quot;-&quot;??_);_(@_)">
                  <c:v>103.74071234432809</c:v>
                </c:pt>
                <c:pt idx="884" formatCode="_(* #,##0.00_);_(* \(#,##0.00\);_(* &quot;-&quot;??_);_(@_)">
                  <c:v>103.73273691009798</c:v>
                </c:pt>
                <c:pt idx="885" formatCode="_(* #,##0.00_);_(* \(#,##0.00\);_(* &quot;-&quot;??_);_(@_)">
                  <c:v>103.77491620223299</c:v>
                </c:pt>
                <c:pt idx="886" formatCode="_(* #,##0.00_);_(* \(#,##0.00\);_(* &quot;-&quot;??_);_(@_)">
                  <c:v>103.5598476431195</c:v>
                </c:pt>
                <c:pt idx="887" formatCode="_(* #,##0.00_);_(* \(#,##0.00\);_(* &quot;-&quot;??_);_(@_)">
                  <c:v>103.63708814447952</c:v>
                </c:pt>
                <c:pt idx="888" formatCode="_(* #,##0.00_);_(* \(#,##0.00\);_(* &quot;-&quot;??_);_(@_)">
                  <c:v>103.53435148062108</c:v>
                </c:pt>
                <c:pt idx="889" formatCode="_(* #,##0.00_);_(* \(#,##0.00\);_(* &quot;-&quot;??_);_(@_)">
                  <c:v>103.60945099826473</c:v>
                </c:pt>
                <c:pt idx="890" formatCode="_(* #,##0.00_);_(* \(#,##0.00\);_(* &quot;-&quot;??_);_(@_)">
                  <c:v>103.45854348090828</c:v>
                </c:pt>
                <c:pt idx="891" formatCode="_(* #,##0.00_);_(* \(#,##0.00\);_(* &quot;-&quot;??_);_(@_)">
                  <c:v>103.32513687104996</c:v>
                </c:pt>
                <c:pt idx="892" formatCode="_(* #,##0.00_);_(* \(#,##0.00\);_(* &quot;-&quot;??_);_(@_)">
                  <c:v>103.08822533221391</c:v>
                </c:pt>
                <c:pt idx="893" formatCode="_(* #,##0.00_);_(* \(#,##0.00\);_(* &quot;-&quot;??_);_(@_)">
                  <c:v>102.9599989154915</c:v>
                </c:pt>
                <c:pt idx="894" formatCode="_(* #,##0.00_);_(* \(#,##0.00\);_(* &quot;-&quot;??_);_(@_)">
                  <c:v>102.93446995509865</c:v>
                </c:pt>
                <c:pt idx="895" formatCode="_(* #,##0.00_);_(* \(#,##0.00\);_(* &quot;-&quot;??_);_(@_)">
                  <c:v>102.78447821167728</c:v>
                </c:pt>
                <c:pt idx="896" formatCode="_(* #,##0.00_);_(* \(#,##0.00\);_(* &quot;-&quot;??_);_(@_)">
                  <c:v>102.85116831889583</c:v>
                </c:pt>
                <c:pt idx="897" formatCode="_(* #,##0.00_);_(* \(#,##0.00\);_(* &quot;-&quot;??_);_(@_)">
                  <c:v>102.78773925475069</c:v>
                </c:pt>
                <c:pt idx="898" formatCode="_(* #,##0.00_);_(* \(#,##0.00\);_(* &quot;-&quot;??_);_(@_)">
                  <c:v>102.4355592607475</c:v>
                </c:pt>
                <c:pt idx="899" formatCode="_(* #,##0.00_);_(* \(#,##0.00\);_(* &quot;-&quot;??_);_(@_)">
                  <c:v>102.49264312287151</c:v>
                </c:pt>
                <c:pt idx="900" formatCode="_(* #,##0.00_);_(* \(#,##0.00\);_(* &quot;-&quot;??_);_(@_)">
                  <c:v>102.59825125978598</c:v>
                </c:pt>
                <c:pt idx="901" formatCode="_(* #,##0.00_);_(* \(#,##0.00\);_(* &quot;-&quot;??_);_(@_)">
                  <c:v>102.60821003406978</c:v>
                </c:pt>
                <c:pt idx="902" formatCode="_(* #,##0.00_);_(* \(#,##0.00\);_(* &quot;-&quot;??_);_(@_)">
                  <c:v>102.4034463551494</c:v>
                </c:pt>
                <c:pt idx="903" formatCode="_(* #,##0.00_);_(* \(#,##0.00\);_(* &quot;-&quot;??_);_(@_)">
                  <c:v>102.25543566997834</c:v>
                </c:pt>
                <c:pt idx="904" formatCode="_(* #,##0.00_);_(* \(#,##0.00\);_(* &quot;-&quot;??_);_(@_)">
                  <c:v>102.1234428919048</c:v>
                </c:pt>
                <c:pt idx="905" formatCode="_(* #,##0.00_);_(* \(#,##0.00\);_(* &quot;-&quot;??_);_(@_)">
                  <c:v>102.0101827772754</c:v>
                </c:pt>
                <c:pt idx="906" formatCode="_(* #,##0.00_);_(* \(#,##0.00\);_(* &quot;-&quot;??_);_(@_)">
                  <c:v>102.08273979869493</c:v>
                </c:pt>
                <c:pt idx="907" formatCode="_(* #,##0.00_);_(* \(#,##0.00\);_(* &quot;-&quot;??_);_(@_)">
                  <c:v>102.15638411341807</c:v>
                </c:pt>
                <c:pt idx="908" formatCode="_(* #,##0.00_);_(* \(#,##0.00\);_(* &quot;-&quot;??_);_(@_)">
                  <c:v>102.29977220433437</c:v>
                </c:pt>
                <c:pt idx="909" formatCode="_(* #,##0.00_);_(* \(#,##0.00\);_(* &quot;-&quot;??_);_(@_)">
                  <c:v>102.22088724468308</c:v>
                </c:pt>
                <c:pt idx="910" formatCode="_(* #,##0.00_);_(* \(#,##0.00\);_(* &quot;-&quot;??_);_(@_)">
                  <c:v>102.29347574086027</c:v>
                </c:pt>
                <c:pt idx="911" formatCode="_(* #,##0.00_);_(* \(#,##0.00\);_(* &quot;-&quot;??_);_(@_)">
                  <c:v>102.28382948910047</c:v>
                </c:pt>
                <c:pt idx="912" formatCode="_(* #,##0.00_);_(* \(#,##0.00\);_(* &quot;-&quot;??_);_(@_)">
                  <c:v>102.50123113074181</c:v>
                </c:pt>
                <c:pt idx="913" formatCode="_(* #,##0.00_);_(* \(#,##0.00\);_(* &quot;-&quot;??_);_(@_)">
                  <c:v>102.351903861373</c:v>
                </c:pt>
                <c:pt idx="914" formatCode="_(* #,##0.00_);_(* \(#,##0.00\);_(* &quot;-&quot;??_);_(@_)">
                  <c:v>102.16523082238578</c:v>
                </c:pt>
                <c:pt idx="915" formatCode="_(* #,##0.00_);_(* \(#,##0.00\);_(* &quot;-&quot;??_);_(@_)">
                  <c:v>102.28364481635795</c:v>
                </c:pt>
                <c:pt idx="916" formatCode="_(* #,##0.00_);_(* \(#,##0.00\);_(* &quot;-&quot;??_);_(@_)">
                  <c:v>102.45132076978103</c:v>
                </c:pt>
                <c:pt idx="917" formatCode="_(* #,##0.00_);_(* \(#,##0.00\);_(* &quot;-&quot;??_);_(@_)">
                  <c:v>102.45846635081288</c:v>
                </c:pt>
                <c:pt idx="918" formatCode="_(* #,##0.00_);_(* \(#,##0.00\);_(* &quot;-&quot;??_);_(@_)">
                  <c:v>102.55218148307593</c:v>
                </c:pt>
                <c:pt idx="919" formatCode="_(* #,##0.00_);_(* \(#,##0.00\);_(* &quot;-&quot;??_);_(@_)">
                  <c:v>102.57608476553608</c:v>
                </c:pt>
                <c:pt idx="920" formatCode="_(* #,##0.00_);_(* \(#,##0.00\);_(* &quot;-&quot;??_);_(@_)">
                  <c:v>102.66274432955306</c:v>
                </c:pt>
                <c:pt idx="921" formatCode="_(* #,##0.00_);_(* \(#,##0.00\);_(* &quot;-&quot;??_);_(@_)">
                  <c:v>102.54678012742215</c:v>
                </c:pt>
                <c:pt idx="922" formatCode="_(* #,##0.00_);_(* \(#,##0.00\);_(* &quot;-&quot;??_);_(@_)">
                  <c:v>102.53143308222722</c:v>
                </c:pt>
                <c:pt idx="923" formatCode="_(* #,##0.00_);_(* \(#,##0.00\);_(* &quot;-&quot;??_);_(@_)">
                  <c:v>102.5490447188682</c:v>
                </c:pt>
                <c:pt idx="924" formatCode="_(* #,##0.00_);_(* \(#,##0.00\);_(* &quot;-&quot;??_);_(@_)">
                  <c:v>102.66550620376947</c:v>
                </c:pt>
                <c:pt idx="925" formatCode="_(* #,##0.00_);_(* \(#,##0.00\);_(* &quot;-&quot;??_);_(@_)">
                  <c:v>102.93275326123015</c:v>
                </c:pt>
                <c:pt idx="926" formatCode="_(* #,##0.00_);_(* \(#,##0.00\);_(* &quot;-&quot;??_);_(@_)">
                  <c:v>102.88473154296338</c:v>
                </c:pt>
                <c:pt idx="927" formatCode="_(* #,##0.00_);_(* \(#,##0.00\);_(* &quot;-&quot;??_);_(@_)">
                  <c:v>102.59819881366201</c:v>
                </c:pt>
                <c:pt idx="928" formatCode="_(* #,##0.00_);_(* \(#,##0.00\);_(* &quot;-&quot;??_);_(@_)">
                  <c:v>102.34505443143522</c:v>
                </c:pt>
                <c:pt idx="929" formatCode="_(* #,##0.00_);_(* \(#,##0.00\);_(* &quot;-&quot;??_);_(@_)">
                  <c:v>102.50403037178029</c:v>
                </c:pt>
                <c:pt idx="930" formatCode="_(* #,##0.00_);_(* \(#,##0.00\);_(* &quot;-&quot;??_);_(@_)">
                  <c:v>102.36466061533753</c:v>
                </c:pt>
                <c:pt idx="931" formatCode="_(* #,##0.00_);_(* \(#,##0.00\);_(* &quot;-&quot;??_);_(@_)">
                  <c:v>102.44144278538947</c:v>
                </c:pt>
                <c:pt idx="932" formatCode="_(* #,##0.00_);_(* \(#,##0.00\);_(* &quot;-&quot;??_);_(@_)">
                  <c:v>102.42595536272121</c:v>
                </c:pt>
                <c:pt idx="933" formatCode="_(* #,##0.00_);_(* \(#,##0.00\);_(* &quot;-&quot;??_);_(@_)">
                  <c:v>102.46955695191362</c:v>
                </c:pt>
                <c:pt idx="934" formatCode="_(* #,##0.00_);_(* \(#,##0.00\);_(* &quot;-&quot;??_);_(@_)">
                  <c:v>102.52618655494321</c:v>
                </c:pt>
                <c:pt idx="935" formatCode="_(* #,##0.00_);_(* \(#,##0.00\);_(* &quot;-&quot;??_);_(@_)">
                  <c:v>102.51541942131368</c:v>
                </c:pt>
                <c:pt idx="936" formatCode="_(* #,##0.00_);_(* \(#,##0.00\);_(* &quot;-&quot;??_);_(@_)">
                  <c:v>102.793405888536</c:v>
                </c:pt>
                <c:pt idx="937" formatCode="_(* #,##0.00_);_(* \(#,##0.00\);_(* &quot;-&quot;??_);_(@_)">
                  <c:v>102.85536071991486</c:v>
                </c:pt>
                <c:pt idx="938" formatCode="_(* #,##0.00_);_(* \(#,##0.00\);_(* &quot;-&quot;??_);_(@_)">
                  <c:v>102.63035498021149</c:v>
                </c:pt>
                <c:pt idx="939" formatCode="_(* #,##0.00_);_(* \(#,##0.00\);_(* &quot;-&quot;??_);_(@_)">
                  <c:v>102.63944251354225</c:v>
                </c:pt>
                <c:pt idx="940" formatCode="_(* #,##0.00_);_(* \(#,##0.00\);_(* &quot;-&quot;??_);_(@_)">
                  <c:v>102.89639964056391</c:v>
                </c:pt>
                <c:pt idx="941" formatCode="_(* #,##0.00_);_(* \(#,##0.00\);_(* &quot;-&quot;??_);_(@_)">
                  <c:v>102.98851018397453</c:v>
                </c:pt>
                <c:pt idx="942" formatCode="_(* #,##0.00_);_(* \(#,##0.00\);_(* &quot;-&quot;??_);_(@_)">
                  <c:v>102.94063160790874</c:v>
                </c:pt>
                <c:pt idx="943" formatCode="_(* #,##0.00_);_(* \(#,##0.00\);_(* &quot;-&quot;??_);_(@_)">
                  <c:v>102.89045240307088</c:v>
                </c:pt>
                <c:pt idx="944" formatCode="_(* #,##0.00_);_(* \(#,##0.00\);_(* &quot;-&quot;??_);_(@_)">
                  <c:v>102.86855451559403</c:v>
                </c:pt>
                <c:pt idx="945" formatCode="_(* #,##0.00_);_(* \(#,##0.00\);_(* &quot;-&quot;??_);_(@_)">
                  <c:v>102.99220699340611</c:v>
                </c:pt>
                <c:pt idx="946" formatCode="_(* #,##0.00_);_(* \(#,##0.00\);_(* &quot;-&quot;??_);_(@_)">
                  <c:v>103.2367380659674</c:v>
                </c:pt>
                <c:pt idx="947" formatCode="_(* #,##0.00_);_(* \(#,##0.00\);_(* &quot;-&quot;??_);_(@_)">
                  <c:v>103.51226017477715</c:v>
                </c:pt>
                <c:pt idx="948" formatCode="_(* #,##0.00_);_(* \(#,##0.00\);_(* &quot;-&quot;??_);_(@_)">
                  <c:v>103.48829785842966</c:v>
                </c:pt>
                <c:pt idx="949" formatCode="_(* #,##0.00_);_(* \(#,##0.00\);_(* &quot;-&quot;??_);_(@_)">
                  <c:v>103.41746761639854</c:v>
                </c:pt>
                <c:pt idx="950" formatCode="_(* #,##0.00_);_(* \(#,##0.00\);_(* &quot;-&quot;??_);_(@_)">
                  <c:v>103.52522835734599</c:v>
                </c:pt>
                <c:pt idx="951" formatCode="_(* #,##0.00_);_(* \(#,##0.00\);_(* &quot;-&quot;??_);_(@_)">
                  <c:v>103.62991467511516</c:v>
                </c:pt>
                <c:pt idx="952" formatCode="_(* #,##0.00_);_(* \(#,##0.00\);_(* &quot;-&quot;??_);_(@_)">
                  <c:v>103.4747416610184</c:v>
                </c:pt>
                <c:pt idx="953" formatCode="_(* #,##0.00_);_(* \(#,##0.00\);_(* &quot;-&quot;??_);_(@_)">
                  <c:v>103.55185775770317</c:v>
                </c:pt>
                <c:pt idx="954" formatCode="_(* #,##0.00_);_(* \(#,##0.00\);_(* &quot;-&quot;??_);_(@_)">
                  <c:v>103.69247382563258</c:v>
                </c:pt>
                <c:pt idx="955" formatCode="_(* #,##0.00_);_(* \(#,##0.00\);_(* &quot;-&quot;??_);_(@_)">
                  <c:v>103.71639102642925</c:v>
                </c:pt>
                <c:pt idx="956" formatCode="_(* #,##0.00_);_(* \(#,##0.00\);_(* &quot;-&quot;??_);_(@_)">
                  <c:v>103.8315749241948</c:v>
                </c:pt>
                <c:pt idx="957" formatCode="_(* #,##0.00_);_(* \(#,##0.00\);_(* &quot;-&quot;??_);_(@_)">
                  <c:v>103.77949327816125</c:v>
                </c:pt>
                <c:pt idx="958" formatCode="_(* #,##0.00_);_(* \(#,##0.00\);_(* &quot;-&quot;??_);_(@_)">
                  <c:v>103.79300843225947</c:v>
                </c:pt>
                <c:pt idx="959" formatCode="_(* #,##0.00_);_(* \(#,##0.00\);_(* &quot;-&quot;??_);_(@_)">
                  <c:v>103.85224386513707</c:v>
                </c:pt>
                <c:pt idx="960" formatCode="_(* #,##0.00_);_(* \(#,##0.00\);_(* &quot;-&quot;??_);_(@_)">
                  <c:v>103.6332817971614</c:v>
                </c:pt>
                <c:pt idx="961" formatCode="_(* #,##0.00_);_(* \(#,##0.00\);_(* &quot;-&quot;??_);_(@_)">
                  <c:v>103.61808946180795</c:v>
                </c:pt>
                <c:pt idx="962" formatCode="_(* #,##0.00_);_(* \(#,##0.00\);_(* &quot;-&quot;??_);_(@_)">
                  <c:v>103.61019800921625</c:v>
                </c:pt>
                <c:pt idx="963" formatCode="_(* #,##0.00_);_(* \(#,##0.00\);_(* &quot;-&quot;??_);_(@_)">
                  <c:v>103.64075384241779</c:v>
                </c:pt>
                <c:pt idx="964" formatCode="_(* #,##0.00_);_(* \(#,##0.00\);_(* &quot;-&quot;??_);_(@_)">
                  <c:v>103.83972477879868</c:v>
                </c:pt>
                <c:pt idx="965" formatCode="_(* #,##0.00_);_(* \(#,##0.00\);_(* &quot;-&quot;??_);_(@_)">
                  <c:v>103.88465644052771</c:v>
                </c:pt>
                <c:pt idx="966" formatCode="_(* #,##0.00_);_(* \(#,##0.00\);_(* &quot;-&quot;??_);_(@_)">
                  <c:v>104.11473661270037</c:v>
                </c:pt>
                <c:pt idx="967" formatCode="_(* #,##0.00_);_(* \(#,##0.00\);_(* &quot;-&quot;??_);_(@_)">
                  <c:v>104.3322326376905</c:v>
                </c:pt>
                <c:pt idx="968" formatCode="_(* #,##0.00_);_(* \(#,##0.00\);_(* &quot;-&quot;??_);_(@_)">
                  <c:v>104.26197166071719</c:v>
                </c:pt>
                <c:pt idx="969" formatCode="_(* #,##0.00_);_(* \(#,##0.00\);_(* &quot;-&quot;??_);_(@_)">
                  <c:v>104.32527714402677</c:v>
                </c:pt>
                <c:pt idx="970" formatCode="_(* #,##0.00_);_(* \(#,##0.00\);_(* &quot;-&quot;??_);_(@_)">
                  <c:v>104.54544918189346</c:v>
                </c:pt>
                <c:pt idx="971" formatCode="_(* #,##0.00_);_(* \(#,##0.00\);_(* &quot;-&quot;??_);_(@_)">
                  <c:v>104.64079686524732</c:v>
                </c:pt>
                <c:pt idx="972" formatCode="_(* #,##0.00_);_(* \(#,##0.00\);_(* &quot;-&quot;??_);_(@_)">
                  <c:v>104.70233879967988</c:v>
                </c:pt>
                <c:pt idx="973" formatCode="_(* #,##0.00_);_(* \(#,##0.00\);_(* &quot;-&quot;??_);_(@_)">
                  <c:v>104.74066027385811</c:v>
                </c:pt>
                <c:pt idx="974" formatCode="_(* #,##0.00_);_(* \(#,##0.00\);_(* &quot;-&quot;??_);_(@_)">
                  <c:v>104.72989747849408</c:v>
                </c:pt>
                <c:pt idx="975" formatCode="_(* #,##0.00_);_(* \(#,##0.00\);_(* &quot;-&quot;??_);_(@_)">
                  <c:v>104.75448462741754</c:v>
                </c:pt>
                <c:pt idx="976" formatCode="_(* #,##0.00_);_(* \(#,##0.00\);_(* &quot;-&quot;??_);_(@_)">
                  <c:v>104.70582127565014</c:v>
                </c:pt>
                <c:pt idx="977" formatCode="_(* #,##0.00_);_(* \(#,##0.00\);_(* &quot;-&quot;??_);_(@_)">
                  <c:v>105.03973003671629</c:v>
                </c:pt>
                <c:pt idx="978" formatCode="_(* #,##0.00_);_(* \(#,##0.00\);_(* &quot;-&quot;??_);_(@_)">
                  <c:v>105.01893090925833</c:v>
                </c:pt>
                <c:pt idx="979" formatCode="_(* #,##0.00_);_(* \(#,##0.00\);_(* &quot;-&quot;??_);_(@_)">
                  <c:v>104.8892090722894</c:v>
                </c:pt>
                <c:pt idx="980" formatCode="_(* #,##0.00_);_(* \(#,##0.00\);_(* &quot;-&quot;??_);_(@_)">
                  <c:v>104.82640509528866</c:v>
                </c:pt>
                <c:pt idx="981" formatCode="_(* #,##0.00_);_(* \(#,##0.00\);_(* &quot;-&quot;??_);_(@_)">
                  <c:v>104.82582424341307</c:v>
                </c:pt>
                <c:pt idx="982" formatCode="_(* #,##0.00_);_(* \(#,##0.00\);_(* &quot;-&quot;??_);_(@_)">
                  <c:v>104.99910198211764</c:v>
                </c:pt>
                <c:pt idx="983" formatCode="_(* #,##0.00_);_(* \(#,##0.00\);_(* &quot;-&quot;??_);_(@_)">
                  <c:v>105.24670608696063</c:v>
                </c:pt>
                <c:pt idx="984" formatCode="_(* #,##0.00_);_(* \(#,##0.00\);_(* &quot;-&quot;??_);_(@_)">
                  <c:v>104.52129712002944</c:v>
                </c:pt>
                <c:pt idx="985" formatCode="_(* #,##0.00_);_(* \(#,##0.00\);_(* &quot;-&quot;??_);_(@_)">
                  <c:v>104.29365803227854</c:v>
                </c:pt>
                <c:pt idx="986" formatCode="_(* #,##0.00_);_(* \(#,##0.00\);_(* &quot;-&quot;??_);_(@_)">
                  <c:v>104.2981392931774</c:v>
                </c:pt>
                <c:pt idx="987" formatCode="_(* #,##0.00_);_(* \(#,##0.00\);_(* &quot;-&quot;??_);_(@_)">
                  <c:v>104.17585889954518</c:v>
                </c:pt>
                <c:pt idx="988" formatCode="_(* #,##0.00_);_(* \(#,##0.00\);_(* &quot;-&quot;??_);_(@_)">
                  <c:v>103.99380273664649</c:v>
                </c:pt>
                <c:pt idx="989" formatCode="_(* #,##0.00_);_(* \(#,##0.00\);_(* &quot;-&quot;??_);_(@_)">
                  <c:v>104.10721562170282</c:v>
                </c:pt>
                <c:pt idx="990" formatCode="_(* #,##0.00_);_(* \(#,##0.00\);_(* &quot;-&quot;??_);_(@_)">
                  <c:v>104.03797609933036</c:v>
                </c:pt>
                <c:pt idx="991" formatCode="_(* #,##0.00_);_(* \(#,##0.00\);_(* &quot;-&quot;??_);_(@_)">
                  <c:v>104.10228720549601</c:v>
                </c:pt>
                <c:pt idx="992" formatCode="_(* #,##0.00_);_(* \(#,##0.00\);_(* &quot;-&quot;??_);_(@_)">
                  <c:v>104.07031684163073</c:v>
                </c:pt>
                <c:pt idx="993" formatCode="_(* #,##0.00_);_(* \(#,##0.00\);_(* &quot;-&quot;??_);_(@_)">
                  <c:v>104.10626613985181</c:v>
                </c:pt>
                <c:pt idx="994" formatCode="_(* #,##0.00_);_(* \(#,##0.00\);_(* &quot;-&quot;??_);_(@_)">
                  <c:v>104.02096418196625</c:v>
                </c:pt>
                <c:pt idx="995" formatCode="_(* #,##0.00_);_(* \(#,##0.00\);_(* &quot;-&quot;??_);_(@_)">
                  <c:v>104.03368502381853</c:v>
                </c:pt>
                <c:pt idx="996" formatCode="_(* #,##0.00_);_(* \(#,##0.00\);_(* &quot;-&quot;??_);_(@_)">
                  <c:v>103.82410756342739</c:v>
                </c:pt>
                <c:pt idx="997" formatCode="_(* #,##0.00_);_(* \(#,##0.00\);_(* &quot;-&quot;??_);_(@_)">
                  <c:v>103.85468941682521</c:v>
                </c:pt>
                <c:pt idx="998" formatCode="_(* #,##0.00_);_(* \(#,##0.00\);_(* &quot;-&quot;??_);_(@_)">
                  <c:v>104.13538797266399</c:v>
                </c:pt>
                <c:pt idx="999" formatCode="_(* #,##0.00_);_(* \(#,##0.00\);_(* &quot;-&quot;??_);_(@_)">
                  <c:v>104.23313688893981</c:v>
                </c:pt>
                <c:pt idx="1000" formatCode="_(* #,##0.00_);_(* \(#,##0.00\);_(* &quot;-&quot;??_);_(@_)">
                  <c:v>104.357200101454</c:v>
                </c:pt>
                <c:pt idx="1001" formatCode="_(* #,##0.00_);_(* \(#,##0.00\);_(* &quot;-&quot;??_);_(@_)">
                  <c:v>104.2847748056154</c:v>
                </c:pt>
                <c:pt idx="1002" formatCode="_(* #,##0.00_);_(* \(#,##0.00\);_(* &quot;-&quot;??_);_(@_)">
                  <c:v>104.08393392669043</c:v>
                </c:pt>
                <c:pt idx="1003" formatCode="_(* #,##0.00_);_(* \(#,##0.00\);_(* &quot;-&quot;??_);_(@_)">
                  <c:v>104.0804337789947</c:v>
                </c:pt>
                <c:pt idx="1004" formatCode="_(* #,##0.00_);_(* \(#,##0.00\);_(* &quot;-&quot;??_);_(@_)">
                  <c:v>103.8280734218131</c:v>
                </c:pt>
                <c:pt idx="1005" formatCode="_(* #,##0.00_);_(* \(#,##0.00\);_(* &quot;-&quot;??_);_(@_)">
                  <c:v>103.82722871056728</c:v>
                </c:pt>
                <c:pt idx="1006" formatCode="_(* #,##0.00_);_(* \(#,##0.00\);_(* &quot;-&quot;??_);_(@_)">
                  <c:v>103.76874975574752</c:v>
                </c:pt>
                <c:pt idx="1007" formatCode="_(* #,##0.00_);_(* \(#,##0.00\);_(* &quot;-&quot;??_);_(@_)">
                  <c:v>103.82578749210569</c:v>
                </c:pt>
                <c:pt idx="1008" formatCode="_(* #,##0.00_);_(* \(#,##0.00\);_(* &quot;-&quot;??_);_(@_)">
                  <c:v>103.82368731040631</c:v>
                </c:pt>
                <c:pt idx="1009" formatCode="_(* #,##0.00_);_(* \(#,##0.00\);_(* &quot;-&quot;??_);_(@_)">
                  <c:v>103.98520085724448</c:v>
                </c:pt>
                <c:pt idx="1010" formatCode="_(* #,##0.00_);_(* \(#,##0.00\);_(* &quot;-&quot;??_);_(@_)">
                  <c:v>103.95458301351835</c:v>
                </c:pt>
                <c:pt idx="1011" formatCode="_(* #,##0.00_);_(* \(#,##0.00\);_(* &quot;-&quot;??_);_(@_)">
                  <c:v>103.80902101489056</c:v>
                </c:pt>
                <c:pt idx="1012" formatCode="_(* #,##0.00_);_(* \(#,##0.00\);_(* &quot;-&quot;??_);_(@_)">
                  <c:v>103.85256930023291</c:v>
                </c:pt>
                <c:pt idx="1013" formatCode="_(* #,##0.00_);_(* \(#,##0.00\);_(* &quot;-&quot;??_);_(@_)">
                  <c:v>104.02865202174421</c:v>
                </c:pt>
                <c:pt idx="1014" formatCode="_(* #,##0.00_);_(* \(#,##0.00\);_(* &quot;-&quot;??_);_(@_)">
                  <c:v>103.89410251091773</c:v>
                </c:pt>
                <c:pt idx="1015" formatCode="_(* #,##0.00_);_(* \(#,##0.00\);_(* &quot;-&quot;??_);_(@_)">
                  <c:v>103.83935782151903</c:v>
                </c:pt>
                <c:pt idx="1016" formatCode="_(* #,##0.00_);_(* \(#,##0.00\);_(* &quot;-&quot;??_);_(@_)">
                  <c:v>103.80121682916142</c:v>
                </c:pt>
                <c:pt idx="1017" formatCode="_(* #,##0.00_);_(* \(#,##0.00\);_(* &quot;-&quot;??_);_(@_)">
                  <c:v>103.70094329970992</c:v>
                </c:pt>
                <c:pt idx="1018" formatCode="_(* #,##0.00_);_(* \(#,##0.00\);_(* &quot;-&quot;??_);_(@_)">
                  <c:v>103.78763566499414</c:v>
                </c:pt>
                <c:pt idx="1019" formatCode="_(* #,##0.00_);_(* \(#,##0.00\);_(* &quot;-&quot;??_);_(@_)">
                  <c:v>103.90522155264739</c:v>
                </c:pt>
                <c:pt idx="1020" formatCode="_(* #,##0.00_);_(* \(#,##0.00\);_(* &quot;-&quot;??_);_(@_)">
                  <c:v>104.16195773275724</c:v>
                </c:pt>
                <c:pt idx="1021" formatCode="_(* #,##0.00_);_(* \(#,##0.00\);_(* &quot;-&quot;??_);_(@_)">
                  <c:v>104.35790747030423</c:v>
                </c:pt>
                <c:pt idx="1022" formatCode="_(* #,##0.00_);_(* \(#,##0.00\);_(* &quot;-&quot;??_);_(@_)">
                  <c:v>104.34022201823279</c:v>
                </c:pt>
                <c:pt idx="1023" formatCode="_(* #,##0.00_);_(* \(#,##0.00\);_(* &quot;-&quot;??_);_(@_)">
                  <c:v>104.12296142412612</c:v>
                </c:pt>
                <c:pt idx="1024" formatCode="_(* #,##0.00_);_(* \(#,##0.00\);_(* &quot;-&quot;??_);_(@_)">
                  <c:v>103.96243341531436</c:v>
                </c:pt>
                <c:pt idx="1025" formatCode="_(* #,##0.00_);_(* \(#,##0.00\);_(* &quot;-&quot;??_);_(@_)">
                  <c:v>103.95318097372403</c:v>
                </c:pt>
                <c:pt idx="1026" formatCode="_(* #,##0.00_);_(* \(#,##0.00\);_(* &quot;-&quot;??_);_(@_)">
                  <c:v>104.00039565868467</c:v>
                </c:pt>
                <c:pt idx="1027" formatCode="_(* #,##0.00_);_(* \(#,##0.00\);_(* &quot;-&quot;??_);_(@_)">
                  <c:v>104.01369560302219</c:v>
                </c:pt>
                <c:pt idx="1028" formatCode="_(* #,##0.00_);_(* \(#,##0.00\);_(* &quot;-&quot;??_);_(@_)">
                  <c:v>104.13698942896481</c:v>
                </c:pt>
                <c:pt idx="1029" formatCode="_(* #,##0.00_);_(* \(#,##0.00\);_(* &quot;-&quot;??_);_(@_)">
                  <c:v>103.87116615144045</c:v>
                </c:pt>
                <c:pt idx="1030" formatCode="_(* #,##0.00_);_(* \(#,##0.00\);_(* &quot;-&quot;??_);_(@_)">
                  <c:v>103.81302762496291</c:v>
                </c:pt>
                <c:pt idx="1031" formatCode="_(* #,##0.00_);_(* \(#,##0.00\);_(* &quot;-&quot;??_);_(@_)">
                  <c:v>103.96234848828811</c:v>
                </c:pt>
                <c:pt idx="1032" formatCode="_(* #,##0.00_);_(* \(#,##0.00\);_(* &quot;-&quot;??_);_(@_)">
                  <c:v>103.97649210260754</c:v>
                </c:pt>
                <c:pt idx="1033" formatCode="_(* #,##0.00_);_(* \(#,##0.00\);_(* &quot;-&quot;??_);_(@_)">
                  <c:v>103.91075050235852</c:v>
                </c:pt>
                <c:pt idx="1034" formatCode="_(* #,##0.00_);_(* \(#,##0.00\);_(* &quot;-&quot;??_);_(@_)">
                  <c:v>103.91042988385699</c:v>
                </c:pt>
                <c:pt idx="1035" formatCode="_(* #,##0.00_);_(* \(#,##0.00\);_(* &quot;-&quot;??_);_(@_)">
                  <c:v>103.96268151316544</c:v>
                </c:pt>
                <c:pt idx="1036" formatCode="_(* #,##0.00_);_(* \(#,##0.00\);_(* &quot;-&quot;??_);_(@_)">
                  <c:v>103.97216984240157</c:v>
                </c:pt>
                <c:pt idx="1037" formatCode="_(* #,##0.00_);_(* \(#,##0.00\);_(* &quot;-&quot;??_);_(@_)">
                  <c:v>104.0170225977119</c:v>
                </c:pt>
                <c:pt idx="1038" formatCode="_(* #,##0.00_);_(* \(#,##0.00\);_(* &quot;-&quot;??_);_(@_)">
                  <c:v>104.0042353300197</c:v>
                </c:pt>
                <c:pt idx="1039" formatCode="_(* #,##0.00_);_(* \(#,##0.00\);_(* &quot;-&quot;??_);_(@_)">
                  <c:v>104.04781329299095</c:v>
                </c:pt>
                <c:pt idx="1040" formatCode="_(* #,##0.00_);_(* \(#,##0.00\);_(* &quot;-&quot;??_);_(@_)">
                  <c:v>104.00733479574937</c:v>
                </c:pt>
                <c:pt idx="1041" formatCode="_(* #,##0.00_);_(* \(#,##0.00\);_(* &quot;-&quot;??_);_(@_)">
                  <c:v>103.99059367826713</c:v>
                </c:pt>
                <c:pt idx="1042" formatCode="_(* #,##0.00_);_(* \(#,##0.00\);_(* &quot;-&quot;??_);_(@_)">
                  <c:v>104.09771479495544</c:v>
                </c:pt>
                <c:pt idx="1043" formatCode="_(* #,##0.00_);_(* \(#,##0.00\);_(* &quot;-&quot;??_);_(@_)">
                  <c:v>104.05606063521692</c:v>
                </c:pt>
                <c:pt idx="1044" formatCode="_(* #,##0.00_);_(* \(#,##0.00\);_(* &quot;-&quot;??_);_(@_)">
                  <c:v>104.84530602996838</c:v>
                </c:pt>
                <c:pt idx="1045" formatCode="_(* #,##0.00_);_(* \(#,##0.00\);_(* &quot;-&quot;??_);_(@_)">
                  <c:v>104.84935345415185</c:v>
                </c:pt>
                <c:pt idx="1046" formatCode="_(* #,##0.00_);_(* \(#,##0.00\);_(* &quot;-&quot;??_);_(@_)">
                  <c:v>104.88629263339426</c:v>
                </c:pt>
                <c:pt idx="1047" formatCode="_(* #,##0.00_);_(* \(#,##0.00\);_(* &quot;-&quot;??_);_(@_)">
                  <c:v>104.98591146416263</c:v>
                </c:pt>
                <c:pt idx="1048" formatCode="_(* #,##0.00_);_(* \(#,##0.00\);_(* &quot;-&quot;??_);_(@_)">
                  <c:v>105.13920293145364</c:v>
                </c:pt>
                <c:pt idx="1049" formatCode="_(* #,##0.00_);_(* \(#,##0.00\);_(* &quot;-&quot;??_);_(@_)">
                  <c:v>104.98435082091653</c:v>
                </c:pt>
                <c:pt idx="1050" formatCode="_(* #,##0.00_);_(* \(#,##0.00\);_(* &quot;-&quot;??_);_(@_)">
                  <c:v>104.92694648661234</c:v>
                </c:pt>
                <c:pt idx="1051" formatCode="_(* #,##0.00_);_(* \(#,##0.00\);_(* &quot;-&quot;??_);_(@_)">
                  <c:v>104.93732479552726</c:v>
                </c:pt>
                <c:pt idx="1052" formatCode="_(* #,##0.00_);_(* \(#,##0.00\);_(* &quot;-&quot;??_);_(@_)">
                  <c:v>104.88714018315063</c:v>
                </c:pt>
                <c:pt idx="1053" formatCode="_(* #,##0.00_);_(* \(#,##0.00\);_(* &quot;-&quot;??_);_(@_)">
                  <c:v>104.82004982133037</c:v>
                </c:pt>
                <c:pt idx="1054" formatCode="_(* #,##0.00_);_(* \(#,##0.00\);_(* &quot;-&quot;??_);_(@_)">
                  <c:v>104.77659666520873</c:v>
                </c:pt>
                <c:pt idx="1055" formatCode="_(* #,##0.00_);_(* \(#,##0.00\);_(* &quot;-&quot;??_);_(@_)">
                  <c:v>104.78086706295662</c:v>
                </c:pt>
                <c:pt idx="1056" formatCode="_(* #,##0.00_);_(* \(#,##0.00\);_(* &quot;-&quot;??_);_(@_)">
                  <c:v>104.8104114515309</c:v>
                </c:pt>
                <c:pt idx="1057" formatCode="_(* #,##0.00_);_(* \(#,##0.00\);_(* &quot;-&quot;??_);_(@_)">
                  <c:v>104.85036715761251</c:v>
                </c:pt>
                <c:pt idx="1058" formatCode="_(* #,##0.00_);_(* \(#,##0.00\);_(* &quot;-&quot;??_);_(@_)">
                  <c:v>104.80181812439073</c:v>
                </c:pt>
                <c:pt idx="1059" formatCode="_(* #,##0.00_);_(* \(#,##0.00\);_(* &quot;-&quot;??_);_(@_)">
                  <c:v>104.57667070585721</c:v>
                </c:pt>
                <c:pt idx="1060" formatCode="_(* #,##0.00_);_(* \(#,##0.00\);_(* &quot;-&quot;??_);_(@_)">
                  <c:v>104.59001455001771</c:v>
                </c:pt>
                <c:pt idx="1061" formatCode="_(* #,##0.00_);_(* \(#,##0.00\);_(* &quot;-&quot;??_);_(@_)">
                  <c:v>104.68364208722087</c:v>
                </c:pt>
                <c:pt idx="1062" formatCode="_(* #,##0.00_);_(* \(#,##0.00\);_(* &quot;-&quot;??_);_(@_)">
                  <c:v>104.69610582182534</c:v>
                </c:pt>
                <c:pt idx="1063" formatCode="_(* #,##0.00_);_(* \(#,##0.00\);_(* &quot;-&quot;??_);_(@_)">
                  <c:v>104.78638488421059</c:v>
                </c:pt>
                <c:pt idx="1064" formatCode="_(* #,##0.00_);_(* \(#,##0.00\);_(* &quot;-&quot;??_);_(@_)">
                  <c:v>104.72674745592239</c:v>
                </c:pt>
                <c:pt idx="1065" formatCode="_(* #,##0.00_);_(* \(#,##0.00\);_(* &quot;-&quot;??_);_(@_)">
                  <c:v>104.81272320412998</c:v>
                </c:pt>
                <c:pt idx="1066" formatCode="_(* #,##0.00_);_(* \(#,##0.00\);_(* &quot;-&quot;??_);_(@_)">
                  <c:v>104.74442671152342</c:v>
                </c:pt>
                <c:pt idx="1067" formatCode="_(* #,##0.00_);_(* \(#,##0.00\);_(* &quot;-&quot;??_);_(@_)">
                  <c:v>104.84795532596407</c:v>
                </c:pt>
                <c:pt idx="1068" formatCode="_(* #,##0.00_);_(* \(#,##0.00\);_(* &quot;-&quot;??_);_(@_)">
                  <c:v>104.78994533672868</c:v>
                </c:pt>
                <c:pt idx="1069" formatCode="_(* #,##0.00_);_(* \(#,##0.00\);_(* &quot;-&quot;??_);_(@_)">
                  <c:v>104.81291367181424</c:v>
                </c:pt>
                <c:pt idx="1070" formatCode="_(* #,##0.00_);_(* \(#,##0.00\);_(* &quot;-&quot;??_);_(@_)">
                  <c:v>104.7793140470354</c:v>
                </c:pt>
                <c:pt idx="1071" formatCode="_(* #,##0.00_);_(* \(#,##0.00\);_(* &quot;-&quot;??_);_(@_)">
                  <c:v>104.8182838873754</c:v>
                </c:pt>
                <c:pt idx="1072" formatCode="_(* #,##0.00_);_(* \(#,##0.00\);_(* &quot;-&quot;??_);_(@_)">
                  <c:v>104.84068334867138</c:v>
                </c:pt>
                <c:pt idx="1073" formatCode="_(* #,##0.00_);_(* \(#,##0.00\);_(* &quot;-&quot;??_);_(@_)">
                  <c:v>104.76452466589103</c:v>
                </c:pt>
                <c:pt idx="1074" formatCode="_(* #,##0.00_);_(* \(#,##0.00\);_(* &quot;-&quot;??_);_(@_)">
                  <c:v>104.71887204314055</c:v>
                </c:pt>
                <c:pt idx="1075" formatCode="_(* #,##0.00_);_(* \(#,##0.00\);_(* &quot;-&quot;??_);_(@_)">
                  <c:v>104.86172445738298</c:v>
                </c:pt>
                <c:pt idx="1076" formatCode="_(* #,##0.00_);_(* \(#,##0.00\);_(* &quot;-&quot;??_);_(@_)">
                  <c:v>104.9059060465047</c:v>
                </c:pt>
                <c:pt idx="1077" formatCode="_(* #,##0.00_);_(* \(#,##0.00\);_(* &quot;-&quot;??_);_(@_)">
                  <c:v>104.9541020515199</c:v>
                </c:pt>
                <c:pt idx="1078" formatCode="_(* #,##0.00_);_(* \(#,##0.00\);_(* &quot;-&quot;??_);_(@_)">
                  <c:v>104.9331759753678</c:v>
                </c:pt>
                <c:pt idx="1079" formatCode="_(* #,##0.00_);_(* \(#,##0.00\);_(* &quot;-&quot;??_);_(@_)">
                  <c:v>104.95169238549227</c:v>
                </c:pt>
                <c:pt idx="1080" formatCode="_(* #,##0.00_);_(* \(#,##0.00\);_(* &quot;-&quot;??_);_(@_)">
                  <c:v>104.90036306429707</c:v>
                </c:pt>
                <c:pt idx="1081" formatCode="_(* #,##0.00_);_(* \(#,##0.00\);_(* &quot;-&quot;??_);_(@_)">
                  <c:v>104.91157771245312</c:v>
                </c:pt>
                <c:pt idx="1082" formatCode="_(* #,##0.00_);_(* \(#,##0.00\);_(* &quot;-&quot;??_);_(@_)">
                  <c:v>104.91150330251513</c:v>
                </c:pt>
                <c:pt idx="1083" formatCode="_(* #,##0.00_);_(* \(#,##0.00\);_(* &quot;-&quot;??_);_(@_)">
                  <c:v>104.94879026842145</c:v>
                </c:pt>
                <c:pt idx="1084" formatCode="_(* #,##0.00_);_(* \(#,##0.00\);_(* &quot;-&quot;??_);_(@_)">
                  <c:v>104.98021922901877</c:v>
                </c:pt>
                <c:pt idx="1085" formatCode="_(* #,##0.00_);_(* \(#,##0.00\);_(* &quot;-&quot;??_);_(@_)">
                  <c:v>104.99504961211714</c:v>
                </c:pt>
                <c:pt idx="1086" formatCode="_(* #,##0.00_);_(* \(#,##0.00\);_(* &quot;-&quot;??_);_(@_)">
                  <c:v>105.12351045073626</c:v>
                </c:pt>
                <c:pt idx="1087" formatCode="_(* #,##0.00_);_(* \(#,##0.00\);_(* &quot;-&quot;??_);_(@_)">
                  <c:v>105.13934781234333</c:v>
                </c:pt>
                <c:pt idx="1088" formatCode="_(* #,##0.00_);_(* \(#,##0.00\);_(* &quot;-&quot;??_);_(@_)">
                  <c:v>105.13260474836505</c:v>
                </c:pt>
                <c:pt idx="1089" formatCode="_(* #,##0.00_);_(* \(#,##0.00\);_(* &quot;-&quot;??_);_(@_)">
                  <c:v>105.18130128157846</c:v>
                </c:pt>
                <c:pt idx="1090" formatCode="_(* #,##0.00_);_(* \(#,##0.00\);_(* &quot;-&quot;??_);_(@_)">
                  <c:v>105.26548765404986</c:v>
                </c:pt>
                <c:pt idx="1091" formatCode="_(* #,##0.00_);_(* \(#,##0.00\);_(* &quot;-&quot;??_);_(@_)">
                  <c:v>105.25052760062709</c:v>
                </c:pt>
                <c:pt idx="1092" formatCode="_(* #,##0.00_);_(* \(#,##0.00\);_(* &quot;-&quot;??_);_(@_)">
                  <c:v>105.29642582333611</c:v>
                </c:pt>
                <c:pt idx="1093" formatCode="_(* #,##0.00_);_(* \(#,##0.00\);_(* &quot;-&quot;??_);_(@_)">
                  <c:v>105.25795122748632</c:v>
                </c:pt>
                <c:pt idx="1094" formatCode="_(* #,##0.00_);_(* \(#,##0.00\);_(* &quot;-&quot;??_);_(@_)">
                  <c:v>105.27889670436402</c:v>
                </c:pt>
                <c:pt idx="1095" formatCode="_(* #,##0.00_);_(* \(#,##0.00\);_(* &quot;-&quot;??_);_(@_)">
                  <c:v>105.21522224314759</c:v>
                </c:pt>
                <c:pt idx="1096" formatCode="_(* #,##0.00_);_(* \(#,##0.00\);_(* &quot;-&quot;??_);_(@_)">
                  <c:v>105.22232212656499</c:v>
                </c:pt>
                <c:pt idx="1097" formatCode="_(* #,##0.00_);_(* \(#,##0.00\);_(* &quot;-&quot;??_);_(@_)">
                  <c:v>105.29742670932541</c:v>
                </c:pt>
                <c:pt idx="1098" formatCode="_(* #,##0.00_);_(* \(#,##0.00\);_(* &quot;-&quot;??_);_(@_)">
                  <c:v>105.36222935093267</c:v>
                </c:pt>
                <c:pt idx="1099" formatCode="_(* #,##0.00_);_(* \(#,##0.00\);_(* &quot;-&quot;??_);_(@_)">
                  <c:v>105.39208755066625</c:v>
                </c:pt>
                <c:pt idx="1100" formatCode="_(* #,##0.00_);_(* \(#,##0.00\);_(* &quot;-&quot;??_);_(@_)">
                  <c:v>105.44126062401828</c:v>
                </c:pt>
                <c:pt idx="1101" formatCode="_(* #,##0.00_);_(* \(#,##0.00\);_(* &quot;-&quot;??_);_(@_)">
                  <c:v>105.4561008103454</c:v>
                </c:pt>
                <c:pt idx="1102" formatCode="_(* #,##0.00_);_(* \(#,##0.00\);_(* &quot;-&quot;??_);_(@_)">
                  <c:v>105.47997670111275</c:v>
                </c:pt>
                <c:pt idx="1103" formatCode="_(* #,##0.00_);_(* \(#,##0.00\);_(* &quot;-&quot;??_);_(@_)">
                  <c:v>104.4899441929408</c:v>
                </c:pt>
                <c:pt idx="1104" formatCode="_(* #,##0.00_);_(* \(#,##0.00\);_(* &quot;-&quot;??_);_(@_)">
                  <c:v>104.33340273826244</c:v>
                </c:pt>
                <c:pt idx="1105" formatCode="_(* #,##0.00_);_(* \(#,##0.00\);_(* &quot;-&quot;??_);_(@_)">
                  <c:v>104.37885905586555</c:v>
                </c:pt>
                <c:pt idx="1106" formatCode="_(* #,##0.00_);_(* \(#,##0.00\);_(* &quot;-&quot;??_);_(@_)">
                  <c:v>104.36867612816845</c:v>
                </c:pt>
                <c:pt idx="1107" formatCode="_(* #,##0.00_);_(* \(#,##0.00\);_(* &quot;-&quot;??_);_(@_)">
                  <c:v>104.34134351135305</c:v>
                </c:pt>
                <c:pt idx="1108" formatCode="_(* #,##0.00_);_(* \(#,##0.00\);_(* &quot;-&quot;??_);_(@_)">
                  <c:v>104.37272648405566</c:v>
                </c:pt>
                <c:pt idx="1109" formatCode="_(* #,##0.00_);_(* \(#,##0.00\);_(* &quot;-&quot;??_);_(@_)">
                  <c:v>104.38509262915284</c:v>
                </c:pt>
                <c:pt idx="1110" formatCode="_(* #,##0.00_);_(* \(#,##0.00\);_(* &quot;-&quot;??_);_(@_)">
                  <c:v>104.44309472758526</c:v>
                </c:pt>
                <c:pt idx="1111" formatCode="_(* #,##0.00_);_(* \(#,##0.00\);_(* &quot;-&quot;??_);_(@_)">
                  <c:v>104.38092378751334</c:v>
                </c:pt>
                <c:pt idx="1112" formatCode="_(* #,##0.00_);_(* \(#,##0.00\);_(* &quot;-&quot;??_);_(@_)">
                  <c:v>104.35739532173048</c:v>
                </c:pt>
                <c:pt idx="1113" formatCode="_(* #,##0.00_);_(* \(#,##0.00\);_(* &quot;-&quot;??_);_(@_)">
                  <c:v>104.37762647369094</c:v>
                </c:pt>
                <c:pt idx="1114" formatCode="_(* #,##0.00_);_(* \(#,##0.00\);_(* &quot;-&quot;??_);_(@_)">
                  <c:v>104.42679032685709</c:v>
                </c:pt>
                <c:pt idx="1115" formatCode="_(* #,##0.00_);_(* \(#,##0.00\);_(* &quot;-&quot;??_);_(@_)">
                  <c:v>104.40627544001934</c:v>
                </c:pt>
                <c:pt idx="1116" formatCode="_(* #,##0.00_);_(* \(#,##0.00\);_(* &quot;-&quot;??_);_(@_)">
                  <c:v>104.39848194995972</c:v>
                </c:pt>
                <c:pt idx="1117" formatCode="_(* #,##0.00_);_(* \(#,##0.00\);_(* &quot;-&quot;??_);_(@_)">
                  <c:v>104.35230464361105</c:v>
                </c:pt>
                <c:pt idx="1118" formatCode="_(* #,##0.00_);_(* \(#,##0.00\);_(* &quot;-&quot;??_);_(@_)">
                  <c:v>104.31385197674679</c:v>
                </c:pt>
                <c:pt idx="1119" formatCode="_(* #,##0.00_);_(* \(#,##0.00\);_(* &quot;-&quot;??_);_(@_)">
                  <c:v>104.30185653377038</c:v>
                </c:pt>
                <c:pt idx="1120" formatCode="_(* #,##0.00_);_(* \(#,##0.00\);_(* &quot;-&quot;??_);_(@_)">
                  <c:v>104.3405687083</c:v>
                </c:pt>
                <c:pt idx="1121" formatCode="_(* #,##0.00_);_(* \(#,##0.00\);_(* &quot;-&quot;??_);_(@_)">
                  <c:v>104.34784761089088</c:v>
                </c:pt>
                <c:pt idx="1122" formatCode="_(* #,##0.00_);_(* \(#,##0.00\);_(* &quot;-&quot;??_);_(@_)">
                  <c:v>104.34803986661802</c:v>
                </c:pt>
                <c:pt idx="1123" formatCode="_(* #,##0.00_);_(* \(#,##0.00\);_(* &quot;-&quot;??_);_(@_)">
                  <c:v>104.33530988693759</c:v>
                </c:pt>
                <c:pt idx="1124" formatCode="_(* #,##0.00_);_(* \(#,##0.00\);_(* &quot;-&quot;??_);_(@_)">
                  <c:v>104.35351533120433</c:v>
                </c:pt>
                <c:pt idx="1125" formatCode="_(* #,##0.00_);_(* \(#,##0.00\);_(* &quot;-&quot;??_);_(@_)">
                  <c:v>104.40580472591401</c:v>
                </c:pt>
                <c:pt idx="1126" formatCode="_(* #,##0.00_);_(* \(#,##0.00\);_(* &quot;-&quot;??_);_(@_)">
                  <c:v>104.53068473507201</c:v>
                </c:pt>
                <c:pt idx="1127" formatCode="_(* #,##0.00_);_(* \(#,##0.00\);_(* &quot;-&quot;??_);_(@_)">
                  <c:v>104.61800096891405</c:v>
                </c:pt>
                <c:pt idx="1128" formatCode="_(* #,##0.00_);_(* \(#,##0.00\);_(* &quot;-&quot;??_);_(@_)">
                  <c:v>104.67221787183156</c:v>
                </c:pt>
                <c:pt idx="1129" formatCode="_(* #,##0.00_);_(* \(#,##0.00\);_(* &quot;-&quot;??_);_(@_)">
                  <c:v>104.69313442623829</c:v>
                </c:pt>
                <c:pt idx="1130" formatCode="_(* #,##0.00_);_(* \(#,##0.00\);_(* &quot;-&quot;??_);_(@_)">
                  <c:v>104.68178939275225</c:v>
                </c:pt>
                <c:pt idx="1131" formatCode="_(* #,##0.00_);_(* \(#,##0.00\);_(* &quot;-&quot;??_);_(@_)">
                  <c:v>104.67465542052778</c:v>
                </c:pt>
                <c:pt idx="1132" formatCode="_(* #,##0.00_);_(* \(#,##0.00\);_(* &quot;-&quot;??_);_(@_)">
                  <c:v>104.49508270492794</c:v>
                </c:pt>
                <c:pt idx="1133" formatCode="_(* #,##0.00_);_(* \(#,##0.00\);_(* &quot;-&quot;??_);_(@_)">
                  <c:v>104.50642460918489</c:v>
                </c:pt>
                <c:pt idx="1134" formatCode="_(* #,##0.00_);_(* \(#,##0.00\);_(* &quot;-&quot;??_);_(@_)">
                  <c:v>104.53190017336303</c:v>
                </c:pt>
                <c:pt idx="1135" formatCode="_(* #,##0.00_);_(* \(#,##0.00\);_(* &quot;-&quot;??_);_(@_)">
                  <c:v>104.55351974949598</c:v>
                </c:pt>
                <c:pt idx="1136" formatCode="_(* #,##0.00_);_(* \(#,##0.00\);_(* &quot;-&quot;??_);_(@_)">
                  <c:v>104.60948153531531</c:v>
                </c:pt>
                <c:pt idx="1137" formatCode="_(* #,##0.00_);_(* \(#,##0.00\);_(* &quot;-&quot;??_);_(@_)">
                  <c:v>104.57035030083523</c:v>
                </c:pt>
                <c:pt idx="1138" formatCode="_(* #,##0.00_);_(* \(#,##0.00\);_(* &quot;-&quot;??_);_(@_)">
                  <c:v>104.48980119408917</c:v>
                </c:pt>
                <c:pt idx="1139" formatCode="_(* #,##0.00_);_(* \(#,##0.00\);_(* &quot;-&quot;??_);_(@_)">
                  <c:v>104.49202771526251</c:v>
                </c:pt>
                <c:pt idx="1140" formatCode="_(* #,##0.00_);_(* \(#,##0.00\);_(* &quot;-&quot;??_);_(@_)">
                  <c:v>104.51113279161586</c:v>
                </c:pt>
                <c:pt idx="1141" formatCode="_(* #,##0.00_);_(* \(#,##0.00\);_(* &quot;-&quot;??_);_(@_)">
                  <c:v>104.53460473197931</c:v>
                </c:pt>
                <c:pt idx="1142" formatCode="_(* #,##0.00_);_(* \(#,##0.00\);_(* &quot;-&quot;??_);_(@_)">
                  <c:v>104.52315536117671</c:v>
                </c:pt>
                <c:pt idx="1143" formatCode="_(* #,##0.00_);_(* \(#,##0.00\);_(* &quot;-&quot;??_);_(@_)">
                  <c:v>104.49119827585585</c:v>
                </c:pt>
                <c:pt idx="1144" formatCode="_(* #,##0.00_);_(* \(#,##0.00\);_(* &quot;-&quot;??_);_(@_)">
                  <c:v>104.56606422883866</c:v>
                </c:pt>
                <c:pt idx="1145" formatCode="_(* #,##0.00_);_(* \(#,##0.00\);_(* &quot;-&quot;??_);_(@_)">
                  <c:v>104.63155415367851</c:v>
                </c:pt>
                <c:pt idx="1146" formatCode="_(* #,##0.00_);_(* \(#,##0.00\);_(* &quot;-&quot;??_);_(@_)">
                  <c:v>104.62903176260328</c:v>
                </c:pt>
                <c:pt idx="1147" formatCode="_(* #,##0.00_);_(* \(#,##0.00\);_(* &quot;-&quot;??_);_(@_)">
                  <c:v>104.61948979314441</c:v>
                </c:pt>
                <c:pt idx="1148" formatCode="_(* #,##0.00_);_(* \(#,##0.00\);_(* &quot;-&quot;??_);_(@_)">
                  <c:v>104.59770024550259</c:v>
                </c:pt>
                <c:pt idx="1149" formatCode="_(* #,##0.00_);_(* \(#,##0.00\);_(* &quot;-&quot;??_);_(@_)">
                  <c:v>104.67447666865249</c:v>
                </c:pt>
                <c:pt idx="1150" formatCode="_(* #,##0.00_);_(* \(#,##0.00\);_(* &quot;-&quot;??_);_(@_)">
                  <c:v>104.76520417466463</c:v>
                </c:pt>
                <c:pt idx="1151" formatCode="_(* #,##0.00_);_(* \(#,##0.00\);_(* &quot;-&quot;??_);_(@_)">
                  <c:v>104.72590103167822</c:v>
                </c:pt>
                <c:pt idx="1152" formatCode="_(* #,##0.00_);_(* \(#,##0.00\);_(* &quot;-&quot;??_);_(@_)">
                  <c:v>104.76142491637323</c:v>
                </c:pt>
                <c:pt idx="1153" formatCode="_(* #,##0.00_);_(* \(#,##0.00\);_(* &quot;-&quot;??_);_(@_)">
                  <c:v>104.74109507184902</c:v>
                </c:pt>
                <c:pt idx="1154" formatCode="_(* #,##0.00_);_(* \(#,##0.00\);_(* &quot;-&quot;??_);_(@_)">
                  <c:v>104.68269497828702</c:v>
                </c:pt>
                <c:pt idx="1155" formatCode="_(* #,##0.00_);_(* \(#,##0.00\);_(* &quot;-&quot;??_);_(@_)">
                  <c:v>104.69092297429603</c:v>
                </c:pt>
                <c:pt idx="1156" formatCode="_(* #,##0.00_);_(* \(#,##0.00\);_(* &quot;-&quot;??_);_(@_)">
                  <c:v>104.75758049226273</c:v>
                </c:pt>
                <c:pt idx="1157" formatCode="_(* #,##0.00_);_(* \(#,##0.00\);_(* &quot;-&quot;??_);_(@_)">
                  <c:v>104.809018372548</c:v>
                </c:pt>
                <c:pt idx="1158" formatCode="_(* #,##0.00_);_(* \(#,##0.00\);_(* &quot;-&quot;??_);_(@_)">
                  <c:v>104.83786391828502</c:v>
                </c:pt>
                <c:pt idx="1159" formatCode="_(* #,##0.00_);_(* \(#,##0.00\);_(* &quot;-&quot;??_);_(@_)">
                  <c:v>104.88969112090318</c:v>
                </c:pt>
                <c:pt idx="1160" formatCode="_(* #,##0.00_);_(* \(#,##0.00\);_(* &quot;-&quot;??_);_(@_)">
                  <c:v>104.78984349815252</c:v>
                </c:pt>
                <c:pt idx="1161" formatCode="_(* #,##0.00_);_(* \(#,##0.00\);_(* &quot;-&quot;??_);_(@_)">
                  <c:v>104.77583294291286</c:v>
                </c:pt>
                <c:pt idx="1162" formatCode="_(* #,##0.00_);_(* \(#,##0.00\);_(* &quot;-&quot;??_);_(@_)">
                  <c:v>104.77263617315988</c:v>
                </c:pt>
                <c:pt idx="1163" formatCode="_(* #,##0.00_);_(* \(#,##0.00\);_(* &quot;-&quot;??_);_(@_)">
                  <c:v>104.7712512368963</c:v>
                </c:pt>
                <c:pt idx="1164" formatCode="_(* #,##0.00_);_(* \(#,##0.00\);_(* &quot;-&quot;??_);_(@_)">
                  <c:v>104.79399403981107</c:v>
                </c:pt>
                <c:pt idx="1165" formatCode="_(* #,##0.00_);_(* \(#,##0.00\);_(* &quot;-&quot;??_);_(@_)">
                  <c:v>104.80996958466453</c:v>
                </c:pt>
                <c:pt idx="1166" formatCode="_(* #,##0.00_);_(* \(#,##0.00\);_(* &quot;-&quot;??_);_(@_)">
                  <c:v>104.80250416461321</c:v>
                </c:pt>
                <c:pt idx="1167" formatCode="_(* #,##0.00_);_(* \(#,##0.00\);_(* &quot;-&quot;??_);_(@_)">
                  <c:v>104.90753985975456</c:v>
                </c:pt>
                <c:pt idx="1168" formatCode="_(* #,##0.00_);_(* \(#,##0.00\);_(* &quot;-&quot;??_);_(@_)">
                  <c:v>104.89989313767825</c:v>
                </c:pt>
                <c:pt idx="1169" formatCode="_(* #,##0.00_);_(* \(#,##0.00\);_(* &quot;-&quot;??_);_(@_)">
                  <c:v>104.86738526130407</c:v>
                </c:pt>
                <c:pt idx="1170" formatCode="_(* #,##0.00_);_(* \(#,##0.00\);_(* &quot;-&quot;??_);_(@_)">
                  <c:v>105.04858018301636</c:v>
                </c:pt>
                <c:pt idx="1171" formatCode="_(* #,##0.00_);_(* \(#,##0.00\);_(* &quot;-&quot;??_);_(@_)">
                  <c:v>105.02413821836545</c:v>
                </c:pt>
                <c:pt idx="1172" formatCode="_(* #,##0.00_);_(* \(#,##0.00\);_(* &quot;-&quot;??_);_(@_)">
                  <c:v>104.98366168668281</c:v>
                </c:pt>
                <c:pt idx="1173" formatCode="_(* #,##0.00_);_(* \(#,##0.00\);_(* &quot;-&quot;??_);_(@_)">
                  <c:v>105.01400484753813</c:v>
                </c:pt>
                <c:pt idx="1174" formatCode="_(* #,##0.00_);_(* \(#,##0.00\);_(* &quot;-&quot;??_);_(@_)">
                  <c:v>105.00919658644843</c:v>
                </c:pt>
                <c:pt idx="1175" formatCode="_(* #,##0.00_);_(* \(#,##0.00\);_(* &quot;-&quot;??_);_(@_)">
                  <c:v>104.98988300780081</c:v>
                </c:pt>
                <c:pt idx="1176" formatCode="_(* #,##0.00_);_(* \(#,##0.00\);_(* &quot;-&quot;??_);_(@_)">
                  <c:v>104.99853876222463</c:v>
                </c:pt>
                <c:pt idx="1177" formatCode="_(* #,##0.00_);_(* \(#,##0.00\);_(* &quot;-&quot;??_);_(@_)">
                  <c:v>105.05508714575338</c:v>
                </c:pt>
                <c:pt idx="1178" formatCode="_(* #,##0.00_);_(* \(#,##0.00\);_(* &quot;-&quot;??_);_(@_)">
                  <c:v>104.95502231048113</c:v>
                </c:pt>
                <c:pt idx="1179" formatCode="_(* #,##0.00_);_(* \(#,##0.00\);_(* &quot;-&quot;??_);_(@_)">
                  <c:v>104.83650921680447</c:v>
                </c:pt>
                <c:pt idx="1180" formatCode="_(* #,##0.00_);_(* \(#,##0.00\);_(* &quot;-&quot;??_);_(@_)">
                  <c:v>104.79468195570101</c:v>
                </c:pt>
                <c:pt idx="1181" formatCode="_(* #,##0.00_);_(* \(#,##0.00\);_(* &quot;-&quot;??_);_(@_)">
                  <c:v>104.73908854193222</c:v>
                </c:pt>
                <c:pt idx="1182" formatCode="_(* #,##0.00_);_(* \(#,##0.00\);_(* &quot;-&quot;??_);_(@_)">
                  <c:v>104.80248842148561</c:v>
                </c:pt>
                <c:pt idx="1183" formatCode="_(* #,##0.00_);_(* \(#,##0.00\);_(* &quot;-&quot;??_);_(@_)">
                  <c:v>105.9042854809209</c:v>
                </c:pt>
                <c:pt idx="1184" formatCode="_(* #,##0.00_);_(* \(#,##0.00\);_(* &quot;-&quot;??_);_(@_)">
                  <c:v>105.9118010132692</c:v>
                </c:pt>
                <c:pt idx="1185" formatCode="_(* #,##0.00_);_(* \(#,##0.00\);_(* &quot;-&quot;??_);_(@_)">
                  <c:v>105.89472624674573</c:v>
                </c:pt>
                <c:pt idx="1186" formatCode="_(* #,##0.00_);_(* \(#,##0.00\);_(* &quot;-&quot;??_);_(@_)">
                  <c:v>105.89556677367815</c:v>
                </c:pt>
                <c:pt idx="1187" formatCode="_(* #,##0.00_);_(* \(#,##0.00\);_(* &quot;-&quot;??_);_(@_)">
                  <c:v>105.89156816222626</c:v>
                </c:pt>
                <c:pt idx="1188" formatCode="_(* #,##0.00_);_(* \(#,##0.00\);_(* &quot;-&quot;??_);_(@_)">
                  <c:v>105.88808946190429</c:v>
                </c:pt>
                <c:pt idx="1189" formatCode="_(* #,##0.00_);_(* \(#,##0.00\);_(* &quot;-&quot;??_);_(@_)">
                  <c:v>105.90416144717688</c:v>
                </c:pt>
                <c:pt idx="1190" formatCode="_(* #,##0.00_);_(* \(#,##0.00\);_(* &quot;-&quot;??_);_(@_)">
                  <c:v>105.91825391812979</c:v>
                </c:pt>
                <c:pt idx="1191" formatCode="_(* #,##0.00_);_(* \(#,##0.00\);_(* &quot;-&quot;??_);_(@_)">
                  <c:v>105.91546891975192</c:v>
                </c:pt>
                <c:pt idx="1192" formatCode="_(* #,##0.00_);_(* \(#,##0.00\);_(* &quot;-&quot;??_);_(@_)">
                  <c:v>105.87665715563514</c:v>
                </c:pt>
                <c:pt idx="1193" formatCode="_(* #,##0.00_);_(* \(#,##0.00\);_(* &quot;-&quot;??_);_(@_)">
                  <c:v>105.93711147268812</c:v>
                </c:pt>
                <c:pt idx="1194" formatCode="_(* #,##0.00_);_(* \(#,##0.00\);_(* &quot;-&quot;??_);_(@_)">
                  <c:v>105.93790892511583</c:v>
                </c:pt>
                <c:pt idx="1195" formatCode="_(* #,##0.00_);_(* \(#,##0.00\);_(* &quot;-&quot;??_);_(@_)">
                  <c:v>105.86541054592362</c:v>
                </c:pt>
                <c:pt idx="1196" formatCode="_(* #,##0.00_);_(* \(#,##0.00\);_(* &quot;-&quot;??_);_(@_)">
                  <c:v>105.79803429441341</c:v>
                </c:pt>
                <c:pt idx="1197" formatCode="_(* #,##0.00_);_(* \(#,##0.00\);_(* &quot;-&quot;??_);_(@_)">
                  <c:v>105.78949296707646</c:v>
                </c:pt>
                <c:pt idx="1198" formatCode="_(* #,##0.00_);_(* \(#,##0.00\);_(* &quot;-&quot;??_);_(@_)">
                  <c:v>105.78092876282676</c:v>
                </c:pt>
                <c:pt idx="1199" formatCode="_(* #,##0.00_);_(* \(#,##0.00\);_(* &quot;-&quot;??_);_(@_)">
                  <c:v>105.74430542526383</c:v>
                </c:pt>
                <c:pt idx="1200" formatCode="_(* #,##0.00_);_(* \(#,##0.00\);_(* &quot;-&quot;??_);_(@_)">
                  <c:v>105.7649427862579</c:v>
                </c:pt>
                <c:pt idx="1201" formatCode="_(* #,##0.00_);_(* \(#,##0.00\);_(* &quot;-&quot;??_);_(@_)">
                  <c:v>105.86479846115813</c:v>
                </c:pt>
                <c:pt idx="1202" formatCode="_(* #,##0.00_);_(* \(#,##0.00\);_(* &quot;-&quot;??_);_(@_)">
                  <c:v>105.87816273945239</c:v>
                </c:pt>
                <c:pt idx="1203" formatCode="_(* #,##0.00_);_(* \(#,##0.00\);_(* &quot;-&quot;??_);_(@_)">
                  <c:v>105.95478562953706</c:v>
                </c:pt>
                <c:pt idx="1204" formatCode="_(* #,##0.00_);_(* \(#,##0.00\);_(* &quot;-&quot;??_);_(@_)">
                  <c:v>105.97304687263278</c:v>
                </c:pt>
                <c:pt idx="1205" formatCode="_(* #,##0.00_);_(* \(#,##0.00\);_(* &quot;-&quot;??_);_(@_)">
                  <c:v>105.95844840507027</c:v>
                </c:pt>
                <c:pt idx="1206" formatCode="_(* #,##0.00_);_(* \(#,##0.00\);_(* &quot;-&quot;??_);_(@_)">
                  <c:v>106.06503650720278</c:v>
                </c:pt>
                <c:pt idx="1207" formatCode="_(* #,##0.00_);_(* \(#,##0.00\);_(* &quot;-&quot;??_);_(@_)">
                  <c:v>106.01210520867271</c:v>
                </c:pt>
                <c:pt idx="1208" formatCode="_(* #,##0.00_);_(* \(#,##0.00\);_(* &quot;-&quot;??_);_(@_)">
                  <c:v>106.046802100882</c:v>
                </c:pt>
                <c:pt idx="1209" formatCode="_(* #,##0.00_);_(* \(#,##0.00\);_(* &quot;-&quot;??_);_(@_)">
                  <c:v>105.90312853803022</c:v>
                </c:pt>
                <c:pt idx="1210" formatCode="_(* #,##0.00_);_(* \(#,##0.00\);_(* &quot;-&quot;??_);_(@_)">
                  <c:v>105.94207839554734</c:v>
                </c:pt>
                <c:pt idx="1211" formatCode="_(* #,##0.00_);_(* \(#,##0.00\);_(* &quot;-&quot;??_);_(@_)">
                  <c:v>105.93091013318966</c:v>
                </c:pt>
                <c:pt idx="1212" formatCode="_(* #,##0.00_);_(* \(#,##0.00\);_(* &quot;-&quot;??_);_(@_)">
                  <c:v>105.96309735943584</c:v>
                </c:pt>
                <c:pt idx="1213" formatCode="_(* #,##0.00_);_(* \(#,##0.00\);_(* &quot;-&quot;??_);_(@_)">
                  <c:v>106.00194134061911</c:v>
                </c:pt>
                <c:pt idx="1214" formatCode="_(* #,##0.00_);_(* \(#,##0.00\);_(* &quot;-&quot;??_);_(@_)">
                  <c:v>105.92642687667757</c:v>
                </c:pt>
                <c:pt idx="1215" formatCode="_(* #,##0.00_);_(* \(#,##0.00\);_(* &quot;-&quot;??_);_(@_)">
                  <c:v>105.95924677909272</c:v>
                </c:pt>
                <c:pt idx="1216" formatCode="_(* #,##0.00_);_(* \(#,##0.00\);_(* &quot;-&quot;??_);_(@_)">
                  <c:v>105.94511045194615</c:v>
                </c:pt>
                <c:pt idx="1217" formatCode="_(* #,##0.00_);_(* \(#,##0.00\);_(* &quot;-&quot;??_);_(@_)">
                  <c:v>105.91923590028809</c:v>
                </c:pt>
                <c:pt idx="1218" formatCode="_(* #,##0.00_);_(* \(#,##0.00\);_(* &quot;-&quot;??_);_(@_)">
                  <c:v>105.86915976622406</c:v>
                </c:pt>
                <c:pt idx="1219" formatCode="_(* #,##0.00_);_(* \(#,##0.00\);_(* &quot;-&quot;??_);_(@_)">
                  <c:v>106.00335901640419</c:v>
                </c:pt>
                <c:pt idx="1220" formatCode="_(* #,##0.00_);_(* \(#,##0.00\);_(* &quot;-&quot;??_);_(@_)">
                  <c:v>106.04907748932789</c:v>
                </c:pt>
                <c:pt idx="1221" formatCode="_(* #,##0.00_);_(* \(#,##0.00\);_(* &quot;-&quot;??_);_(@_)">
                  <c:v>106.07214635734141</c:v>
                </c:pt>
                <c:pt idx="1222" formatCode="_(* #,##0.00_);_(* \(#,##0.00\);_(* &quot;-&quot;??_);_(@_)">
                  <c:v>106.16119165175712</c:v>
                </c:pt>
                <c:pt idx="1223" formatCode="_(* #,##0.00_);_(* \(#,##0.00\);_(* &quot;-&quot;??_);_(@_)">
                  <c:v>106.17519552039325</c:v>
                </c:pt>
                <c:pt idx="1224" formatCode="_(* #,##0.00_);_(* \(#,##0.00\);_(* &quot;-&quot;??_);_(@_)">
                  <c:v>106.2614344224984</c:v>
                </c:pt>
                <c:pt idx="1225" formatCode="_(* #,##0.00_);_(* \(#,##0.00\);_(* &quot;-&quot;??_);_(@_)">
                  <c:v>106.35497292056917</c:v>
                </c:pt>
                <c:pt idx="1226" formatCode="_(* #,##0.00_);_(* \(#,##0.00\);_(* &quot;-&quot;??_);_(@_)">
                  <c:v>106.37731110452904</c:v>
                </c:pt>
                <c:pt idx="1227" formatCode="_(* #,##0.00_);_(* \(#,##0.00\);_(* &quot;-&quot;??_);_(@_)">
                  <c:v>106.35940339134076</c:v>
                </c:pt>
                <c:pt idx="1228" formatCode="_(* #,##0.00_);_(* \(#,##0.00\);_(* &quot;-&quot;??_);_(@_)">
                  <c:v>106.54982734021554</c:v>
                </c:pt>
                <c:pt idx="1229" formatCode="_(* #,##0.00_);_(* \(#,##0.00\);_(* &quot;-&quot;??_);_(@_)">
                  <c:v>106.61129869639112</c:v>
                </c:pt>
                <c:pt idx="1230" formatCode="_(* #,##0.00_);_(* \(#,##0.00\);_(* &quot;-&quot;??_);_(@_)">
                  <c:v>106.57102743365941</c:v>
                </c:pt>
                <c:pt idx="1231" formatCode="_(* #,##0.00_);_(* \(#,##0.00\);_(* &quot;-&quot;??_);_(@_)">
                  <c:v>106.6367794215158</c:v>
                </c:pt>
                <c:pt idx="1232" formatCode="_(* #,##0.00_);_(* \(#,##0.00\);_(* &quot;-&quot;??_);_(@_)">
                  <c:v>106.75997288383586</c:v>
                </c:pt>
                <c:pt idx="1233" formatCode="_(* #,##0.00_);_(* \(#,##0.00\);_(* &quot;-&quot;??_);_(@_)">
                  <c:v>106.92815010100405</c:v>
                </c:pt>
                <c:pt idx="1234" formatCode="_(* #,##0.00_);_(* \(#,##0.00\);_(* &quot;-&quot;??_);_(@_)">
                  <c:v>106.96151879498292</c:v>
                </c:pt>
                <c:pt idx="1235" formatCode="_(* #,##0.00_);_(* \(#,##0.00\);_(* &quot;-&quot;??_);_(@_)">
                  <c:v>106.94775381812438</c:v>
                </c:pt>
                <c:pt idx="1236" formatCode="_(* #,##0.00_);_(* \(#,##0.00\);_(* &quot;-&quot;??_);_(@_)">
                  <c:v>106.90016658392972</c:v>
                </c:pt>
                <c:pt idx="1237" formatCode="_(* #,##0.00_);_(* \(#,##0.00\);_(* &quot;-&quot;??_);_(@_)">
                  <c:v>107.00054255773846</c:v>
                </c:pt>
                <c:pt idx="1238" formatCode="_(* #,##0.00_);_(* \(#,##0.00\);_(* &quot;-&quot;??_);_(@_)">
                  <c:v>107.10788939106502</c:v>
                </c:pt>
                <c:pt idx="1239" formatCode="_(* #,##0.00_);_(* \(#,##0.00\);_(* &quot;-&quot;??_);_(@_)">
                  <c:v>106.89844232497016</c:v>
                </c:pt>
                <c:pt idx="1240" formatCode="_(* #,##0.00_);_(* \(#,##0.00\);_(* &quot;-&quot;??_);_(@_)">
                  <c:v>107.05910723839483</c:v>
                </c:pt>
                <c:pt idx="1241" formatCode="_(* #,##0.00_);_(* \(#,##0.00\);_(* &quot;-&quot;??_);_(@_)">
                  <c:v>107.10585600602968</c:v>
                </c:pt>
                <c:pt idx="1242" formatCode="_(* #,##0.00_);_(* \(#,##0.00\);_(* &quot;-&quot;??_);_(@_)">
                  <c:v>107.06525786227078</c:v>
                </c:pt>
                <c:pt idx="1243" formatCode="_(* #,##0.00_);_(* \(#,##0.00\);_(* &quot;-&quot;??_);_(@_)">
                  <c:v>106.99925255024421</c:v>
                </c:pt>
                <c:pt idx="1244" formatCode="_(* #,##0.00_);_(* \(#,##0.00\);_(* &quot;-&quot;??_);_(@_)">
                  <c:v>106.72988232071717</c:v>
                </c:pt>
                <c:pt idx="1245" formatCode="_(* #,##0.00_);_(* \(#,##0.00\);_(* &quot;-&quot;??_);_(@_)">
                  <c:v>106.78445245858306</c:v>
                </c:pt>
                <c:pt idx="1246" formatCode="_(* #,##0.00_);_(* \(#,##0.00\);_(* &quot;-&quot;??_);_(@_)">
                  <c:v>106.96154273017471</c:v>
                </c:pt>
                <c:pt idx="1247" formatCode="_(* #,##0.00_);_(* \(#,##0.00\);_(* &quot;-&quot;??_);_(@_)">
                  <c:v>106.95448131588734</c:v>
                </c:pt>
                <c:pt idx="1248" formatCode="_(* #,##0.00_);_(* \(#,##0.00\);_(* &quot;-&quot;??_);_(@_)">
                  <c:v>107.5593371214331</c:v>
                </c:pt>
                <c:pt idx="1249" formatCode="_(* #,##0.00_);_(* \(#,##0.00\);_(* &quot;-&quot;??_);_(@_)">
                  <c:v>107.56705306097869</c:v>
                </c:pt>
                <c:pt idx="1250" formatCode="_(* #,##0.00_);_(* \(#,##0.00\);_(* &quot;-&quot;??_);_(@_)">
                  <c:v>107.5619118324649</c:v>
                </c:pt>
                <c:pt idx="1251" formatCode="_(* #,##0.00_);_(* \(#,##0.00\);_(* &quot;-&quot;??_);_(@_)">
                  <c:v>107.40374515593261</c:v>
                </c:pt>
                <c:pt idx="1252" formatCode="_(* #,##0.00_);_(* \(#,##0.00\);_(* &quot;-&quot;??_);_(@_)">
                  <c:v>107.34759439203366</c:v>
                </c:pt>
                <c:pt idx="1253" formatCode="_(* #,##0.00_);_(* \(#,##0.00\);_(* &quot;-&quot;??_);_(@_)">
                  <c:v>107.16634014256721</c:v>
                </c:pt>
                <c:pt idx="1254" formatCode="_(* #,##0.00_);_(* \(#,##0.00\);_(* &quot;-&quot;??_);_(@_)">
                  <c:v>107.17606331727218</c:v>
                </c:pt>
                <c:pt idx="1255" formatCode="_(* #,##0.00_);_(* \(#,##0.00\);_(* &quot;-&quot;??_);_(@_)">
                  <c:v>107.04995132786452</c:v>
                </c:pt>
                <c:pt idx="1256" formatCode="_(* #,##0.00_);_(* \(#,##0.00\);_(* &quot;-&quot;??_);_(@_)">
                  <c:v>107.14682860589542</c:v>
                </c:pt>
                <c:pt idx="1257" formatCode="_(* #,##0.00_);_(* \(#,##0.00\);_(* &quot;-&quot;??_);_(@_)">
                  <c:v>107.21104890153434</c:v>
                </c:pt>
                <c:pt idx="1258" formatCode="_(* #,##0.00_);_(* \(#,##0.00\);_(* &quot;-&quot;??_);_(@_)">
                  <c:v>107.04945267915238</c:v>
                </c:pt>
                <c:pt idx="1259" formatCode="_(* #,##0.00_);_(* \(#,##0.00\);_(* &quot;-&quot;??_);_(@_)">
                  <c:v>107.24203574325722</c:v>
                </c:pt>
                <c:pt idx="1260" formatCode="_(* #,##0.00_);_(* \(#,##0.00\);_(* &quot;-&quot;??_);_(@_)">
                  <c:v>107.09874205882632</c:v>
                </c:pt>
                <c:pt idx="1261" formatCode="_(* #,##0.00_);_(* \(#,##0.00\);_(* &quot;-&quot;??_);_(@_)">
                  <c:v>107.04538830925819</c:v>
                </c:pt>
                <c:pt idx="1262" formatCode="_(* #,##0.00_);_(* \(#,##0.00\);_(* &quot;-&quot;??_);_(@_)">
                  <c:v>107.14491790783187</c:v>
                </c:pt>
                <c:pt idx="1263" formatCode="_(* #,##0.00_);_(* \(#,##0.00\);_(* &quot;-&quot;??_);_(@_)">
                  <c:v>107.04874757521696</c:v>
                </c:pt>
                <c:pt idx="1264" formatCode="_(* #,##0.00_);_(* \(#,##0.00\);_(* &quot;-&quot;??_);_(@_)">
                  <c:v>107.01235959516737</c:v>
                </c:pt>
                <c:pt idx="1265" formatCode="_(* #,##0.00_);_(* \(#,##0.00\);_(* &quot;-&quot;??_);_(@_)">
                  <c:v>106.92015292960338</c:v>
                </c:pt>
                <c:pt idx="1266" formatCode="_(* #,##0.00_);_(* \(#,##0.00\);_(* &quot;-&quot;??_);_(@_)">
                  <c:v>106.81323408540126</c:v>
                </c:pt>
                <c:pt idx="1267" formatCode="_(* #,##0.00_);_(* \(#,##0.00\);_(* &quot;-&quot;??_);_(@_)">
                  <c:v>106.72281995114379</c:v>
                </c:pt>
                <c:pt idx="1268" formatCode="_(* #,##0.00_);_(* \(#,##0.00\);_(* &quot;-&quot;??_);_(@_)">
                  <c:v>106.67357701455653</c:v>
                </c:pt>
                <c:pt idx="1269" formatCode="_(* #,##0.00_);_(* \(#,##0.00\);_(* &quot;-&quot;??_);_(@_)">
                  <c:v>106.73735586947276</c:v>
                </c:pt>
                <c:pt idx="1270" formatCode="_(* #,##0.00_);_(* \(#,##0.00\);_(* &quot;-&quot;??_);_(@_)">
                  <c:v>106.69049746210713</c:v>
                </c:pt>
                <c:pt idx="1271" formatCode="_(* #,##0.00_);_(* \(#,##0.00\);_(* &quot;-&quot;??_);_(@_)">
                  <c:v>106.71075804574916</c:v>
                </c:pt>
                <c:pt idx="1272" formatCode="_(* #,##0.00_);_(* \(#,##0.00\);_(* &quot;-&quot;??_);_(@_)">
                  <c:v>109.02228078385654</c:v>
                </c:pt>
                <c:pt idx="1273" formatCode="_(* #,##0.00_);_(* \(#,##0.00\);_(* &quot;-&quot;??_);_(@_)">
                  <c:v>109.04255978228376</c:v>
                </c:pt>
                <c:pt idx="1274" formatCode="_(* #,##0.00_);_(* \(#,##0.00\);_(* &quot;-&quot;??_);_(@_)">
                  <c:v>109.11766922882326</c:v>
                </c:pt>
                <c:pt idx="1275" formatCode="_(* #,##0.00_);_(* \(#,##0.00\);_(* &quot;-&quot;??_);_(@_)">
                  <c:v>109.14689192851282</c:v>
                </c:pt>
                <c:pt idx="1276" formatCode="_(* #,##0.00_);_(* \(#,##0.00\);_(* &quot;-&quot;??_);_(@_)">
                  <c:v>109.19788769349603</c:v>
                </c:pt>
                <c:pt idx="1277" formatCode="_(* #,##0.00_);_(* \(#,##0.00\);_(* &quot;-&quot;??_);_(@_)">
                  <c:v>109.29628875406281</c:v>
                </c:pt>
                <c:pt idx="1278" formatCode="_(* #,##0.00_);_(* \(#,##0.00\);_(* &quot;-&quot;??_);_(@_)">
                  <c:v>109.25622977977318</c:v>
                </c:pt>
                <c:pt idx="1279" formatCode="_(* #,##0.00_);_(* \(#,##0.00\);_(* &quot;-&quot;??_);_(@_)">
                  <c:v>109.12933449179735</c:v>
                </c:pt>
                <c:pt idx="1280" formatCode="_(* #,##0.00_);_(* \(#,##0.00\);_(* &quot;-&quot;??_);_(@_)">
                  <c:v>109.11618062413113</c:v>
                </c:pt>
                <c:pt idx="1281" formatCode="_(* #,##0.00_);_(* \(#,##0.00\);_(* &quot;-&quot;??_);_(@_)">
                  <c:v>109.09623369303623</c:v>
                </c:pt>
                <c:pt idx="1282" formatCode="_(* #,##0.00_);_(* \(#,##0.00\);_(* &quot;-&quot;??_);_(@_)">
                  <c:v>109.16243280732863</c:v>
                </c:pt>
                <c:pt idx="1283" formatCode="_(* #,##0.00_);_(* \(#,##0.00\);_(* &quot;-&quot;??_);_(@_)">
                  <c:v>109.10732873289015</c:v>
                </c:pt>
                <c:pt idx="1284" formatCode="_(* #,##0.00_);_(* \(#,##0.00\);_(* &quot;-&quot;??_);_(@_)">
                  <c:v>109.04747712222319</c:v>
                </c:pt>
                <c:pt idx="1285" formatCode="_(* #,##0.00_);_(* \(#,##0.00\);_(* &quot;-&quot;??_);_(@_)">
                  <c:v>109.02550943864171</c:v>
                </c:pt>
                <c:pt idx="1286" formatCode="_(* #,##0.00_);_(* \(#,##0.00\);_(* &quot;-&quot;??_);_(@_)">
                  <c:v>109.25349633636641</c:v>
                </c:pt>
                <c:pt idx="1287" formatCode="_(* #,##0.00_);_(* \(#,##0.00\);_(* &quot;-&quot;??_);_(@_)">
                  <c:v>109.22540157907233</c:v>
                </c:pt>
                <c:pt idx="1288" formatCode="_(* #,##0.00_);_(* \(#,##0.00\);_(* &quot;-&quot;??_);_(@_)">
                  <c:v>109.38497243486867</c:v>
                </c:pt>
                <c:pt idx="1289" formatCode="_(* #,##0.00_);_(* \(#,##0.00\);_(* &quot;-&quot;??_);_(@_)">
                  <c:v>109.4210956409438</c:v>
                </c:pt>
                <c:pt idx="1290" formatCode="_(* #,##0.00_);_(* \(#,##0.00\);_(* &quot;-&quot;??_);_(@_)">
                  <c:v>109.5759765713223</c:v>
                </c:pt>
                <c:pt idx="1291" formatCode="_(* #,##0.00_);_(* \(#,##0.00\);_(* &quot;-&quot;??_);_(@_)">
                  <c:v>109.58901458925685</c:v>
                </c:pt>
                <c:pt idx="1292" formatCode="_(* #,##0.00_);_(* \(#,##0.00\);_(* &quot;-&quot;??_);_(@_)">
                  <c:v>109.74089474707742</c:v>
                </c:pt>
                <c:pt idx="1293" formatCode="_(* #,##0.00_);_(* \(#,##0.00\);_(* &quot;-&quot;??_);_(@_)">
                  <c:v>109.75354476272759</c:v>
                </c:pt>
                <c:pt idx="1294" formatCode="_(* #,##0.00_);_(* \(#,##0.00\);_(* &quot;-&quot;??_);_(@_)">
                  <c:v>109.59789531252669</c:v>
                </c:pt>
                <c:pt idx="1295" formatCode="_(* #,##0.00_);_(* \(#,##0.00\);_(* &quot;-&quot;??_);_(@_)">
                  <c:v>109.72163022548096</c:v>
                </c:pt>
                <c:pt idx="1296" formatCode="_(* #,##0.00_);_(* \(#,##0.00\);_(* &quot;-&quot;??_);_(@_)">
                  <c:v>109.98541963091859</c:v>
                </c:pt>
                <c:pt idx="1297" formatCode="_(* #,##0.00_);_(* \(#,##0.00\);_(* &quot;-&quot;??_);_(@_)">
                  <c:v>109.90265129290893</c:v>
                </c:pt>
                <c:pt idx="1298" formatCode="_(* #,##0.00_);_(* \(#,##0.00\);_(* &quot;-&quot;??_);_(@_)">
                  <c:v>109.96929751808466</c:v>
                </c:pt>
                <c:pt idx="1299" formatCode="_(* #,##0.00_);_(* \(#,##0.00\);_(* &quot;-&quot;??_);_(@_)">
                  <c:v>110.00868090023643</c:v>
                </c:pt>
                <c:pt idx="1300" formatCode="_(* #,##0.00_);_(* \(#,##0.00\);_(* &quot;-&quot;??_);_(@_)">
                  <c:v>109.97618261774159</c:v>
                </c:pt>
                <c:pt idx="1301" formatCode="_(* #,##0.00_);_(* \(#,##0.00\);_(* &quot;-&quot;??_);_(@_)">
                  <c:v>110.1377916886351</c:v>
                </c:pt>
                <c:pt idx="1302" formatCode="_(* #,##0.00_);_(* \(#,##0.00\);_(* &quot;-&quot;??_);_(@_)">
                  <c:v>110.00116188193445</c:v>
                </c:pt>
                <c:pt idx="1303" formatCode="_(* #,##0.00_);_(* \(#,##0.00\);_(* &quot;-&quot;??_);_(@_)">
                  <c:v>110.11600806978707</c:v>
                </c:pt>
                <c:pt idx="1304" formatCode="_(* #,##0.00_);_(* \(#,##0.00\);_(* &quot;-&quot;??_);_(@_)">
                  <c:v>109.94319014192007</c:v>
                </c:pt>
                <c:pt idx="1305" formatCode="_(* #,##0.00_);_(* \(#,##0.00\);_(* &quot;-&quot;??_);_(@_)">
                  <c:v>109.84617903014269</c:v>
                </c:pt>
                <c:pt idx="1306" formatCode="_(* #,##0.00_);_(* \(#,##0.00\);_(* &quot;-&quot;??_);_(@_)">
                  <c:v>109.82664316915631</c:v>
                </c:pt>
                <c:pt idx="1307" formatCode="_(* #,##0.00_);_(* \(#,##0.00\);_(* &quot;-&quot;??_);_(@_)">
                  <c:v>109.81280707271148</c:v>
                </c:pt>
                <c:pt idx="1308" formatCode="_(* #,##0.00_);_(* \(#,##0.00\);_(* &quot;-&quot;??_);_(@_)">
                  <c:v>109.80938217576926</c:v>
                </c:pt>
                <c:pt idx="1309" formatCode="_(* #,##0.00_);_(* \(#,##0.00\);_(* &quot;-&quot;??_);_(@_)">
                  <c:v>109.78124543908503</c:v>
                </c:pt>
                <c:pt idx="1310" formatCode="_(* #,##0.00_);_(* \(#,##0.00\);_(* &quot;-&quot;??_);_(@_)">
                  <c:v>109.6450437614825</c:v>
                </c:pt>
                <c:pt idx="1311" formatCode="_(* #,##0.00_);_(* \(#,##0.00\);_(* &quot;-&quot;??_);_(@_)">
                  <c:v>109.71760612462023</c:v>
                </c:pt>
                <c:pt idx="1312" formatCode="_(* #,##0.00_);_(* \(#,##0.00\);_(* &quot;-&quot;??_);_(@_)">
                  <c:v>109.45373583978299</c:v>
                </c:pt>
                <c:pt idx="1313" formatCode="_(* #,##0.00_);_(* \(#,##0.00\);_(* &quot;-&quot;??_);_(@_)">
                  <c:v>109.51370976582429</c:v>
                </c:pt>
                <c:pt idx="1314" formatCode="_(* #,##0.00_);_(* \(#,##0.00\);_(* &quot;-&quot;??_);_(@_)">
                  <c:v>109.53511123579081</c:v>
                </c:pt>
                <c:pt idx="1315" formatCode="_(* #,##0.00_);_(* \(#,##0.00\);_(* &quot;-&quot;??_);_(@_)">
                  <c:v>109.6509310959653</c:v>
                </c:pt>
                <c:pt idx="1316" formatCode="_(* #,##0.00_);_(* \(#,##0.00\);_(* &quot;-&quot;??_);_(@_)">
                  <c:v>109.73991888989593</c:v>
                </c:pt>
                <c:pt idx="1317" formatCode="_(* #,##0.00_);_(* \(#,##0.00\);_(* &quot;-&quot;??_);_(@_)">
                  <c:v>109.80881476253563</c:v>
                </c:pt>
                <c:pt idx="1318" formatCode="_(* #,##0.00_);_(* \(#,##0.00\);_(* &quot;-&quot;??_);_(@_)">
                  <c:v>109.95743657545145</c:v>
                </c:pt>
                <c:pt idx="1319" formatCode="_(* #,##0.00_);_(* \(#,##0.00\);_(* &quot;-&quot;??_);_(@_)">
                  <c:v>109.99347226023532</c:v>
                </c:pt>
                <c:pt idx="1320" formatCode="_(* #,##0.00_);_(* \(#,##0.00\);_(* &quot;-&quot;??_);_(@_)">
                  <c:v>109.96337496477776</c:v>
                </c:pt>
                <c:pt idx="1321" formatCode="_(* #,##0.00_);_(* \(#,##0.00\);_(* &quot;-&quot;??_);_(@_)">
                  <c:v>110.00113222374657</c:v>
                </c:pt>
                <c:pt idx="1322" formatCode="_(* #,##0.00_);_(* \(#,##0.00\);_(* &quot;-&quot;??_);_(@_)">
                  <c:v>110.12174829579737</c:v>
                </c:pt>
                <c:pt idx="1323" formatCode="_(* #,##0.00_);_(* \(#,##0.00\);_(* &quot;-&quot;??_);_(@_)">
                  <c:v>109.94611836430634</c:v>
                </c:pt>
                <c:pt idx="1324" formatCode="_(* #,##0.00_);_(* \(#,##0.00\);_(* &quot;-&quot;??_);_(@_)">
                  <c:v>109.94843756769504</c:v>
                </c:pt>
                <c:pt idx="1325" formatCode="_(* #,##0.00_);_(* \(#,##0.00\);_(* &quot;-&quot;??_);_(@_)">
                  <c:v>110.01598507908506</c:v>
                </c:pt>
                <c:pt idx="1326" formatCode="_(* #,##0.00_);_(* \(#,##0.00\);_(* &quot;-&quot;??_);_(@_)">
                  <c:v>110.09778320130543</c:v>
                </c:pt>
                <c:pt idx="1327" formatCode="_(* #,##0.00_);_(* \(#,##0.00\);_(* &quot;-&quot;??_);_(@_)">
                  <c:v>109.97731419510406</c:v>
                </c:pt>
                <c:pt idx="1328" formatCode="_(* #,##0.00_);_(* \(#,##0.00\);_(* &quot;-&quot;??_);_(@_)">
                  <c:v>109.9426337367082</c:v>
                </c:pt>
                <c:pt idx="1329" formatCode="_(* #,##0.00_);_(* \(#,##0.00\);_(* &quot;-&quot;??_);_(@_)">
                  <c:v>109.94598651250467</c:v>
                </c:pt>
                <c:pt idx="1330" formatCode="_(* #,##0.00_);_(* \(#,##0.00\);_(* &quot;-&quot;??_);_(@_)">
                  <c:v>109.88643809085681</c:v>
                </c:pt>
                <c:pt idx="1331" formatCode="_(* #,##0.00_);_(* \(#,##0.00\);_(* &quot;-&quot;??_);_(@_)">
                  <c:v>109.80062907878272</c:v>
                </c:pt>
                <c:pt idx="1332" formatCode="_(* #,##0.00_);_(* \(#,##0.00\);_(* &quot;-&quot;??_);_(@_)">
                  <c:v>109.6956815371293</c:v>
                </c:pt>
                <c:pt idx="1333" formatCode="_(* #,##0.00_);_(* \(#,##0.00\);_(* &quot;-&quot;??_);_(@_)">
                  <c:v>109.72884767599382</c:v>
                </c:pt>
                <c:pt idx="1334" formatCode="_(* #,##0.00_);_(* \(#,##0.00\);_(* &quot;-&quot;??_);_(@_)">
                  <c:v>109.86813995788557</c:v>
                </c:pt>
                <c:pt idx="1335" formatCode="_(* #,##0.00_);_(* \(#,##0.00\);_(* &quot;-&quot;??_);_(@_)">
                  <c:v>109.82530853138289</c:v>
                </c:pt>
                <c:pt idx="1336" formatCode="_(* #,##0.00_);_(* \(#,##0.00\);_(* &quot;-&quot;??_);_(@_)">
                  <c:v>109.90381895080792</c:v>
                </c:pt>
                <c:pt idx="1337" formatCode="_(* #,##0.00_);_(* \(#,##0.00\);_(* &quot;-&quot;??_);_(@_)">
                  <c:v>109.9584509733766</c:v>
                </c:pt>
                <c:pt idx="1338" formatCode="_(* #,##0.00_);_(* \(#,##0.00\);_(* &quot;-&quot;??_);_(@_)">
                  <c:v>109.84095829101889</c:v>
                </c:pt>
                <c:pt idx="1339" formatCode="_(* #,##0.00_);_(* \(#,##0.00\);_(* &quot;-&quot;??_);_(@_)">
                  <c:v>109.87175831586433</c:v>
                </c:pt>
                <c:pt idx="1340" formatCode="_(* #,##0.00_);_(* \(#,##0.00\);_(* &quot;-&quot;??_);_(@_)">
                  <c:v>109.88383189561375</c:v>
                </c:pt>
                <c:pt idx="1341" formatCode="_(* #,##0.00_);_(* \(#,##0.00\);_(* &quot;-&quot;??_);_(@_)">
                  <c:v>109.8627346192017</c:v>
                </c:pt>
                <c:pt idx="1342" formatCode="_(* #,##0.00_);_(* \(#,##0.00\);_(* &quot;-&quot;??_);_(@_)">
                  <c:v>110.01214882579235</c:v>
                </c:pt>
                <c:pt idx="1343" formatCode="_(* #,##0.00_);_(* \(#,##0.00\);_(* &quot;-&quot;??_);_(@_)">
                  <c:v>110.09053179677532</c:v>
                </c:pt>
                <c:pt idx="1344" formatCode="_(* #,##0.00_);_(* \(#,##0.00\);_(* &quot;-&quot;??_);_(@_)">
                  <c:v>110.00279540230579</c:v>
                </c:pt>
                <c:pt idx="1345" formatCode="_(* #,##0.00_);_(* \(#,##0.00\);_(* &quot;-&quot;??_);_(@_)">
                  <c:v>110.16800249515155</c:v>
                </c:pt>
                <c:pt idx="1346" formatCode="_(* #,##0.00_);_(* \(#,##0.00\);_(* &quot;-&quot;??_);_(@_)">
                  <c:v>110.17820750008644</c:v>
                </c:pt>
                <c:pt idx="1347" formatCode="_(* #,##0.00_);_(* \(#,##0.00\);_(* &quot;-&quot;??_);_(@_)">
                  <c:v>110.23656215282318</c:v>
                </c:pt>
                <c:pt idx="1348" formatCode="_(* #,##0.00_);_(* \(#,##0.00\);_(* &quot;-&quot;??_);_(@_)">
                  <c:v>111.04287715953683</c:v>
                </c:pt>
                <c:pt idx="1349" formatCode="_(* #,##0.00_);_(* \(#,##0.00\);_(* &quot;-&quot;??_);_(@_)">
                  <c:v>111.03807480210011</c:v>
                </c:pt>
                <c:pt idx="1350" formatCode="_(* #,##0.00_);_(* \(#,##0.00\);_(* &quot;-&quot;??_);_(@_)">
                  <c:v>111.01123383489029</c:v>
                </c:pt>
                <c:pt idx="1351" formatCode="_(* #,##0.00_);_(* \(#,##0.00\);_(* &quot;-&quot;??_);_(@_)">
                  <c:v>110.93259904241297</c:v>
                </c:pt>
                <c:pt idx="1352" formatCode="_(* #,##0.00_);_(* \(#,##0.00\);_(* &quot;-&quot;??_);_(@_)">
                  <c:v>110.85320799729618</c:v>
                </c:pt>
                <c:pt idx="1353" formatCode="_(* #,##0.00_);_(* \(#,##0.00\);_(* &quot;-&quot;??_);_(@_)">
                  <c:v>110.79435544620746</c:v>
                </c:pt>
                <c:pt idx="1354" formatCode="_(* #,##0.00_);_(* \(#,##0.00\);_(* &quot;-&quot;??_);_(@_)">
                  <c:v>110.73444560564887</c:v>
                </c:pt>
                <c:pt idx="1355" formatCode="_(* #,##0.00_);_(* \(#,##0.00\);_(* &quot;-&quot;??_);_(@_)">
                  <c:v>110.83787327734649</c:v>
                </c:pt>
                <c:pt idx="1356" formatCode="_(* #,##0.00_);_(* \(#,##0.00\);_(* &quot;-&quot;??_);_(@_)">
                  <c:v>110.93407471068291</c:v>
                </c:pt>
                <c:pt idx="1357" formatCode="_(* #,##0.00_);_(* \(#,##0.00\);_(* &quot;-&quot;??_);_(@_)">
                  <c:v>110.90034095458255</c:v>
                </c:pt>
                <c:pt idx="1358" formatCode="_(* #,##0.00_);_(* \(#,##0.00\);_(* &quot;-&quot;??_);_(@_)">
                  <c:v>110.9094788805584</c:v>
                </c:pt>
                <c:pt idx="1359" formatCode="_(* #,##0.00_);_(* \(#,##0.00\);_(* &quot;-&quot;??_);_(@_)">
                  <c:v>110.97260130008608</c:v>
                </c:pt>
                <c:pt idx="1360" formatCode="_(* #,##0.00_);_(* \(#,##0.00\);_(* &quot;-&quot;??_);_(@_)">
                  <c:v>110.99556728141083</c:v>
                </c:pt>
                <c:pt idx="1361" formatCode="_(* #,##0.00_);_(* \(#,##0.00\);_(* &quot;-&quot;??_);_(@_)">
                  <c:v>110.99193894411732</c:v>
                </c:pt>
                <c:pt idx="1362" formatCode="_(* #,##0.00_);_(* \(#,##0.00\);_(* &quot;-&quot;??_);_(@_)">
                  <c:v>111.02332217997632</c:v>
                </c:pt>
                <c:pt idx="1363" formatCode="_(* #,##0.00_);_(* \(#,##0.00\);_(* &quot;-&quot;??_);_(@_)">
                  <c:v>111.12122163735039</c:v>
                </c:pt>
                <c:pt idx="1364" formatCode="_(* #,##0.00_);_(* \(#,##0.00\);_(* &quot;-&quot;??_);_(@_)">
                  <c:v>111.16992866702621</c:v>
                </c:pt>
                <c:pt idx="1365" formatCode="_(* #,##0.00_);_(* \(#,##0.00\);_(* &quot;-&quot;??_);_(@_)">
                  <c:v>111.022359963078</c:v>
                </c:pt>
                <c:pt idx="1366" formatCode="_(* #,##0.00_);_(* \(#,##0.00\);_(* &quot;-&quot;??_);_(@_)">
                  <c:v>110.95166861540591</c:v>
                </c:pt>
                <c:pt idx="1367" formatCode="_(* #,##0.00_);_(* \(#,##0.00\);_(* &quot;-&quot;??_);_(@_)">
                  <c:v>110.88208086185152</c:v>
                </c:pt>
                <c:pt idx="1368" formatCode="_(* #,##0.00_);_(* \(#,##0.00\);_(* &quot;-&quot;??_);_(@_)">
                  <c:v>110.81904998052079</c:v>
                </c:pt>
                <c:pt idx="1369" formatCode="_(* #,##0.00_);_(* \(#,##0.00\);_(* &quot;-&quot;??_);_(@_)">
                  <c:v>110.78846396300411</c:v>
                </c:pt>
                <c:pt idx="1370" formatCode="_(* #,##0.00_);_(* \(#,##0.00\);_(* &quot;-&quot;??_);_(@_)">
                  <c:v>110.9125677108719</c:v>
                </c:pt>
                <c:pt idx="1371" formatCode="_(* #,##0.00_);_(* \(#,##0.00\);_(* &quot;-&quot;??_);_(@_)">
                  <c:v>110.93492902843833</c:v>
                </c:pt>
                <c:pt idx="1372" formatCode="_(* #,##0.00_);_(* \(#,##0.00\);_(* &quot;-&quot;??_);_(@_)">
                  <c:v>110.93814502002755</c:v>
                </c:pt>
                <c:pt idx="1373" formatCode="_(* #,##0.00_);_(* \(#,##0.00\);_(* &quot;-&quot;??_);_(@_)">
                  <c:v>110.9742826529546</c:v>
                </c:pt>
                <c:pt idx="1374" formatCode="_(* #,##0.00_);_(* \(#,##0.00\);_(* &quot;-&quot;??_);_(@_)">
                  <c:v>111.0154747190943</c:v>
                </c:pt>
                <c:pt idx="1375" formatCode="_(* #,##0.00_);_(* \(#,##0.00\);_(* &quot;-&quot;??_);_(@_)">
                  <c:v>110.99848367793375</c:v>
                </c:pt>
                <c:pt idx="1376" formatCode="_(* #,##0.00_);_(* \(#,##0.00\);_(* &quot;-&quot;??_);_(@_)">
                  <c:v>110.98917217329529</c:v>
                </c:pt>
                <c:pt idx="1377" formatCode="_(* #,##0.00_);_(* \(#,##0.00\);_(* &quot;-&quot;??_);_(@_)">
                  <c:v>110.99762101775914</c:v>
                </c:pt>
                <c:pt idx="1378" formatCode="_(* #,##0.00_);_(* \(#,##0.00\);_(* &quot;-&quot;??_);_(@_)">
                  <c:v>111.06611053041786</c:v>
                </c:pt>
                <c:pt idx="1379" formatCode="_(* #,##0.00_);_(* \(#,##0.00\);_(* &quot;-&quot;??_);_(@_)">
                  <c:v>111.10568741745797</c:v>
                </c:pt>
                <c:pt idx="1380" formatCode="_(* #,##0.00_);_(* \(#,##0.00\);_(* &quot;-&quot;??_);_(@_)">
                  <c:v>111.13814406663558</c:v>
                </c:pt>
                <c:pt idx="1381" formatCode="_(* #,##0.00_);_(* \(#,##0.00\);_(* &quot;-&quot;??_);_(@_)">
                  <c:v>111.13210797745596</c:v>
                </c:pt>
                <c:pt idx="1382" formatCode="_(* #,##0.00_);_(* \(#,##0.00\);_(* &quot;-&quot;??_);_(@_)">
                  <c:v>111.16743877161768</c:v>
                </c:pt>
                <c:pt idx="1383" formatCode="_(* #,##0.00_);_(* \(#,##0.00\);_(* &quot;-&quot;??_);_(@_)">
                  <c:v>111.1893273196188</c:v>
                </c:pt>
                <c:pt idx="1384" formatCode="_(* #,##0.00_);_(* \(#,##0.00\);_(* &quot;-&quot;??_);_(@_)">
                  <c:v>111.1901680282388</c:v>
                </c:pt>
                <c:pt idx="1385" formatCode="_(* #,##0.00_);_(* \(#,##0.00\);_(* &quot;-&quot;??_);_(@_)">
                  <c:v>111.19447349202707</c:v>
                </c:pt>
                <c:pt idx="1386" formatCode="_(* #,##0.00_);_(* \(#,##0.00\);_(* &quot;-&quot;??_);_(@_)">
                  <c:v>111.15421091181132</c:v>
                </c:pt>
                <c:pt idx="1387" formatCode="_(* #,##0.00_);_(* \(#,##0.00\);_(* &quot;-&quot;??_);_(@_)">
                  <c:v>111.20960130724733</c:v>
                </c:pt>
                <c:pt idx="1388" formatCode="_(* #,##0.00_);_(* \(#,##0.00\);_(* &quot;-&quot;??_);_(@_)">
                  <c:v>111.26969762790087</c:v>
                </c:pt>
                <c:pt idx="1389" formatCode="_(* #,##0.00_);_(* \(#,##0.00\);_(* &quot;-&quot;??_);_(@_)">
                  <c:v>111.1426663876578</c:v>
                </c:pt>
                <c:pt idx="1390" formatCode="_(* #,##0.00_);_(* \(#,##0.00\);_(* &quot;-&quot;??_);_(@_)">
                  <c:v>111.13002437006725</c:v>
                </c:pt>
                <c:pt idx="1391" formatCode="_(* #,##0.00_);_(* \(#,##0.00\);_(* &quot;-&quot;??_);_(@_)">
                  <c:v>111.25097540394569</c:v>
                </c:pt>
                <c:pt idx="1392" formatCode="_(* #,##0.00_);_(* \(#,##0.00\);_(* &quot;-&quot;??_);_(@_)">
                  <c:v>111.32843635342134</c:v>
                </c:pt>
                <c:pt idx="1393" formatCode="_(* #,##0.00_);_(* \(#,##0.00\);_(* &quot;-&quot;??_);_(@_)">
                  <c:v>111.4537864448168</c:v>
                </c:pt>
                <c:pt idx="1394" formatCode="_(* #,##0.00_);_(* \(#,##0.00\);_(* &quot;-&quot;??_);_(@_)">
                  <c:v>111.44210384629952</c:v>
                </c:pt>
                <c:pt idx="1395" formatCode="_(* #,##0.00_);_(* \(#,##0.00\);_(* &quot;-&quot;??_);_(@_)">
                  <c:v>111.41560702982905</c:v>
                </c:pt>
                <c:pt idx="1396" formatCode="_(* #,##0.00_);_(* \(#,##0.00\);_(* &quot;-&quot;??_);_(@_)">
                  <c:v>111.48699803630731</c:v>
                </c:pt>
                <c:pt idx="1397" formatCode="_(* #,##0.00_);_(* \(#,##0.00\);_(* &quot;-&quot;??_);_(@_)">
                  <c:v>111.51287333233053</c:v>
                </c:pt>
                <c:pt idx="1398" formatCode="_(* #,##0.00_);_(* \(#,##0.00\);_(* &quot;-&quot;??_);_(@_)">
                  <c:v>111.57019972355842</c:v>
                </c:pt>
                <c:pt idx="1399" formatCode="_(* #,##0.00_);_(* \(#,##0.00\);_(* &quot;-&quot;??_);_(@_)">
                  <c:v>111.6084708035946</c:v>
                </c:pt>
                <c:pt idx="1400" formatCode="_(* #,##0.00_);_(* \(#,##0.00\);_(* &quot;-&quot;??_);_(@_)">
                  <c:v>111.56184158995023</c:v>
                </c:pt>
                <c:pt idx="1401" formatCode="_(* #,##0.00_);_(* \(#,##0.00\);_(* &quot;-&quot;??_);_(@_)">
                  <c:v>111.44901016071982</c:v>
                </c:pt>
                <c:pt idx="1402" formatCode="_(* #,##0.00_);_(* \(#,##0.00\);_(* &quot;-&quot;??_);_(@_)">
                  <c:v>111.51016540148069</c:v>
                </c:pt>
                <c:pt idx="1403" formatCode="_(* #,##0.00_);_(* \(#,##0.00\);_(* &quot;-&quot;??_);_(@_)">
                  <c:v>111.46948668285532</c:v>
                </c:pt>
                <c:pt idx="1404" formatCode="_(* #,##0.00_);_(* \(#,##0.00\);_(* &quot;-&quot;??_);_(@_)">
                  <c:v>111.5301323369094</c:v>
                </c:pt>
                <c:pt idx="1405" formatCode="_(* #,##0.00_);_(* \(#,##0.00\);_(* &quot;-&quot;??_);_(@_)">
                  <c:v>111.55053913737341</c:v>
                </c:pt>
                <c:pt idx="1406" formatCode="_(* #,##0.00_);_(* \(#,##0.00\);_(* &quot;-&quot;??_);_(@_)">
                  <c:v>111.54963391418447</c:v>
                </c:pt>
                <c:pt idx="1407" formatCode="_(* #,##0.00_);_(* \(#,##0.00\);_(* &quot;-&quot;??_);_(@_)">
                  <c:v>111.4072747015193</c:v>
                </c:pt>
                <c:pt idx="1408" formatCode="_(* #,##0.00_);_(* \(#,##0.00\);_(* &quot;-&quot;??_);_(@_)">
                  <c:v>111.51847906940957</c:v>
                </c:pt>
                <c:pt idx="1409" formatCode="_(* #,##0.00_);_(* \(#,##0.00\);_(* &quot;-&quot;??_);_(@_)">
                  <c:v>111.50837953603595</c:v>
                </c:pt>
                <c:pt idx="1410" formatCode="_(* #,##0.00_);_(* \(#,##0.00\);_(* &quot;-&quot;??_);_(@_)">
                  <c:v>111.50265993269785</c:v>
                </c:pt>
                <c:pt idx="1411" formatCode="_(* #,##0.00_);_(* \(#,##0.00\);_(* &quot;-&quot;??_);_(@_)">
                  <c:v>111.52164446532305</c:v>
                </c:pt>
                <c:pt idx="1412" formatCode="_(* #,##0.00_);_(* \(#,##0.00\);_(* &quot;-&quot;??_);_(@_)">
                  <c:v>111.55287333360396</c:v>
                </c:pt>
                <c:pt idx="1413" formatCode="_(* #,##0.00_);_(* \(#,##0.00\);_(* &quot;-&quot;??_);_(@_)">
                  <c:v>111.47479826133409</c:v>
                </c:pt>
                <c:pt idx="1414" formatCode="_(* #,##0.00_);_(* \(#,##0.00\);_(* &quot;-&quot;??_);_(@_)">
                  <c:v>111.42749983289997</c:v>
                </c:pt>
                <c:pt idx="1415" formatCode="_(* #,##0.00_);_(* \(#,##0.00\);_(* &quot;-&quot;??_);_(@_)">
                  <c:v>111.47412343137981</c:v>
                </c:pt>
                <c:pt idx="1416" formatCode="_(* #,##0.00_);_(* \(#,##0.00\);_(* &quot;-&quot;??_);_(@_)">
                  <c:v>111.52401752616103</c:v>
                </c:pt>
                <c:pt idx="1417" formatCode="_(* #,##0.00_);_(* \(#,##0.00\);_(* &quot;-&quot;??_);_(@_)">
                  <c:v>111.54883244104094</c:v>
                </c:pt>
                <c:pt idx="1418" formatCode="_(* #,##0.00_);_(* \(#,##0.00\);_(* &quot;-&quot;??_);_(@_)">
                  <c:v>111.53337924615403</c:v>
                </c:pt>
                <c:pt idx="1419" formatCode="_(* #,##0.00_);_(* \(#,##0.00\);_(* &quot;-&quot;??_);_(@_)">
                  <c:v>111.47761527207065</c:v>
                </c:pt>
                <c:pt idx="1420" formatCode="_(* #,##0.00_);_(* \(#,##0.00\);_(* &quot;-&quot;??_);_(@_)">
                  <c:v>111.50909185395912</c:v>
                </c:pt>
                <c:pt idx="1421" formatCode="_(* #,##0.00_);_(* \(#,##0.00\);_(* &quot;-&quot;??_);_(@_)">
                  <c:v>111.58774033723253</c:v>
                </c:pt>
                <c:pt idx="1422" formatCode="_(* #,##0.00_);_(* \(#,##0.00\);_(* &quot;-&quot;??_);_(@_)">
                  <c:v>111.60025098462047</c:v>
                </c:pt>
                <c:pt idx="1423" formatCode="_(* #,##0.00_);_(* \(#,##0.00\);_(* &quot;-&quot;??_);_(@_)">
                  <c:v>111.53762167897656</c:v>
                </c:pt>
                <c:pt idx="1424" formatCode="_(* #,##0.00_);_(* \(#,##0.00\);_(* &quot;-&quot;??_);_(@_)">
                  <c:v>111.62381986485887</c:v>
                </c:pt>
                <c:pt idx="1425" formatCode="_(* #,##0.00_);_(* \(#,##0.00\);_(* &quot;-&quot;??_);_(@_)">
                  <c:v>111.59542058222532</c:v>
                </c:pt>
                <c:pt idx="1426" formatCode="_(* #,##0.00_);_(* \(#,##0.00\);_(* &quot;-&quot;??_);_(@_)">
                  <c:v>111.57758767213414</c:v>
                </c:pt>
                <c:pt idx="1427" formatCode="_(* #,##0.00_);_(* \(#,##0.00\);_(* &quot;-&quot;??_);_(@_)">
                  <c:v>111.4797763137346</c:v>
                </c:pt>
                <c:pt idx="1428" formatCode="_(* #,##0.00_);_(* \(#,##0.00\);_(* &quot;-&quot;??_);_(@_)">
                  <c:v>111.51646584360439</c:v>
                </c:pt>
                <c:pt idx="1429" formatCode="_(* #,##0.00_);_(* \(#,##0.00\);_(* &quot;-&quot;??_);_(@_)">
                  <c:v>111.56606897081802</c:v>
                </c:pt>
                <c:pt idx="1430" formatCode="_(* #,##0.00_);_(* \(#,##0.00\);_(* &quot;-&quot;??_);_(@_)">
                  <c:v>111.59989126206911</c:v>
                </c:pt>
                <c:pt idx="1431" formatCode="_(* #,##0.00_);_(* \(#,##0.00\);_(* &quot;-&quot;??_);_(@_)">
                  <c:v>111.62768795163124</c:v>
                </c:pt>
                <c:pt idx="1432" formatCode="_(* #,##0.00_);_(* \(#,##0.00\);_(* &quot;-&quot;??_);_(@_)">
                  <c:v>111.61282701900954</c:v>
                </c:pt>
                <c:pt idx="1433" formatCode="_(* #,##0.00_);_(* \(#,##0.00\);_(* &quot;-&quot;??_);_(@_)">
                  <c:v>111.60654394697941</c:v>
                </c:pt>
                <c:pt idx="1434" formatCode="_(* #,##0.00_);_(* \(#,##0.00\);_(* &quot;-&quot;??_);_(@_)">
                  <c:v>111.54561206533704</c:v>
                </c:pt>
                <c:pt idx="1435" formatCode="_(* #,##0.00_);_(* \(#,##0.00\);_(* &quot;-&quot;??_);_(@_)">
                  <c:v>111.56880892642977</c:v>
                </c:pt>
                <c:pt idx="1436" formatCode="_(* #,##0.00_);_(* \(#,##0.00\);_(* &quot;-&quot;??_);_(@_)">
                  <c:v>111.67369277787145</c:v>
                </c:pt>
                <c:pt idx="1437" formatCode="_(* #,##0.00_);_(* \(#,##0.00\);_(* &quot;-&quot;??_);_(@_)">
                  <c:v>111.62913512917932</c:v>
                </c:pt>
                <c:pt idx="1438" formatCode="_(* #,##0.00_);_(* \(#,##0.00\);_(* &quot;-&quot;??_);_(@_)">
                  <c:v>111.61610592471709</c:v>
                </c:pt>
                <c:pt idx="1439" formatCode="_(* #,##0.00_);_(* \(#,##0.00\);_(* &quot;-&quot;??_);_(@_)">
                  <c:v>111.56573471416689</c:v>
                </c:pt>
                <c:pt idx="1440" formatCode="_(* #,##0.00_);_(* \(#,##0.00\);_(* &quot;-&quot;??_);_(@_)">
                  <c:v>114.3541973311325</c:v>
                </c:pt>
                <c:pt idx="1441" formatCode="_(* #,##0.00_);_(* \(#,##0.00\);_(* &quot;-&quot;??_);_(@_)">
                  <c:v>114.31316628523895</c:v>
                </c:pt>
                <c:pt idx="1442" formatCode="_(* #,##0.00_);_(* \(#,##0.00\);_(* &quot;-&quot;??_);_(@_)">
                  <c:v>114.28520470423824</c:v>
                </c:pt>
                <c:pt idx="1443" formatCode="_(* #,##0.00_);_(* \(#,##0.00\);_(* &quot;-&quot;??_);_(@_)">
                  <c:v>114.25821496728707</c:v>
                </c:pt>
                <c:pt idx="1444" formatCode="_(* #,##0.00_);_(* \(#,##0.00\);_(* &quot;-&quot;??_);_(@_)">
                  <c:v>114.24780513689842</c:v>
                </c:pt>
                <c:pt idx="1445" formatCode="_(* #,##0.00_);_(* \(#,##0.00\);_(* &quot;-&quot;??_);_(@_)">
                  <c:v>114.32266737776769</c:v>
                </c:pt>
                <c:pt idx="1446" formatCode="_(* #,##0.00_);_(* \(#,##0.00\);_(* &quot;-&quot;??_);_(@_)">
                  <c:v>114.36166788178561</c:v>
                </c:pt>
                <c:pt idx="1447" formatCode="_(* #,##0.00_);_(* \(#,##0.00\);_(* &quot;-&quot;??_);_(@_)">
                  <c:v>114.26420631411609</c:v>
                </c:pt>
                <c:pt idx="1448" formatCode="_(* #,##0.00_);_(* \(#,##0.00\);_(* &quot;-&quot;??_);_(@_)">
                  <c:v>114.25037938407192</c:v>
                </c:pt>
                <c:pt idx="1449" formatCode="_(* #,##0.00_);_(* \(#,##0.00\);_(* &quot;-&quot;??_);_(@_)">
                  <c:v>114.20858153296578</c:v>
                </c:pt>
                <c:pt idx="1450" formatCode="_(* #,##0.00_);_(* \(#,##0.00\);_(* &quot;-&quot;??_);_(@_)">
                  <c:v>114.31303703329334</c:v>
                </c:pt>
                <c:pt idx="1451" formatCode="_(* #,##0.00_);_(* \(#,##0.00\);_(* &quot;-&quot;??_);_(@_)">
                  <c:v>114.30170373144234</c:v>
                </c:pt>
                <c:pt idx="1452" formatCode="_(* #,##0.00_);_(* \(#,##0.00\);_(* &quot;-&quot;??_);_(@_)">
                  <c:v>114.34093120405471</c:v>
                </c:pt>
                <c:pt idx="1453" formatCode="_(* #,##0.00_);_(* \(#,##0.00\);_(* &quot;-&quot;??_);_(@_)">
                  <c:v>114.31367114745822</c:v>
                </c:pt>
                <c:pt idx="1454" formatCode="_(* #,##0.00_);_(* \(#,##0.00\);_(* &quot;-&quot;??_);_(@_)">
                  <c:v>114.37903815898314</c:v>
                </c:pt>
                <c:pt idx="1455" formatCode="_(* #,##0.00_);_(* \(#,##0.00\);_(* &quot;-&quot;??_);_(@_)">
                  <c:v>114.34358681999126</c:v>
                </c:pt>
                <c:pt idx="1456" formatCode="_(* #,##0.00_);_(* \(#,##0.00\);_(* &quot;-&quot;??_);_(@_)">
                  <c:v>114.32636341286452</c:v>
                </c:pt>
                <c:pt idx="1457" formatCode="_(* #,##0.00_);_(* \(#,##0.00\);_(* &quot;-&quot;??_);_(@_)">
                  <c:v>114.35372697644635</c:v>
                </c:pt>
                <c:pt idx="1458" formatCode="_(* #,##0.00_);_(* \(#,##0.00\);_(* &quot;-&quot;??_);_(@_)">
                  <c:v>114.40593525495171</c:v>
                </c:pt>
                <c:pt idx="1459" formatCode="_(* #,##0.00_);_(* \(#,##0.00\);_(* &quot;-&quot;??_);_(@_)">
                  <c:v>114.42088528629522</c:v>
                </c:pt>
                <c:pt idx="1460" formatCode="_(* #,##0.00_);_(* \(#,##0.00\);_(* &quot;-&quot;??_);_(@_)">
                  <c:v>114.46278058742388</c:v>
                </c:pt>
                <c:pt idx="1461" formatCode="_(* #,##0.00_);_(* \(#,##0.00\);_(* &quot;-&quot;??_);_(@_)">
                  <c:v>114.46460753328209</c:v>
                </c:pt>
                <c:pt idx="1462" formatCode="_(* #,##0.00_);_(* \(#,##0.00\);_(* &quot;-&quot;??_);_(@_)">
                  <c:v>114.44560139157531</c:v>
                </c:pt>
                <c:pt idx="1463" formatCode="_(* #,##0.00_);_(* \(#,##0.00\);_(* &quot;-&quot;??_);_(@_)">
                  <c:v>114.435601089765</c:v>
                </c:pt>
                <c:pt idx="1464" formatCode="_(* #,##0.00_);_(* \(#,##0.00\);_(* &quot;-&quot;??_);_(@_)">
                  <c:v>114.34372962920327</c:v>
                </c:pt>
                <c:pt idx="1465" formatCode="_(* #,##0.00_);_(* \(#,##0.00\);_(* &quot;-&quot;??_);_(@_)">
                  <c:v>114.36458631900067</c:v>
                </c:pt>
                <c:pt idx="1466" formatCode="_(* #,##0.00_);_(* \(#,##0.00\);_(* &quot;-&quot;??_);_(@_)">
                  <c:v>114.38139777654548</c:v>
                </c:pt>
                <c:pt idx="1467" formatCode="_(* #,##0.00_);_(* \(#,##0.00\);_(* &quot;-&quot;??_);_(@_)">
                  <c:v>114.35940792996232</c:v>
                </c:pt>
                <c:pt idx="1468" formatCode="_(* #,##0.00_);_(* \(#,##0.00\);_(* &quot;-&quot;??_);_(@_)">
                  <c:v>114.32222439098597</c:v>
                </c:pt>
                <c:pt idx="1469" formatCode="_(* #,##0.00_);_(* \(#,##0.00\);_(* &quot;-&quot;??_);_(@_)">
                  <c:v>114.36473262720924</c:v>
                </c:pt>
                <c:pt idx="1470" formatCode="_(* #,##0.00_);_(* \(#,##0.00\);_(* &quot;-&quot;??_);_(@_)">
                  <c:v>114.33596264278565</c:v>
                </c:pt>
                <c:pt idx="1471" formatCode="_(* #,##0.00_);_(* \(#,##0.00\);_(* &quot;-&quot;??_);_(@_)">
                  <c:v>114.31872015953573</c:v>
                </c:pt>
                <c:pt idx="1472" formatCode="_(* #,##0.00_);_(* \(#,##0.00\);_(* &quot;-&quot;??_);_(@_)">
                  <c:v>114.29798403511973</c:v>
                </c:pt>
                <c:pt idx="1473" formatCode="_(* #,##0.00_);_(* \(#,##0.00\);_(* &quot;-&quot;??_);_(@_)">
                  <c:v>114.38173253903466</c:v>
                </c:pt>
                <c:pt idx="1474" formatCode="_(* #,##0.00_);_(* \(#,##0.00\);_(* &quot;-&quot;??_);_(@_)">
                  <c:v>114.32757314056632</c:v>
                </c:pt>
                <c:pt idx="1475" formatCode="_(* #,##0.00_);_(* \(#,##0.00\);_(* &quot;-&quot;??_);_(@_)">
                  <c:v>114.30507425355012</c:v>
                </c:pt>
                <c:pt idx="1476" formatCode="_(* #,##0.00_);_(* \(#,##0.00\);_(* &quot;-&quot;??_);_(@_)">
                  <c:v>114.36924237303666</c:v>
                </c:pt>
                <c:pt idx="1477" formatCode="_(* #,##0.00_);_(* \(#,##0.00\);_(* &quot;-&quot;??_);_(@_)">
                  <c:v>114.34307805063672</c:v>
                </c:pt>
                <c:pt idx="1478" formatCode="_(* #,##0.00_);_(* \(#,##0.00\);_(* &quot;-&quot;??_);_(@_)">
                  <c:v>114.3129557829341</c:v>
                </c:pt>
                <c:pt idx="1479" formatCode="_(* #,##0.00_);_(* \(#,##0.00\);_(* &quot;-&quot;??_);_(@_)">
                  <c:v>114.30222470366157</c:v>
                </c:pt>
                <c:pt idx="1480" formatCode="_(* #,##0.00_);_(* \(#,##0.00\);_(* &quot;-&quot;??_);_(@_)">
                  <c:v>114.30148497557772</c:v>
                </c:pt>
                <c:pt idx="1481" formatCode="_(* #,##0.00_);_(* \(#,##0.00\);_(* &quot;-&quot;??_);_(@_)">
                  <c:v>114.3318075309794</c:v>
                </c:pt>
                <c:pt idx="1482" formatCode="_(* #,##0.00_);_(* \(#,##0.00\);_(* &quot;-&quot;??_);_(@_)">
                  <c:v>114.32451662522176</c:v>
                </c:pt>
                <c:pt idx="1483" formatCode="_(* #,##0.00_);_(* \(#,##0.00\);_(* &quot;-&quot;??_);_(@_)">
                  <c:v>114.30826753494512</c:v>
                </c:pt>
                <c:pt idx="1484" formatCode="_(* #,##0.00_);_(* \(#,##0.00\);_(* &quot;-&quot;??_);_(@_)">
                  <c:v>115.32987160789823</c:v>
                </c:pt>
                <c:pt idx="1485" formatCode="_(* #,##0.00_);_(* \(#,##0.00\);_(* &quot;-&quot;??_);_(@_)">
                  <c:v>115.3859505390618</c:v>
                </c:pt>
                <c:pt idx="1486" formatCode="_(* #,##0.00_);_(* \(#,##0.00\);_(* &quot;-&quot;??_);_(@_)">
                  <c:v>115.70039666561203</c:v>
                </c:pt>
                <c:pt idx="1487" formatCode="_(* #,##0.00_);_(* \(#,##0.00\);_(* &quot;-&quot;??_);_(@_)">
                  <c:v>115.71294434376456</c:v>
                </c:pt>
                <c:pt idx="1488" formatCode="_(* #,##0.00_);_(* \(#,##0.00\);_(* &quot;-&quot;??_);_(@_)">
                  <c:v>115.64685071233099</c:v>
                </c:pt>
                <c:pt idx="1489" formatCode="_(* #,##0.00_);_(* \(#,##0.00\);_(* &quot;-&quot;??_);_(@_)">
                  <c:v>115.66291111413756</c:v>
                </c:pt>
                <c:pt idx="1490" formatCode="_(* #,##0.00_);_(* \(#,##0.00\);_(* &quot;-&quot;??_);_(@_)">
                  <c:v>115.76415203528295</c:v>
                </c:pt>
                <c:pt idx="1491" formatCode="_(* #,##0.00_);_(* \(#,##0.00\);_(* &quot;-&quot;??_);_(@_)">
                  <c:v>115.83644441040938</c:v>
                </c:pt>
                <c:pt idx="1492" formatCode="_(* #,##0.00_);_(* \(#,##0.00\);_(* &quot;-&quot;??_);_(@_)">
                  <c:v>115.82063461442536</c:v>
                </c:pt>
                <c:pt idx="1493" formatCode="_(* #,##0.00_);_(* \(#,##0.00\);_(* &quot;-&quot;??_);_(@_)">
                  <c:v>115.77174354222547</c:v>
                </c:pt>
                <c:pt idx="1494" formatCode="_(* #,##0.00_);_(* \(#,##0.00\);_(* &quot;-&quot;??_);_(@_)">
                  <c:v>115.81225656303673</c:v>
                </c:pt>
                <c:pt idx="1495" formatCode="_(* #,##0.00_);_(* \(#,##0.00\);_(* &quot;-&quot;??_);_(@_)">
                  <c:v>115.83140926943094</c:v>
                </c:pt>
                <c:pt idx="1496" formatCode="_(* #,##0.00_);_(* \(#,##0.00\);_(* &quot;-&quot;??_);_(@_)">
                  <c:v>115.91549406812274</c:v>
                </c:pt>
                <c:pt idx="1497" formatCode="_(* #,##0.00_);_(* \(#,##0.00\);_(* &quot;-&quot;??_);_(@_)">
                  <c:v>115.88324767610045</c:v>
                </c:pt>
                <c:pt idx="1498" formatCode="_(* #,##0.00_);_(* \(#,##0.00\);_(* &quot;-&quot;??_);_(@_)">
                  <c:v>115.80290130453479</c:v>
                </c:pt>
                <c:pt idx="1499" formatCode="_(* #,##0.00_);_(* \(#,##0.00\);_(* &quot;-&quot;??_);_(@_)">
                  <c:v>115.83171746007494</c:v>
                </c:pt>
                <c:pt idx="1500" formatCode="_(* #,##0.00_);_(* \(#,##0.00\);_(* &quot;-&quot;??_);_(@_)">
                  <c:v>115.82666622685576</c:v>
                </c:pt>
                <c:pt idx="1501" formatCode="_(* #,##0.00_);_(* \(#,##0.00\);_(* &quot;-&quot;??_);_(@_)">
                  <c:v>115.85508937988894</c:v>
                </c:pt>
                <c:pt idx="1502" formatCode="_(* #,##0.00_);_(* \(#,##0.00\);_(* &quot;-&quot;??_);_(@_)">
                  <c:v>115.85374093111027</c:v>
                </c:pt>
                <c:pt idx="1503" formatCode="_(* #,##0.00_);_(* \(#,##0.00\);_(* &quot;-&quot;??_);_(@_)">
                  <c:v>115.86060875403264</c:v>
                </c:pt>
                <c:pt idx="1504" formatCode="_(* #,##0.00_);_(* \(#,##0.00\);_(* &quot;-&quot;??_);_(@_)">
                  <c:v>115.85744228517081</c:v>
                </c:pt>
                <c:pt idx="1505" formatCode="_(* #,##0.00_);_(* \(#,##0.00\);_(* &quot;-&quot;??_);_(@_)">
                  <c:v>115.85363147126699</c:v>
                </c:pt>
                <c:pt idx="1506" formatCode="_(* #,##0.00_);_(* \(#,##0.00\);_(* &quot;-&quot;??_);_(@_)">
                  <c:v>115.86397675253815</c:v>
                </c:pt>
                <c:pt idx="1507" formatCode="_(* #,##0.00_);_(* \(#,##0.00\);_(* &quot;-&quot;??_);_(@_)">
                  <c:v>115.86913814950897</c:v>
                </c:pt>
                <c:pt idx="1508" formatCode="_(* #,##0.00_);_(* \(#,##0.00\);_(* &quot;-&quot;??_);_(@_)">
                  <c:v>115.87618471778849</c:v>
                </c:pt>
                <c:pt idx="1509" formatCode="_(* #,##0.00_);_(* \(#,##0.00\);_(* &quot;-&quot;??_);_(@_)">
                  <c:v>115.87856883726107</c:v>
                </c:pt>
                <c:pt idx="1510" formatCode="_(* #,##0.00_);_(* \(#,##0.00\);_(* &quot;-&quot;??_);_(@_)">
                  <c:v>115.88482854916464</c:v>
                </c:pt>
                <c:pt idx="1511" formatCode="_(* #,##0.00_);_(* \(#,##0.00\);_(* &quot;-&quot;??_);_(@_)">
                  <c:v>115.89843093343984</c:v>
                </c:pt>
                <c:pt idx="1512" formatCode="_(* #,##0.00_);_(* \(#,##0.00\);_(* &quot;-&quot;??_);_(@_)">
                  <c:v>115.89691938102251</c:v>
                </c:pt>
                <c:pt idx="1513" formatCode="_(* #,##0.00_);_(* \(#,##0.00\);_(* &quot;-&quot;??_);_(@_)">
                  <c:v>115.90572494251661</c:v>
                </c:pt>
                <c:pt idx="1514" formatCode="_(* #,##0.00_);_(* \(#,##0.00\);_(* &quot;-&quot;??_);_(@_)">
                  <c:v>115.90601358459325</c:v>
                </c:pt>
                <c:pt idx="1515" formatCode="_(* #,##0.00_);_(* \(#,##0.00\);_(* &quot;-&quot;??_);_(@_)">
                  <c:v>115.90680904763471</c:v>
                </c:pt>
                <c:pt idx="1516" formatCode="_(* #,##0.00_);_(* \(#,##0.00\);_(* &quot;-&quot;??_);_(@_)">
                  <c:v>115.91613061974711</c:v>
                </c:pt>
                <c:pt idx="1517" formatCode="_(* #,##0.00_);_(* \(#,##0.00\);_(* &quot;-&quot;??_);_(@_)">
                  <c:v>115.91842331402414</c:v>
                </c:pt>
                <c:pt idx="1518" formatCode="_(* #,##0.00_);_(* \(#,##0.00\);_(* &quot;-&quot;??_);_(@_)">
                  <c:v>115.92306458415291</c:v>
                </c:pt>
                <c:pt idx="1519" formatCode="_(* #,##0.00_);_(* \(#,##0.00\);_(* &quot;-&quot;??_);_(@_)">
                  <c:v>115.92862325352458</c:v>
                </c:pt>
                <c:pt idx="1520" formatCode="_(* #,##0.00_);_(* \(#,##0.00\);_(* &quot;-&quot;??_);_(@_)">
                  <c:v>115.93357897292798</c:v>
                </c:pt>
                <c:pt idx="1521" formatCode="_(* #,##0.00_);_(* \(#,##0.00\);_(* &quot;-&quot;??_);_(@_)">
                  <c:v>115.94128530096597</c:v>
                </c:pt>
                <c:pt idx="1522" formatCode="_(* #,##0.00_);_(* \(#,##0.00\);_(* &quot;-&quot;??_);_(@_)">
                  <c:v>115.94368910457695</c:v>
                </c:pt>
                <c:pt idx="1523" formatCode="_(* #,##0.00_);_(* \(#,##0.00\);_(* &quot;-&quot;??_);_(@_)">
                  <c:v>115.95124116085567</c:v>
                </c:pt>
                <c:pt idx="1524" formatCode="_(* #,##0.00_);_(* \(#,##0.00\);_(* &quot;-&quot;??_);_(@_)">
                  <c:v>115.95338369837273</c:v>
                </c:pt>
                <c:pt idx="1525" formatCode="_(* #,##0.00_);_(* \(#,##0.00\);_(* &quot;-&quot;??_);_(@_)">
                  <c:v>115.96187948127275</c:v>
                </c:pt>
                <c:pt idx="1526" formatCode="_(* #,##0.00_);_(* \(#,##0.00\);_(* &quot;-&quot;??_);_(@_)">
                  <c:v>115.98345199845848</c:v>
                </c:pt>
                <c:pt idx="1527" formatCode="_(* #,##0.00_);_(* \(#,##0.00\);_(* &quot;-&quot;??_);_(@_)">
                  <c:v>115.99746392846751</c:v>
                </c:pt>
                <c:pt idx="1528" formatCode="_(* #,##0.00_);_(* \(#,##0.00\);_(* &quot;-&quot;??_);_(@_)">
                  <c:v>116.01321847093213</c:v>
                </c:pt>
                <c:pt idx="1529" formatCode="_(* #,##0.00_);_(* \(#,##0.00\);_(* &quot;-&quot;??_);_(@_)">
                  <c:v>116.01267637444064</c:v>
                </c:pt>
                <c:pt idx="1530" formatCode="_(* #,##0.00_);_(* \(#,##0.00\);_(* &quot;-&quot;??_);_(@_)">
                  <c:v>116.01591555016373</c:v>
                </c:pt>
                <c:pt idx="1531" formatCode="_(* #,##0.00_);_(* \(#,##0.00\);_(* &quot;-&quot;??_);_(@_)">
                  <c:v>116.03824747567062</c:v>
                </c:pt>
                <c:pt idx="1532" formatCode="_(* #,##0.00_);_(* \(#,##0.00\);_(* &quot;-&quot;??_);_(@_)">
                  <c:v>116.04032437310352</c:v>
                </c:pt>
                <c:pt idx="1533" formatCode="_(* #,##0.00_);_(* \(#,##0.00\);_(* &quot;-&quot;??_);_(@_)">
                  <c:v>116.04383485943124</c:v>
                </c:pt>
                <c:pt idx="1534" formatCode="_(* #,##0.00_);_(* \(#,##0.00\);_(* &quot;-&quot;??_);_(@_)">
                  <c:v>116.04520796545646</c:v>
                </c:pt>
                <c:pt idx="1535" formatCode="_(* #,##0.00_);_(* \(#,##0.00\);_(* &quot;-&quot;??_);_(@_)">
                  <c:v>116.04335349787436</c:v>
                </c:pt>
                <c:pt idx="1536" formatCode="_(* #,##0.00_);_(* \(#,##0.00\);_(* &quot;-&quot;??_);_(@_)">
                  <c:v>116.05051714844015</c:v>
                </c:pt>
                <c:pt idx="1537" formatCode="_(* #,##0.00_);_(* \(#,##0.00\);_(* &quot;-&quot;??_);_(@_)">
                  <c:v>116.04811444305147</c:v>
                </c:pt>
                <c:pt idx="1538" formatCode="_(* #,##0.00_);_(* \(#,##0.00\);_(* &quot;-&quot;??_);_(@_)">
                  <c:v>116.04677322633867</c:v>
                </c:pt>
                <c:pt idx="1539" formatCode="_(* #,##0.00_);_(* \(#,##0.00\);_(* &quot;-&quot;??_);_(@_)">
                  <c:v>116.05100970287441</c:v>
                </c:pt>
                <c:pt idx="1540" formatCode="_(* #,##0.00_);_(* \(#,##0.00\);_(* &quot;-&quot;??_);_(@_)">
                  <c:v>116.05069860818075</c:v>
                </c:pt>
                <c:pt idx="1541" formatCode="_(* #,##0.00_);_(* \(#,##0.00\);_(* &quot;-&quot;??_);_(@_)">
                  <c:v>116.06356796102911</c:v>
                </c:pt>
                <c:pt idx="1542" formatCode="_(* #,##0.00_);_(* \(#,##0.00\);_(* &quot;-&quot;??_);_(@_)">
                  <c:v>116.07112582248602</c:v>
                </c:pt>
                <c:pt idx="1543" formatCode="_(* #,##0.00_);_(* \(#,##0.00\);_(* &quot;-&quot;??_);_(@_)">
                  <c:v>116.07694192708273</c:v>
                </c:pt>
                <c:pt idx="1544" formatCode="_(* #,##0.00_);_(* \(#,##0.00\);_(* &quot;-&quot;??_);_(@_)">
                  <c:v>116.0856194054366</c:v>
                </c:pt>
                <c:pt idx="1545" formatCode="_(* #,##0.00_);_(* \(#,##0.00\);_(* &quot;-&quot;??_);_(@_)">
                  <c:v>116.08927178207853</c:v>
                </c:pt>
                <c:pt idx="1546" formatCode="_(* #,##0.00_);_(* \(#,##0.00\);_(* &quot;-&quot;??_);_(@_)">
                  <c:v>116.09764021653825</c:v>
                </c:pt>
                <c:pt idx="1547" formatCode="_(* #,##0.00_);_(* \(#,##0.00\);_(* &quot;-&quot;??_);_(@_)">
                  <c:v>116.09824292935977</c:v>
                </c:pt>
                <c:pt idx="1548" formatCode="_(* #,##0.00_);_(* \(#,##0.00\);_(* &quot;-&quot;??_);_(@_)">
                  <c:v>116.10599740837797</c:v>
                </c:pt>
                <c:pt idx="1549" formatCode="_(* #,##0.00_);_(* \(#,##0.00\);_(* &quot;-&quot;??_);_(@_)">
                  <c:v>116.10531546732457</c:v>
                </c:pt>
                <c:pt idx="1550" formatCode="_(* #,##0.00_);_(* \(#,##0.00\);_(* &quot;-&quot;??_);_(@_)">
                  <c:v>116.10921918430745</c:v>
                </c:pt>
                <c:pt idx="1551" formatCode="_(* #,##0.00_);_(* \(#,##0.00\);_(* &quot;-&quot;??_);_(@_)">
                  <c:v>116.12785447868137</c:v>
                </c:pt>
                <c:pt idx="1552" formatCode="_(* #,##0.00_);_(* \(#,##0.00\);_(* &quot;-&quot;??_);_(@_)">
                  <c:v>116.12637363318554</c:v>
                </c:pt>
                <c:pt idx="1553" formatCode="_(* #,##0.00_);_(* \(#,##0.00\);_(* &quot;-&quot;??_);_(@_)">
                  <c:v>116.13110394452573</c:v>
                </c:pt>
                <c:pt idx="1554" formatCode="_(* #,##0.00_);_(* \(#,##0.00\);_(* &quot;-&quot;??_);_(@_)">
                  <c:v>118.69419863072299</c:v>
                </c:pt>
                <c:pt idx="1555" formatCode="_(* #,##0.00_);_(* \(#,##0.00\);_(* &quot;-&quot;??_);_(@_)">
                  <c:v>118.69699011000993</c:v>
                </c:pt>
                <c:pt idx="1556" formatCode="_(* #,##0.00_);_(* \(#,##0.00\);_(* &quot;-&quot;??_);_(@_)">
                  <c:v>118.74059320086636</c:v>
                </c:pt>
                <c:pt idx="1557" formatCode="_(* #,##0.00_);_(* \(#,##0.00\);_(* &quot;-&quot;??_);_(@_)">
                  <c:v>118.74348012191254</c:v>
                </c:pt>
                <c:pt idx="1558" formatCode="_(* #,##0.00_);_(* \(#,##0.00\);_(* &quot;-&quot;??_);_(@_)">
                  <c:v>118.7468002848439</c:v>
                </c:pt>
                <c:pt idx="1559" formatCode="_(* #,##0.00_);_(* \(#,##0.00\);_(* &quot;-&quot;??_);_(@_)">
                  <c:v>118.76214646779424</c:v>
                </c:pt>
                <c:pt idx="1560" formatCode="_(* #,##0.00_);_(* \(#,##0.00\);_(* &quot;-&quot;??_);_(@_)">
                  <c:v>118.75418049799811</c:v>
                </c:pt>
                <c:pt idx="1561" formatCode="_(* #,##0.00_);_(* \(#,##0.00\);_(* &quot;-&quot;??_);_(@_)">
                  <c:v>118.75367842291556</c:v>
                </c:pt>
                <c:pt idx="1562" formatCode="_(* #,##0.00_);_(* \(#,##0.00\);_(* &quot;-&quot;??_);_(@_)">
                  <c:v>118.77629647378089</c:v>
                </c:pt>
                <c:pt idx="1563" formatCode="_(* #,##0.00_);_(* \(#,##0.00\);_(* &quot;-&quot;??_);_(@_)">
                  <c:v>118.77881158211447</c:v>
                </c:pt>
                <c:pt idx="1564" formatCode="_(* #,##0.00_);_(* \(#,##0.00\);_(* &quot;-&quot;??_);_(@_)">
                  <c:v>118.78569558063279</c:v>
                </c:pt>
                <c:pt idx="1565" formatCode="_(* #,##0.00_);_(* \(#,##0.00\);_(* &quot;-&quot;??_);_(@_)">
                  <c:v>118.80164593135699</c:v>
                </c:pt>
                <c:pt idx="1566" formatCode="_(* #,##0.00_);_(* \(#,##0.00\);_(* &quot;-&quot;??_);_(@_)">
                  <c:v>118.81088510368328</c:v>
                </c:pt>
                <c:pt idx="1567" formatCode="_(* #,##0.00_);_(* \(#,##0.00\);_(* &quot;-&quot;??_);_(@_)">
                  <c:v>118.83420550888304</c:v>
                </c:pt>
                <c:pt idx="1568" formatCode="_(* #,##0.00_);_(* \(#,##0.00\);_(* &quot;-&quot;??_);_(@_)">
                  <c:v>118.8541583912792</c:v>
                </c:pt>
                <c:pt idx="1569" formatCode="_(* #,##0.00_);_(* \(#,##0.00\);_(* &quot;-&quot;??_);_(@_)">
                  <c:v>118.86469166943128</c:v>
                </c:pt>
                <c:pt idx="1570" formatCode="_(* #,##0.00_);_(* \(#,##0.00\);_(* &quot;-&quot;??_);_(@_)">
                  <c:v>119.14999293112547</c:v>
                </c:pt>
                <c:pt idx="1571" formatCode="_(* #,##0.00_);_(* \(#,##0.00\);_(* &quot;-&quot;??_);_(@_)">
                  <c:v>119.15633570686302</c:v>
                </c:pt>
                <c:pt idx="1572" formatCode="_(* #,##0.00_);_(* \(#,##0.00\);_(* &quot;-&quot;??_);_(@_)">
                  <c:v>119.14935123520804</c:v>
                </c:pt>
                <c:pt idx="1573" formatCode="_(* #,##0.00_);_(* \(#,##0.00\);_(* &quot;-&quot;??_);_(@_)">
                  <c:v>119.17219254078843</c:v>
                </c:pt>
                <c:pt idx="1574" formatCode="_(* #,##0.00_);_(* \(#,##0.00\);_(* &quot;-&quot;??_);_(@_)">
                  <c:v>119.15648772203376</c:v>
                </c:pt>
                <c:pt idx="1575" formatCode="_(* #,##0.00_);_(* \(#,##0.00\);_(* &quot;-&quot;??_);_(@_)">
                  <c:v>119.17358806735908</c:v>
                </c:pt>
                <c:pt idx="1576" formatCode="_(* #,##0.00_);_(* \(#,##0.00\);_(* &quot;-&quot;??_);_(@_)">
                  <c:v>119.18787677832219</c:v>
                </c:pt>
                <c:pt idx="1577" formatCode="_(* #,##0.00_);_(* \(#,##0.00\);_(* &quot;-&quot;??_);_(@_)">
                  <c:v>119.16725913556819</c:v>
                </c:pt>
                <c:pt idx="1578" formatCode="_(* #,##0.00_);_(* \(#,##0.00\);_(* &quot;-&quot;??_);_(@_)">
                  <c:v>119.18366549848646</c:v>
                </c:pt>
                <c:pt idx="1579" formatCode="_(* #,##0.00_);_(* \(#,##0.00\);_(* &quot;-&quot;??_);_(@_)">
                  <c:v>119.18279703812567</c:v>
                </c:pt>
                <c:pt idx="1580" formatCode="_(* #,##0.00_);_(* \(#,##0.00\);_(* &quot;-&quot;??_);_(@_)">
                  <c:v>119.19143659309897</c:v>
                </c:pt>
                <c:pt idx="1581" formatCode="_(* #,##0.00_);_(* \(#,##0.00\);_(* &quot;-&quot;??_);_(@_)">
                  <c:v>119.19480596145205</c:v>
                </c:pt>
                <c:pt idx="1582" formatCode="_(* #,##0.00_);_(* \(#,##0.00\);_(* &quot;-&quot;??_);_(@_)">
                  <c:v>119.23480478299069</c:v>
                </c:pt>
                <c:pt idx="1583" formatCode="_(* #,##0.00_);_(* \(#,##0.00\);_(* &quot;-&quot;??_);_(@_)">
                  <c:v>119.22891285767663</c:v>
                </c:pt>
                <c:pt idx="1584" formatCode="_(* #,##0.00_);_(* \(#,##0.00\);_(* &quot;-&quot;??_);_(@_)">
                  <c:v>119.23419173736407</c:v>
                </c:pt>
                <c:pt idx="1585" formatCode="_(* #,##0.00_);_(* \(#,##0.00\);_(* &quot;-&quot;??_);_(@_)">
                  <c:v>119.23672898059054</c:v>
                </c:pt>
                <c:pt idx="1586" formatCode="_(* #,##0.00_);_(* \(#,##0.00\);_(* &quot;-&quot;??_);_(@_)">
                  <c:v>119.25382764450842</c:v>
                </c:pt>
                <c:pt idx="1587" formatCode="_(* #,##0.00_);_(* \(#,##0.00\);_(* &quot;-&quot;??_);_(@_)">
                  <c:v>119.25069486422169</c:v>
                </c:pt>
                <c:pt idx="1588" formatCode="_(* #,##0.00_);_(* \(#,##0.00\);_(* &quot;-&quot;??_);_(@_)">
                  <c:v>119.25346613563728</c:v>
                </c:pt>
                <c:pt idx="1589" formatCode="_(* #,##0.00_);_(* \(#,##0.00\);_(* &quot;-&quot;??_);_(@_)">
                  <c:v>119.26621992035795</c:v>
                </c:pt>
                <c:pt idx="1590" formatCode="_(* #,##0.00_);_(* \(#,##0.00\);_(* &quot;-&quot;??_);_(@_)">
                  <c:v>119.25689578815815</c:v>
                </c:pt>
                <c:pt idx="1591" formatCode="_(* #,##0.00_);_(* \(#,##0.00\);_(* &quot;-&quot;??_);_(@_)">
                  <c:v>119.24237959731315</c:v>
                </c:pt>
                <c:pt idx="1592" formatCode="_(* #,##0.00_);_(* \(#,##0.00\);_(* &quot;-&quot;??_);_(@_)">
                  <c:v>119.24760793191236</c:v>
                </c:pt>
                <c:pt idx="1593" formatCode="_(* #,##0.00_);_(* \(#,##0.00\);_(* &quot;-&quot;??_);_(@_)">
                  <c:v>119.2608363817976</c:v>
                </c:pt>
                <c:pt idx="1594" formatCode="_(* #,##0.00_);_(* \(#,##0.00\);_(* &quot;-&quot;??_);_(@_)">
                  <c:v>119.28128944658845</c:v>
                </c:pt>
                <c:pt idx="1595" formatCode="_(* #,##0.00_);_(* \(#,##0.00\);_(* &quot;-&quot;??_);_(@_)">
                  <c:v>119.30222662541263</c:v>
                </c:pt>
                <c:pt idx="1596" formatCode="_(* #,##0.00_);_(* \(#,##0.00\);_(* &quot;-&quot;??_);_(@_)">
                  <c:v>119.30932704082858</c:v>
                </c:pt>
                <c:pt idx="1597" formatCode="_(* #,##0.00_);_(* \(#,##0.00\);_(* &quot;-&quot;??_);_(@_)">
                  <c:v>119.31542624592485</c:v>
                </c:pt>
                <c:pt idx="1598" formatCode="_(* #,##0.00_);_(* \(#,##0.00\);_(* &quot;-&quot;??_);_(@_)">
                  <c:v>120.63322918576094</c:v>
                </c:pt>
                <c:pt idx="1599" formatCode="_(* #,##0.00_);_(* \(#,##0.00\);_(* &quot;-&quot;??_);_(@_)">
                  <c:v>120.63504357928598</c:v>
                </c:pt>
                <c:pt idx="1600" formatCode="_(* #,##0.00_);_(* \(#,##0.00\);_(* &quot;-&quot;??_);_(@_)">
                  <c:v>120.65239407505308</c:v>
                </c:pt>
                <c:pt idx="1601" formatCode="_(* #,##0.00_);_(* \(#,##0.00\);_(* &quot;-&quot;??_);_(@_)">
                  <c:v>120.64990349287103</c:v>
                </c:pt>
                <c:pt idx="1602" formatCode="_(* #,##0.00_);_(* \(#,##0.00\);_(* &quot;-&quot;??_);_(@_)">
                  <c:v>120.65725870243544</c:v>
                </c:pt>
                <c:pt idx="1603" formatCode="_(* #,##0.00_);_(* \(#,##0.00\);_(* &quot;-&quot;??_);_(@_)">
                  <c:v>120.65049443532058</c:v>
                </c:pt>
                <c:pt idx="1604" formatCode="_(* #,##0.00_);_(* \(#,##0.00\);_(* &quot;-&quot;??_);_(@_)">
                  <c:v>120.65527579744059</c:v>
                </c:pt>
                <c:pt idx="1605" formatCode="_(* #,##0.00_);_(* \(#,##0.00\);_(* &quot;-&quot;??_);_(@_)">
                  <c:v>120.68371556070805</c:v>
                </c:pt>
                <c:pt idx="1606" formatCode="_(* #,##0.00_);_(* \(#,##0.00\);_(* &quot;-&quot;??_);_(@_)">
                  <c:v>120.68623118016187</c:v>
                </c:pt>
                <c:pt idx="1607" formatCode="_(* #,##0.00_);_(* \(#,##0.00\);_(* &quot;-&quot;??_);_(@_)">
                  <c:v>120.69021046300141</c:v>
                </c:pt>
                <c:pt idx="1608" formatCode="_(* #,##0.00_);_(* \(#,##0.00\);_(* &quot;-&quot;??_);_(@_)">
                  <c:v>120.69782521947749</c:v>
                </c:pt>
                <c:pt idx="1609" formatCode="_(* #,##0.00_);_(* \(#,##0.00\);_(* &quot;-&quot;??_);_(@_)">
                  <c:v>120.7090064138592</c:v>
                </c:pt>
                <c:pt idx="1610" formatCode="_(* #,##0.00_);_(* \(#,##0.00\);_(* &quot;-&quot;??_);_(@_)">
                  <c:v>120.72934328734968</c:v>
                </c:pt>
                <c:pt idx="1611" formatCode="_(* #,##0.00_);_(* \(#,##0.00\);_(* &quot;-&quot;??_);_(@_)">
                  <c:v>120.74217016900215</c:v>
                </c:pt>
                <c:pt idx="1612" formatCode="_(* #,##0.00_);_(* \(#,##0.00\);_(* &quot;-&quot;??_);_(@_)">
                  <c:v>120.77319827874548</c:v>
                </c:pt>
                <c:pt idx="1613" formatCode="_(* #,##0.00_);_(* \(#,##0.00\);_(* &quot;-&quot;??_);_(@_)">
                  <c:v>120.78278051710663</c:v>
                </c:pt>
                <c:pt idx="1614" formatCode="_(* #,##0.00_);_(* \(#,##0.00\);_(* &quot;-&quot;??_);_(@_)">
                  <c:v>120.8246134944276</c:v>
                </c:pt>
                <c:pt idx="1615" formatCode="_(* #,##0.00_);_(* \(#,##0.00\);_(* &quot;-&quot;??_);_(@_)">
                  <c:v>120.83125129190296</c:v>
                </c:pt>
                <c:pt idx="1616" formatCode="_(* #,##0.00_);_(* \(#,##0.00\);_(* &quot;-&quot;??_);_(@_)">
                  <c:v>120.83978007157219</c:v>
                </c:pt>
                <c:pt idx="1617" formatCode="_(* #,##0.00_);_(* \(#,##0.00\);_(* &quot;-&quot;??_);_(@_)">
                  <c:v>120.88324966626949</c:v>
                </c:pt>
                <c:pt idx="1618" formatCode="_(* #,##0.00_);_(* \(#,##0.00\);_(* &quot;-&quot;??_);_(@_)">
                  <c:v>120.90779330903531</c:v>
                </c:pt>
                <c:pt idx="1619" formatCode="_(* #,##0.00_);_(* \(#,##0.00\);_(* &quot;-&quot;??_);_(@_)">
                  <c:v>120.90974206047839</c:v>
                </c:pt>
                <c:pt idx="1620" formatCode="_(* #,##0.00_);_(* \(#,##0.00\);_(* &quot;-&quot;??_);_(@_)">
                  <c:v>120.94524622436052</c:v>
                </c:pt>
                <c:pt idx="1621" formatCode="_(* #,##0.00_);_(* \(#,##0.00\);_(* &quot;-&quot;??_);_(@_)">
                  <c:v>120.97990874293045</c:v>
                </c:pt>
                <c:pt idx="1622" formatCode="_(* #,##0.00_);_(* \(#,##0.00\);_(* &quot;-&quot;??_);_(@_)">
                  <c:v>120.83071963143811</c:v>
                </c:pt>
                <c:pt idx="1623" formatCode="_(* #,##0.00_);_(* \(#,##0.00\);_(* &quot;-&quot;??_);_(@_)">
                  <c:v>120.84423623780198</c:v>
                </c:pt>
                <c:pt idx="1624" formatCode="_(* #,##0.00_);_(* \(#,##0.00\);_(* &quot;-&quot;??_);_(@_)">
                  <c:v>120.8478442332523</c:v>
                </c:pt>
                <c:pt idx="1625" formatCode="_(* #,##0.00_);_(* \(#,##0.00\);_(* &quot;-&quot;??_);_(@_)">
                  <c:v>120.85148151955821</c:v>
                </c:pt>
                <c:pt idx="1626" formatCode="_(* #,##0.00_);_(* \(#,##0.00\);_(* &quot;-&quot;??_);_(@_)">
                  <c:v>120.85510473982085</c:v>
                </c:pt>
                <c:pt idx="1627" formatCode="_(* #,##0.00_);_(* \(#,##0.00\);_(* &quot;-&quot;??_);_(@_)">
                  <c:v>120.85894908747451</c:v>
                </c:pt>
                <c:pt idx="1628" formatCode="_(* #,##0.00_);_(* \(#,##0.00\);_(* &quot;-&quot;??_);_(@_)">
                  <c:v>120.86965809287862</c:v>
                </c:pt>
                <c:pt idx="1629" formatCode="_(* #,##0.00_);_(* \(#,##0.00\);_(* &quot;-&quot;??_);_(@_)">
                  <c:v>120.87344480145157</c:v>
                </c:pt>
                <c:pt idx="1630" formatCode="_(* #,##0.00_);_(* \(#,##0.00\);_(* &quot;-&quot;??_);_(@_)">
                  <c:v>120.87700270008293</c:v>
                </c:pt>
                <c:pt idx="1631" formatCode="_(* #,##0.00_);_(* \(#,##0.00\);_(* &quot;-&quot;??_);_(@_)">
                  <c:v>120.883904683423</c:v>
                </c:pt>
                <c:pt idx="1632" formatCode="_(* #,##0.00_);_(* \(#,##0.00\);_(* &quot;-&quot;??_);_(@_)">
                  <c:v>120.89386013402508</c:v>
                </c:pt>
                <c:pt idx="1633" formatCode="_(* #,##0.00_);_(* \(#,##0.00\);_(* &quot;-&quot;??_);_(@_)">
                  <c:v>120.89724221382625</c:v>
                </c:pt>
                <c:pt idx="1634" formatCode="_(* #,##0.00_);_(* \(#,##0.00\);_(* &quot;-&quot;??_);_(@_)">
                  <c:v>120.90092090975826</c:v>
                </c:pt>
                <c:pt idx="1635" formatCode="_(* #,##0.00_);_(* \(#,##0.00\);_(* &quot;-&quot;??_);_(@_)">
                  <c:v>120.90792008563849</c:v>
                </c:pt>
                <c:pt idx="1636" formatCode="_(* #,##0.00_);_(* \(#,##0.00\);_(* &quot;-&quot;??_);_(@_)">
                  <c:v>120.91781282551577</c:v>
                </c:pt>
                <c:pt idx="1637" formatCode="_(* #,##0.00_);_(* \(#,##0.00\);_(* &quot;-&quot;??_);_(@_)">
                  <c:v>120.92111538504926</c:v>
                </c:pt>
                <c:pt idx="1638" formatCode="_(* #,##0.00_);_(* \(#,##0.00\);_(* &quot;-&quot;??_);_(@_)">
                  <c:v>120.9243910688905</c:v>
                </c:pt>
                <c:pt idx="1639" formatCode="_(* #,##0.00_);_(* \(#,##0.00\);_(* &quot;-&quot;??_);_(@_)">
                  <c:v>120.92765334436764</c:v>
                </c:pt>
                <c:pt idx="1640" formatCode="_(* #,##0.00_);_(* \(#,##0.00\);_(* &quot;-&quot;??_);_(@_)">
                  <c:v>120.93110383519981</c:v>
                </c:pt>
                <c:pt idx="1641" formatCode="_(* #,##0.00_);_(* \(#,##0.00\);_(* &quot;-&quot;??_);_(@_)">
                  <c:v>120.94072516033292</c:v>
                </c:pt>
                <c:pt idx="1642" formatCode="_(* #,##0.00_);_(* \(#,##0.00\);_(* &quot;-&quot;??_);_(@_)">
                  <c:v>120.94398928674124</c:v>
                </c:pt>
                <c:pt idx="1643" formatCode="_(* #,##0.00_);_(* \(#,##0.00\);_(* &quot;-&quot;??_);_(@_)">
                  <c:v>120.94726737035664</c:v>
                </c:pt>
                <c:pt idx="1644" formatCode="_(* #,##0.00_);_(* \(#,##0.00\);_(* &quot;-&quot;??_);_(@_)">
                  <c:v>120.95054580095221</c:v>
                </c:pt>
                <c:pt idx="1645" formatCode="_(* #,##0.00_);_(* \(#,##0.00\);_(* &quot;-&quot;??_);_(@_)">
                  <c:v>120.95399981131587</c:v>
                </c:pt>
                <c:pt idx="1646" formatCode="_(* #,##0.00_);_(* \(#,##0.00\);_(* &quot;-&quot;??_);_(@_)">
                  <c:v>120.96362720428888</c:v>
                </c:pt>
                <c:pt idx="1647" formatCode="_(* #,##0.00_);_(* \(#,##0.00\);_(* &quot;-&quot;??_);_(@_)">
                  <c:v>120.96689372404748</c:v>
                </c:pt>
                <c:pt idx="1648" formatCode="_(* #,##0.00_);_(* \(#,##0.00\);_(* &quot;-&quot;??_);_(@_)">
                  <c:v>120.9701742089168</c:v>
                </c:pt>
                <c:pt idx="1649" formatCode="_(* #,##0.00_);_(* \(#,##0.00\);_(* &quot;-&quot;??_);_(@_)">
                  <c:v>120.97197214047814</c:v>
                </c:pt>
                <c:pt idx="1650" formatCode="_(* #,##0.00_);_(* \(#,##0.00\);_(* &quot;-&quot;??_);_(@_)">
                  <c:v>120.9753578046091</c:v>
                </c:pt>
                <c:pt idx="1651" formatCode="_(* #,##0.00_);_(* \(#,##0.00\);_(* &quot;-&quot;??_);_(@_)">
                  <c:v>120.98492628883817</c:v>
                </c:pt>
                <c:pt idx="1652" formatCode="_(* #,##0.00_);_(* \(#,##0.00\);_(* &quot;-&quot;??_);_(@_)">
                  <c:v>120.98816229200189</c:v>
                </c:pt>
                <c:pt idx="1653" formatCode="_(* #,##0.00_);_(* \(#,##0.00\);_(* &quot;-&quot;??_);_(@_)">
                  <c:v>120.99141231273909</c:v>
                </c:pt>
                <c:pt idx="1654" formatCode="_(* #,##0.00_);_(* \(#,##0.00\);_(* &quot;-&quot;??_);_(@_)">
                  <c:v>120.99463545403901</c:v>
                </c:pt>
                <c:pt idx="1655" formatCode="_(* #,##0.00_);_(* \(#,##0.00\);_(* &quot;-&quot;??_);_(@_)">
                  <c:v>120.99824598812174</c:v>
                </c:pt>
                <c:pt idx="1656" formatCode="_(* #,##0.00_);_(* \(#,##0.00\);_(* &quot;-&quot;??_);_(@_)">
                  <c:v>121.01098463397926</c:v>
                </c:pt>
                <c:pt idx="1657" formatCode="_(* #,##0.00_);_(* \(#,##0.00\);_(* &quot;-&quot;??_);_(@_)">
                  <c:v>121.01429019449246</c:v>
                </c:pt>
                <c:pt idx="1658" formatCode="_(* #,##0.00_);_(* \(#,##0.00\);_(* &quot;-&quot;??_);_(@_)">
                  <c:v>121.01755533114354</c:v>
                </c:pt>
                <c:pt idx="1659" formatCode="_(* #,##0.00_);_(* \(#,##0.00\);_(* &quot;-&quot;??_);_(@_)">
                  <c:v>121.02102665852337</c:v>
                </c:pt>
                <c:pt idx="1660" formatCode="_(* #,##0.00_);_(* \(#,##0.00\);_(* &quot;-&quot;??_);_(@_)">
                  <c:v>121.03067289531317</c:v>
                </c:pt>
                <c:pt idx="1661" formatCode="_(* #,##0.00_);_(* \(#,##0.00\);_(* &quot;-&quot;??_);_(@_)">
                  <c:v>121.03395344785869</c:v>
                </c:pt>
                <c:pt idx="1662" formatCode="_(* #,##0.00_);_(* \(#,##0.00\);_(* &quot;-&quot;??_);_(@_)">
                  <c:v>121.03726159291506</c:v>
                </c:pt>
                <c:pt idx="1663" formatCode="_(* #,##0.00_);_(* \(#,##0.00\);_(* &quot;-&quot;??_);_(@_)">
                  <c:v>121.03940589631914</c:v>
                </c:pt>
                <c:pt idx="1664" formatCode="_(* #,##0.00_);_(* \(#,##0.00\);_(* &quot;-&quot;??_);_(@_)">
                  <c:v>121.04318623982655</c:v>
                </c:pt>
                <c:pt idx="1665" formatCode="_(* #,##0.00_);_(* \(#,##0.00\);_(* &quot;-&quot;??_);_(@_)">
                  <c:v>121.05294661747324</c:v>
                </c:pt>
                <c:pt idx="1666" formatCode="_(* #,##0.00_);_(* \(#,##0.00\);_(* &quot;-&quot;??_);_(@_)">
                  <c:v>121.05630568059202</c:v>
                </c:pt>
                <c:pt idx="1667" formatCode="_(* #,##0.00_);_(* \(#,##0.00\);_(* &quot;-&quot;??_);_(@_)">
                  <c:v>121.05967883450246</c:v>
                </c:pt>
                <c:pt idx="1668" formatCode="_(* #,##0.00_);_(* \(#,##0.00\);_(* &quot;-&quot;??_);_(@_)">
                  <c:v>121.06305472918591</c:v>
                </c:pt>
                <c:pt idx="1669" formatCode="_(* #,##0.00_);_(* \(#,##0.00\);_(* &quot;-&quot;??_);_(@_)">
                  <c:v>121.06677040458318</c:v>
                </c:pt>
                <c:pt idx="1670" formatCode="_(* #,##0.00_);_(* \(#,##0.00\);_(* &quot;-&quot;??_);_(@_)">
                  <c:v>121.0762841618439</c:v>
                </c:pt>
                <c:pt idx="1671" formatCode="_(* #,##0.00_);_(* \(#,##0.00\);_(* &quot;-&quot;??_);_(@_)">
                  <c:v>121.07957179320235</c:v>
                </c:pt>
                <c:pt idx="1672" formatCode="_(* #,##0.00_);_(* \(#,##0.00\);_(* &quot;-&quot;??_);_(@_)">
                  <c:v>121.08285977393956</c:v>
                </c:pt>
                <c:pt idx="1673" formatCode="_(* #,##0.00_);_(* \(#,##0.00\);_(* &quot;-&quot;??_);_(@_)">
                  <c:v>121.08616171162811</c:v>
                </c:pt>
                <c:pt idx="1674" formatCode="_(* #,##0.00_);_(* \(#,##0.00\);_(* &quot;-&quot;??_);_(@_)">
                  <c:v>121.08992690530653</c:v>
                </c:pt>
                <c:pt idx="1675" formatCode="_(* #,##0.00_);_(* \(#,##0.00\);_(* &quot;-&quot;??_);_(@_)">
                  <c:v>121.09948877539193</c:v>
                </c:pt>
                <c:pt idx="1676" formatCode="_(* #,##0.00_);_(* \(#,##0.00\);_(* &quot;-&quot;??_);_(@_)">
                  <c:v>121.10287462082535</c:v>
                </c:pt>
                <c:pt idx="1677" formatCode="_(* #,##0.00_);_(* \(#,##0.00\);_(* &quot;-&quot;??_);_(@_)">
                  <c:v>121.10620605202038</c:v>
                </c:pt>
                <c:pt idx="1678" formatCode="_(* #,##0.00_);_(* \(#,##0.00\);_(* &quot;-&quot;??_);_(@_)">
                  <c:v>121.10952421244157</c:v>
                </c:pt>
                <c:pt idx="1679" formatCode="_(* #,##0.00_);_(* \(#,##0.00\);_(* &quot;-&quot;??_);_(@_)">
                  <c:v>121.11325204374215</c:v>
                </c:pt>
                <c:pt idx="1680" formatCode="_(* #,##0.00_);_(* \(#,##0.00\);_(* &quot;-&quot;??_);_(@_)">
                  <c:v>121.12282002859578</c:v>
                </c:pt>
                <c:pt idx="1681" formatCode="_(* #,##0.00_);_(* \(#,##0.00\);_(* &quot;-&quot;??_);_(@_)">
                  <c:v>121.12616748969167</c:v>
                </c:pt>
                <c:pt idx="1682" formatCode="_(* #,##0.00_);_(* \(#,##0.00\);_(* &quot;-&quot;??_);_(@_)">
                  <c:v>121.12952905507377</c:v>
                </c:pt>
                <c:pt idx="1683" formatCode="_(* #,##0.00_);_(* \(#,##0.00\);_(* &quot;-&quot;??_);_(@_)">
                  <c:v>121.13286290513553</c:v>
                </c:pt>
                <c:pt idx="1684" formatCode="_(* #,##0.00_);_(* \(#,##0.00\);_(* &quot;-&quot;??_);_(@_)">
                  <c:v>121.13686463503348</c:v>
                </c:pt>
                <c:pt idx="1685" formatCode="_(* #,##0.00_);_(* \(#,##0.00\);_(* &quot;-&quot;??_);_(@_)">
                  <c:v>121.57540472190824</c:v>
                </c:pt>
                <c:pt idx="1686" formatCode="_(* #,##0.00_);_(* \(#,##0.00\);_(* &quot;-&quot;??_);_(@_)">
                  <c:v>121.57763179291167</c:v>
                </c:pt>
                <c:pt idx="1687" formatCode="_(* #,##0.00_);_(* \(#,##0.00\);_(* &quot;-&quot;??_);_(@_)">
                  <c:v>121.5798374522046</c:v>
                </c:pt>
                <c:pt idx="1688" formatCode="_(* #,##0.00_);_(* \(#,##0.00\);_(* &quot;-&quot;??_);_(@_)">
                  <c:v>121.58102741720793</c:v>
                </c:pt>
                <c:pt idx="1689" formatCode="_(* #,##0.00_);_(* \(#,##0.00\);_(* &quot;-&quot;??_);_(@_)">
                  <c:v>121.58857685165736</c:v>
                </c:pt>
                <c:pt idx="1690" formatCode="_(* #,##0.00_);_(* \(#,##0.00\);_(* &quot;-&quot;??_);_(@_)">
                  <c:v>121.59077538811407</c:v>
                </c:pt>
                <c:pt idx="1691" formatCode="_(* #,##0.00_);_(* \(#,##0.00\);_(* &quot;-&quot;??_);_(@_)">
                  <c:v>121.59296405388586</c:v>
                </c:pt>
                <c:pt idx="1692" formatCode="_(* #,##0.00_);_(* \(#,##0.00\);_(* &quot;-&quot;??_);_(@_)">
                  <c:v>121.59515141497546</c:v>
                </c:pt>
                <c:pt idx="1693" formatCode="_(* #,##0.00_);_(* \(#,##0.00\);_(* &quot;-&quot;??_);_(@_)">
                  <c:v>121.59635650208713</c:v>
                </c:pt>
                <c:pt idx="1694" formatCode="_(* #,##0.00_);_(* \(#,##0.00\);_(* &quot;-&quot;??_);_(@_)">
                  <c:v>121.60399056687736</c:v>
                </c:pt>
                <c:pt idx="1695" formatCode="_(* #,##0.00_);_(* \(#,##0.00\);_(* &quot;-&quot;??_);_(@_)">
                  <c:v>121.60625012291331</c:v>
                </c:pt>
                <c:pt idx="1696" formatCode="_(* #,##0.00_);_(* \(#,##0.00\);_(* &quot;-&quot;??_);_(@_)">
                  <c:v>121.60659245954531</c:v>
                </c:pt>
                <c:pt idx="1697" formatCode="_(* #,##0.00_);_(* \(#,##0.00\);_(* &quot;-&quot;??_);_(@_)">
                  <c:v>121.61973682198854</c:v>
                </c:pt>
                <c:pt idx="1698" formatCode="_(* #,##0.00_);_(* \(#,##0.00\);_(* &quot;-&quot;??_);_(@_)">
                  <c:v>121.62148756356423</c:v>
                </c:pt>
                <c:pt idx="1699" formatCode="_(* #,##0.00_);_(* \(#,##0.00\);_(* &quot;-&quot;??_);_(@_)">
                  <c:v>121.62379434545667</c:v>
                </c:pt>
                <c:pt idx="1700" formatCode="_(* #,##0.00_);_(* \(#,##0.00\);_(* &quot;-&quot;??_);_(@_)">
                  <c:v>121.62610237532429</c:v>
                </c:pt>
                <c:pt idx="1701" formatCode="_(* #,##0.00_);_(* \(#,##0.00\);_(* &quot;-&quot;??_);_(@_)">
                  <c:v>121.6277231824551</c:v>
                </c:pt>
                <c:pt idx="1702" formatCode="_(* #,##0.00_);_(* \(#,##0.00\);_(* &quot;-&quot;??_);_(@_)">
                  <c:v>121.63532226637383</c:v>
                </c:pt>
                <c:pt idx="1703" formatCode="_(* #,##0.00_);_(* \(#,##0.00\);_(* &quot;-&quot;??_);_(@_)">
                  <c:v>121.63762115482099</c:v>
                </c:pt>
                <c:pt idx="1704" formatCode="_(* #,##0.00_);_(* \(#,##0.00\);_(* &quot;-&quot;??_);_(@_)">
                  <c:v>121.63992031062405</c:v>
                </c:pt>
                <c:pt idx="1705" formatCode="_(* #,##0.00_);_(* \(#,##0.00\);_(* &quot;-&quot;??_);_(@_)">
                  <c:v>121.64221973547656</c:v>
                </c:pt>
                <c:pt idx="1706" formatCode="_(* #,##0.00_);_(* \(#,##0.00\);_(* &quot;-&quot;??_);_(@_)">
                  <c:v>121.64384318515013</c:v>
                </c:pt>
                <c:pt idx="1707" formatCode="_(* #,##0.00_);_(* \(#,##0.00\);_(* &quot;-&quot;??_);_(@_)">
                  <c:v>121.6513918731951</c:v>
                </c:pt>
                <c:pt idx="1708" formatCode="_(* #,##0.00_);_(* \(#,##0.00\);_(* &quot;-&quot;??_);_(@_)">
                  <c:v>121.65368213828324</c:v>
                </c:pt>
                <c:pt idx="1709" formatCode="_(* #,##0.00_);_(* \(#,##0.00\);_(* &quot;-&quot;??_);_(@_)">
                  <c:v>121.65597280757514</c:v>
                </c:pt>
                <c:pt idx="1710" formatCode="_(* #,##0.00_);_(* \(#,##0.00\);_(* &quot;-&quot;??_);_(@_)">
                  <c:v>121.6582221743168</c:v>
                </c:pt>
                <c:pt idx="1711" formatCode="_(* #,##0.00_);_(* \(#,##0.00\);_(* &quot;-&quot;??_);_(@_)">
                  <c:v>121.65976457524368</c:v>
                </c:pt>
                <c:pt idx="1712" formatCode="_(* #,##0.00_);_(* \(#,##0.00\);_(* &quot;-&quot;??_);_(@_)">
                  <c:v>121.6671796034253</c:v>
                </c:pt>
                <c:pt idx="1713" formatCode="_(* #,##0.00_);_(* \(#,##0.00\);_(* &quot;-&quot;??_);_(@_)">
                  <c:v>121.66941990294033</c:v>
                </c:pt>
                <c:pt idx="1714" formatCode="_(* #,##0.00_);_(* \(#,##0.00\);_(* &quot;-&quot;??_);_(@_)">
                  <c:v>121.67166031807331</c:v>
                </c:pt>
                <c:pt idx="1715" formatCode="_(* #,##0.00_);_(* \(#,##0.00\);_(* &quot;-&quot;??_);_(@_)">
                  <c:v>121.67298205310655</c:v>
                </c:pt>
                <c:pt idx="1716" formatCode="_(* #,##0.00_);_(* \(#,##0.00\);_(* &quot;-&quot;??_);_(@_)">
                  <c:v>121.68306533296764</c:v>
                </c:pt>
                <c:pt idx="1717" formatCode="_(* #,##0.00_);_(* \(#,##0.00\);_(* &quot;-&quot;??_);_(@_)">
                  <c:v>121.68536824980649</c:v>
                </c:pt>
                <c:pt idx="1718" formatCode="_(* #,##0.00_);_(* \(#,##0.00\);_(* &quot;-&quot;??_);_(@_)">
                  <c:v>121.68763150457522</c:v>
                </c:pt>
                <c:pt idx="1719" formatCode="_(* #,##0.00_);_(* \(#,##0.00\);_(* &quot;-&quot;??_);_(@_)">
                  <c:v>121.68989487704913</c:v>
                </c:pt>
                <c:pt idx="1720" formatCode="_(* #,##0.00_);_(* \(#,##0.00\);_(* &quot;-&quot;??_);_(@_)">
                  <c:v>121.69145600697975</c:v>
                </c:pt>
                <c:pt idx="1721" formatCode="_(* #,##0.00_);_(* \(#,##0.00\);_(* &quot;-&quot;??_);_(@_)">
                  <c:v>121.69893787364452</c:v>
                </c:pt>
                <c:pt idx="1722" formatCode="_(* #,##0.00_);_(* \(#,##0.00\);_(* &quot;-&quot;??_);_(@_)">
                  <c:v>121.7011905022263</c:v>
                </c:pt>
                <c:pt idx="1723" formatCode="_(* #,##0.00_);_(* \(#,##0.00\);_(* &quot;-&quot;??_);_(@_)">
                  <c:v>120.94950507506532</c:v>
                </c:pt>
                <c:pt idx="1724" formatCode="_(* #,##0.00_);_(* \(#,##0.00\);_(* &quot;-&quot;??_);_(@_)">
                  <c:v>122.66881392116701</c:v>
                </c:pt>
                <c:pt idx="1725" formatCode="_(* #,##0.00_);_(* \(#,##0.00\);_(* &quot;-&quot;??_);_(@_)">
                  <c:v>122.66951304297589</c:v>
                </c:pt>
                <c:pt idx="1726" formatCode="_(* #,##0.00_);_(* \(#,##0.00\);_(* &quot;-&quot;??_);_(@_)">
                  <c:v>122.67621564896365</c:v>
                </c:pt>
                <c:pt idx="1727" formatCode="_(* #,##0.00_);_(* \(#,##0.00\);_(* &quot;-&quot;??_);_(@_)">
                  <c:v>122.67806069150011</c:v>
                </c:pt>
                <c:pt idx="1728" formatCode="_(* #,##0.00_);_(* \(#,##0.00\);_(* &quot;-&quot;??_);_(@_)">
                  <c:v>122.67990578114185</c:v>
                </c:pt>
                <c:pt idx="1729" formatCode="_(* #,##0.00_);_(* \(#,##0.00\);_(* &quot;-&quot;??_);_(@_)">
                  <c:v>122.68174206094112</c:v>
                </c:pt>
                <c:pt idx="1730" formatCode="_(* #,##0.00_);_(* \(#,##0.00\);_(* &quot;-&quot;??_);_(@_)">
                  <c:v>122.68241039325409</c:v>
                </c:pt>
                <c:pt idx="1731" formatCode="_(* #,##0.00_);_(* \(#,##0.00\);_(* &quot;-&quot;??_);_(@_)">
                  <c:v>122.68901498653442</c:v>
                </c:pt>
                <c:pt idx="1732" formatCode="_(* #,##0.00_);_(* \(#,##0.00\);_(* &quot;-&quot;??_);_(@_)">
                  <c:v>122.69082483907576</c:v>
                </c:pt>
                <c:pt idx="1733" formatCode="_(* #,##0.00_);_(* \(#,##0.00\);_(* &quot;-&quot;??_);_(@_)">
                  <c:v>122.5594575336451</c:v>
                </c:pt>
                <c:pt idx="1734" formatCode="_(* #,##0.00_);_(* \(#,##0.00\);_(* &quot;-&quot;??_);_(@_)">
                  <c:v>122.56117659317864</c:v>
                </c:pt>
                <c:pt idx="1735" formatCode="_(* #,##0.00_);_(* \(#,##0.00\);_(* &quot;-&quot;??_);_(@_)">
                  <c:v>122.56182357914527</c:v>
                </c:pt>
                <c:pt idx="1736" formatCode="_(* #,##0.00_);_(* \(#,##0.00\);_(* &quot;-&quot;??_);_(@_)">
                  <c:v>122.56815360524793</c:v>
                </c:pt>
                <c:pt idx="1737" formatCode="_(* #,##0.00_);_(* \(#,##0.00\);_(* &quot;-&quot;??_);_(@_)">
                  <c:v>122.5699194300658</c:v>
                </c:pt>
                <c:pt idx="1738" formatCode="_(* #,##0.00_);_(* \(#,##0.00\);_(* &quot;-&quot;??_);_(@_)">
                  <c:v>122.57167150351546</c:v>
                </c:pt>
                <c:pt idx="1739" formatCode="_(* #,##0.00_);_(* \(#,##0.00\);_(* &quot;-&quot;??_);_(@_)">
                  <c:v>122.73688940475232</c:v>
                </c:pt>
                <c:pt idx="1740" formatCode="_(* #,##0.00_);_(* \(#,##0.00\);_(* &quot;-&quot;??_);_(@_)">
                  <c:v>122.73755010867524</c:v>
                </c:pt>
                <c:pt idx="1741" formatCode="_(* #,##0.00_);_(* \(#,##0.00\);_(* &quot;-&quot;??_);_(@_)">
                  <c:v>122.74406014913706</c:v>
                </c:pt>
                <c:pt idx="1742" formatCode="_(* #,##0.00_);_(* \(#,##0.00\);_(* &quot;-&quot;??_);_(@_)">
                  <c:v>122.7458535195713</c:v>
                </c:pt>
                <c:pt idx="1743" formatCode="_(* #,##0.00_);_(* \(#,##0.00\);_(* &quot;-&quot;??_);_(@_)">
                  <c:v>122.74763847020702</c:v>
                </c:pt>
                <c:pt idx="1744" formatCode="_(* #,##0.00_);_(* \(#,##0.00\);_(* &quot;-&quot;??_);_(@_)">
                  <c:v>122.74938028426952</c:v>
                </c:pt>
                <c:pt idx="1745" formatCode="_(* #,##0.00_);_(* \(#,##0.00\);_(* &quot;-&quot;??_);_(@_)">
                  <c:v>122.75002138415556</c:v>
                </c:pt>
                <c:pt idx="1746" formatCode="_(* #,##0.00_);_(* \(#,##0.00\);_(* &quot;-&quot;??_);_(@_)">
                  <c:v>122.59306347893764</c:v>
                </c:pt>
                <c:pt idx="1747" formatCode="_(* #,##0.00_);_(* \(#,##0.00\);_(* &quot;-&quot;??_);_(@_)">
                  <c:v>122.59489282941828</c:v>
                </c:pt>
                <c:pt idx="1748" formatCode="_(* #,##0.00_);_(* \(#,##0.00\);_(* &quot;-&quot;??_);_(@_)">
                  <c:v>122.59669941312853</c:v>
                </c:pt>
                <c:pt idx="1749" formatCode="_(* #,##0.00_);_(* \(#,##0.00\);_(* &quot;-&quot;??_);_(@_)">
                  <c:v>122.59850632692171</c:v>
                </c:pt>
                <c:pt idx="1750" formatCode="_(* #,##0.00_);_(* \(#,##0.00\);_(* &quot;-&quot;??_);_(@_)">
                  <c:v>122.5991779692198</c:v>
                </c:pt>
                <c:pt idx="1751" formatCode="_(* #,##0.00_);_(* \(#,##0.00\);_(* &quot;-&quot;??_);_(@_)">
                  <c:v>122.60558287841958</c:v>
                </c:pt>
                <c:pt idx="1752" formatCode="_(* #,##0.00_);_(* \(#,##0.00\);_(* &quot;-&quot;??_);_(@_)">
                  <c:v>122.60733796918615</c:v>
                </c:pt>
                <c:pt idx="1753" formatCode="_(* #,##0.00_);_(* \(#,##0.00\);_(* &quot;-&quot;??_);_(@_)">
                  <c:v>122.60910181651627</c:v>
                </c:pt>
                <c:pt idx="1754" formatCode="_(* #,##0.00_);_(* \(#,##0.00\);_(* &quot;-&quot;??_);_(@_)">
                  <c:v>122.61087065255526</c:v>
                </c:pt>
                <c:pt idx="1755" formatCode="_(* #,##0.00_);_(* \(#,##0.00\);_(* &quot;-&quot;??_);_(@_)">
                  <c:v>122.61234769000575</c:v>
                </c:pt>
                <c:pt idx="1756" formatCode="_(* #,##0.00_);_(* \(#,##0.00\);_(* &quot;-&quot;??_);_(@_)">
                  <c:v>122.61889596517388</c:v>
                </c:pt>
                <c:pt idx="1757" formatCode="_(* #,##0.00_);_(* \(#,##0.00\);_(* &quot;-&quot;??_);_(@_)">
                  <c:v>122.62107347007294</c:v>
                </c:pt>
                <c:pt idx="1758" formatCode="_(* #,##0.00_);_(* \(#,##0.00\);_(* &quot;-&quot;??_);_(@_)">
                  <c:v>122.62304153611585</c:v>
                </c:pt>
                <c:pt idx="1759" formatCode="_(* #,##0.00_);_(* \(#,##0.00\);_(* &quot;-&quot;??_);_(@_)">
                  <c:v>122.62499089815329</c:v>
                </c:pt>
                <c:pt idx="1760" formatCode="_(* #,##0.00_);_(* \(#,##0.00\);_(* &quot;-&quot;??_);_(@_)">
                  <c:v>122.6264991529749</c:v>
                </c:pt>
                <c:pt idx="1761" formatCode="_(* #,##0.00_);_(* \(#,##0.00\);_(* &quot;-&quot;??_);_(@_)">
                  <c:v>122.63312355322742</c:v>
                </c:pt>
                <c:pt idx="1762" formatCode="_(* #,##0.00_);_(* \(#,##0.00\);_(* &quot;-&quot;??_);_(@_)">
                  <c:v>122.6351408959889</c:v>
                </c:pt>
                <c:pt idx="1763" formatCode="_(* #,##0.00_);_(* \(#,##0.00\);_(* &quot;-&quot;??_);_(@_)">
                  <c:v>122.63715845987662</c:v>
                </c:pt>
                <c:pt idx="1764" formatCode="_(* #,##0.00_);_(* \(#,##0.00\);_(* &quot;-&quot;??_);_(@_)">
                  <c:v>122.63909999742391</c:v>
                </c:pt>
                <c:pt idx="1765" formatCode="_(* #,##0.00_);_(* \(#,##0.00\);_(* &quot;-&quot;??_);_(@_)">
                  <c:v>122.64049690803742</c:v>
                </c:pt>
                <c:pt idx="1766" formatCode="_(* #,##0.00_);_(* \(#,##0.00\);_(* &quot;-&quot;??_);_(@_)">
                  <c:v>122.64681554838486</c:v>
                </c:pt>
                <c:pt idx="1767" formatCode="_(* #,##0.00_);_(* \(#,##0.00\);_(* &quot;-&quot;??_);_(@_)">
                  <c:v>122.64877746420126</c:v>
                </c:pt>
                <c:pt idx="1768" formatCode="_(* #,##0.00_);_(* \(#,##0.00\);_(* &quot;-&quot;??_);_(@_)">
                  <c:v>122.6507110539921</c:v>
                </c:pt>
                <c:pt idx="1769" formatCode="_(* #,##0.00_);_(* \(#,##0.00\);_(* &quot;-&quot;??_);_(@_)">
                  <c:v>122.65264472236288</c:v>
                </c:pt>
                <c:pt idx="1770" formatCode="_(* #,##0.00_);_(* \(#,##0.00\);_(* &quot;-&quot;??_);_(@_)">
                  <c:v>122.65411554731533</c:v>
                </c:pt>
                <c:pt idx="1771" formatCode="_(* #,##0.00_);_(* \(#,##0.00\);_(* &quot;-&quot;??_);_(@_)">
                  <c:v>122.66051030217018</c:v>
                </c:pt>
                <c:pt idx="1772" formatCode="_(* #,##0.00_);_(* \(#,##0.00\);_(* &quot;-&quot;??_);_(@_)">
                  <c:v>122.66248357477541</c:v>
                </c:pt>
                <c:pt idx="1773" formatCode="_(* #,##0.00_);_(* \(#,##0.00\);_(* &quot;-&quot;??_);_(@_)">
                  <c:v>122.6644665308003</c:v>
                </c:pt>
                <c:pt idx="1774" formatCode="_(* #,##0.00_);_(* \(#,##0.00\);_(* &quot;-&quot;??_);_(@_)">
                  <c:v>122.66638299007786</c:v>
                </c:pt>
                <c:pt idx="1775" formatCode="_(* #,##0.00_);_(* \(#,##0.00\);_(* &quot;-&quot;??_);_(@_)">
                  <c:v>122.66778495054196</c:v>
                </c:pt>
                <c:pt idx="1776" formatCode="_(* #,##0.00_);_(* \(#,##0.00\);_(* &quot;-&quot;??_);_(@_)">
                  <c:v>122.67411250733365</c:v>
                </c:pt>
                <c:pt idx="1777" formatCode="_(* #,##0.00_);_(* \(#,##0.00\);_(* &quot;-&quot;??_);_(@_)">
                  <c:v>122.67606830550419</c:v>
                </c:pt>
                <c:pt idx="1778" formatCode="_(* #,##0.00_);_(* \(#,##0.00\);_(* &quot;-&quot;??_);_(@_)">
                  <c:v>122.67802444849245</c:v>
                </c:pt>
                <c:pt idx="1779" formatCode="_(* #,##0.00_);_(* \(#,##0.00\);_(* &quot;-&quot;??_);_(@_)">
                  <c:v>122.67991613737945</c:v>
                </c:pt>
                <c:pt idx="1780" formatCode="_(* #,##0.00_);_(* \(#,##0.00\);_(* &quot;-&quot;??_);_(@_)">
                  <c:v>122.68150429365664</c:v>
                </c:pt>
                <c:pt idx="1781" formatCode="_(* #,##0.00_);_(* \(#,##0.00\);_(* &quot;-&quot;??_);_(@_)">
                  <c:v>122.68785920698247</c:v>
                </c:pt>
                <c:pt idx="1782" formatCode="_(* #,##0.00_);_(* \(#,##0.00\);_(* &quot;-&quot;??_);_(@_)">
                  <c:v>122.68979698866474</c:v>
                </c:pt>
                <c:pt idx="1783" formatCode="_(* #,##0.00_);_(* \(#,##0.00\);_(* &quot;-&quot;??_);_(@_)">
                  <c:v>122.69173484114238</c:v>
                </c:pt>
                <c:pt idx="1784" formatCode="_(* #,##0.00_);_(* \(#,##0.00\);_(* &quot;-&quot;??_);_(@_)">
                  <c:v>122.69369227031956</c:v>
                </c:pt>
                <c:pt idx="1785" formatCode="_(* #,##0.00_);_(* \(#,##0.00\);_(* &quot;-&quot;??_);_(@_)">
                  <c:v>122.69518295040385</c:v>
                </c:pt>
                <c:pt idx="1786" formatCode="_(* #,##0.00_);_(* \(#,##0.00\);_(* &quot;-&quot;??_);_(@_)">
                  <c:v>122.70168588002117</c:v>
                </c:pt>
                <c:pt idx="1787" formatCode="_(* #,##0.00_);_(* \(#,##0.00\);_(* &quot;-&quot;??_);_(@_)">
                  <c:v>122.70373055412691</c:v>
                </c:pt>
                <c:pt idx="1788" formatCode="_(* #,##0.00_);_(* \(#,##0.00\);_(* &quot;-&quot;??_);_(@_)">
                  <c:v>122.7058423983861</c:v>
                </c:pt>
                <c:pt idx="1789" formatCode="_(* #,##0.00_);_(* \(#,##0.00\);_(* &quot;-&quot;??_);_(@_)">
                  <c:v>127.83923690437476</c:v>
                </c:pt>
                <c:pt idx="1790" formatCode="_(* #,##0.00_);_(* \(#,##0.00\);_(* &quot;-&quot;??_);_(@_)">
                  <c:v>127.84058020843558</c:v>
                </c:pt>
                <c:pt idx="1791" formatCode="_(* #,##0.00_);_(* \(#,##0.00\);_(* &quot;-&quot;??_);_(@_)">
                  <c:v>127.84631444186833</c:v>
                </c:pt>
                <c:pt idx="1792" formatCode="_(* #,##0.00_);_(* \(#,##0.00\);_(* &quot;-&quot;??_);_(@_)">
                  <c:v>127.84807252072137</c:v>
                </c:pt>
                <c:pt idx="1793" formatCode="_(* #,##0.00_);_(* \(#,##0.00\);_(* &quot;-&quot;??_);_(@_)">
                  <c:v>127.84982195019569</c:v>
                </c:pt>
                <c:pt idx="1794" formatCode="_(* #,##0.00_);_(* \(#,##0.00\);_(* &quot;-&quot;??_);_(@_)">
                  <c:v>127.85157170033033</c:v>
                </c:pt>
                <c:pt idx="1795" formatCode="_(* #,##0.00_);_(* \(#,##0.00\);_(* &quot;-&quot;??_);_(@_)">
                  <c:v>127.85287776627909</c:v>
                </c:pt>
                <c:pt idx="1796" formatCode="_(* #,##0.00_);_(* \(#,##0.00\);_(* &quot;-&quot;??_);_(@_)">
                  <c:v>127.85859405214224</c:v>
                </c:pt>
                <c:pt idx="1797" formatCode="_(* #,##0.00_);_(* \(#,##0.00\);_(* &quot;-&quot;??_);_(@_)">
                  <c:v>127.86035370622928</c:v>
                </c:pt>
                <c:pt idx="1798" formatCode="_(* #,##0.00_);_(* \(#,##0.00\);_(* &quot;-&quot;??_);_(@_)">
                  <c:v>127.8621223877567</c:v>
                </c:pt>
                <c:pt idx="1799" formatCode="_(* #,##0.00_);_(* \(#,##0.00\);_(* &quot;-&quot;??_);_(@_)">
                  <c:v>127.86389996530345</c:v>
                </c:pt>
                <c:pt idx="1800" formatCode="_(* #,##0.00_);_(* \(#,##0.00\);_(* &quot;-&quot;??_);_(@_)">
                  <c:v>127.86527454063716</c:v>
                </c:pt>
                <c:pt idx="1801" formatCode="_(* #,##0.00_);_(* \(#,##0.00\);_(* &quot;-&quot;??_);_(@_)">
                  <c:v>127.87130052771931</c:v>
                </c:pt>
                <c:pt idx="1802" formatCode="_(* #,##0.00_);_(* \(#,##0.00\);_(* &quot;-&quot;??_);_(@_)">
                  <c:v>127.87312301561195</c:v>
                </c:pt>
                <c:pt idx="1803" formatCode="_(* #,##0.00_);_(* \(#,##0.00\);_(* &quot;-&quot;??_);_(@_)">
                  <c:v>127.87499861524351</c:v>
                </c:pt>
                <c:pt idx="1804" formatCode="_(* #,##0.00_);_(* \(#,##0.00\);_(* &quot;-&quot;??_);_(@_)">
                  <c:v>127.87690054726693</c:v>
                </c:pt>
                <c:pt idx="1805" formatCode="_(* #,##0.00_);_(* \(#,##0.00\);_(* &quot;-&quot;??_);_(@_)">
                  <c:v>127.87827760318635</c:v>
                </c:pt>
                <c:pt idx="1806" formatCode="_(* #,##0.00_);_(* \(#,##0.00\);_(* &quot;-&quot;??_);_(@_)">
                  <c:v>127.88402384591011</c:v>
                </c:pt>
                <c:pt idx="1807" formatCode="_(* #,##0.00_);_(* \(#,##0.00\);_(* &quot;-&quot;??_);_(@_)">
                  <c:v>127.88579543582475</c:v>
                </c:pt>
                <c:pt idx="1808" formatCode="_(* #,##0.00_);_(* \(#,##0.00\);_(* &quot;-&quot;??_);_(@_)">
                  <c:v>127.88756721096897</c:v>
                </c:pt>
                <c:pt idx="1809" formatCode="_(* #,##0.00_);_(* \(#,##0.00\);_(* &quot;-&quot;??_);_(@_)">
                  <c:v>127.88934802777246</c:v>
                </c:pt>
                <c:pt idx="1810" formatCode="_(* #,##0.00_);_(* \(#,##0.00\);_(* &quot;-&quot;??_);_(@_)">
                  <c:v>127.89071418357021</c:v>
                </c:pt>
                <c:pt idx="1811" formatCode="_(* #,##0.00_);_(* \(#,##0.00\);_(* &quot;-&quot;??_);_(@_)">
                  <c:v>127.8965299480344</c:v>
                </c:pt>
                <c:pt idx="1812" formatCode="_(* #,##0.00_);_(* \(#,##0.00\);_(* &quot;-&quot;??_);_(@_)">
                  <c:v>127.89815310748315</c:v>
                </c:pt>
                <c:pt idx="1813" formatCode="_(* #,##0.00_);_(* \(#,##0.00\);_(* &quot;-&quot;??_);_(@_)">
                  <c:v>127.90193135749983</c:v>
                </c:pt>
                <c:pt idx="1814" formatCode="_(* #,##0.00_);_(* \(#,##0.00\);_(* &quot;-&quot;??_);_(@_)">
                  <c:v>127.90327342466441</c:v>
                </c:pt>
                <c:pt idx="1815" formatCode="_(* #,##0.00_);_(* \(#,##0.00\);_(* &quot;-&quot;??_);_(@_)">
                  <c:v>127.90902751355193</c:v>
                </c:pt>
                <c:pt idx="1816" formatCode="_(* #,##0.00_);_(* \(#,##0.00\);_(* &quot;-&quot;??_);_(@_)">
                  <c:v>127.91079344699669</c:v>
                </c:pt>
                <c:pt idx="1817" formatCode="_(* #,##0.00_);_(* \(#,##0.00\);_(* &quot;-&quot;??_);_(@_)">
                  <c:v>127.91256842392475</c:v>
                </c:pt>
                <c:pt idx="1818" formatCode="_(* #,##0.00_);_(* \(#,##0.00\);_(* &quot;-&quot;??_);_(@_)">
                  <c:v>127.91434359035311</c:v>
                </c:pt>
                <c:pt idx="1819" formatCode="_(* #,##0.00_);_(* \(#,##0.00\);_(* &quot;-&quot;??_);_(@_)">
                  <c:v>127.91537024080209</c:v>
                </c:pt>
                <c:pt idx="1820" formatCode="_(* #,##0.00_);_(* \(#,##0.00\);_(* &quot;-&quot;??_);_(@_)">
                  <c:v>127.92107597497508</c:v>
                </c:pt>
                <c:pt idx="1821" formatCode="_(* #,##0.00_);_(* \(#,##0.00\);_(* &quot;-&quot;??_);_(@_)">
                  <c:v>127.92275960594519</c:v>
                </c:pt>
                <c:pt idx="1822" formatCode="_(* #,##0.00_);_(* \(#,##0.00\);_(* &quot;-&quot;??_);_(@_)">
                  <c:v>127.92447763012669</c:v>
                </c:pt>
                <c:pt idx="1823" formatCode="_(* #,##0.00_);_(* \(#,##0.00\);_(* &quot;-&quot;??_);_(@_)">
                  <c:v>127.9261789373826</c:v>
                </c:pt>
                <c:pt idx="1824" formatCode="_(* #,##0.00_);_(* \(#,##0.00\);_(* &quot;-&quot;??_);_(@_)">
                  <c:v>127.92725674962333</c:v>
                </c:pt>
                <c:pt idx="1825" formatCode="_(* #,##0.00_);_(* \(#,##0.00\);_(* &quot;-&quot;??_);_(@_)">
                  <c:v>127.93296645450509</c:v>
                </c:pt>
                <c:pt idx="1826" formatCode="_(* #,##0.00_);_(* \(#,##0.00\);_(* &quot;-&quot;??_);_(@_)">
                  <c:v>127.93465163947717</c:v>
                </c:pt>
                <c:pt idx="1827" formatCode="_(* #,##0.00_);_(* \(#,##0.00\);_(* &quot;-&quot;??_);_(@_)">
                  <c:v>127.93633714342106</c:v>
                </c:pt>
                <c:pt idx="1828" formatCode="_(* #,##0.00_);_(* \(#,##0.00\);_(* &quot;-&quot;??_);_(@_)">
                  <c:v>127.9380057826385</c:v>
                </c:pt>
                <c:pt idx="1829" formatCode="_(* #,##0.00_);_(* \(#,##0.00\);_(* &quot;-&quot;??_);_(@_)">
                  <c:v>127.93898724557143</c:v>
                </c:pt>
                <c:pt idx="1830" formatCode="_(* #,##0.00_);_(* \(#,##0.00\);_(* &quot;-&quot;??_);_(@_)">
                  <c:v>127.9445919773127</c:v>
                </c:pt>
                <c:pt idx="1831" formatCode="_(* #,##0.00_);_(* \(#,##0.00\);_(* &quot;-&quot;??_);_(@_)">
                  <c:v>127.94624473025297</c:v>
                </c:pt>
                <c:pt idx="1832" formatCode="_(* #,##0.00_);_(* \(#,##0.00\);_(* &quot;-&quot;??_);_(@_)">
                  <c:v>127.94792317370027</c:v>
                </c:pt>
                <c:pt idx="1833" formatCode="_(* #,##0.00_);_(* \(#,##0.00\);_(* &quot;-&quot;??_);_(@_)">
                  <c:v>127.94958474237154</c:v>
                </c:pt>
                <c:pt idx="1834" formatCode="_(* #,##0.00_);_(* \(#,##0.00\);_(* &quot;-&quot;??_);_(@_)">
                  <c:v>127.95058064956399</c:v>
                </c:pt>
                <c:pt idx="1835" formatCode="_(* #,##0.00_);_(* \(#,##0.00\);_(* &quot;-&quot;??_);_(@_)">
                  <c:v>127.95623281064732</c:v>
                </c:pt>
                <c:pt idx="1836" formatCode="_(* #,##0.00_);_(* \(#,##0.00\);_(* &quot;-&quot;??_);_(@_)">
                  <c:v>127.95789554621683</c:v>
                </c:pt>
                <c:pt idx="1837" formatCode="_(* #,##0.00_);_(* \(#,##0.00\);_(* &quot;-&quot;??_);_(@_)">
                  <c:v>127.95958398456008</c:v>
                </c:pt>
                <c:pt idx="1838" formatCode="_(* #,##0.00_);_(* \(#,##0.00\);_(* &quot;-&quot;??_);_(@_)">
                  <c:v>127.96124721432724</c:v>
                </c:pt>
                <c:pt idx="1839" formatCode="_(* #,##0.00_);_(* \(#,##0.00\);_(* &quot;-&quot;??_);_(@_)">
                  <c:v>127.96224531697185</c:v>
                </c:pt>
                <c:pt idx="1840" formatCode="_(* #,##0.00_);_(* \(#,##0.00\);_(* &quot;-&quot;??_);_(@_)">
                  <c:v>127.96787938957297</c:v>
                </c:pt>
                <c:pt idx="1841" formatCode="_(* #,##0.00_);_(* \(#,##0.00\);_(* &quot;-&quot;??_);_(@_)">
                  <c:v>127.96956071579164</c:v>
                </c:pt>
                <c:pt idx="1842" formatCode="_(* #,##0.00_);_(* \(#,##0.00\);_(* &quot;-&quot;??_);_(@_)">
                  <c:v>127.97128223129953</c:v>
                </c:pt>
                <c:pt idx="1843" formatCode="_(* #,##0.00_);_(* \(#,##0.00\);_(* &quot;-&quot;??_);_(@_)">
                  <c:v>127.97298363321794</c:v>
                </c:pt>
                <c:pt idx="1844" formatCode="_(* #,##0.00_);_(* \(#,##0.00\);_(* &quot;-&quot;??_);_(@_)">
                  <c:v>127.97387258035818</c:v>
                </c:pt>
                <c:pt idx="1845" formatCode="_(* #,##0.00_);_(* \(#,##0.00\);_(* &quot;-&quot;??_);_(@_)">
                  <c:v>127.98157789670626</c:v>
                </c:pt>
                <c:pt idx="1846" formatCode="_(* #,##0.00_);_(* \(#,##0.00\);_(* &quot;-&quot;??_);_(@_)">
                  <c:v>127.98326366417827</c:v>
                </c:pt>
                <c:pt idx="1847" formatCode="_(* #,##0.00_);_(* \(#,##0.00\);_(* &quot;-&quot;??_);_(@_)">
                  <c:v>127.98500881702743</c:v>
                </c:pt>
                <c:pt idx="1848" formatCode="_(* #,##0.00_);_(* \(#,##0.00\);_(* &quot;-&quot;??_);_(@_)">
                  <c:v>127.98607639041654</c:v>
                </c:pt>
                <c:pt idx="1849" formatCode="_(* #,##0.00_);_(* \(#,##0.00\);_(* &quot;-&quot;??_);_(@_)">
                  <c:v>127.99177888806166</c:v>
                </c:pt>
                <c:pt idx="1850" formatCode="_(* #,##0.00_);_(* \(#,##0.00\);_(* &quot;-&quot;??_);_(@_)">
                  <c:v>127.99347455358097</c:v>
                </c:pt>
                <c:pt idx="1851" formatCode="_(* #,##0.00_);_(* \(#,##0.00\);_(* &quot;-&quot;??_);_(@_)">
                  <c:v>129.04012941386861</c:v>
                </c:pt>
                <c:pt idx="1852" formatCode="_(* #,##0.00_);_(* \(#,##0.00\);_(* &quot;-&quot;??_);_(@_)">
                  <c:v>129.04192078956183</c:v>
                </c:pt>
                <c:pt idx="1853" formatCode="_(* #,##0.00_);_(* \(#,##0.00\);_(* &quot;-&quot;??_);_(@_)">
                  <c:v>129.04473522753347</c:v>
                </c:pt>
                <c:pt idx="1854" formatCode="_(* #,##0.00_);_(* \(#,##0.00\);_(* &quot;-&quot;??_);_(@_)">
                  <c:v>129.05193952458001</c:v>
                </c:pt>
                <c:pt idx="1855" formatCode="_(* #,##0.00_);_(* \(#,##0.00\);_(* &quot;-&quot;??_);_(@_)">
                  <c:v>129.05394314562207</c:v>
                </c:pt>
                <c:pt idx="1856" formatCode="_(* #,##0.00_);_(* \(#,##0.00\);_(* &quot;-&quot;??_);_(@_)">
                  <c:v>129.05593908491147</c:v>
                </c:pt>
                <c:pt idx="1857" formatCode="_(* #,##0.00_);_(* \(#,##0.00\);_(* &quot;-&quot;??_);_(@_)">
                  <c:v>129.05843842221321</c:v>
                </c:pt>
                <c:pt idx="1858" formatCode="_(* #,##0.00_);_(* \(#,##0.00\);_(* &quot;-&quot;??_);_(@_)">
                  <c:v>129.06384602159835</c:v>
                </c:pt>
                <c:pt idx="1859" formatCode="_(* #,##0.00_);_(* \(#,##0.00\);_(* &quot;-&quot;??_);_(@_)">
                  <c:v>129.06581913239054</c:v>
                </c:pt>
                <c:pt idx="1860" formatCode="_(* #,##0.00_);_(* \(#,##0.00\);_(* &quot;-&quot;??_);_(@_)">
                  <c:v>129.06779259307439</c:v>
                </c:pt>
                <c:pt idx="1861" formatCode="_(* #,##0.00_);_(* \(#,##0.00\);_(* &quot;-&quot;??_);_(@_)">
                  <c:v>129.06976626661998</c:v>
                </c:pt>
                <c:pt idx="1862" formatCode="_(* #,##0.00_);_(* \(#,##0.00\);_(* &quot;-&quot;??_);_(@_)">
                  <c:v>129.07223944950445</c:v>
                </c:pt>
                <c:pt idx="1863" formatCode="_(* #,##0.00_);_(* \(#,##0.00\);_(* &quot;-&quot;??_);_(@_)">
                  <c:v>129.07785595869129</c:v>
                </c:pt>
                <c:pt idx="1864" formatCode="_(* #,##0.00_);_(* \(#,##0.00\);_(* &quot;-&quot;??_);_(@_)">
                  <c:v>129.07988005833531</c:v>
                </c:pt>
                <c:pt idx="1865" formatCode="_(* #,##0.00_);_(* \(#,##0.00\);_(* &quot;-&quot;??_);_(@_)">
                  <c:v>129.08195346025721</c:v>
                </c:pt>
                <c:pt idx="1866" formatCode="_(* #,##0.00_);_(* \(#,##0.00\);_(* &quot;-&quot;??_);_(@_)">
                  <c:v>129.08399767150084</c:v>
                </c:pt>
                <c:pt idx="1867" formatCode="_(* #,##0.00_);_(* \(#,##0.00\);_(* &quot;-&quot;??_);_(@_)">
                  <c:v>129.08665570419072</c:v>
                </c:pt>
                <c:pt idx="1868" formatCode="_(* #,##0.00_);_(* \(#,##0.00\);_(* &quot;-&quot;??_);_(@_)">
                  <c:v>129.09238213088662</c:v>
                </c:pt>
                <c:pt idx="1869" formatCode="_(* #,##0.00_);_(* \(#,##0.00\);_(* &quot;-&quot;??_);_(@_)">
                  <c:v>129.09470294129284</c:v>
                </c:pt>
                <c:pt idx="1870" formatCode="_(* #,##0.00_);_(* \(#,##0.00\);_(* &quot;-&quot;??_);_(@_)">
                  <c:v>129.09680767748512</c:v>
                </c:pt>
                <c:pt idx="1871" formatCode="_(* #,##0.00_);_(* \(#,##0.00\);_(* &quot;-&quot;??_);_(@_)">
                  <c:v>129.09884399743243</c:v>
                </c:pt>
                <c:pt idx="1872" formatCode="_(* #,##0.00_);_(* \(#,##0.00\);_(* &quot;-&quot;??_);_(@_)">
                  <c:v>129.10130575940178</c:v>
                </c:pt>
                <c:pt idx="1873" formatCode="_(* #,##0.00_);_(* \(#,##0.00\);_(* &quot;-&quot;??_);_(@_)">
                  <c:v>129.10667634418945</c:v>
                </c:pt>
                <c:pt idx="1874" formatCode="_(* #,##0.00_);_(* \(#,##0.00\);_(* &quot;-&quot;??_);_(@_)">
                  <c:v>129.10868431727681</c:v>
                </c:pt>
                <c:pt idx="1875" formatCode="_(* #,##0.00_);_(* \(#,##0.00\);_(* &quot;-&quot;??_);_(@_)">
                  <c:v>129.11098163465223</c:v>
                </c:pt>
                <c:pt idx="1876" formatCode="_(* #,##0.00_);_(* \(#,##0.00\);_(* &quot;-&quot;??_);_(@_)">
                  <c:v>129.11348700898026</c:v>
                </c:pt>
                <c:pt idx="1877" formatCode="_(* #,##0.00_);_(* \(#,##0.00\);_(* &quot;-&quot;??_);_(@_)">
                  <c:v>129.11656987112062</c:v>
                </c:pt>
                <c:pt idx="1878" formatCode="_(* #,##0.00_);_(* \(#,##0.00\);_(* &quot;-&quot;??_);_(@_)">
                  <c:v>129.12254164467086</c:v>
                </c:pt>
                <c:pt idx="1879" formatCode="_(* #,##0.00_);_(* \(#,##0.00\);_(* &quot;-&quot;??_);_(@_)">
                  <c:v>129.12155305789582</c:v>
                </c:pt>
                <c:pt idx="1880" formatCode="_(* #,##0.00_);_(* \(#,##0.00\);_(* &quot;-&quot;??_);_(@_)">
                  <c:v>129.12724931132539</c:v>
                </c:pt>
                <c:pt idx="1881" formatCode="_(* #,##0.00_);_(* \(#,##0.00\);_(* &quot;-&quot;??_);_(@_)">
                  <c:v>129.13161589948916</c:v>
                </c:pt>
                <c:pt idx="1882" formatCode="_(* #,##0.00_);_(* \(#,##0.00\);_(* &quot;-&quot;??_);_(@_)">
                  <c:v>129.13959625271545</c:v>
                </c:pt>
                <c:pt idx="1883" formatCode="_(* #,##0.00_);_(* \(#,##0.00\);_(* &quot;-&quot;??_);_(@_)">
                  <c:v>129.14194581545789</c:v>
                </c:pt>
                <c:pt idx="1884" formatCode="_(* #,##0.00_);_(* \(#,##0.00\);_(* &quot;-&quot;??_);_(@_)">
                  <c:v>129.14430604941381</c:v>
                </c:pt>
                <c:pt idx="1885" formatCode="_(* #,##0.00_);_(* \(#,##0.00\);_(* &quot;-&quot;??_);_(@_)">
                  <c:v>129.14835795068291</c:v>
                </c:pt>
                <c:pt idx="1886" formatCode="_(* #,##0.00_);_(* \(#,##0.00\);_(* &quot;-&quot;??_);_(@_)">
                  <c:v>129.1562899504211</c:v>
                </c:pt>
                <c:pt idx="1887" formatCode="_(* #,##0.00_);_(* \(#,##0.00\);_(* &quot;-&quot;??_);_(@_)">
                  <c:v>129.15873484168227</c:v>
                </c:pt>
                <c:pt idx="1888" formatCode="_(* #,##0.00_);_(* \(#,##0.00\);_(* &quot;-&quot;??_);_(@_)">
                  <c:v>129.16114891027993</c:v>
                </c:pt>
                <c:pt idx="1889" formatCode="_(* #,##0.00_);_(* \(#,##0.00\);_(* &quot;-&quot;??_);_(@_)">
                  <c:v>129.1635324024403</c:v>
                </c:pt>
                <c:pt idx="1890" formatCode="_(* #,##0.00_);_(* \(#,##0.00\);_(* &quot;-&quot;??_);_(@_)">
                  <c:v>129.16693976966192</c:v>
                </c:pt>
                <c:pt idx="1891" formatCode="_(* #,##0.00_);_(* \(#,##0.00\);_(* &quot;-&quot;??_);_(@_)">
                  <c:v>129.17287959070219</c:v>
                </c:pt>
                <c:pt idx="1892" formatCode="_(* #,##0.00_);_(* \(#,##0.00\);_(* &quot;-&quot;??_);_(@_)">
                  <c:v>129.17520244238165</c:v>
                </c:pt>
                <c:pt idx="1893" formatCode="_(* #,##0.00_);_(* \(#,##0.00\);_(* &quot;-&quot;??_);_(@_)">
                  <c:v>129.17752568498381</c:v>
                </c:pt>
                <c:pt idx="1894" formatCode="_(* #,##0.00_);_(* \(#,##0.00\);_(* &quot;-&quot;??_);_(@_)">
                  <c:v>129.17983877184764</c:v>
                </c:pt>
                <c:pt idx="1895" formatCode="_(* #,##0.00_);_(* \(#,##0.00\);_(* &quot;-&quot;??_);_(@_)">
                  <c:v>129.18317063729904</c:v>
                </c:pt>
                <c:pt idx="1896" formatCode="_(* #,##0.00_);_(* \(#,##0.00\);_(* &quot;-&quot;??_);_(@_)">
                  <c:v>129.18911492020928</c:v>
                </c:pt>
                <c:pt idx="1897" formatCode="_(* #,##0.00_);_(* \(#,##0.00\);_(* &quot;-&quot;??_);_(@_)">
                  <c:v>129.19146058055176</c:v>
                </c:pt>
                <c:pt idx="1898" formatCode="_(* #,##0.00_);_(* \(#,##0.00\);_(* &quot;-&quot;??_);_(@_)">
                  <c:v>129.1938790867041</c:v>
                </c:pt>
                <c:pt idx="1899" formatCode="_(* #,##0.00_);_(* \(#,##0.00\);_(* &quot;-&quot;??_);_(@_)">
                  <c:v>129.19625655559827</c:v>
                </c:pt>
                <c:pt idx="1900" formatCode="_(* #,##0.00_);_(* \(#,##0.00\);_(* &quot;-&quot;??_);_(@_)">
                  <c:v>129.1996414641423</c:v>
                </c:pt>
                <c:pt idx="1901" formatCode="_(* #,##0.00_);_(* \(#,##0.00\);_(* &quot;-&quot;??_);_(@_)">
                  <c:v>129.2055329045771</c:v>
                </c:pt>
                <c:pt idx="1902" formatCode="_(* #,##0.00_);_(* \(#,##0.00\);_(* &quot;-&quot;??_);_(@_)">
                  <c:v>129.20787587498842</c:v>
                </c:pt>
                <c:pt idx="1903" formatCode="_(* #,##0.00_);_(* \(#,##0.00\);_(* &quot;-&quot;??_);_(@_)">
                  <c:v>129.21023983137866</c:v>
                </c:pt>
                <c:pt idx="1904" formatCode="_(* #,##0.00_);_(* \(#,##0.00\);_(* &quot;-&quot;??_);_(@_)">
                  <c:v>129.21256287331852</c:v>
                </c:pt>
                <c:pt idx="1905" formatCode="_(* #,##0.00_);_(* \(#,##0.00\);_(* &quot;-&quot;??_);_(@_)">
                  <c:v>129.2166891068666</c:v>
                </c:pt>
                <c:pt idx="1906" formatCode="_(* #,##0.00_);_(* \(#,##0.00\);_(* &quot;-&quot;??_);_(@_)">
                  <c:v>129.22448354040702</c:v>
                </c:pt>
                <c:pt idx="1907" formatCode="_(* #,##0.00_);_(* \(#,##0.00\);_(* &quot;-&quot;??_);_(@_)">
                  <c:v>129.2268290523823</c:v>
                </c:pt>
                <c:pt idx="1908" formatCode="_(* #,##0.00_);_(* \(#,##0.00\);_(* &quot;-&quot;??_);_(@_)">
                  <c:v>129.22916459334201</c:v>
                </c:pt>
                <c:pt idx="1909" formatCode="_(* #,##0.00_);_(* \(#,##0.00\);_(* &quot;-&quot;??_);_(@_)">
                  <c:v>129.23254594558898</c:v>
                </c:pt>
                <c:pt idx="1910" formatCode="_(* #,##0.00_);_(* \(#,##0.00\);_(* &quot;-&quot;??_);_(@_)">
                  <c:v>129.2384470262746</c:v>
                </c:pt>
                <c:pt idx="1911" formatCode="_(* #,##0.00_);_(* \(#,##0.00\);_(* &quot;-&quot;??_);_(@_)">
                  <c:v>129.24076221493561</c:v>
                </c:pt>
                <c:pt idx="1912" formatCode="_(* #,##0.00_);_(* \(#,##0.00\);_(* &quot;-&quot;??_);_(@_)">
                  <c:v>129.24307766589325</c:v>
                </c:pt>
                <c:pt idx="1913" formatCode="_(* #,##0.00_);_(* \(#,##0.00\);_(* &quot;-&quot;??_);_(@_)">
                  <c:v>129.24541399884833</c:v>
                </c:pt>
                <c:pt idx="1914" formatCode="_(* #,##0.00_);_(* \(#,##0.00\);_(* &quot;-&quot;??_);_(@_)">
                  <c:v>129.24881827915934</c:v>
                </c:pt>
                <c:pt idx="1915" formatCode="_(* #,##0.00_);_(* \(#,##0.00\);_(* &quot;-&quot;??_);_(@_)">
                  <c:v>129.25476170650268</c:v>
                </c:pt>
                <c:pt idx="1916" formatCode="_(* #,##0.00_);_(* \(#,##0.00\);_(* &quot;-&quot;??_);_(@_)">
                  <c:v>129.25707887368819</c:v>
                </c:pt>
                <c:pt idx="1917" formatCode="_(* #,##0.00_);_(* \(#,##0.00\);_(* &quot;-&quot;??_);_(@_)">
                  <c:v>129.25940680776895</c:v>
                </c:pt>
                <c:pt idx="1918" formatCode="_(* #,##0.00_);_(* \(#,##0.00\);_(* &quot;-&quot;??_);_(@_)">
                  <c:v>129.26230238833051</c:v>
                </c:pt>
                <c:pt idx="1919" formatCode="_(* #,##0.00_);_(* \(#,##0.00\);_(* &quot;-&quot;??_);_(@_)">
                  <c:v>129.26678646221862</c:v>
                </c:pt>
                <c:pt idx="1920" formatCode="_(* #,##0.00_);_(* \(#,##0.00\);_(* &quot;-&quot;??_);_(@_)">
                  <c:v>129.27393033267725</c:v>
                </c:pt>
                <c:pt idx="1921" formatCode="_(* #,##0.00_);_(* \(#,##0.00\);_(* &quot;-&quot;??_);_(@_)">
                  <c:v>129.27680734437294</c:v>
                </c:pt>
                <c:pt idx="1922" formatCode="_(* #,##0.00_);_(* \(#,##0.00\);_(* &quot;-&quot;??_);_(@_)">
                  <c:v>129.27966420072516</c:v>
                </c:pt>
                <c:pt idx="1923" formatCode="_(* #,##0.00_);_(* \(#,##0.00\);_(* &quot;-&quot;??_);_(@_)">
                  <c:v>129.28252141269144</c:v>
                </c:pt>
                <c:pt idx="1924" formatCode="_(* #,##0.00_);_(* \(#,##0.00\);_(* &quot;-&quot;??_);_(@_)">
                  <c:v>129.28703096462468</c:v>
                </c:pt>
                <c:pt idx="1925" formatCode="_(* #,##0.00_);_(* \(#,##0.00\);_(* &quot;-&quot;??_);_(@_)">
                  <c:v>129.29437322744309</c:v>
                </c:pt>
                <c:pt idx="1926" formatCode="_(* #,##0.00_);_(* \(#,##0.00\);_(* &quot;-&quot;??_);_(@_)">
                  <c:v>129.29729446410937</c:v>
                </c:pt>
                <c:pt idx="1927" formatCode="_(* #,##0.00_);_(* \(#,##0.00\);_(* &quot;-&quot;??_);_(@_)">
                  <c:v>129.30024711090422</c:v>
                </c:pt>
                <c:pt idx="1928" formatCode="_(* #,##0.00_);_(* \(#,##0.00\);_(* &quot;-&quot;??_);_(@_)">
                  <c:v>129.30313828464836</c:v>
                </c:pt>
                <c:pt idx="1929" formatCode="_(* #,##0.00_);_(* \(#,##0.00\);_(* &quot;-&quot;??_);_(@_)">
                  <c:v>129.30759363876268</c:v>
                </c:pt>
                <c:pt idx="1930" formatCode="_(* #,##0.00_);_(* \(#,##0.00\);_(* &quot;-&quot;??_);_(@_)">
                  <c:v>129.31462143980838</c:v>
                </c:pt>
                <c:pt idx="1931" formatCode="_(* #,##0.00_);_(* \(#,##0.00\);_(* &quot;-&quot;??_);_(@_)">
                  <c:v>129.31747333339766</c:v>
                </c:pt>
                <c:pt idx="1932" formatCode="_(* #,##0.00_);_(* \(#,##0.00\);_(* &quot;-&quot;??_);_(@_)">
                  <c:v>129.32032545342955</c:v>
                </c:pt>
                <c:pt idx="1933" formatCode="_(* #,##0.00_);_(* \(#,##0.00\);_(* &quot;-&quot;??_);_(@_)">
                  <c:v>129.32318845420554</c:v>
                </c:pt>
                <c:pt idx="1934" formatCode="_(* #,##0.00_);_(* \(#,##0.00\);_(* &quot;-&quot;??_);_(@_)">
                  <c:v>129.3275895565661</c:v>
                </c:pt>
                <c:pt idx="1935" formatCode="_(* #,##0.00_);_(* \(#,##0.00\);_(* &quot;-&quot;??_);_(@_)">
                  <c:v>129.3346232988832</c:v>
                </c:pt>
                <c:pt idx="1936" formatCode="_(* #,##0.00_);_(* \(#,##0.00\);_(* &quot;-&quot;??_);_(@_)">
                  <c:v>129.33747792504678</c:v>
                </c:pt>
                <c:pt idx="1937" formatCode="_(* #,##0.00_);_(* \(#,##0.00\);_(* &quot;-&quot;??_);_(@_)">
                  <c:v>129.34035371184407</c:v>
                </c:pt>
                <c:pt idx="1938" formatCode="_(* #,##0.00_);_(* \(#,##0.00\);_(* &quot;-&quot;??_);_(@_)">
                  <c:v>129.34325053987766</c:v>
                </c:pt>
                <c:pt idx="1939" formatCode="_(* #,##0.00_);_(* \(#,##0.00\);_(* &quot;-&quot;??_);_(@_)">
                  <c:v>140.08693597549052</c:v>
                </c:pt>
                <c:pt idx="1940" formatCode="_(* #,##0.00_);_(* \(#,##0.00\);_(* &quot;-&quot;??_);_(@_)">
                  <c:v>140.09602942956474</c:v>
                </c:pt>
                <c:pt idx="1941" formatCode="_(* #,##0.00_);_(* \(#,##0.00\);_(* &quot;-&quot;??_);_(@_)">
                  <c:v>140.10512310813127</c:v>
                </c:pt>
                <c:pt idx="1942" formatCode="_(* #,##0.00_);_(* \(#,##0.00\);_(* &quot;-&quot;??_);_(@_)">
                  <c:v>140.11542264391375</c:v>
                </c:pt>
                <c:pt idx="1943" formatCode="_(* #,##0.00_);_(* \(#,##0.00\);_(* &quot;-&quot;??_);_(@_)">
                  <c:v>140.11860566475539</c:v>
                </c:pt>
                <c:pt idx="1944" formatCode="_(* #,##0.00_);_(* \(#,##0.00\);_(* &quot;-&quot;??_);_(@_)">
                  <c:v>140.12179838034524</c:v>
                </c:pt>
                <c:pt idx="1945" formatCode="_(* #,##0.00_);_(* \(#,##0.00\);_(* &quot;-&quot;??_);_(@_)">
                  <c:v>140.12503782481772</c:v>
                </c:pt>
                <c:pt idx="1946" formatCode="_(* #,##0.00_);_(* \(#,##0.00\);_(* &quot;-&quot;??_);_(@_)">
                  <c:v>140.13105667504533</c:v>
                </c:pt>
                <c:pt idx="1947" formatCode="_(* #,##0.00_);_(* \(#,##0.00\);_(* &quot;-&quot;??_);_(@_)">
                  <c:v>140.13777556457919</c:v>
                </c:pt>
                <c:pt idx="1948" formatCode="_(* #,##0.00_);_(* \(#,##0.00\);_(* &quot;-&quot;??_);_(@_)">
                  <c:v>140.14092402133548</c:v>
                </c:pt>
                <c:pt idx="1949" formatCode="_(* #,##0.00_);_(* \(#,##0.00\);_(* &quot;-&quot;??_);_(@_)">
                  <c:v>140.14399881975822</c:v>
                </c:pt>
                <c:pt idx="1950" formatCode="_(* #,##0.00_);_(* \(#,##0.00\);_(* &quot;-&quot;??_);_(@_)">
                  <c:v>140.1470737915387</c:v>
                </c:pt>
                <c:pt idx="1951" formatCode="_(* #,##0.00_);_(* \(#,##0.00\);_(* &quot;-&quot;??_);_(@_)">
                  <c:v>140.1529324416932</c:v>
                </c:pt>
                <c:pt idx="1952" formatCode="_(* #,##0.00_);_(* \(#,##0.00\);_(* &quot;-&quot;??_);_(@_)">
                  <c:v>140.15965519042561</c:v>
                </c:pt>
                <c:pt idx="1953" formatCode="_(* #,##0.00_);_(* \(#,##0.00\);_(* &quot;-&quot;??_);_(@_)">
                  <c:v>140.16285885899867</c:v>
                </c:pt>
                <c:pt idx="1954" formatCode="_(* #,##0.00_);_(* \(#,##0.00\);_(* &quot;-&quot;??_);_(@_)">
                  <c:v>140.16601392268015</c:v>
                </c:pt>
                <c:pt idx="1955" formatCode="_(* #,##0.00_);_(* \(#,##0.00\);_(* &quot;-&quot;??_);_(@_)">
                  <c:v>140.16916009318726</c:v>
                </c:pt>
                <c:pt idx="1956" formatCode="_(* #,##0.00_);_(* \(#,##0.00\);_(* &quot;-&quot;??_);_(@_)">
                  <c:v>140.17511565013484</c:v>
                </c:pt>
                <c:pt idx="1957" formatCode="_(* #,##0.00_);_(* \(#,##0.00\);_(* &quot;-&quot;??_);_(@_)">
                  <c:v>140.18172885994218</c:v>
                </c:pt>
                <c:pt idx="1958" formatCode="_(* #,##0.00_);_(* \(#,##0.00\);_(* &quot;-&quot;??_);_(@_)">
                  <c:v>140.18487684180155</c:v>
                </c:pt>
                <c:pt idx="1959" formatCode="_(* #,##0.00_);_(* \(#,##0.00\);_(* &quot;-&quot;??_);_(@_)">
                  <c:v>140.18804355494566</c:v>
                </c:pt>
                <c:pt idx="1960" formatCode="_(* #,##0.00_);_(* \(#,##0.00\);_(* &quot;-&quot;??_);_(@_)">
                  <c:v>140.18771522789771</c:v>
                </c:pt>
                <c:pt idx="1961" formatCode="_(* #,##0.00_);_(* \(#,##0.00\);_(* &quot;-&quot;??_);_(@_)">
                  <c:v>140.19709734046714</c:v>
                </c:pt>
                <c:pt idx="1962" formatCode="_(* #,##0.00_);_(* \(#,##0.00\);_(* &quot;-&quot;??_);_(@_)">
                  <c:v>140.20375260448796</c:v>
                </c:pt>
                <c:pt idx="1963" formatCode="_(* #,##0.00_);_(* \(#,##0.00\);_(* &quot;-&quot;??_);_(@_)">
                  <c:v>140.20697686923427</c:v>
                </c:pt>
                <c:pt idx="1964" formatCode="_(* #,##0.00_);_(* \(#,##0.00\);_(* &quot;-&quot;??_);_(@_)">
                  <c:v>140.21027531019647</c:v>
                </c:pt>
                <c:pt idx="1965" formatCode="_(* #,##0.00_);_(* \(#,##0.00\);_(* &quot;-&quot;??_);_(@_)">
                  <c:v>140.21354657072953</c:v>
                </c:pt>
                <c:pt idx="1966" formatCode="_(* #,##0.00_);_(* \(#,##0.00\);_(* &quot;-&quot;??_);_(@_)">
                  <c:v>140.21997171466168</c:v>
                </c:pt>
                <c:pt idx="1967" formatCode="_(* #,##0.00_);_(* \(#,##0.00\);_(* &quot;-&quot;??_);_(@_)">
                  <c:v>140.22681759068743</c:v>
                </c:pt>
                <c:pt idx="1968" formatCode="_(* #,##0.00_);_(* \(#,##0.00\);_(* &quot;-&quot;??_);_(@_)">
                  <c:v>140.23012130156764</c:v>
                </c:pt>
                <c:pt idx="1969" formatCode="_(* #,##0.00_);_(* \(#,##0.00\);_(* &quot;-&quot;??_);_(@_)">
                  <c:v>140.23337504731415</c:v>
                </c:pt>
                <c:pt idx="1970" formatCode="_(* #,##0.00_);_(* \(#,##0.00\);_(* &quot;-&quot;??_);_(@_)">
                  <c:v>140.23657382379412</c:v>
                </c:pt>
                <c:pt idx="1971" formatCode="_(* #,##0.00_);_(* \(#,##0.00\);_(* &quot;-&quot;??_);_(@_)">
                  <c:v>140.24259202138921</c:v>
                </c:pt>
                <c:pt idx="1972" formatCode="_(* #,##0.00_);_(* \(#,##0.00\);_(* &quot;-&quot;??_);_(@_)">
                  <c:v>140.24915031543165</c:v>
                </c:pt>
                <c:pt idx="1973" formatCode="_(* #,##0.00_);_(* \(#,##0.00\);_(* &quot;-&quot;??_);_(@_)">
                  <c:v>140.25236013271615</c:v>
                </c:pt>
                <c:pt idx="1974" formatCode="_(* #,##0.00_);_(* \(#,##0.00\);_(* &quot;-&quot;??_);_(@_)">
                  <c:v>140.25558867140487</c:v>
                </c:pt>
                <c:pt idx="1975" formatCode="_(* #,##0.00_);_(* \(#,##0.00\);_(* &quot;-&quot;??_);_(@_)">
                  <c:v>140.25882687027476</c:v>
                </c:pt>
                <c:pt idx="1976" formatCode="_(* #,##0.00_);_(* \(#,##0.00\);_(* &quot;-&quot;??_);_(@_)">
                  <c:v>140.26503412710736</c:v>
                </c:pt>
                <c:pt idx="1977" formatCode="_(* #,##0.00_);_(* \(#,##0.00\);_(* &quot;-&quot;??_);_(@_)">
                  <c:v>140.27183766725497</c:v>
                </c:pt>
                <c:pt idx="1978" formatCode="_(* #,##0.00_);_(* \(#,##0.00\);_(* &quot;-&quot;??_);_(@_)">
                  <c:v>140.27508697205121</c:v>
                </c:pt>
                <c:pt idx="1979" formatCode="_(* #,##0.00_);_(* \(#,##0.00\);_(* &quot;-&quot;??_);_(@_)">
                  <c:v>140.27829057090401</c:v>
                </c:pt>
                <c:pt idx="1980" formatCode="_(* #,##0.00_);_(* \(#,##0.00\);_(* &quot;-&quot;??_);_(@_)">
                  <c:v>140.28150370089668</c:v>
                </c:pt>
                <c:pt idx="1981" formatCode="_(* #,##0.00_);_(* \(#,##0.00\);_(* &quot;-&quot;??_);_(@_)">
                  <c:v>140.28756887304584</c:v>
                </c:pt>
                <c:pt idx="1982" formatCode="_(* #,##0.00_);_(* \(#,##0.00\);_(* &quot;-&quot;??_);_(@_)">
                  <c:v>140.29417431186226</c:v>
                </c:pt>
                <c:pt idx="1983" formatCode="_(* #,##0.00_);_(* \(#,##0.00\);_(* &quot;-&quot;??_);_(@_)">
                  <c:v>140.29727228197027</c:v>
                </c:pt>
                <c:pt idx="1984" formatCode="_(* #,##0.00_);_(* \(#,##0.00\);_(* &quot;-&quot;??_);_(@_)">
                  <c:v>140.30038442798366</c:v>
                </c:pt>
                <c:pt idx="1985" formatCode="_(* #,##0.00_);_(* \(#,##0.00\);_(* &quot;-&quot;??_);_(@_)">
                  <c:v>140.3036081638021</c:v>
                </c:pt>
                <c:pt idx="1986" formatCode="_(* #,##0.00_);_(* \(#,##0.00\);_(* &quot;-&quot;??_);_(@_)">
                  <c:v>140.3095197574055</c:v>
                </c:pt>
                <c:pt idx="1987" formatCode="_(* #,##0.00_);_(* \(#,##0.00\);_(* &quot;-&quot;??_);_(@_)">
                  <c:v>140.31541146746477</c:v>
                </c:pt>
                <c:pt idx="1988" formatCode="_(* #,##0.00_);_(* \(#,##0.00\);_(* &quot;-&quot;??_);_(@_)">
                  <c:v>140.31848779504818</c:v>
                </c:pt>
                <c:pt idx="1989" formatCode="_(* #,##0.00_);_(* \(#,##0.00\);_(* &quot;-&quot;??_);_(@_)">
                  <c:v>140.32144556225114</c:v>
                </c:pt>
                <c:pt idx="1990" formatCode="_(* #,##0.00_);_(* \(#,##0.00\);_(* &quot;-&quot;??_);_(@_)">
                  <c:v>148.20654959850864</c:v>
                </c:pt>
                <c:pt idx="1991" formatCode="_(* #,##0.00_);_(* \(#,##0.00\);_(* &quot;-&quot;??_);_(@_)">
                  <c:v>148.21037433525763</c:v>
                </c:pt>
                <c:pt idx="1992" formatCode="_(* #,##0.00_);_(* \(#,##0.00\);_(* &quot;-&quot;??_);_(@_)">
                  <c:v>148.21531181140699</c:v>
                </c:pt>
                <c:pt idx="1993" formatCode="_(* #,##0.00_);_(* \(#,##0.00\);_(* &quot;-&quot;??_);_(@_)">
                  <c:v>148.21749790269686</c:v>
                </c:pt>
                <c:pt idx="1994" formatCode="_(* #,##0.00_);_(* \(#,##0.00\);_(* &quot;-&quot;??_);_(@_)">
                  <c:v>148.21967591709</c:v>
                </c:pt>
                <c:pt idx="1995" formatCode="_(* #,##0.00_);_(* \(#,##0.00\);_(* &quot;-&quot;??_);_(@_)">
                  <c:v>148.22184585632871</c:v>
                </c:pt>
                <c:pt idx="1996" formatCode="_(* #,##0.00_);_(* \(#,##0.00\);_(* &quot;-&quot;??_);_(@_)">
                  <c:v>148.2258184923331</c:v>
                </c:pt>
                <c:pt idx="1997" formatCode="_(* #,##0.00_);_(* \(#,##0.00\);_(* &quot;-&quot;??_);_(@_)">
                  <c:v>148.23074501449091</c:v>
                </c:pt>
                <c:pt idx="1998" formatCode="_(* #,##0.00_);_(* \(#,##0.00\);_(* &quot;-&quot;??_);_(@_)">
                  <c:v>148.23298387606658</c:v>
                </c:pt>
                <c:pt idx="1999" formatCode="_(* #,##0.00_);_(* \(#,##0.00\);_(* &quot;-&quot;??_);_(@_)">
                  <c:v>148.2352230695632</c:v>
                </c:pt>
                <c:pt idx="2000" formatCode="_(* #,##0.00_);_(* \(#,##0.00\);_(* &quot;-&quot;??_);_(@_)">
                  <c:v>148.2374037853842</c:v>
                </c:pt>
                <c:pt idx="2001" formatCode="_(* #,##0.00_);_(* \(#,##0.00\);_(* &quot;-&quot;??_);_(@_)">
                  <c:v>148.24121863222246</c:v>
                </c:pt>
                <c:pt idx="2002" formatCode="_(* #,##0.00_);_(* \(#,##0.00\);_(* &quot;-&quot;??_);_(@_)">
                  <c:v>148.24603344751981</c:v>
                </c:pt>
                <c:pt idx="2003" formatCode="_(* #,##0.00_);_(* \(#,##0.00\);_(* &quot;-&quot;??_);_(@_)">
                  <c:v>148.24820479189535</c:v>
                </c:pt>
                <c:pt idx="2004" formatCode="_(* #,##0.00_);_(* \(#,##0.00\);_(* &quot;-&quot;??_);_(@_)">
                  <c:v>148.25038497895309</c:v>
                </c:pt>
                <c:pt idx="2005" formatCode="_(* #,##0.00_);_(* \(#,##0.00\);_(* &quot;-&quot;??_);_(@_)">
                  <c:v>148.25256535638727</c:v>
                </c:pt>
                <c:pt idx="2006" formatCode="_(* #,##0.00_);_(* \(#,##0.00\);_(* &quot;-&quot;??_);_(@_)">
                  <c:v>148.25654606198592</c:v>
                </c:pt>
                <c:pt idx="2007" formatCode="_(* #,##0.00_);_(* \(#,##0.00\);_(* &quot;-&quot;??_);_(@_)">
                  <c:v>148.26144237982882</c:v>
                </c:pt>
                <c:pt idx="2008" formatCode="_(* #,##0.00_);_(* \(#,##0.00\);_(* &quot;-&quot;??_);_(@_)">
                  <c:v>151.56450989198385</c:v>
                </c:pt>
                <c:pt idx="2009" formatCode="_(* #,##0.00_);_(* \(#,##0.00\);_(* &quot;-&quot;??_);_(@_)">
                  <c:v>151.56673344482456</c:v>
                </c:pt>
                <c:pt idx="2010" formatCode="_(* #,##0.00_);_(* \(#,##0.00\);_(* &quot;-&quot;??_);_(@_)">
                  <c:v>151.47330988928022</c:v>
                </c:pt>
                <c:pt idx="2011" formatCode="_(* #,##0.00_);_(* \(#,##0.00\);_(* &quot;-&quot;??_);_(@_)">
                  <c:v>151.47815027448536</c:v>
                </c:pt>
                <c:pt idx="2012" formatCode="_(* #,##0.00_);_(* \(#,##0.00\);_(* &quot;-&quot;??_);_(@_)">
                  <c:v>151.48374224762964</c:v>
                </c:pt>
                <c:pt idx="2013" formatCode="_(* #,##0.00_);_(* \(#,##0.00\);_(* &quot;-&quot;??_);_(@_)">
                  <c:v>151.48634000627601</c:v>
                </c:pt>
                <c:pt idx="2014" formatCode="_(* #,##0.00_);_(* \(#,##0.00\);_(* &quot;-&quot;??_);_(@_)">
                  <c:v>151.48893585683484</c:v>
                </c:pt>
                <c:pt idx="2015" formatCode="_(* #,##0.00_);_(* \(#,##0.00\);_(* &quot;-&quot;??_);_(@_)">
                  <c:v>151.49153198361063</c:v>
                </c:pt>
                <c:pt idx="2016" formatCode="_(* #,##0.00_);_(* \(#,##0.00\);_(* &quot;-&quot;??_);_(@_)">
                  <c:v>151.49634714943465</c:v>
                </c:pt>
                <c:pt idx="2017" formatCode="_(* #,##0.00_);_(* \(#,##0.00\);_(* &quot;-&quot;??_);_(@_)">
                  <c:v>151.50195349904635</c:v>
                </c:pt>
                <c:pt idx="2018" formatCode="_(* #,##0.00_);_(* \(#,##0.00\);_(* &quot;-&quot;??_);_(@_)">
                  <c:v>151.50456026502357</c:v>
                </c:pt>
                <c:pt idx="2019" formatCode="_(* #,##0.00_);_(* \(#,##0.00\);_(* &quot;-&quot;??_);_(@_)">
                  <c:v>151.5071675739209</c:v>
                </c:pt>
                <c:pt idx="2020" formatCode="_(* #,##0.00_);_(* \(#,##0.00\);_(* &quot;-&quot;??_);_(@_)">
                  <c:v>151.50977515675268</c:v>
                </c:pt>
                <c:pt idx="2021" formatCode="_(* #,##0.00_);_(* \(#,##0.00\);_(* &quot;-&quot;??_);_(@_)">
                  <c:v>151.51459693988232</c:v>
                </c:pt>
                <c:pt idx="2022" formatCode="_(* #,##0.00_);_(* \(#,##0.00\);_(* &quot;-&quot;??_);_(@_)">
                  <c:v>151.52020873737513</c:v>
                </c:pt>
                <c:pt idx="2023" formatCode="_(* #,##0.00_);_(* \(#,##0.00\);_(* &quot;-&quot;??_);_(@_)">
                  <c:v>151.52281849254362</c:v>
                </c:pt>
                <c:pt idx="2024" formatCode="_(* #,##0.00_);_(* \(#,##0.00\);_(* &quot;-&quot;??_);_(@_)">
                  <c:v>151.52542878277507</c:v>
                </c:pt>
                <c:pt idx="2025" formatCode="_(* #,##0.00_);_(* \(#,##0.00\);_(* &quot;-&quot;??_);_(@_)">
                  <c:v>151.52803935313764</c:v>
                </c:pt>
                <c:pt idx="2026" formatCode="_(* #,##0.00_);_(* \(#,##0.00\);_(* &quot;-&quot;??_);_(@_)">
                  <c:v>151.53286762491942</c:v>
                </c:pt>
                <c:pt idx="2027" formatCode="_(* #,##0.00_);_(* \(#,##0.00\);_(* &quot;-&quot;??_);_(@_)">
                  <c:v>151.53840783257274</c:v>
                </c:pt>
                <c:pt idx="2028" formatCode="_(* #,##0.00_);_(* \(#,##0.00\);_(* &quot;-&quot;??_);_(@_)">
                  <c:v>151.54123068536379</c:v>
                </c:pt>
                <c:pt idx="2029" formatCode="_(* #,##0.00_);_(* \(#,##0.00\);_(* &quot;-&quot;??_);_(@_)">
                  <c:v>151.54406305254585</c:v>
                </c:pt>
                <c:pt idx="2030" formatCode="_(* #,##0.00_);_(* \(#,##0.00\);_(* &quot;-&quot;??_);_(@_)">
                  <c:v>151.54691376434135</c:v>
                </c:pt>
                <c:pt idx="2031" formatCode="_(* #,##0.00_);_(* \(#,##0.00\);_(* &quot;-&quot;??_);_(@_)">
                  <c:v>151.55263949083218</c:v>
                </c:pt>
                <c:pt idx="2032" formatCode="_(* #,##0.00_);_(* \(#,##0.00\);_(* &quot;-&quot;??_);_(@_)">
                  <c:v>151.55855886636218</c:v>
                </c:pt>
                <c:pt idx="2033" formatCode="_(* #,##0.00_);_(* \(#,##0.00\);_(* &quot;-&quot;??_);_(@_)">
                  <c:v>151.56142971951098</c:v>
                </c:pt>
                <c:pt idx="2034" formatCode="_(* #,##0.00_);_(* \(#,##0.00\);_(* &quot;-&quot;??_);_(@_)">
                  <c:v>151.5642832160006</c:v>
                </c:pt>
                <c:pt idx="2035" formatCode="_(* #,##0.00_);_(* \(#,##0.00\);_(* &quot;-&quot;??_);_(@_)">
                  <c:v>151.56713715312264</c:v>
                </c:pt>
                <c:pt idx="2036" formatCode="_(* #,##0.00_);_(* \(#,##0.00\);_(* &quot;-&quot;??_);_(@_)">
                  <c:v>151.57271069027593</c:v>
                </c:pt>
                <c:pt idx="2037" formatCode="_(* #,##0.00_);_(* \(#,##0.00\);_(* &quot;-&quot;??_);_(@_)">
                  <c:v>151.57857201860125</c:v>
                </c:pt>
                <c:pt idx="2038" formatCode="_(* #,##0.00_);_(* \(#,##0.00\);_(* &quot;-&quot;??_);_(@_)">
                  <c:v>151.58144050059002</c:v>
                </c:pt>
                <c:pt idx="2039" formatCode="_(* #,##0.00_);_(* \(#,##0.00\);_(* &quot;-&quot;??_);_(@_)">
                  <c:v>151.5843210657751</c:v>
                </c:pt>
                <c:pt idx="2040" formatCode="_(* #,##0.00_);_(* \(#,##0.00\);_(* &quot;-&quot;??_);_(@_)">
                  <c:v>154.65842598288134</c:v>
                </c:pt>
                <c:pt idx="2041" formatCode="_(* #,##0.00_);_(* \(#,##0.00\);_(* &quot;-&quot;??_);_(@_)">
                  <c:v>154.66338798271397</c:v>
                </c:pt>
                <c:pt idx="2042" formatCode="_(* #,##0.00_);_(* \(#,##0.00\);_(* &quot;-&quot;??_);_(@_)">
                  <c:v>154.66953644408113</c:v>
                </c:pt>
                <c:pt idx="2043" formatCode="_(* #,##0.00_);_(* \(#,##0.00\);_(* &quot;-&quot;??_);_(@_)">
                  <c:v>154.67232034107613</c:v>
                </c:pt>
                <c:pt idx="2044" formatCode="_(* #,##0.00_);_(* \(#,##0.00\);_(* &quot;-&quot;??_);_(@_)">
                  <c:v>154.67508668869763</c:v>
                </c:pt>
                <c:pt idx="2045" formatCode="_(* #,##0.00_);_(* \(#,##0.00\);_(* &quot;-&quot;??_);_(@_)">
                  <c:v>154.67784452198725</c:v>
                </c:pt>
                <c:pt idx="2046" formatCode="_(* #,##0.00_);_(* \(#,##0.00\);_(* &quot;-&quot;??_);_(@_)">
                  <c:v>154.68279425755458</c:v>
                </c:pt>
                <c:pt idx="2047" formatCode="_(* #,##0.00_);_(* \(#,##0.00\);_(* &quot;-&quot;??_);_(@_)">
                  <c:v>154.68889803011413</c:v>
                </c:pt>
                <c:pt idx="2048" formatCode="_(* #,##0.00_);_(* \(#,##0.00\);_(* &quot;-&quot;??_);_(@_)">
                  <c:v>154.6916581214918</c:v>
                </c:pt>
                <c:pt idx="2049" formatCode="_(* #,##0.00_);_(* \(#,##0.00\);_(* &quot;-&quot;??_);_(@_)">
                  <c:v>154.69434141132487</c:v>
                </c:pt>
                <c:pt idx="2050" formatCode="_(* #,##0.00_);_(* \(#,##0.00\);_(* &quot;-&quot;??_);_(@_)">
                  <c:v>154.69769622983486</c:v>
                </c:pt>
                <c:pt idx="2051" formatCode="_(* #,##0.00_);_(* \(#,##0.00\);_(* &quot;-&quot;??_);_(@_)">
                  <c:v>154.7045708665849</c:v>
                </c:pt>
                <c:pt idx="2052" formatCode="_(* #,##0.00_);_(* \(#,##0.00\);_(* &quot;-&quot;??_);_(@_)">
                  <c:v>154.71089402443761</c:v>
                </c:pt>
                <c:pt idx="2053" formatCode="_(* #,##0.00_);_(* \(#,##0.00\);_(* &quot;-&quot;??_);_(@_)">
                  <c:v>154.71413594893602</c:v>
                </c:pt>
                <c:pt idx="2054" formatCode="_(* #,##0.00_);_(* \(#,##0.00\);_(* &quot;-&quot;??_);_(@_)">
                  <c:v>154.71803508027304</c:v>
                </c:pt>
                <c:pt idx="2055" formatCode="_(* #,##0.00_);_(* \(#,##0.00\);_(* &quot;-&quot;??_);_(@_)">
                  <c:v>154.72192303037477</c:v>
                </c:pt>
                <c:pt idx="2056" formatCode="_(* #,##0.00_);_(* \(#,##0.00\);_(* &quot;-&quot;??_);_(@_)">
                  <c:v>154.73048351796484</c:v>
                </c:pt>
                <c:pt idx="2057" formatCode="_(* #,##0.00_);_(* \(#,##0.00\);_(* &quot;-&quot;??_);_(@_)">
                  <c:v>154.73750705060601</c:v>
                </c:pt>
                <c:pt idx="2058" formatCode="_(* #,##0.00_);_(* \(#,##0.00\);_(* &quot;-&quot;??_);_(@_)">
                  <c:v>154.74142146546905</c:v>
                </c:pt>
                <c:pt idx="2059" formatCode="_(* #,##0.00_);_(* \(#,##0.00\);_(* &quot;-&quot;??_);_(@_)">
                  <c:v>154.74532469843143</c:v>
                </c:pt>
                <c:pt idx="2060" formatCode="_(* #,##0.00_);_(* \(#,##0.00\);_(* &quot;-&quot;??_);_(@_)">
                  <c:v>154.74924034601707</c:v>
                </c:pt>
                <c:pt idx="2061" formatCode="_(* #,##0.00_);_(* \(#,##0.00\);_(* &quot;-&quot;??_);_(@_)">
                  <c:v>154.75781307440243</c:v>
                </c:pt>
                <c:pt idx="2062" formatCode="_(* #,##0.00_);_(* \(#,##0.00\);_(* &quot;-&quot;??_);_(@_)">
                  <c:v>154.7648502667551</c:v>
                </c:pt>
                <c:pt idx="2063" formatCode="_(* #,##0.00_);_(* \(#,##0.00\);_(* &quot;-&quot;??_);_(@_)">
                  <c:v>154.76874188111159</c:v>
                </c:pt>
                <c:pt idx="2064" formatCode="_(* #,##0.00_);_(* \(#,##0.00\);_(* &quot;-&quot;??_);_(@_)">
                  <c:v>154.77264578302942</c:v>
                </c:pt>
                <c:pt idx="2065" formatCode="_(* #,##0.00_);_(* \(#,##0.00\);_(* &quot;-&quot;??_);_(@_)">
                  <c:v>154.78377443952206</c:v>
                </c:pt>
                <c:pt idx="2066" formatCode="_(* #,##0.00_);_(* \(#,##0.00\);_(* &quot;-&quot;??_);_(@_)">
                  <c:v>154.79238656691504</c:v>
                </c:pt>
                <c:pt idx="2067" formatCode="_(* #,##0.00_);_(* \(#,##0.00\);_(* &quot;-&quot;??_);_(@_)">
                  <c:v>154.79624730408673</c:v>
                </c:pt>
                <c:pt idx="2068" formatCode="_(* #,##0.00_);_(* \(#,##0.00\);_(* &quot;-&quot;??_);_(@_)">
                  <c:v>154.80009683613986</c:v>
                </c:pt>
                <c:pt idx="2069" formatCode="_(* #,##0.00_);_(* \(#,##0.00\);_(* &quot;-&quot;??_);_(@_)">
                  <c:v>154.80392340681942</c:v>
                </c:pt>
                <c:pt idx="2070" formatCode="_(* #,##0.00_);_(* \(#,##0.00\);_(* &quot;-&quot;??_);_(@_)">
                  <c:v>154.81228838968605</c:v>
                </c:pt>
                <c:pt idx="2071" formatCode="_(* #,##0.00_);_(* \(#,##0.00\);_(* &quot;-&quot;??_);_(@_)">
                  <c:v>154.81920633831891</c:v>
                </c:pt>
                <c:pt idx="2072" formatCode="_(* #,##0.00_);_(* \(#,##0.00\);_(* &quot;-&quot;??_);_(@_)">
                  <c:v>154.82303594734509</c:v>
                </c:pt>
                <c:pt idx="2073" formatCode="_(* #,##0.00_);_(* \(#,##0.00\);_(* &quot;-&quot;??_);_(@_)">
                  <c:v>154.82686608584683</c:v>
                </c:pt>
                <c:pt idx="2074" formatCode="_(* #,##0.00_);_(* \(#,##0.00\);_(* &quot;-&quot;??_);_(@_)">
                  <c:v>154.83078269307308</c:v>
                </c:pt>
                <c:pt idx="2075" formatCode="_(* #,##0.00_);_(* \(#,##0.00\);_(* &quot;-&quot;??_);_(@_)">
                  <c:v>154.84162900302482</c:v>
                </c:pt>
                <c:pt idx="2076" formatCode="_(* #,##0.00_);_(* \(#,##0.00\);_(* &quot;-&quot;??_);_(@_)">
                  <c:v>154.84970175458449</c:v>
                </c:pt>
                <c:pt idx="2077" formatCode="_(* #,##0.00_);_(* \(#,##0.00\);_(* &quot;-&quot;??_);_(@_)">
                  <c:v>154.85370027247293</c:v>
                </c:pt>
                <c:pt idx="2078" formatCode="_(* #,##0.00_);_(* \(#,##0.00\);_(* &quot;-&quot;??_);_(@_)">
                  <c:v>154.85872173136522</c:v>
                </c:pt>
                <c:pt idx="2079" formatCode="_(* #,##0.00_);_(* \(#,##0.00\);_(* &quot;-&quot;??_);_(@_)">
                  <c:v>154.86371799078887</c:v>
                </c:pt>
                <c:pt idx="2080" formatCode="_(* #,##0.00_);_(* \(#,##0.00\);_(* &quot;-&quot;??_);_(@_)">
                  <c:v>154.87546585067381</c:v>
                </c:pt>
                <c:pt idx="2081" formatCode="_(* #,##0.00_);_(* \(#,##0.00\);_(* &quot;-&quot;??_);_(@_)">
                  <c:v>154.88381327808111</c:v>
                </c:pt>
                <c:pt idx="2082" formatCode="_(* #,##0.00_);_(* \(#,##0.00\);_(* &quot;-&quot;??_);_(@_)">
                  <c:v>154.88885259507418</c:v>
                </c:pt>
                <c:pt idx="2083" formatCode="_(* #,##0.00_);_(* \(#,##0.00\);_(* &quot;-&quot;??_);_(@_)">
                  <c:v>154.89389268129173</c:v>
                </c:pt>
                <c:pt idx="2084" formatCode="_(* #,##0.00_);_(* \(#,##0.00\);_(* &quot;-&quot;??_);_(@_)">
                  <c:v>154.89892065521386</c:v>
                </c:pt>
                <c:pt idx="2085" formatCode="_(* #,##0.00_);_(* \(#,##0.00\);_(* &quot;-&quot;??_);_(@_)">
                  <c:v>154.91068266122872</c:v>
                </c:pt>
                <c:pt idx="2086" formatCode="_(* #,##0.00_);_(* \(#,##0.00\);_(* &quot;-&quot;??_);_(@_)">
                  <c:v>154.91897765215595</c:v>
                </c:pt>
                <c:pt idx="2087" formatCode="_(* #,##0.00_);_(* \(#,##0.00\);_(* &quot;-&quot;??_);_(@_)">
                  <c:v>154.92407424089538</c:v>
                </c:pt>
                <c:pt idx="2088" formatCode="_(* #,##0.00_);_(* \(#,##0.00\);_(* &quot;-&quot;??_);_(@_)">
                  <c:v>154.92913140510771</c:v>
                </c:pt>
                <c:pt idx="2089" formatCode="_(* #,##0.00_);_(* \(#,##0.00\);_(* &quot;-&quot;??_);_(@_)">
                  <c:v>154.93417614837253</c:v>
                </c:pt>
                <c:pt idx="2090" formatCode="_(* #,##0.00_);_(* \(#,##0.00\);_(* &quot;-&quot;??_);_(@_)">
                  <c:v>154.94600923395936</c:v>
                </c:pt>
                <c:pt idx="2091" formatCode="_(* #,##0.00_);_(* \(#,##0.00\);_(* &quot;-&quot;??_);_(@_)">
                  <c:v>154.95439345824317</c:v>
                </c:pt>
                <c:pt idx="2092" formatCode="_(* #,##0.00_);_(* \(#,##0.00\);_(* &quot;-&quot;??_);_(@_)">
                  <c:v>154.95945556815209</c:v>
                </c:pt>
                <c:pt idx="2093" formatCode="_(* #,##0.00_);_(* \(#,##0.00\);_(* &quot;-&quot;??_);_(@_)">
                  <c:v>154.96450525205591</c:v>
                </c:pt>
                <c:pt idx="2094" formatCode="_(* #,##0.00_);_(* \(#,##0.00\);_(* &quot;-&quot;??_);_(@_)">
                  <c:v>154.96956900820598</c:v>
                </c:pt>
                <c:pt idx="2095" formatCode="_(* #,##0.00_);_(* \(#,##0.00\);_(* &quot;-&quot;??_);_(@_)">
                  <c:v>154.98141659360869</c:v>
                </c:pt>
                <c:pt idx="2096" formatCode="_(* #,##0.00_);_(* \(#,##0.00\);_(* &quot;-&quot;??_);_(@_)">
                  <c:v>154.9899510123422</c:v>
                </c:pt>
                <c:pt idx="2097" formatCode="_(* #,##0.00_);_(* \(#,##0.00\);_(* &quot;-&quot;??_);_(@_)">
                  <c:v>154.99839001650295</c:v>
                </c:pt>
                <c:pt idx="2098" formatCode="_(* #,##0.00_);_(* \(#,##0.00\);_(* &quot;-&quot;??_);_(@_)">
                  <c:v>155.00513366243521</c:v>
                </c:pt>
                <c:pt idx="2099" formatCode="_(* #,##0.00_);_(* \(#,##0.00\);_(* &quot;-&quot;??_);_(@_)">
                  <c:v>155.01706069322032</c:v>
                </c:pt>
                <c:pt idx="2100" formatCode="_(* #,##0.00_);_(* \(#,##0.00\);_(* &quot;-&quot;??_);_(@_)">
                  <c:v>155.02544257612163</c:v>
                </c:pt>
                <c:pt idx="2101" formatCode="_(* #,##0.00_);_(* \(#,##0.00\);_(* &quot;-&quot;??_);_(@_)">
                  <c:v>155.03064828238806</c:v>
                </c:pt>
                <c:pt idx="2102" formatCode="_(* #,##0.00_);_(* \(#,##0.00\);_(* &quot;-&quot;??_);_(@_)">
                  <c:v>155.03584169194872</c:v>
                </c:pt>
                <c:pt idx="2103" formatCode="_(* #,##0.00_);_(* \(#,##0.00\);_(* &quot;-&quot;??_);_(@_)">
                  <c:v>155.04086443221644</c:v>
                </c:pt>
                <c:pt idx="2104" formatCode="_(* #,##0.00_);_(* \(#,##0.00\);_(* &quot;-&quot;??_);_(@_)">
                  <c:v>155.05270821540847</c:v>
                </c:pt>
                <c:pt idx="2105" formatCode="_(* #,##0.00_);_(* \(#,##0.00\);_(* &quot;-&quot;??_);_(@_)">
                  <c:v>155.06113949864704</c:v>
                </c:pt>
                <c:pt idx="2106" formatCode="_(* #,##0.00_);_(* \(#,##0.00\);_(* &quot;-&quot;??_);_(@_)">
                  <c:v>155.06621906021726</c:v>
                </c:pt>
                <c:pt idx="2107" formatCode="_(* #,##0.00_);_(* \(#,##0.00\);_(* &quot;-&quot;??_);_(@_)">
                  <c:v>155.07128639301578</c:v>
                </c:pt>
                <c:pt idx="2108" formatCode="_(* #,##0.00_);_(* \(#,##0.00\);_(* &quot;-&quot;??_);_(@_)">
                  <c:v>155.09415940566933</c:v>
                </c:pt>
                <c:pt idx="2109" formatCode="_(* #,##0.00_);_(* \(#,##0.00\);_(* &quot;-&quot;??_);_(@_)">
                  <c:v>155.10542002350661</c:v>
                </c:pt>
                <c:pt idx="2110" formatCode="_(* #,##0.00_);_(* \(#,##0.00\);_(* &quot;-&quot;??_);_(@_)">
                  <c:v>155.11107555435075</c:v>
                </c:pt>
                <c:pt idx="2111" formatCode="_(* #,##0.00_);_(* \(#,##0.00\);_(* &quot;-&quot;??_);_(@_)">
                  <c:v>159.50550815345682</c:v>
                </c:pt>
                <c:pt idx="2112" formatCode="_(* #,##0.00_);_(* \(#,##0.00\);_(* &quot;-&quot;??_);_(@_)">
                  <c:v>159.51487751031593</c:v>
                </c:pt>
                <c:pt idx="2113" formatCode="_(* #,##0.00_);_(* \(#,##0.00\);_(* &quot;-&quot;??_);_(@_)">
                  <c:v>159.52165460743291</c:v>
                </c:pt>
                <c:pt idx="2114" formatCode="_(* #,##0.00_);_(* \(#,##0.00\);_(* &quot;-&quot;??_);_(@_)">
                  <c:v>159.5257170602458</c:v>
                </c:pt>
                <c:pt idx="2115" formatCode="_(* #,##0.00_);_(* \(#,##0.00\);_(* &quot;-&quot;??_);_(@_)">
                  <c:v>159.52980524925425</c:v>
                </c:pt>
                <c:pt idx="2116" formatCode="_(* #,##0.00_);_(* \(#,##0.00\);_(* &quot;-&quot;??_);_(@_)">
                  <c:v>159.53386369948458</c:v>
                </c:pt>
                <c:pt idx="2117" formatCode="_(* #,##0.00_);_(* \(#,##0.00\);_(* &quot;-&quot;??_);_(@_)">
                  <c:v>159.54329705612915</c:v>
                </c:pt>
                <c:pt idx="2118" formatCode="_(* #,##0.00_);_(* \(#,##0.00\);_(* &quot;-&quot;??_);_(@_)">
                  <c:v>159.5501033223326</c:v>
                </c:pt>
                <c:pt idx="2119" formatCode="_(* #,##0.00_);_(* \(#,##0.00\);_(* &quot;-&quot;??_);_(@_)">
                  <c:v>159.55415562135909</c:v>
                </c:pt>
                <c:pt idx="2120" formatCode="_(* #,##0.00_);_(* \(#,##0.00\);_(* &quot;-&quot;??_);_(@_)">
                  <c:v>159.55820862315707</c:v>
                </c:pt>
                <c:pt idx="2121" formatCode="_(* #,##0.00_);_(* \(#,##0.00\);_(* &quot;-&quot;??_);_(@_)">
                  <c:v>159.56231776525996</c:v>
                </c:pt>
                <c:pt idx="2122" formatCode="_(* #,##0.00_);_(* \(#,##0.00\);_(* &quot;-&quot;??_);_(@_)">
                  <c:v>159.57469205073761</c:v>
                </c:pt>
                <c:pt idx="2123" formatCode="_(* #,##0.00_);_(* \(#,##0.00\);_(* &quot;-&quot;??_);_(@_)">
                  <c:v>159.58292039351764</c:v>
                </c:pt>
                <c:pt idx="2124" formatCode="_(* #,##0.00_);_(* \(#,##0.00\);_(* &quot;-&quot;??_);_(@_)">
                  <c:v>159.58721515482145</c:v>
                </c:pt>
                <c:pt idx="2125" formatCode="_(* #,##0.00_);_(* \(#,##0.00\);_(* &quot;-&quot;??_);_(@_)">
                  <c:v>159.59187708139336</c:v>
                </c:pt>
                <c:pt idx="2126" formatCode="_(* #,##0.00_);_(* \(#,##0.00\);_(* &quot;-&quot;??_);_(@_)">
                  <c:v>159.60256210933085</c:v>
                </c:pt>
                <c:pt idx="2127" formatCode="_(* #,##0.00_);_(* \(#,##0.00\);_(* &quot;-&quot;??_);_(@_)">
                  <c:v>159.61052584830219</c:v>
                </c:pt>
                <c:pt idx="2128" formatCode="_(* #,##0.00_);_(* \(#,##0.00\);_(* &quot;-&quot;??_);_(@_)">
                  <c:v>159.61576057778245</c:v>
                </c:pt>
                <c:pt idx="2129" formatCode="_(* #,##0.00_);_(* \(#,##0.00\);_(* &quot;-&quot;??_);_(@_)">
                  <c:v>159.62098493264665</c:v>
                </c:pt>
                <c:pt idx="2130" formatCode="_(* #,##0.00_);_(* \(#,##0.00\);_(* &quot;-&quot;??_);_(@_)">
                  <c:v>159.6262005246119</c:v>
                </c:pt>
                <c:pt idx="2131" formatCode="_(* #,##0.00_);_(* \(#,##0.00\);_(* &quot;-&quot;??_);_(@_)">
                  <c:v>159.63903068863442</c:v>
                </c:pt>
                <c:pt idx="2132" formatCode="_(* #,##0.00_);_(* \(#,##0.00\);_(* &quot;-&quot;??_);_(@_)">
                  <c:v>159.64695384084192</c:v>
                </c:pt>
                <c:pt idx="2133" formatCode="_(* #,##0.00_);_(* \(#,##0.00\);_(* &quot;-&quot;??_);_(@_)">
                  <c:v>159.6521790252429</c:v>
                </c:pt>
                <c:pt idx="2134" formatCode="_(* #,##0.00_);_(* \(#,##0.00\);_(* &quot;-&quot;??_);_(@_)">
                  <c:v>159.65739379866051</c:v>
                </c:pt>
                <c:pt idx="2135" formatCode="_(* #,##0.00_);_(* \(#,##0.00\);_(* &quot;-&quot;??_);_(@_)">
                  <c:v>159.66259841911204</c:v>
                </c:pt>
                <c:pt idx="2136" formatCode="_(* #,##0.00_);_(* \(#,##0.00\);_(* &quot;-&quot;??_);_(@_)">
                  <c:v>159.67541813082354</c:v>
                </c:pt>
                <c:pt idx="2137" formatCode="_(* #,##0.00_);_(* \(#,##0.00\);_(* &quot;-&quot;??_);_(@_)">
                  <c:v>159.68331954173289</c:v>
                </c:pt>
                <c:pt idx="2138" formatCode="_(* #,##0.00_);_(* \(#,##0.00\);_(* &quot;-&quot;??_);_(@_)">
                  <c:v>159.68853783484448</c:v>
                </c:pt>
                <c:pt idx="2139" formatCode="_(* #,##0.00_);_(* \(#,##0.00\);_(* &quot;-&quot;??_);_(@_)">
                  <c:v>159.69375695285649</c:v>
                </c:pt>
                <c:pt idx="2140" formatCode="_(* #,##0.00_);_(* \(#,##0.00\);_(* &quot;-&quot;??_);_(@_)">
                  <c:v>159.69895960476867</c:v>
                </c:pt>
                <c:pt idx="2141" formatCode="_(* #,##0.00_);_(* \(#,##0.00\);_(* &quot;-&quot;??_);_(@_)">
                  <c:v>159.71184506151286</c:v>
                </c:pt>
                <c:pt idx="2142" formatCode="_(* #,##0.00_);_(* \(#,##0.00\);_(* &quot;-&quot;??_);_(@_)">
                  <c:v>159.71969556620289</c:v>
                </c:pt>
                <c:pt idx="2143" formatCode="_(* #,##0.00_);_(* \(#,##0.00\);_(* &quot;-&quot;??_);_(@_)">
                  <c:v>159.72488332323738</c:v>
                </c:pt>
                <c:pt idx="2144" formatCode="_(* #,##0.00_);_(* \(#,##0.00\);_(* &quot;-&quot;??_);_(@_)">
                  <c:v>159.7300611966858</c:v>
                </c:pt>
                <c:pt idx="2145" formatCode="_(* #,##0.00_);_(* \(#,##0.00\);_(* &quot;-&quot;??_);_(@_)">
                  <c:v>159.73526045398455</c:v>
                </c:pt>
                <c:pt idx="2146" formatCode="_(* #,##0.00_);_(* \(#,##0.00\);_(* &quot;-&quot;??_);_(@_)">
                  <c:v>159.74834598373289</c:v>
                </c:pt>
                <c:pt idx="2147" formatCode="_(* #,##0.00_);_(* \(#,##0.00\);_(* &quot;-&quot;??_);_(@_)">
                  <c:v>159.75627920860919</c:v>
                </c:pt>
                <c:pt idx="2148" formatCode="_(* #,##0.00_);_(* \(#,##0.00\);_(* &quot;-&quot;??_);_(@_)">
                  <c:v>159.76147295734506</c:v>
                </c:pt>
                <c:pt idx="2149" formatCode="_(* #,##0.00_);_(* \(#,##0.00\);_(* &quot;-&quot;??_);_(@_)">
                  <c:v>159.76667803814888</c:v>
                </c:pt>
                <c:pt idx="2150" formatCode="_(* #,##0.00_);_(* \(#,##0.00\);_(* &quot;-&quot;??_);_(@_)">
                  <c:v>159.77189545474465</c:v>
                </c:pt>
                <c:pt idx="2151" formatCode="_(* #,##0.00_);_(* \(#,##0.00\);_(* &quot;-&quot;??_);_(@_)">
                  <c:v>159.78487450296862</c:v>
                </c:pt>
                <c:pt idx="2152" formatCode="_(* #,##0.00_);_(* \(#,##0.00\);_(* &quot;-&quot;??_);_(@_)">
                  <c:v>159.7927657432075</c:v>
                </c:pt>
                <c:pt idx="2153" formatCode="_(* #,##0.00_);_(* \(#,##0.00\);_(* &quot;-&quot;??_);_(@_)">
                  <c:v>159.79799833883456</c:v>
                </c:pt>
                <c:pt idx="2154" formatCode="_(* #,##0.00_);_(* \(#,##0.00\);_(* &quot;-&quot;??_);_(@_)">
                  <c:v>159.80325246304511</c:v>
                </c:pt>
                <c:pt idx="2155" formatCode="_(* #,##0.00_);_(* \(#,##0.00\);_(* &quot;-&quot;??_);_(@_)">
                  <c:v>159.80849614777415</c:v>
                </c:pt>
                <c:pt idx="2156" formatCode="_(* #,##0.00_);_(* \(#,##0.00\);_(* &quot;-&quot;??_);_(@_)">
                  <c:v>159.82138703870348</c:v>
                </c:pt>
                <c:pt idx="2157" formatCode="_(* #,##0.00_);_(* \(#,##0.00\);_(* &quot;-&quot;??_);_(@_)">
                  <c:v>159.82900186712715</c:v>
                </c:pt>
                <c:pt idx="2158" formatCode="_(* #,##0.00_);_(* \(#,##0.00\);_(* &quot;-&quot;??_);_(@_)">
                  <c:v>159.83420339971406</c:v>
                </c:pt>
                <c:pt idx="2159" formatCode="_(* #,##0.00_);_(* \(#,##0.00\);_(* &quot;-&quot;??_);_(@_)">
                  <c:v>159.83938501159096</c:v>
                </c:pt>
                <c:pt idx="2160" formatCode="_(* #,##0.00_);_(* \(#,##0.00\);_(* &quot;-&quot;??_);_(@_)">
                  <c:v>159.84458806406798</c:v>
                </c:pt>
                <c:pt idx="2161" formatCode="_(* #,##0.00_);_(* \(#,##0.00\);_(* &quot;-&quot;??_);_(@_)">
                  <c:v>159.86163047009148</c:v>
                </c:pt>
                <c:pt idx="2162" formatCode="_(* #,##0.00_);_(* \(#,##0.00\);_(* &quot;-&quot;??_);_(@_)">
                  <c:v>159.87056048659898</c:v>
                </c:pt>
                <c:pt idx="2163" formatCode="_(* #,##0.00_);_(* \(#,##0.00\);_(* &quot;-&quot;??_);_(@_)">
                  <c:v>159.87576953927868</c:v>
                </c:pt>
                <c:pt idx="2164" formatCode="_(* #,##0.00_);_(* \(#,##0.00\);_(* &quot;-&quot;??_);_(@_)">
                  <c:v>159.88135190765328</c:v>
                </c:pt>
                <c:pt idx="2165" formatCode="_(* #,##0.00_);_(* \(#,##0.00\);_(* &quot;-&quot;??_);_(@_)">
                  <c:v>159.89544116398702</c:v>
                </c:pt>
                <c:pt idx="2166" formatCode="_(* #,##0.00_);_(* \(#,##0.00\);_(* &quot;-&quot;??_);_(@_)">
                  <c:v>159.90438572935622</c:v>
                </c:pt>
                <c:pt idx="2167" formatCode="_(* #,##0.00_);_(* \(#,##0.00\);_(* &quot;-&quot;??_);_(@_)">
                  <c:v>159.91069442413641</c:v>
                </c:pt>
                <c:pt idx="2168" formatCode="_(* #,##0.00_);_(* \(#,##0.00\);_(* &quot;-&quot;??_);_(@_)">
                  <c:v>159.91698187665304</c:v>
                </c:pt>
                <c:pt idx="2169" formatCode="_(* #,##0.00_);_(* \(#,##0.00\);_(* &quot;-&quot;??_);_(@_)">
                  <c:v>159.92321478656626</c:v>
                </c:pt>
                <c:pt idx="2170" formatCode="_(* #,##0.00_);_(* \(#,##0.00\);_(* &quot;-&quot;??_);_(@_)">
                  <c:v>159.93929003192966</c:v>
                </c:pt>
                <c:pt idx="2171" formatCode="_(* #,##0.00_);_(* \(#,##0.00\);_(* &quot;-&quot;??_);_(@_)">
                  <c:v>159.9481703117973</c:v>
                </c:pt>
                <c:pt idx="2172" formatCode="_(* #,##0.00_);_(* \(#,##0.00\);_(* &quot;-&quot;??_);_(@_)">
                  <c:v>159.95446513677638</c:v>
                </c:pt>
                <c:pt idx="2173" formatCode="_(* #,##0.00_);_(* \(#,##0.00\);_(* &quot;-&quot;??_);_(@_)">
                  <c:v>159.96076124000342</c:v>
                </c:pt>
                <c:pt idx="2174" formatCode="_(* #,##0.00_);_(* \(#,##0.00\);_(* &quot;-&quot;??_);_(@_)">
                  <c:v>159.96708060671008</c:v>
                </c:pt>
                <c:pt idx="2175" formatCode="_(* #,##0.00_);_(* \(#,##0.00\);_(* &quot;-&quot;??_);_(@_)">
                  <c:v>159.98336756596228</c:v>
                </c:pt>
                <c:pt idx="2176" formatCode="_(* #,##0.00_);_(* \(#,##0.00\);_(* &quot;-&quot;??_);_(@_)">
                  <c:v>159.99234686296754</c:v>
                </c:pt>
                <c:pt idx="2177" formatCode="_(* #,##0.00_);_(* \(#,##0.00\);_(* &quot;-&quot;??_);_(@_)">
                  <c:v>159.99869494409495</c:v>
                </c:pt>
                <c:pt idx="2178" formatCode="_(* #,##0.00_);_(* \(#,##0.00\);_(* &quot;-&quot;??_);_(@_)">
                  <c:v>160.00506659986107</c:v>
                </c:pt>
                <c:pt idx="2179" formatCode="_(* #,##0.00_);_(* \(#,##0.00\);_(* &quot;-&quot;??_);_(@_)">
                  <c:v>160.01143936125663</c:v>
                </c:pt>
                <c:pt idx="2180" formatCode="_(* #,##0.00_);_(* \(#,##0.00\);_(* &quot;-&quot;??_);_(@_)">
                  <c:v>160.02785563303087</c:v>
                </c:pt>
                <c:pt idx="2181" formatCode="_(* #,##0.00_);_(* \(#,##0.00\);_(* &quot;-&quot;??_);_(@_)">
                  <c:v>160.03689619696502</c:v>
                </c:pt>
                <c:pt idx="2182" formatCode="_(* #,##0.00_);_(* \(#,##0.00\);_(* &quot;-&quot;??_);_(@_)">
                  <c:v>160.04327925651586</c:v>
                </c:pt>
                <c:pt idx="2183" formatCode="_(* #,##0.00_);_(* \(#,##0.00\);_(* &quot;-&quot;??_);_(@_)">
                  <c:v>160.04966364791497</c:v>
                </c:pt>
                <c:pt idx="2184" formatCode="_(* #,##0.00_);_(* \(#,##0.00\);_(* &quot;-&quot;??_);_(@_)">
                  <c:v>160.05606025533942</c:v>
                </c:pt>
                <c:pt idx="2185" formatCode="_(* #,##0.00_);_(* \(#,##0.00\);_(* &quot;-&quot;??_);_(@_)">
                  <c:v>160.07266372671077</c:v>
                </c:pt>
                <c:pt idx="2186" formatCode="_(* #,##0.00_);_(* \(#,##0.00\);_(* &quot;-&quot;??_);_(@_)">
                  <c:v>160.08179105481213</c:v>
                </c:pt>
                <c:pt idx="2187" formatCode="_(* #,##0.00_);_(* \(#,##0.00\);_(* &quot;-&quot;??_);_(@_)">
                  <c:v>160.08831530356014</c:v>
                </c:pt>
                <c:pt idx="2188" formatCode="_(* #,##0.00_);_(* \(#,##0.00\);_(* &quot;-&quot;??_);_(@_)">
                  <c:v>160.09496425994604</c:v>
                </c:pt>
                <c:pt idx="2189" formatCode="_(* #,##0.00_);_(* \(#,##0.00\);_(* &quot;-&quot;??_);_(@_)">
                  <c:v>165.35208167355381</c:v>
                </c:pt>
                <c:pt idx="2190" formatCode="_(* #,##0.00_);_(* \(#,##0.00\);_(* &quot;-&quot;??_);_(@_)">
                  <c:v>165.36673520834307</c:v>
                </c:pt>
                <c:pt idx="2191" formatCode="_(* #,##0.00_);_(* \(#,##0.00\);_(* &quot;-&quot;??_);_(@_)">
                  <c:v>165.37645794108104</c:v>
                </c:pt>
                <c:pt idx="2192" formatCode="_(* #,##0.00_);_(* \(#,##0.00\);_(* &quot;-&quot;??_);_(@_)">
                  <c:v>165.38139134919308</c:v>
                </c:pt>
                <c:pt idx="2193" formatCode="_(* #,##0.00_);_(* \(#,##0.00\);_(* &quot;-&quot;??_);_(@_)">
                  <c:v>165.38623357458877</c:v>
                </c:pt>
                <c:pt idx="2194" formatCode="_(* #,##0.00_);_(* \(#,##0.00\);_(* &quot;-&quot;??_);_(@_)">
                  <c:v>165.39725678290193</c:v>
                </c:pt>
                <c:pt idx="2195" formatCode="_(* #,##0.00_);_(* \(#,##0.00\);_(* &quot;-&quot;??_);_(@_)">
                  <c:v>165.40535942223852</c:v>
                </c:pt>
                <c:pt idx="2196" formatCode="_(* #,##0.00_);_(* \(#,##0.00\);_(* &quot;-&quot;??_);_(@_)">
                  <c:v>165.4102427314053</c:v>
                </c:pt>
                <c:pt idx="2197" formatCode="_(* #,##0.00_);_(* \(#,##0.00\);_(* &quot;-&quot;??_);_(@_)">
                  <c:v>165.41685998960344</c:v>
                </c:pt>
                <c:pt idx="2198" formatCode="_(* #,##0.00_);_(* \(#,##0.00\);_(* &quot;-&quot;??_);_(@_)">
                  <c:v>165.42183313508355</c:v>
                </c:pt>
                <c:pt idx="2199" formatCode="_(* #,##0.00_);_(* \(#,##0.00\);_(* &quot;-&quot;??_);_(@_)">
                  <c:v>165.43732880615585</c:v>
                </c:pt>
                <c:pt idx="2200" formatCode="_(* #,##0.00_);_(* \(#,##0.00\);_(* &quot;-&quot;??_);_(@_)">
                  <c:v>165.44197116468357</c:v>
                </c:pt>
                <c:pt idx="2201" formatCode="_(* #,##0.00_);_(* \(#,##0.00\);_(* &quot;-&quot;??_);_(@_)">
                  <c:v>165.4457681408372</c:v>
                </c:pt>
                <c:pt idx="2202" formatCode="_(* #,##0.00_);_(* \(#,##0.00\);_(* &quot;-&quot;??_);_(@_)">
                  <c:v>165.45312483610996</c:v>
                </c:pt>
                <c:pt idx="2203" formatCode="_(* #,##0.00_);_(* \(#,##0.00\);_(* &quot;-&quot;??_);_(@_)">
                  <c:v>165.45843173156837</c:v>
                </c:pt>
                <c:pt idx="2204" formatCode="_(* #,##0.00_);_(* \(#,##0.00\);_(* &quot;-&quot;??_);_(@_)">
                  <c:v>165.46812433027463</c:v>
                </c:pt>
                <c:pt idx="2205" formatCode="_(* #,##0.00_);_(* \(#,##0.00\);_(* &quot;-&quot;??_);_(@_)">
                  <c:v>165.47674762860052</c:v>
                </c:pt>
                <c:pt idx="2206" formatCode="_(* #,##0.00_);_(* \(#,##0.00\);_(* &quot;-&quot;??_);_(@_)">
                  <c:v>165.48250013232504</c:v>
                </c:pt>
                <c:pt idx="2207" formatCode="_(* #,##0.00_);_(* \(#,##0.00\);_(* &quot;-&quot;??_);_(@_)">
                  <c:v>165.5053188661154</c:v>
                </c:pt>
                <c:pt idx="2208" formatCode="_(* #,##0.00_);_(* \(#,##0.00\);_(* &quot;-&quot;??_);_(@_)">
                  <c:v>165.51676045643018</c:v>
                </c:pt>
                <c:pt idx="2209" formatCode="_(* #,##0.00_);_(* \(#,##0.00\);_(* &quot;-&quot;??_);_(@_)">
                  <c:v>165.52232835375585</c:v>
                </c:pt>
                <c:pt idx="2210" formatCode="_(* #,##0.00_);_(* \(#,##0.00\);_(* &quot;-&quot;??_);_(@_)">
                  <c:v>165.52799933949919</c:v>
                </c:pt>
                <c:pt idx="2211" formatCode="_(* #,##0.00_);_(* \(#,##0.00\);_(* &quot;-&quot;??_);_(@_)">
                  <c:v>165.53369166986508</c:v>
                </c:pt>
                <c:pt idx="2212" formatCode="_(* #,##0.00_);_(* \(#,##0.00\);_(* &quot;-&quot;??_);_(@_)">
                  <c:v>165.54806730173854</c:v>
                </c:pt>
                <c:pt idx="2213" formatCode="_(* #,##0.00_);_(* \(#,##0.00\);_(* &quot;-&quot;??_);_(@_)">
                  <c:v>165.55693351183311</c:v>
                </c:pt>
                <c:pt idx="2214" formatCode="_(* #,##0.00_);_(* \(#,##0.00\);_(* &quot;-&quot;??_);_(@_)">
                  <c:v>165.56285621712797</c:v>
                </c:pt>
                <c:pt idx="2215" formatCode="_(* #,##0.00_);_(* \(#,##0.00\);_(* &quot;-&quot;??_);_(@_)">
                  <c:v>165.56855618383929</c:v>
                </c:pt>
                <c:pt idx="2216" formatCode="_(* #,##0.00_);_(* \(#,##0.00\);_(* &quot;-&quot;??_);_(@_)">
                  <c:v>165.57420568170903</c:v>
                </c:pt>
                <c:pt idx="2217" formatCode="_(* #,##0.00_);_(* \(#,##0.00\);_(* &quot;-&quot;??_);_(@_)">
                  <c:v>165.59315237229833</c:v>
                </c:pt>
                <c:pt idx="2218" formatCode="_(* #,##0.00_);_(* \(#,##0.00\);_(* &quot;-&quot;??_);_(@_)">
                  <c:v>165.60365286255711</c:v>
                </c:pt>
                <c:pt idx="2219" formatCode="_(* #,##0.00_);_(* \(#,##0.00\);_(* &quot;-&quot;??_);_(@_)">
                  <c:v>165.60935127662739</c:v>
                </c:pt>
                <c:pt idx="2220" formatCode="_(* #,##0.00_);_(* \(#,##0.00\);_(* &quot;-&quot;??_);_(@_)">
                  <c:v>165.61524917050622</c:v>
                </c:pt>
                <c:pt idx="2221" formatCode="_(* #,##0.00_);_(* \(#,##0.00\);_(* &quot;-&quot;??_);_(@_)">
                  <c:v>165.63011355879857</c:v>
                </c:pt>
                <c:pt idx="2222" formatCode="_(* #,##0.00_);_(* \(#,##0.00\);_(* &quot;-&quot;??_);_(@_)">
                  <c:v>165.63894910969802</c:v>
                </c:pt>
                <c:pt idx="2223" formatCode="_(* #,##0.00_);_(* \(#,##0.00\);_(* &quot;-&quot;??_);_(@_)">
                  <c:v>165.64502330219409</c:v>
                </c:pt>
                <c:pt idx="2224" formatCode="_(* #,##0.00_);_(* \(#,##0.00\);_(* &quot;-&quot;??_);_(@_)">
                  <c:v>165.65108755339637</c:v>
                </c:pt>
                <c:pt idx="2225" formatCode="_(* #,##0.00_);_(* \(#,##0.00\);_(* &quot;-&quot;??_);_(@_)">
                  <c:v>165.65717547063571</c:v>
                </c:pt>
                <c:pt idx="2226" formatCode="_(* #,##0.00_);_(* \(#,##0.00\);_(* &quot;-&quot;??_);_(@_)">
                  <c:v>165.67256383437999</c:v>
                </c:pt>
                <c:pt idx="2227" formatCode="_(* #,##0.00_);_(* \(#,##0.00\);_(* &quot;-&quot;??_);_(@_)">
                  <c:v>165.68155696439385</c:v>
                </c:pt>
                <c:pt idx="2228" formatCode="_(* #,##0.00_);_(* \(#,##0.00\);_(* &quot;-&quot;??_);_(@_)">
                  <c:v>165.68762491210632</c:v>
                </c:pt>
                <c:pt idx="2229" formatCode="_(* #,##0.00_);_(* \(#,##0.00\);_(* &quot;-&quot;??_);_(@_)">
                  <c:v>165.69356229631705</c:v>
                </c:pt>
                <c:pt idx="2230" formatCode="_(* #,##0.00_);_(* \(#,##0.00\);_(* &quot;-&quot;??_);_(@_)">
                  <c:v>165.69959932323906</c:v>
                </c:pt>
                <c:pt idx="2231" formatCode="_(* #,##0.00_);_(* \(#,##0.00\);_(* &quot;-&quot;??_);_(@_)">
                  <c:v>157.36344405317794</c:v>
                </c:pt>
                <c:pt idx="2232" formatCode="_(* #,##0.00_);_(* \(#,##0.00\);_(* &quot;-&quot;??_);_(@_)">
                  <c:v>157.36344405317794</c:v>
                </c:pt>
                <c:pt idx="2233" formatCode="_(* #,##0.00_);_(* \(#,##0.00\);_(* &quot;-&quot;??_);_(@_)">
                  <c:v>157.36344405317794</c:v>
                </c:pt>
                <c:pt idx="2234" formatCode="_(* #,##0.00_);_(* \(#,##0.00\);_(* &quot;-&quot;??_);_(@_)">
                  <c:v>157.36344407321795</c:v>
                </c:pt>
                <c:pt idx="2235" formatCode="_(* #,##0.00_);_(* \(#,##0.00\);_(* &quot;-&quot;??_);_(@_)">
                  <c:v>157.36344406649062</c:v>
                </c:pt>
                <c:pt idx="2236" formatCode="_(* #,##0.00_);_(* \(#,##0.00\);_(* &quot;-&quot;??_);_(@_)">
                  <c:v>157.36344406649062</c:v>
                </c:pt>
                <c:pt idx="2237" formatCode="_(* #,##0.00_);_(* \(#,##0.00\);_(* &quot;-&quot;??_);_(@_)">
                  <c:v>158.07812689265543</c:v>
                </c:pt>
                <c:pt idx="2238" formatCode="_(* #,##0.00_);_(* \(#,##0.00\);_(* &quot;-&quot;??_);_(@_)">
                  <c:v>158.07812689265543</c:v>
                </c:pt>
                <c:pt idx="2239" formatCode="_(* #,##0.00_);_(* \(#,##0.00\);_(* &quot;-&quot;??_);_(@_)">
                  <c:v>158.07812689265543</c:v>
                </c:pt>
                <c:pt idx="2240" formatCode="_(* #,##0.00_);_(* \(#,##0.00\);_(* &quot;-&quot;??_);_(@_)">
                  <c:v>158.07812689265543</c:v>
                </c:pt>
                <c:pt idx="2241" formatCode="_(* #,##0.00_);_(* \(#,##0.00\);_(* &quot;-&quot;??_);_(@_)">
                  <c:v>158.07812689265543</c:v>
                </c:pt>
                <c:pt idx="2242" formatCode="_(* #,##0.00_);_(* \(#,##0.00\);_(* &quot;-&quot;??_);_(@_)">
                  <c:v>158.07812689265543</c:v>
                </c:pt>
                <c:pt idx="2243" formatCode="_(* #,##0.00_);_(* \(#,##0.00\);_(* &quot;-&quot;??_);_(@_)">
                  <c:v>158.07812689265543</c:v>
                </c:pt>
                <c:pt idx="2244" formatCode="_(* #,##0.00_);_(* \(#,##0.00\);_(* &quot;-&quot;??_);_(@_)">
                  <c:v>158.07812689265543</c:v>
                </c:pt>
                <c:pt idx="2245" formatCode="_(* #,##0.00_);_(* \(#,##0.00\);_(* &quot;-&quot;??_);_(@_)">
                  <c:v>158.07812689265543</c:v>
                </c:pt>
                <c:pt idx="2246" formatCode="_(* #,##0.00_);_(* \(#,##0.00\);_(* &quot;-&quot;??_);_(@_)">
                  <c:v>158.07812689265543</c:v>
                </c:pt>
                <c:pt idx="2247" formatCode="_(* #,##0.00_);_(* \(#,##0.00\);_(* &quot;-&quot;??_);_(@_)">
                  <c:v>158.07812689265543</c:v>
                </c:pt>
                <c:pt idx="2248" formatCode="_(* #,##0.00_);_(* \(#,##0.00\);_(* &quot;-&quot;??_);_(@_)">
                  <c:v>158.07812689265543</c:v>
                </c:pt>
                <c:pt idx="2249" formatCode="_(* #,##0.00_);_(* \(#,##0.00\);_(* &quot;-&quot;??_);_(@_)">
                  <c:v>158.0781269152364</c:v>
                </c:pt>
                <c:pt idx="2250" formatCode="_(* #,##0.00_);_(* \(#,##0.00\);_(* &quot;-&quot;??_);_(@_)">
                  <c:v>158.0781269152364</c:v>
                </c:pt>
                <c:pt idx="2251" formatCode="_(* #,##0.00_);_(* \(#,##0.00\);_(* &quot;-&quot;??_);_(@_)">
                  <c:v>158.0781269152364</c:v>
                </c:pt>
                <c:pt idx="2252" formatCode="_(* #,##0.00_);_(* \(#,##0.00\);_(* &quot;-&quot;??_);_(@_)">
                  <c:v>158.0781269152364</c:v>
                </c:pt>
                <c:pt idx="2253" formatCode="_(* #,##0.00_);_(* \(#,##0.00\);_(* &quot;-&quot;??_);_(@_)">
                  <c:v>158.0781269152364</c:v>
                </c:pt>
                <c:pt idx="2254" formatCode="_(* #,##0.00_);_(* \(#,##0.00\);_(* &quot;-&quot;??_);_(@_)">
                  <c:v>158.0781269152364</c:v>
                </c:pt>
                <c:pt idx="2255" formatCode="_(* #,##0.00_);_(* \(#,##0.00\);_(* &quot;-&quot;??_);_(@_)">
                  <c:v>158.0781269152364</c:v>
                </c:pt>
                <c:pt idx="2256" formatCode="_(* #,##0.00_);_(* \(#,##0.00\);_(* &quot;-&quot;??_);_(@_)">
                  <c:v>158.0781269152364</c:v>
                </c:pt>
                <c:pt idx="2257" formatCode="_(* #,##0.00_);_(* \(#,##0.00\);_(* &quot;-&quot;??_);_(@_)">
                  <c:v>158.0781269152364</c:v>
                </c:pt>
                <c:pt idx="2258" formatCode="_(* #,##0.00_);_(* \(#,##0.00\);_(* &quot;-&quot;??_);_(@_)">
                  <c:v>158.0781269152364</c:v>
                </c:pt>
                <c:pt idx="2259" formatCode="_(* #,##0.00_);_(* \(#,##0.00\);_(* &quot;-&quot;??_);_(@_)">
                  <c:v>158.0781269152364</c:v>
                </c:pt>
                <c:pt idx="2260" formatCode="_(* #,##0.00_);_(* \(#,##0.00\);_(* &quot;-&quot;??_);_(@_)">
                  <c:v>158.07812691914478</c:v>
                </c:pt>
                <c:pt idx="2261" formatCode="_(* #,##0.00_);_(* \(#,##0.00\);_(* &quot;-&quot;??_);_(@_)">
                  <c:v>158.07812691914478</c:v>
                </c:pt>
                <c:pt idx="2262" formatCode="_(* #,##0.00_);_(* \(#,##0.00\);_(* &quot;-&quot;??_);_(@_)">
                  <c:v>158.07812691914478</c:v>
                </c:pt>
                <c:pt idx="2263" formatCode="_(* #,##0.00_);_(* \(#,##0.00\);_(* &quot;-&quot;??_);_(@_)">
                  <c:v>158.07812691914478</c:v>
                </c:pt>
                <c:pt idx="2264" formatCode="_(* #,##0.00_);_(* \(#,##0.00\);_(* &quot;-&quot;??_);_(@_)">
                  <c:v>158.07812691914478</c:v>
                </c:pt>
                <c:pt idx="2265" formatCode="_(* #,##0.00_);_(* \(#,##0.00\);_(* &quot;-&quot;??_);_(@_)">
                  <c:v>158.00448280007379</c:v>
                </c:pt>
                <c:pt idx="2266" formatCode="_(* #,##0.00_);_(* \(#,##0.00\);_(* &quot;-&quot;??_);_(@_)">
                  <c:v>158.00448280007379</c:v>
                </c:pt>
                <c:pt idx="2267" formatCode="_(* #,##0.00_);_(* \(#,##0.00\);_(* &quot;-&quot;??_);_(@_)">
                  <c:v>158.00448280007379</c:v>
                </c:pt>
                <c:pt idx="2268" formatCode="_(* #,##0.00_);_(* \(#,##0.00\);_(* &quot;-&quot;??_);_(@_)">
                  <c:v>158.00448280007379</c:v>
                </c:pt>
                <c:pt idx="2269" formatCode="_(* #,##0.00_);_(* \(#,##0.00\);_(* &quot;-&quot;??_);_(@_)">
                  <c:v>158.00448280007379</c:v>
                </c:pt>
                <c:pt idx="2270" formatCode="_(* #,##0.00_);_(* \(#,##0.00\);_(* &quot;-&quot;??_);_(@_)">
                  <c:v>158.00448280007379</c:v>
                </c:pt>
                <c:pt idx="2271" formatCode="_(* #,##0.00_);_(* \(#,##0.00\);_(* &quot;-&quot;??_);_(@_)">
                  <c:v>158.00448280007379</c:v>
                </c:pt>
                <c:pt idx="2272" formatCode="_(* #,##0.00_);_(* \(#,##0.00\);_(* &quot;-&quot;??_);_(@_)">
                  <c:v>158.00448280007379</c:v>
                </c:pt>
                <c:pt idx="2273" formatCode="_(* #,##0.00_);_(* \(#,##0.00\);_(* &quot;-&quot;??_);_(@_)">
                  <c:v>158.00448280007379</c:v>
                </c:pt>
                <c:pt idx="2274" formatCode="_(* #,##0.00_);_(* \(#,##0.00\);_(* &quot;-&quot;??_);_(@_)">
                  <c:v>158.00448280007379</c:v>
                </c:pt>
                <c:pt idx="2275" formatCode="_(* #,##0.00_);_(* \(#,##0.00\);_(* &quot;-&quot;??_);_(@_)">
                  <c:v>158.00448280007379</c:v>
                </c:pt>
                <c:pt idx="2276" formatCode="_(* #,##0.00_);_(* \(#,##0.00\);_(* &quot;-&quot;??_);_(@_)">
                  <c:v>158.00448280007379</c:v>
                </c:pt>
                <c:pt idx="2277" formatCode="_(* #,##0.00_);_(* \(#,##0.00\);_(* &quot;-&quot;??_);_(@_)">
                  <c:v>158.00448280007379</c:v>
                </c:pt>
                <c:pt idx="2278" formatCode="_(* #,##0.00_);_(* \(#,##0.00\);_(* &quot;-&quot;??_);_(@_)">
                  <c:v>158.00448280007379</c:v>
                </c:pt>
                <c:pt idx="2279" formatCode="_(* #,##0.00_);_(* \(#,##0.00\);_(* &quot;-&quot;??_);_(@_)">
                  <c:v>158.00448280007379</c:v>
                </c:pt>
                <c:pt idx="2280" formatCode="_(* #,##0.00_);_(* \(#,##0.00\);_(* &quot;-&quot;??_);_(@_)">
                  <c:v>158.00448280007379</c:v>
                </c:pt>
                <c:pt idx="2281" formatCode="_(* #,##0.00_);_(* \(#,##0.00\);_(* &quot;-&quot;??_);_(@_)">
                  <c:v>158.00448280007379</c:v>
                </c:pt>
              </c:numCache>
            </c:numRef>
          </c:val>
          <c:smooth val="0"/>
        </c:ser>
        <c:ser>
          <c:idx val="2"/>
          <c:order val="2"/>
          <c:tx>
            <c:strRef>
              <c:f>Indices!$D$1</c:f>
              <c:strCache>
                <c:ptCount val="1"/>
                <c:pt idx="0">
                  <c:v>Capital Privado</c:v>
                </c:pt>
              </c:strCache>
            </c:strRef>
          </c:tx>
          <c:spPr>
            <a:ln w="31750" cap="rnd">
              <a:solidFill>
                <a:schemeClr val="bg1">
                  <a:lumMod val="50000"/>
                </a:schemeClr>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Indices!$D$2:$D$2283</c:f>
              <c:numCache>
                <c:formatCode>General</c:formatCode>
                <c:ptCount val="2282"/>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100</c:v>
                </c:pt>
                <c:pt idx="487" formatCode="_(* #,##0.00_);_(* \(#,##0.00\);_(* &quot;-&quot;??_);_(@_)">
                  <c:v>100</c:v>
                </c:pt>
                <c:pt idx="488" formatCode="_(* #,##0.00_);_(* \(#,##0.00\);_(* &quot;-&quot;??_);_(@_)">
                  <c:v>100</c:v>
                </c:pt>
                <c:pt idx="489" formatCode="_(* #,##0.00_);_(* \(#,##0.00\);_(* &quot;-&quot;??_);_(@_)">
                  <c:v>100</c:v>
                </c:pt>
                <c:pt idx="490" formatCode="_(* #,##0.00_);_(* \(#,##0.00\);_(* &quot;-&quot;??_);_(@_)">
                  <c:v>100</c:v>
                </c:pt>
                <c:pt idx="491" formatCode="_(* #,##0.00_);_(* \(#,##0.00\);_(* &quot;-&quot;??_);_(@_)">
                  <c:v>100</c:v>
                </c:pt>
                <c:pt idx="492" formatCode="_(* #,##0.00_);_(* \(#,##0.00\);_(* &quot;-&quot;??_);_(@_)">
                  <c:v>100</c:v>
                </c:pt>
                <c:pt idx="493" formatCode="_(* #,##0.00_);_(* \(#,##0.00\);_(* &quot;-&quot;??_);_(@_)">
                  <c:v>100</c:v>
                </c:pt>
                <c:pt idx="494" formatCode="_(* #,##0.00_);_(* \(#,##0.00\);_(* &quot;-&quot;??_);_(@_)">
                  <c:v>100</c:v>
                </c:pt>
                <c:pt idx="495" formatCode="_(* #,##0.00_);_(* \(#,##0.00\);_(* &quot;-&quot;??_);_(@_)">
                  <c:v>100</c:v>
                </c:pt>
                <c:pt idx="496" formatCode="_(* #,##0.00_);_(* \(#,##0.00\);_(* &quot;-&quot;??_);_(@_)">
                  <c:v>100</c:v>
                </c:pt>
                <c:pt idx="497" formatCode="_(* #,##0.00_);_(* \(#,##0.00\);_(* &quot;-&quot;??_);_(@_)">
                  <c:v>100</c:v>
                </c:pt>
                <c:pt idx="498" formatCode="_(* #,##0.00_);_(* \(#,##0.00\);_(* &quot;-&quot;??_);_(@_)">
                  <c:v>100</c:v>
                </c:pt>
                <c:pt idx="499" formatCode="_(* #,##0.00_);_(* \(#,##0.00\);_(* &quot;-&quot;??_);_(@_)">
                  <c:v>100</c:v>
                </c:pt>
                <c:pt idx="500" formatCode="_(* #,##0.00_);_(* \(#,##0.00\);_(* &quot;-&quot;??_);_(@_)">
                  <c:v>100</c:v>
                </c:pt>
                <c:pt idx="501" formatCode="_(* #,##0.00_);_(* \(#,##0.00\);_(* &quot;-&quot;??_);_(@_)">
                  <c:v>100</c:v>
                </c:pt>
                <c:pt idx="502" formatCode="_(* #,##0.00_);_(* \(#,##0.00\);_(* &quot;-&quot;??_);_(@_)">
                  <c:v>100</c:v>
                </c:pt>
                <c:pt idx="503" formatCode="_(* #,##0.00_);_(* \(#,##0.00\);_(* &quot;-&quot;??_);_(@_)">
                  <c:v>100</c:v>
                </c:pt>
                <c:pt idx="504" formatCode="_(* #,##0.00_);_(* \(#,##0.00\);_(* &quot;-&quot;??_);_(@_)">
                  <c:v>100</c:v>
                </c:pt>
                <c:pt idx="505" formatCode="_(* #,##0.00_);_(* \(#,##0.00\);_(* &quot;-&quot;??_);_(@_)">
                  <c:v>100</c:v>
                </c:pt>
                <c:pt idx="506" formatCode="_(* #,##0.00_);_(* \(#,##0.00\);_(* &quot;-&quot;??_);_(@_)">
                  <c:v>100</c:v>
                </c:pt>
                <c:pt idx="507" formatCode="_(* #,##0.00_);_(* \(#,##0.00\);_(* &quot;-&quot;??_);_(@_)">
                  <c:v>100</c:v>
                </c:pt>
                <c:pt idx="508" formatCode="_(* #,##0.00_);_(* \(#,##0.00\);_(* &quot;-&quot;??_);_(@_)">
                  <c:v>100</c:v>
                </c:pt>
                <c:pt idx="509" formatCode="_(* #,##0.00_);_(* \(#,##0.00\);_(* &quot;-&quot;??_);_(@_)">
                  <c:v>100</c:v>
                </c:pt>
                <c:pt idx="510" formatCode="_(* #,##0.00_);_(* \(#,##0.00\);_(* &quot;-&quot;??_);_(@_)">
                  <c:v>100</c:v>
                </c:pt>
                <c:pt idx="511" formatCode="_(* #,##0.00_);_(* \(#,##0.00\);_(* &quot;-&quot;??_);_(@_)">
                  <c:v>100</c:v>
                </c:pt>
                <c:pt idx="512" formatCode="_(* #,##0.00_);_(* \(#,##0.00\);_(* &quot;-&quot;??_);_(@_)">
                  <c:v>100</c:v>
                </c:pt>
                <c:pt idx="513" formatCode="_(* #,##0.00_);_(* \(#,##0.00\);_(* &quot;-&quot;??_);_(@_)">
                  <c:v>100</c:v>
                </c:pt>
                <c:pt idx="514" formatCode="_(* #,##0.00_);_(* \(#,##0.00\);_(* &quot;-&quot;??_);_(@_)">
                  <c:v>100</c:v>
                </c:pt>
                <c:pt idx="515" formatCode="_(* #,##0.00_);_(* \(#,##0.00\);_(* &quot;-&quot;??_);_(@_)">
                  <c:v>100</c:v>
                </c:pt>
                <c:pt idx="516" formatCode="_(* #,##0.00_);_(* \(#,##0.00\);_(* &quot;-&quot;??_);_(@_)">
                  <c:v>100</c:v>
                </c:pt>
                <c:pt idx="517" formatCode="_(* #,##0.00_);_(* \(#,##0.00\);_(* &quot;-&quot;??_);_(@_)">
                  <c:v>100</c:v>
                </c:pt>
                <c:pt idx="518" formatCode="_(* #,##0.00_);_(* \(#,##0.00\);_(* &quot;-&quot;??_);_(@_)">
                  <c:v>100</c:v>
                </c:pt>
                <c:pt idx="519" formatCode="_(* #,##0.00_);_(* \(#,##0.00\);_(* &quot;-&quot;??_);_(@_)">
                  <c:v>100</c:v>
                </c:pt>
                <c:pt idx="520" formatCode="_(* #,##0.00_);_(* \(#,##0.00\);_(* &quot;-&quot;??_);_(@_)">
                  <c:v>100</c:v>
                </c:pt>
                <c:pt idx="521" formatCode="_(* #,##0.00_);_(* \(#,##0.00\);_(* &quot;-&quot;??_);_(@_)">
                  <c:v>100</c:v>
                </c:pt>
                <c:pt idx="522" formatCode="_(* #,##0.00_);_(* \(#,##0.00\);_(* &quot;-&quot;??_);_(@_)">
                  <c:v>100</c:v>
                </c:pt>
                <c:pt idx="523" formatCode="_(* #,##0.00_);_(* \(#,##0.00\);_(* &quot;-&quot;??_);_(@_)">
                  <c:v>100</c:v>
                </c:pt>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100.67804327529501</c:v>
                </c:pt>
                <c:pt idx="533" formatCode="_(* #,##0.00_);_(* \(#,##0.00\);_(* &quot;-&quot;??_);_(@_)">
                  <c:v>100.69144854539336</c:v>
                </c:pt>
                <c:pt idx="534" formatCode="_(* #,##0.00_);_(* \(#,##0.00\);_(* &quot;-&quot;??_);_(@_)">
                  <c:v>100.73144854539335</c:v>
                </c:pt>
                <c:pt idx="535" formatCode="_(* #,##0.00_);_(* \(#,##0.00\);_(* &quot;-&quot;??_);_(@_)">
                  <c:v>100.74144854539335</c:v>
                </c:pt>
                <c:pt idx="536" formatCode="_(* #,##0.00_);_(* \(#,##0.00\);_(* &quot;-&quot;??_);_(@_)">
                  <c:v>100.75804327529501</c:v>
                </c:pt>
                <c:pt idx="537" formatCode="_(* #,##0.00_);_(* \(#,##0.00\);_(* &quot;-&quot;??_);_(@_)">
                  <c:v>100.768043275295</c:v>
                </c:pt>
                <c:pt idx="538" formatCode="_(* #,##0.00_);_(* \(#,##0.00\);_(* &quot;-&quot;??_);_(@_)">
                  <c:v>100.818043275295</c:v>
                </c:pt>
                <c:pt idx="539" formatCode="_(* #,##0.00_);_(* \(#,##0.00\);_(* &quot;-&quot;??_);_(@_)">
                  <c:v>100.86804327529502</c:v>
                </c:pt>
                <c:pt idx="540" formatCode="_(* #,##0.00_);_(* \(#,##0.00\);_(* &quot;-&quot;??_);_(@_)">
                  <c:v>100.90804327529501</c:v>
                </c:pt>
                <c:pt idx="541" formatCode="_(* #,##0.00_);_(* \(#,##0.00\);_(* &quot;-&quot;??_);_(@_)">
                  <c:v>100.91804327529501</c:v>
                </c:pt>
                <c:pt idx="542" formatCode="_(* #,##0.00_);_(* \(#,##0.00\);_(* &quot;-&quot;??_);_(@_)">
                  <c:v>100.93154677662095</c:v>
                </c:pt>
                <c:pt idx="543" formatCode="_(* #,##0.00_);_(* \(#,##0.00\);_(* &quot;-&quot;??_);_(@_)">
                  <c:v>100.98753688117461</c:v>
                </c:pt>
                <c:pt idx="544" formatCode="_(* #,##0.00_);_(* \(#,##0.00\);_(* &quot;-&quot;??_);_(@_)">
                  <c:v>100.99761015924128</c:v>
                </c:pt>
                <c:pt idx="545" formatCode="_(* #,##0.00_);_(* \(#,##0.00\);_(* &quot;-&quot;??_);_(@_)">
                  <c:v>101.02681065285421</c:v>
                </c:pt>
                <c:pt idx="546" formatCode="_(* #,##0.00_);_(* \(#,##0.00\);_(* &quot;-&quot;??_);_(@_)">
                  <c:v>101.05306563121101</c:v>
                </c:pt>
                <c:pt idx="547" formatCode="_(* #,##0.00_);_(* \(#,##0.00\);_(* &quot;-&quot;??_);_(@_)">
                  <c:v>101.06978196408507</c:v>
                </c:pt>
                <c:pt idx="548" formatCode="_(* #,##0.00_);_(* \(#,##0.00\);_(* &quot;-&quot;??_);_(@_)">
                  <c:v>101.10343202154432</c:v>
                </c:pt>
                <c:pt idx="549" formatCode="_(* #,##0.00_);_(* \(#,##0.00\);_(* &quot;-&quot;??_);_(@_)">
                  <c:v>101.14270579322395</c:v>
                </c:pt>
                <c:pt idx="550" formatCode="_(* #,##0.00_);_(* \(#,##0.00\);_(* &quot;-&quot;??_);_(@_)">
                  <c:v>101.1719062868369</c:v>
                </c:pt>
                <c:pt idx="551" formatCode="_(* #,##0.00_);_(* \(#,##0.00\);_(* &quot;-&quot;??_);_(@_)">
                  <c:v>101.20748251896528</c:v>
                </c:pt>
                <c:pt idx="552" formatCode="_(* #,##0.00_);_(* \(#,##0.00\);_(* &quot;-&quot;??_);_(@_)">
                  <c:v>101.23325278931894</c:v>
                </c:pt>
                <c:pt idx="553" formatCode="_(* #,##0.00_);_(* \(#,##0.00\);_(* &quot;-&quot;??_);_(@_)">
                  <c:v>101.28972760187571</c:v>
                </c:pt>
                <c:pt idx="554" formatCode="_(* #,##0.00_);_(* \(#,##0.00\);_(* &quot;-&quot;??_);_(@_)">
                  <c:v>101.33462508777566</c:v>
                </c:pt>
                <c:pt idx="555" formatCode="_(* #,##0.00_);_(* \(#,##0.00\);_(* &quot;-&quot;??_);_(@_)">
                  <c:v>101.39570427396576</c:v>
                </c:pt>
                <c:pt idx="556" formatCode="_(* #,##0.00_);_(* \(#,##0.00\);_(* &quot;-&quot;??_);_(@_)">
                  <c:v>101.47232564265587</c:v>
                </c:pt>
                <c:pt idx="557" formatCode="_(* #,##0.00_);_(* \(#,##0.00\);_(* &quot;-&quot;??_);_(@_)">
                  <c:v>101.49541771404533</c:v>
                </c:pt>
                <c:pt idx="558" formatCode="_(* #,##0.00_);_(* \(#,##0.00\);_(* &quot;-&quot;??_);_(@_)">
                  <c:v>101.54079990794843</c:v>
                </c:pt>
                <c:pt idx="559" formatCode="_(* #,##0.00_);_(* \(#,##0.00\);_(* &quot;-&quot;??_);_(@_)">
                  <c:v>101.56657017830209</c:v>
                </c:pt>
                <c:pt idx="560" formatCode="_(* #,##0.00_);_(* \(#,##0.00\);_(* &quot;-&quot;??_);_(@_)">
                  <c:v>101.580073679628</c:v>
                </c:pt>
                <c:pt idx="561" formatCode="_(* #,##0.00_);_(* \(#,##0.00\);_(* &quot;-&quot;??_);_(@_)">
                  <c:v>101.61693656863537</c:v>
                </c:pt>
                <c:pt idx="562" formatCode="_(* #,##0.00_);_(* \(#,##0.00\);_(* &quot;-&quot;??_);_(@_)">
                  <c:v>101.6304400699613</c:v>
                </c:pt>
                <c:pt idx="563" formatCode="_(* #,##0.00_);_(* \(#,##0.00\);_(* &quot;-&quot;??_);_(@_)">
                  <c:v>101.64051334802795</c:v>
                </c:pt>
                <c:pt idx="564" formatCode="_(* #,##0.00_);_(* \(#,##0.00\);_(* &quot;-&quot;??_);_(@_)">
                  <c:v>101.65722968090198</c:v>
                </c:pt>
                <c:pt idx="565" formatCode="_(* #,##0.00_);_(* \(#,##0.00\);_(* &quot;-&quot;??_);_(@_)">
                  <c:v>101.66730295896866</c:v>
                </c:pt>
                <c:pt idx="566" formatCode="_(* #,##0.00_);_(* \(#,##0.00\);_(* &quot;-&quot;??_);_(@_)">
                  <c:v>101.70759607123532</c:v>
                </c:pt>
                <c:pt idx="567" formatCode="_(* #,##0.00_);_(* \(#,##0.00\);_(* &quot;-&quot;??_);_(@_)">
                  <c:v>101.71766934930197</c:v>
                </c:pt>
                <c:pt idx="568" formatCode="_(* #,##0.00_);_(* \(#,##0.00\);_(* &quot;-&quot;??_);_(@_)">
                  <c:v>101.73117285062791</c:v>
                </c:pt>
                <c:pt idx="569" formatCode="_(* #,##0.00_);_(* \(#,##0.00\);_(* &quot;-&quot;??_);_(@_)">
                  <c:v>101.74124612869457</c:v>
                </c:pt>
                <c:pt idx="570" formatCode="_(* #,##0.00_);_(* \(#,##0.00\);_(* &quot;-&quot;??_);_(@_)">
                  <c:v>101.75796246156862</c:v>
                </c:pt>
                <c:pt idx="571" formatCode="_(* #,##0.00_);_(* \(#,##0.00\);_(* &quot;-&quot;??_);_(@_)">
                  <c:v>101.79455803428404</c:v>
                </c:pt>
                <c:pt idx="572" formatCode="_(* #,##0.00_);_(* \(#,##0.00\);_(* &quot;-&quot;??_);_(@_)">
                  <c:v>101.80463131235069</c:v>
                </c:pt>
                <c:pt idx="573" formatCode="_(* #,##0.00_);_(* \(#,##0.00\);_(* &quot;-&quot;??_);_(@_)">
                  <c:v>101.81840212996858</c:v>
                </c:pt>
                <c:pt idx="574" formatCode="_(* #,##0.00_);_(* \(#,##0.00\);_(* &quot;-&quot;??_);_(@_)">
                  <c:v>101.83190563129449</c:v>
                </c:pt>
                <c:pt idx="575" formatCode="_(* #,##0.00_);_(* \(#,##0.00\);_(* &quot;-&quot;??_);_(@_)">
                  <c:v>101.84197890936116</c:v>
                </c:pt>
                <c:pt idx="576" formatCode="_(* #,##0.00_);_(* \(#,##0.00\);_(* &quot;-&quot;??_);_(@_)">
                  <c:v>101.88227202162781</c:v>
                </c:pt>
                <c:pt idx="577" formatCode="_(* #,##0.00_);_(* \(#,##0.00\);_(* &quot;-&quot;??_);_(@_)">
                  <c:v>101.89234529969447</c:v>
                </c:pt>
                <c:pt idx="578" formatCode="_(* #,##0.00_);_(* \(#,##0.00\);_(* &quot;-&quot;??_);_(@_)">
                  <c:v>101.9053640930173</c:v>
                </c:pt>
                <c:pt idx="579" formatCode="_(* #,##0.00_);_(* \(#,##0.00\);_(* &quot;-&quot;??_);_(@_)">
                  <c:v>101.91543737108395</c:v>
                </c:pt>
                <c:pt idx="580" formatCode="_(* #,##0.00_);_(* \(#,##0.00\);_(* &quot;-&quot;??_);_(@_)">
                  <c:v>101.9289408724099</c:v>
                </c:pt>
                <c:pt idx="581" formatCode="_(* #,##0.00_);_(* \(#,##0.00\);_(* &quot;-&quot;??_);_(@_)">
                  <c:v>101.96580376141726</c:v>
                </c:pt>
                <c:pt idx="582" formatCode="_(* #,##0.00_);_(* \(#,##0.00\);_(* &quot;-&quot;??_);_(@_)">
                  <c:v>101.97587703948392</c:v>
                </c:pt>
                <c:pt idx="583" formatCode="_(* #,##0.00_);_(* \(#,##0.00\);_(* &quot;-&quot;??_);_(@_)">
                  <c:v>101.53987598720281</c:v>
                </c:pt>
                <c:pt idx="584" formatCode="_(* #,##0.00_);_(* \(#,##0.00\);_(* &quot;-&quot;??_);_(@_)">
                  <c:v>101.55002439476215</c:v>
                </c:pt>
                <c:pt idx="585" formatCode="_(* #,##0.00_);_(* \(#,##0.00\);_(* &quot;-&quot;??_);_(@_)">
                  <c:v>101.56245261568738</c:v>
                </c:pt>
                <c:pt idx="586" formatCode="_(* #,##0.00_);_(* \(#,##0.00\);_(* &quot;-&quot;??_);_(@_)">
                  <c:v>101.60304624592473</c:v>
                </c:pt>
                <c:pt idx="587" formatCode="_(* #,##0.00_);_(* \(#,##0.00\);_(* &quot;-&quot;??_);_(@_)">
                  <c:v>101.62599803586252</c:v>
                </c:pt>
                <c:pt idx="588" formatCode="_(* #,##0.00_);_(* \(#,##0.00\);_(* &quot;-&quot;??_);_(@_)">
                  <c:v>101.64136006279618</c:v>
                </c:pt>
                <c:pt idx="589" formatCode="_(* #,##0.00_);_(* \(#,##0.00\);_(* &quot;-&quot;??_);_(@_)">
                  <c:v>101.64136006279618</c:v>
                </c:pt>
                <c:pt idx="590" formatCode="_(* #,##0.00_);_(* \(#,##0.00\);_(* &quot;-&quot;??_);_(@_)">
                  <c:v>101.64136006279618</c:v>
                </c:pt>
                <c:pt idx="591" formatCode="_(* #,##0.00_);_(* \(#,##0.00\);_(* &quot;-&quot;??_);_(@_)">
                  <c:v>101.64136006279618</c:v>
                </c:pt>
                <c:pt idx="592" formatCode="_(* #,##0.00_);_(* \(#,##0.00\);_(* &quot;-&quot;??_);_(@_)">
                  <c:v>101.64136006279618</c:v>
                </c:pt>
                <c:pt idx="593" formatCode="_(* #,##0.00_);_(* \(#,##0.00\);_(* &quot;-&quot;??_);_(@_)">
                  <c:v>101.64136006279618</c:v>
                </c:pt>
                <c:pt idx="594" formatCode="_(* #,##0.00_);_(* \(#,##0.00\);_(* &quot;-&quot;??_);_(@_)">
                  <c:v>101.64136006279618</c:v>
                </c:pt>
                <c:pt idx="595" formatCode="_(* #,##0.00_);_(* \(#,##0.00\);_(* &quot;-&quot;??_);_(@_)">
                  <c:v>101.64136006279618</c:v>
                </c:pt>
                <c:pt idx="596" formatCode="_(* #,##0.00_);_(* \(#,##0.00\);_(* &quot;-&quot;??_);_(@_)">
                  <c:v>101.64136006279618</c:v>
                </c:pt>
                <c:pt idx="597" formatCode="_(* #,##0.00_);_(* \(#,##0.00\);_(* &quot;-&quot;??_);_(@_)">
                  <c:v>101.40723173867441</c:v>
                </c:pt>
                <c:pt idx="598" formatCode="_(* #,##0.00_);_(* \(#,##0.00\);_(* &quot;-&quot;??_);_(@_)">
                  <c:v>103.17837295666929</c:v>
                </c:pt>
                <c:pt idx="599" formatCode="_(* #,##0.00_);_(* \(#,##0.00\);_(* &quot;-&quot;??_);_(@_)">
                  <c:v>103.17115835511841</c:v>
                </c:pt>
                <c:pt idx="600" formatCode="_(* #,##0.00_);_(* \(#,##0.00\);_(* &quot;-&quot;??_);_(@_)">
                  <c:v>103.17637197449274</c:v>
                </c:pt>
                <c:pt idx="601" formatCode="_(* #,##0.00_);_(* \(#,##0.00\);_(* &quot;-&quot;??_);_(@_)">
                  <c:v>103.17865178785861</c:v>
                </c:pt>
                <c:pt idx="602" formatCode="_(* #,##0.00_);_(* \(#,##0.00\);_(* &quot;-&quot;??_);_(@_)">
                  <c:v>103.20937584172596</c:v>
                </c:pt>
                <c:pt idx="603" formatCode="_(* #,##0.00_);_(* \(#,##0.00\);_(* &quot;-&quot;??_);_(@_)">
                  <c:v>103.20178607872184</c:v>
                </c:pt>
                <c:pt idx="604" formatCode="_(* #,##0.00_);_(* \(#,##0.00\);_(* &quot;-&quot;??_);_(@_)">
                  <c:v>103.20699969809617</c:v>
                </c:pt>
                <c:pt idx="605" formatCode="_(* #,##0.00_);_(* \(#,##0.00\);_(* &quot;-&quot;??_);_(@_)">
                  <c:v>103.2122133174705</c:v>
                </c:pt>
                <c:pt idx="606" formatCode="_(* #,##0.00_);_(* \(#,##0.00\);_(* &quot;-&quot;??_);_(@_)">
                  <c:v>103.21742693684486</c:v>
                </c:pt>
                <c:pt idx="607" formatCode="_(* #,##0.00_);_(* \(#,##0.00\);_(* &quot;-&quot;??_);_(@_)">
                  <c:v>103.24293737133785</c:v>
                </c:pt>
                <c:pt idx="608" formatCode="_(* #,##0.00_);_(* \(#,##0.00\);_(* &quot;-&quot;??_);_(@_)">
                  <c:v>103.23800258315283</c:v>
                </c:pt>
                <c:pt idx="609" formatCode="_(* #,##0.00_);_(* \(#,##0.00\);_(* &quot;-&quot;??_);_(@_)">
                  <c:v>103.24321620252717</c:v>
                </c:pt>
                <c:pt idx="610" formatCode="_(* #,##0.00_);_(* \(#,##0.00\);_(* &quot;-&quot;??_);_(@_)">
                  <c:v>103.24842982190152</c:v>
                </c:pt>
                <c:pt idx="611" formatCode="_(* #,##0.00_);_(* \(#,##0.00\);_(* &quot;-&quot;??_);_(@_)">
                  <c:v>103.25592325464173</c:v>
                </c:pt>
                <c:pt idx="612" formatCode="_(* #,##0.00_);_(* \(#,##0.00\);_(* &quot;-&quot;??_);_(@_)">
                  <c:v>103.28143368913474</c:v>
                </c:pt>
                <c:pt idx="613" formatCode="_(* #,##0.00_);_(* \(#,##0.00\);_(* &quot;-&quot;??_);_(@_)">
                  <c:v>103.26141570520542</c:v>
                </c:pt>
                <c:pt idx="614" formatCode="_(* #,##0.00_);_(* \(#,##0.00\);_(* &quot;-&quot;??_);_(@_)">
                  <c:v>103.27677773213908</c:v>
                </c:pt>
                <c:pt idx="615" formatCode="_(* #,##0.00_);_(* \(#,##0.00\);_(* &quot;-&quot;??_);_(@_)">
                  <c:v>103.2842711648793</c:v>
                </c:pt>
                <c:pt idx="616" formatCode="_(* #,##0.00_);_(* \(#,##0.00\);_(* &quot;-&quot;??_);_(@_)">
                  <c:v>103.28948478425363</c:v>
                </c:pt>
                <c:pt idx="617" formatCode="_(* #,##0.00_);_(* \(#,##0.00\);_(* &quot;-&quot;??_);_(@_)">
                  <c:v>103.31499521874665</c:v>
                </c:pt>
                <c:pt idx="618" formatCode="_(* #,##0.00_);_(* \(#,##0.00\);_(* &quot;-&quot;??_);_(@_)">
                  <c:v>103.31006043056166</c:v>
                </c:pt>
                <c:pt idx="619" formatCode="_(* #,##0.00_);_(* \(#,##0.00\);_(* &quot;-&quot;??_);_(@_)">
                  <c:v>103.31527404993601</c:v>
                </c:pt>
                <c:pt idx="620" formatCode="_(* #,##0.00_);_(* \(#,##0.00\);_(* &quot;-&quot;??_);_(@_)">
                  <c:v>103.32048766931035</c:v>
                </c:pt>
                <c:pt idx="621" formatCode="_(* #,##0.00_);_(* \(#,##0.00\);_(* &quot;-&quot;??_);_(@_)">
                  <c:v>103.32048766931035</c:v>
                </c:pt>
                <c:pt idx="622" formatCode="_(* #,##0.00_);_(* \(#,##0.00\);_(* &quot;-&quot;??_);_(@_)">
                  <c:v>103.35349153654356</c:v>
                </c:pt>
                <c:pt idx="623" formatCode="_(* #,##0.00_);_(* \(#,##0.00\);_(* &quot;-&quot;??_);_(@_)">
                  <c:v>103.34362196017355</c:v>
                </c:pt>
                <c:pt idx="624" formatCode="_(* #,##0.00_);_(* \(#,##0.00\);_(* &quot;-&quot;??_);_(@_)">
                  <c:v>103.34883557954788</c:v>
                </c:pt>
                <c:pt idx="625" formatCode="_(* #,##0.00_);_(* \(#,##0.00\);_(* &quot;-&quot;??_);_(@_)">
                  <c:v>103.35111539291377</c:v>
                </c:pt>
                <c:pt idx="626" formatCode="_(* #,##0.00_);_(* \(#,##0.00\);_(* &quot;-&quot;??_);_(@_)">
                  <c:v>103.35632901228809</c:v>
                </c:pt>
                <c:pt idx="627" formatCode="_(* #,##0.00_);_(* \(#,##0.00\);_(* &quot;-&quot;??_);_(@_)">
                  <c:v>103.3818394467811</c:v>
                </c:pt>
                <c:pt idx="628" formatCode="_(* #,##0.00_);_(* \(#,##0.00\);_(* &quot;-&quot;??_);_(@_)">
                  <c:v>103.3769046585961</c:v>
                </c:pt>
                <c:pt idx="629" formatCode="_(* #,##0.00_);_(* \(#,##0.00\);_(* &quot;-&quot;??_);_(@_)">
                  <c:v>103.38211827797043</c:v>
                </c:pt>
                <c:pt idx="630" formatCode="_(* #,##0.00_);_(* \(#,##0.00\);_(* &quot;-&quot;??_);_(@_)">
                  <c:v>103.38733189734477</c:v>
                </c:pt>
                <c:pt idx="631" formatCode="_(* #,##0.00_);_(* \(#,##0.00\);_(* &quot;-&quot;??_);_(@_)">
                  <c:v>103.39254551671911</c:v>
                </c:pt>
                <c:pt idx="632" formatCode="_(* #,##0.00_);_(* \(#,##0.00\);_(* &quot;-&quot;??_);_(@_)">
                  <c:v>103.41805595121212</c:v>
                </c:pt>
                <c:pt idx="633" formatCode="_(* #,##0.00_);_(* \(#,##0.00\);_(* &quot;-&quot;??_);_(@_)">
                  <c:v>103.41046618820799</c:v>
                </c:pt>
                <c:pt idx="634" formatCode="_(* #,##0.00_);_(* \(#,##0.00\);_(* &quot;-&quot;??_);_(@_)">
                  <c:v>103.41567980758235</c:v>
                </c:pt>
                <c:pt idx="635" formatCode="_(* #,##0.00_);_(* \(#,##0.00\);_(* &quot;-&quot;??_);_(@_)">
                  <c:v>103.42089342695667</c:v>
                </c:pt>
                <c:pt idx="636" formatCode="_(* #,##0.00_);_(* \(#,##0.00\);_(* &quot;-&quot;??_);_(@_)">
                  <c:v>103.42838685969689</c:v>
                </c:pt>
                <c:pt idx="637" formatCode="_(* #,##0.00_);_(* \(#,##0.00\);_(* &quot;-&quot;??_);_(@_)">
                  <c:v>103.4538972941899</c:v>
                </c:pt>
                <c:pt idx="638" formatCode="_(* #,##0.00_);_(* \(#,##0.00\);_(* &quot;-&quot;??_);_(@_)">
                  <c:v>103.44402771781989</c:v>
                </c:pt>
                <c:pt idx="639" formatCode="_(* #,##0.00_);_(* \(#,##0.00\);_(* &quot;-&quot;??_);_(@_)">
                  <c:v>103.45189631201333</c:v>
                </c:pt>
                <c:pt idx="640" formatCode="_(* #,##0.00_);_(* \(#,##0.00\);_(* &quot;-&quot;??_);_(@_)">
                  <c:v>103.45938974475355</c:v>
                </c:pt>
                <c:pt idx="641" formatCode="_(* #,##0.00_);_(* \(#,##0.00\);_(* &quot;-&quot;??_);_(@_)">
                  <c:v>103.45938974475355</c:v>
                </c:pt>
                <c:pt idx="642" formatCode="_(* #,##0.00_);_(* \(#,##0.00\);_(* &quot;-&quot;??_);_(@_)">
                  <c:v>103.4901137986209</c:v>
                </c:pt>
                <c:pt idx="643" formatCode="_(* #,##0.00_);_(* \(#,##0.00\);_(* &quot;-&quot;??_);_(@_)">
                  <c:v>103.48252403561678</c:v>
                </c:pt>
                <c:pt idx="644" formatCode="_(* #,##0.00_);_(* \(#,##0.00\);_(* &quot;-&quot;??_);_(@_)">
                  <c:v>103.48773765499111</c:v>
                </c:pt>
                <c:pt idx="645" formatCode="_(* #,##0.00_);_(* \(#,##0.00\);_(* &quot;-&quot;??_);_(@_)">
                  <c:v>103.48773765499111</c:v>
                </c:pt>
                <c:pt idx="646" formatCode="_(* #,##0.00_);_(* \(#,##0.00\);_(* &quot;-&quot;??_);_(@_)">
                  <c:v>103.48773765499111</c:v>
                </c:pt>
                <c:pt idx="647" formatCode="_(* #,##0.00_);_(* \(#,##0.00\);_(* &quot;-&quot;??_);_(@_)">
                  <c:v>103.52074152222433</c:v>
                </c:pt>
                <c:pt idx="648" formatCode="_(* #,##0.00_);_(* \(#,##0.00\);_(* &quot;-&quot;??_);_(@_)">
                  <c:v>103.51087194585433</c:v>
                </c:pt>
                <c:pt idx="649" formatCode="_(* #,##0.00_);_(* \(#,##0.00\);_(* &quot;-&quot;??_);_(@_)">
                  <c:v>103.51608556522866</c:v>
                </c:pt>
                <c:pt idx="650" formatCode="_(* #,##0.00_);_(* \(#,##0.00\);_(* &quot;-&quot;??_);_(@_)">
                  <c:v>103.52395415942213</c:v>
                </c:pt>
                <c:pt idx="651" formatCode="_(* #,##0.00_);_(* \(#,##0.00\);_(* &quot;-&quot;??_);_(@_)">
                  <c:v>103.53144759216232</c:v>
                </c:pt>
                <c:pt idx="652" formatCode="_(* #,##0.00_);_(* \(#,##0.00\);_(* &quot;-&quot;??_);_(@_)">
                  <c:v>103.56710643421468</c:v>
                </c:pt>
                <c:pt idx="653" formatCode="_(* #,##0.00_);_(* \(#,##0.00\);_(* &quot;-&quot;??_);_(@_)">
                  <c:v>103.55458188302555</c:v>
                </c:pt>
                <c:pt idx="654" formatCode="_(* #,##0.00_);_(* \(#,##0.00\);_(* &quot;-&quot;??_);_(@_)">
                  <c:v>103.55979550239989</c:v>
                </c:pt>
                <c:pt idx="655" formatCode="_(* #,##0.00_);_(* \(#,##0.00\);_(* &quot;-&quot;??_);_(@_)">
                  <c:v>103.56500912177424</c:v>
                </c:pt>
                <c:pt idx="656" formatCode="_(* #,##0.00_);_(* \(#,##0.00\);_(* &quot;-&quot;??_);_(@_)">
                  <c:v>103.59051955626725</c:v>
                </c:pt>
                <c:pt idx="657" formatCode="_(* #,##0.00_);_(* \(#,##0.00\);_(* &quot;-&quot;??_);_(@_)">
                  <c:v>103.58292979326313</c:v>
                </c:pt>
                <c:pt idx="658" formatCode="_(* #,##0.00_);_(* \(#,##0.00\);_(* &quot;-&quot;??_);_(@_)">
                  <c:v>103.58814341263746</c:v>
                </c:pt>
                <c:pt idx="659" formatCode="_(* #,##0.00_);_(* \(#,##0.00\);_(* &quot;-&quot;??_);_(@_)">
                  <c:v>103.59335703201182</c:v>
                </c:pt>
                <c:pt idx="660" formatCode="_(* #,##0.00_);_(* \(#,##0.00\);_(* &quot;-&quot;??_);_(@_)">
                  <c:v>103.59601200683095</c:v>
                </c:pt>
                <c:pt idx="661" formatCode="_(* #,##0.00_);_(* \(#,##0.00\);_(* &quot;-&quot;??_);_(@_)">
                  <c:v>103.62901587406417</c:v>
                </c:pt>
                <c:pt idx="662" formatCode="_(* #,##0.00_);_(* \(#,##0.00\);_(* &quot;-&quot;??_);_(@_)">
                  <c:v>103.61914629769416</c:v>
                </c:pt>
                <c:pt idx="663" formatCode="_(* #,##0.00_);_(* \(#,##0.00\);_(* &quot;-&quot;??_);_(@_)">
                  <c:v>103.62435991706849</c:v>
                </c:pt>
                <c:pt idx="664" formatCode="_(* #,##0.00_);_(* \(#,##0.00\);_(* &quot;-&quot;??_);_(@_)">
                  <c:v>103.62663973043438</c:v>
                </c:pt>
                <c:pt idx="665" formatCode="_(* #,##0.00_);_(* \(#,##0.00\);_(* &quot;-&quot;??_);_(@_)">
                  <c:v>103.63185334980869</c:v>
                </c:pt>
                <c:pt idx="666" formatCode="_(* #,##0.00_);_(* \(#,##0.00\);_(* &quot;-&quot;??_);_(@_)">
                  <c:v>103.65736378430172</c:v>
                </c:pt>
                <c:pt idx="667" formatCode="_(* #,##0.00_);_(* \(#,##0.00\);_(* &quot;-&quot;??_);_(@_)">
                  <c:v>103.64749420793171</c:v>
                </c:pt>
                <c:pt idx="668" formatCode="_(* #,##0.00_);_(* \(#,##0.00\);_(* &quot;-&quot;??_);_(@_)">
                  <c:v>103.65498764067192</c:v>
                </c:pt>
                <c:pt idx="669" formatCode="_(* #,##0.00_);_(* \(#,##0.00\);_(* &quot;-&quot;??_);_(@_)">
                  <c:v>103.66020126004625</c:v>
                </c:pt>
                <c:pt idx="670" formatCode="_(* #,##0.00_);_(* \(#,##0.00\);_(* &quot;-&quot;??_);_(@_)">
                  <c:v>103.66541487942058</c:v>
                </c:pt>
                <c:pt idx="671" formatCode="_(* #,##0.00_);_(* \(#,##0.00\);_(* &quot;-&quot;??_);_(@_)">
                  <c:v>103.69092531391357</c:v>
                </c:pt>
                <c:pt idx="672" formatCode="_(* #,##0.00_);_(* \(#,##0.00\);_(* &quot;-&quot;??_);_(@_)">
                  <c:v>103.68599052572858</c:v>
                </c:pt>
                <c:pt idx="673" formatCode="_(* #,##0.00_);_(* \(#,##0.00\);_(* &quot;-&quot;??_);_(@_)">
                  <c:v>103.69120414510292</c:v>
                </c:pt>
                <c:pt idx="674" formatCode="_(* #,##0.00_);_(* \(#,##0.00\);_(* &quot;-&quot;??_);_(@_)">
                  <c:v>103.69641776447726</c:v>
                </c:pt>
                <c:pt idx="675" formatCode="_(* #,##0.00_);_(* \(#,##0.00\);_(* &quot;-&quot;??_);_(@_)">
                  <c:v>103.70163138385161</c:v>
                </c:pt>
                <c:pt idx="676" formatCode="_(* #,##0.00_);_(* \(#,##0.00\);_(* &quot;-&quot;??_);_(@_)">
                  <c:v>103.72942163171048</c:v>
                </c:pt>
                <c:pt idx="677" formatCode="_(* #,##0.00_);_(* \(#,##0.00\);_(* &quot;-&quot;??_);_(@_)">
                  <c:v>103.71955205534047</c:v>
                </c:pt>
                <c:pt idx="678" formatCode="_(* #,##0.00_);_(* \(#,##0.00\);_(* &quot;-&quot;??_);_(@_)">
                  <c:v>103.7247656747148</c:v>
                </c:pt>
                <c:pt idx="679" formatCode="_(* #,##0.00_);_(* \(#,##0.00\);_(* &quot;-&quot;??_);_(@_)">
                  <c:v>103.75971766941923</c:v>
                </c:pt>
                <c:pt idx="680" formatCode="_(* #,##0.00_);_(* \(#,##0.00\);_(* &quot;-&quot;??_);_(@_)">
                  <c:v>103.76785786717551</c:v>
                </c:pt>
                <c:pt idx="681" formatCode="_(* #,##0.00_);_(* \(#,##0.00\);_(* &quot;-&quot;??_);_(@_)">
                  <c:v>103.15842715272774</c:v>
                </c:pt>
                <c:pt idx="682" formatCode="_(* #,##0.00_);_(* \(#,##0.00\);_(* &quot;-&quot;??_);_(@_)">
                  <c:v>103.14898777600081</c:v>
                </c:pt>
                <c:pt idx="683" formatCode="_(* #,##0.00_);_(* \(#,##0.00\);_(* &quot;-&quot;??_);_(@_)">
                  <c:v>103.15131790898111</c:v>
                </c:pt>
                <c:pt idx="684" formatCode="_(* #,##0.00_);_(* \(#,##0.00\);_(* &quot;-&quot;??_);_(@_)">
                  <c:v>103.15335715894152</c:v>
                </c:pt>
                <c:pt idx="685" formatCode="_(* #,##0.00_);_(* \(#,##0.00\);_(* &quot;-&quot;??_);_(@_)">
                  <c:v>103.17033010865424</c:v>
                </c:pt>
                <c:pt idx="686" formatCode="_(* #,##0.00_);_(* \(#,##0.00\);_(* &quot;-&quot;??_);_(@_)">
                  <c:v>103.1647169408231</c:v>
                </c:pt>
                <c:pt idx="687" formatCode="_(* #,##0.00_);_(* \(#,##0.00\);_(* &quot;-&quot;??_);_(@_)">
                  <c:v>103.1670470738034</c:v>
                </c:pt>
                <c:pt idx="688" formatCode="_(* #,##0.00_);_(* \(#,##0.00\);_(* &quot;-&quot;??_);_(@_)">
                  <c:v>103.16937720678368</c:v>
                </c:pt>
                <c:pt idx="689" formatCode="_(* #,##0.00_);_(* \(#,##0.00\);_(* &quot;-&quot;??_);_(@_)">
                  <c:v>103.17347500270193</c:v>
                </c:pt>
                <c:pt idx="690" formatCode="_(* #,##0.00_);_(* \(#,##0.00\);_(* &quot;-&quot;??_);_(@_)">
                  <c:v>103.18838940645685</c:v>
                </c:pt>
                <c:pt idx="691" formatCode="_(* #,##0.00_);_(* \(#,##0.00\);_(* &quot;-&quot;??_);_(@_)">
                  <c:v>103.18483478458353</c:v>
                </c:pt>
                <c:pt idx="692" formatCode="_(* #,##0.00_);_(* \(#,##0.00\);_(* &quot;-&quot;??_);_(@_)">
                  <c:v>103.20416520230779</c:v>
                </c:pt>
                <c:pt idx="693" formatCode="_(* #,##0.00_);_(* \(#,##0.00\);_(* &quot;-&quot;??_);_(@_)">
                  <c:v>103.20812839360778</c:v>
                </c:pt>
                <c:pt idx="694" formatCode="_(* #,##0.00_);_(* \(#,##0.00\);_(* &quot;-&quot;??_);_(@_)">
                  <c:v>103.2123717642713</c:v>
                </c:pt>
                <c:pt idx="695" formatCode="_(* #,##0.00_);_(* \(#,##0.00\);_(* &quot;-&quot;??_);_(@_)">
                  <c:v>103.23844711708448</c:v>
                </c:pt>
                <c:pt idx="696" formatCode="_(* #,##0.00_);_(* \(#,##0.00\);_(* &quot;-&quot;??_);_(@_)">
                  <c:v>103.22727374312524</c:v>
                </c:pt>
                <c:pt idx="697" formatCode="_(* #,##0.00_);_(* \(#,##0.00\);_(* &quot;-&quot;??_);_(@_)">
                  <c:v>103.22820675697962</c:v>
                </c:pt>
                <c:pt idx="698" formatCode="_(* #,##0.00_);_(* \(#,##0.00\);_(* &quot;-&quot;??_);_(@_)">
                  <c:v>103.23118960879304</c:v>
                </c:pt>
                <c:pt idx="699" formatCode="_(* #,##0.00_);_(* \(#,##0.00\);_(* &quot;-&quot;??_);_(@_)">
                  <c:v>103.2382160681391</c:v>
                </c:pt>
                <c:pt idx="700" formatCode="_(* #,##0.00_);_(* \(#,##0.00\);_(* &quot;-&quot;??_);_(@_)">
                  <c:v>103.2608896186042</c:v>
                </c:pt>
                <c:pt idx="701" formatCode="_(* #,##0.00_);_(* \(#,##0.00\);_(* &quot;-&quot;??_);_(@_)">
                  <c:v>103.25284936907182</c:v>
                </c:pt>
                <c:pt idx="702" formatCode="_(* #,##0.00_);_(* \(#,##0.00\);_(* &quot;-&quot;??_);_(@_)">
                  <c:v>103.25795286085346</c:v>
                </c:pt>
                <c:pt idx="703" formatCode="_(* #,##0.00_);_(* \(#,##0.00\);_(* &quot;-&quot;??_);_(@_)">
                  <c:v>103.30516563483236</c:v>
                </c:pt>
                <c:pt idx="704" formatCode="_(* #,##0.00_);_(* \(#,##0.00\);_(* &quot;-&quot;??_);_(@_)">
                  <c:v>103.28176682935177</c:v>
                </c:pt>
                <c:pt idx="705" formatCode="_(* #,##0.00_);_(* \(#,##0.00\);_(* &quot;-&quot;??_);_(@_)">
                  <c:v>103.28268607915396</c:v>
                </c:pt>
                <c:pt idx="706" formatCode="_(* #,##0.00_);_(* \(#,##0.00\);_(* &quot;-&quot;??_);_(@_)">
                  <c:v>103.28642709531235</c:v>
                </c:pt>
                <c:pt idx="707" formatCode="_(* #,##0.00_);_(* \(#,##0.00\);_(* &quot;-&quot;??_);_(@_)">
                  <c:v>103.28747790579477</c:v>
                </c:pt>
                <c:pt idx="708" formatCode="_(* #,##0.00_);_(* \(#,##0.00\);_(* &quot;-&quot;??_);_(@_)">
                  <c:v>103.31690750248086</c:v>
                </c:pt>
                <c:pt idx="709" formatCode="_(* #,##0.00_);_(* \(#,##0.00\);_(* &quot;-&quot;??_);_(@_)">
                  <c:v>103.30386852899234</c:v>
                </c:pt>
                <c:pt idx="710" formatCode="_(* #,##0.00_);_(* \(#,##0.00\);_(* &quot;-&quot;??_);_(@_)">
                  <c:v>103.31024659088608</c:v>
                </c:pt>
                <c:pt idx="711" formatCode="_(* #,##0.00_);_(* \(#,##0.00\);_(* &quot;-&quot;??_);_(@_)">
                  <c:v>103.31231646309121</c:v>
                </c:pt>
                <c:pt idx="712" formatCode="_(* #,##0.00_);_(* \(#,##0.00\);_(* &quot;-&quot;??_);_(@_)">
                  <c:v>103.31490132977123</c:v>
                </c:pt>
                <c:pt idx="713" formatCode="_(* #,##0.00_);_(* \(#,##0.00\);_(* &quot;-&quot;??_);_(@_)">
                  <c:v>103.34333488498172</c:v>
                </c:pt>
                <c:pt idx="714" formatCode="_(* #,##0.00_);_(* \(#,##0.00\);_(* &quot;-&quot;??_);_(@_)">
                  <c:v>103.33120600167958</c:v>
                </c:pt>
                <c:pt idx="715" formatCode="_(* #,##0.00_);_(* \(#,##0.00\);_(* &quot;-&quot;??_);_(@_)">
                  <c:v>103.33411489902092</c:v>
                </c:pt>
                <c:pt idx="716" formatCode="_(* #,##0.00_);_(* \(#,##0.00\);_(* &quot;-&quot;??_);_(@_)">
                  <c:v>103.33961154591276</c:v>
                </c:pt>
                <c:pt idx="717" formatCode="_(* #,##0.00_);_(* \(#,##0.00\);_(* &quot;-&quot;??_);_(@_)">
                  <c:v>103.34416688234069</c:v>
                </c:pt>
                <c:pt idx="718" formatCode="_(* #,##0.00_);_(* \(#,##0.00\);_(* &quot;-&quot;??_);_(@_)">
                  <c:v>103.37066473238224</c:v>
                </c:pt>
                <c:pt idx="719" formatCode="_(* #,##0.00_);_(* \(#,##0.00\);_(* &quot;-&quot;??_);_(@_)">
                  <c:v>103.35757443105571</c:v>
                </c:pt>
                <c:pt idx="720" formatCode="_(* #,##0.00_);_(* \(#,##0.00\);_(* &quot;-&quot;??_);_(@_)">
                  <c:v>103.35950593575505</c:v>
                </c:pt>
                <c:pt idx="721" formatCode="_(* #,##0.00_);_(* \(#,##0.00\);_(* &quot;-&quot;??_);_(@_)">
                  <c:v>103.3644769057226</c:v>
                </c:pt>
                <c:pt idx="722" formatCode="_(* #,##0.00_);_(* \(#,##0.00\);_(* &quot;-&quot;??_);_(@_)">
                  <c:v>103.36948371732073</c:v>
                </c:pt>
                <c:pt idx="723" formatCode="_(* #,##0.00_);_(* \(#,##0.00\);_(* &quot;-&quot;??_);_(@_)">
                  <c:v>103.39419290938974</c:v>
                </c:pt>
                <c:pt idx="724" formatCode="_(* #,##0.00_);_(* \(#,##0.00\);_(* &quot;-&quot;??_);_(@_)">
                  <c:v>103.38427393531897</c:v>
                </c:pt>
                <c:pt idx="725" formatCode="_(* #,##0.00_);_(* \(#,##0.00\);_(* &quot;-&quot;??_);_(@_)">
                  <c:v>103.38806841546699</c:v>
                </c:pt>
                <c:pt idx="726" formatCode="_(* #,##0.00_);_(* \(#,##0.00\);_(* &quot;-&quot;??_);_(@_)">
                  <c:v>103.38929123236909</c:v>
                </c:pt>
                <c:pt idx="727" formatCode="_(* #,##0.00_);_(* \(#,##0.00\);_(* &quot;-&quot;??_);_(@_)">
                  <c:v>103.39500857043194</c:v>
                </c:pt>
                <c:pt idx="728" formatCode="_(* #,##0.00_);_(* \(#,##0.00\);_(* &quot;-&quot;??_);_(@_)">
                  <c:v>103.4209551730884</c:v>
                </c:pt>
                <c:pt idx="729" formatCode="_(* #,##0.00_);_(* \(#,##0.00\);_(* &quot;-&quot;??_);_(@_)">
                  <c:v>103.40469341608869</c:v>
                </c:pt>
                <c:pt idx="730" formatCode="_(* #,##0.00_);_(* \(#,##0.00\);_(* &quot;-&quot;??_);_(@_)">
                  <c:v>103.41302239154737</c:v>
                </c:pt>
                <c:pt idx="731" formatCode="_(* #,##0.00_);_(* \(#,##0.00\);_(* &quot;-&quot;??_);_(@_)">
                  <c:v>103.41749387980556</c:v>
                </c:pt>
                <c:pt idx="732" formatCode="_(* #,##0.00_);_(* \(#,##0.00\);_(* &quot;-&quot;??_);_(@_)">
                  <c:v>103.41793584086506</c:v>
                </c:pt>
                <c:pt idx="733" formatCode="_(* #,##0.00_);_(* \(#,##0.00\);_(* &quot;-&quot;??_);_(@_)">
                  <c:v>103.44510800762595</c:v>
                </c:pt>
                <c:pt idx="734" formatCode="_(* #,##0.00_);_(* \(#,##0.00\);_(* &quot;-&quot;??_);_(@_)">
                  <c:v>104.11826469806648</c:v>
                </c:pt>
                <c:pt idx="735" formatCode="_(* #,##0.00_);_(* \(#,##0.00\);_(* &quot;-&quot;??_);_(@_)">
                  <c:v>104.13016932135899</c:v>
                </c:pt>
                <c:pt idx="736" formatCode="_(* #,##0.00_);_(* \(#,##0.00\);_(* &quot;-&quot;??_);_(@_)">
                  <c:v>104.13944084847928</c:v>
                </c:pt>
                <c:pt idx="737" formatCode="_(* #,##0.00_);_(* \(#,##0.00\);_(* &quot;-&quot;??_);_(@_)">
                  <c:v>104.14575898375489</c:v>
                </c:pt>
                <c:pt idx="738" formatCode="_(* #,##0.00_);_(* \(#,##0.00\);_(* &quot;-&quot;??_);_(@_)">
                  <c:v>104.18101448632025</c:v>
                </c:pt>
                <c:pt idx="739" formatCode="_(* #,##0.00_);_(* \(#,##0.00\);_(* &quot;-&quot;??_);_(@_)">
                  <c:v>104.18385169526265</c:v>
                </c:pt>
                <c:pt idx="740" formatCode="_(* #,##0.00_);_(* \(#,##0.00\);_(* &quot;-&quot;??_);_(@_)">
                  <c:v>104.19022423008096</c:v>
                </c:pt>
                <c:pt idx="741" formatCode="_(* #,##0.00_);_(* \(#,##0.00\);_(* &quot;-&quot;??_);_(@_)">
                  <c:v>104.19864405864494</c:v>
                </c:pt>
                <c:pt idx="742" formatCode="_(* #,##0.00_);_(* \(#,##0.00\);_(* &quot;-&quot;??_);_(@_)">
                  <c:v>104.20708639163323</c:v>
                </c:pt>
                <c:pt idx="743" formatCode="_(* #,##0.00_);_(* \(#,##0.00\);_(* &quot;-&quot;??_);_(@_)">
                  <c:v>104.23929024264183</c:v>
                </c:pt>
                <c:pt idx="744" formatCode="_(* #,##0.00_);_(* \(#,##0.00\);_(* &quot;-&quot;??_);_(@_)">
                  <c:v>104.24306615764047</c:v>
                </c:pt>
                <c:pt idx="745" formatCode="_(* #,##0.00_);_(* \(#,##0.00\);_(* &quot;-&quot;??_);_(@_)">
                  <c:v>104.25149723841662</c:v>
                </c:pt>
                <c:pt idx="746" formatCode="_(* #,##0.00_);_(* \(#,##0.00\);_(* &quot;-&quot;??_);_(@_)">
                  <c:v>104.26060566405985</c:v>
                </c:pt>
                <c:pt idx="747" formatCode="_(* #,##0.00_);_(* \(#,##0.00\);_(* &quot;-&quot;??_);_(@_)">
                  <c:v>104.27034325584907</c:v>
                </c:pt>
                <c:pt idx="748" formatCode="_(* #,##0.00_);_(* \(#,##0.00\);_(* &quot;-&quot;??_);_(@_)">
                  <c:v>104.29944341107588</c:v>
                </c:pt>
                <c:pt idx="749" formatCode="_(* #,##0.00_);_(* \(#,##0.00\);_(* &quot;-&quot;??_);_(@_)">
                  <c:v>104.30244468701157</c:v>
                </c:pt>
                <c:pt idx="750" formatCode="_(* #,##0.00_);_(* \(#,##0.00\);_(* &quot;-&quot;??_);_(@_)">
                  <c:v>104.31332804816449</c:v>
                </c:pt>
                <c:pt idx="751" formatCode="_(* #,##0.00_);_(* \(#,##0.00\);_(* &quot;-&quot;??_);_(@_)">
                  <c:v>104.32309290192707</c:v>
                </c:pt>
                <c:pt idx="752" formatCode="_(* #,##0.00_);_(* \(#,##0.00\);_(* &quot;-&quot;??_);_(@_)">
                  <c:v>104.3321106379328</c:v>
                </c:pt>
                <c:pt idx="753" formatCode="_(* #,##0.00_);_(* \(#,##0.00\);_(* &quot;-&quot;??_);_(@_)">
                  <c:v>104.36533845614437</c:v>
                </c:pt>
                <c:pt idx="754" formatCode="_(* #,##0.00_);_(* \(#,##0.00\);_(* &quot;-&quot;??_);_(@_)">
                  <c:v>104.36673593030253</c:v>
                </c:pt>
                <c:pt idx="755" formatCode="_(* #,##0.00_);_(* \(#,##0.00\);_(* &quot;-&quot;??_);_(@_)">
                  <c:v>104.37559006167274</c:v>
                </c:pt>
                <c:pt idx="756" formatCode="_(* #,##0.00_);_(* \(#,##0.00\);_(* &quot;-&quot;??_);_(@_)">
                  <c:v>104.38444561530862</c:v>
                </c:pt>
                <c:pt idx="757" formatCode="_(* #,##0.00_);_(* \(#,##0.00\);_(* &quot;-&quot;??_);_(@_)">
                  <c:v>104.39330259049274</c:v>
                </c:pt>
                <c:pt idx="758" formatCode="_(* #,##0.00_);_(* \(#,##0.00\);_(* &quot;-&quot;??_);_(@_)">
                  <c:v>104.42619253677832</c:v>
                </c:pt>
                <c:pt idx="759" formatCode="_(* #,##0.00_);_(* \(#,##0.00\);_(* &quot;-&quot;??_);_(@_)">
                  <c:v>104.42981675047871</c:v>
                </c:pt>
                <c:pt idx="760" formatCode="_(* #,##0.00_);_(* \(#,##0.00\);_(* &quot;-&quot;??_);_(@_)">
                  <c:v>104.43862969916952</c:v>
                </c:pt>
                <c:pt idx="761" formatCode="_(* #,##0.00_);_(* \(#,##0.00\);_(* &quot;-&quot;??_);_(@_)">
                  <c:v>104.44744406453212</c:v>
                </c:pt>
                <c:pt idx="762" formatCode="_(* #,##0.00_);_(* \(#,##0.00\);_(* &quot;-&quot;??_);_(@_)">
                  <c:v>104.45628547770762</c:v>
                </c:pt>
                <c:pt idx="763" formatCode="_(* #,##0.00_);_(* \(#,##0.00\);_(* &quot;-&quot;??_);_(@_)">
                  <c:v>104.48807822758033</c:v>
                </c:pt>
                <c:pt idx="764" formatCode="_(* #,##0.00_);_(* \(#,##0.00\);_(* &quot;-&quot;??_);_(@_)">
                  <c:v>104.4917636325589</c:v>
                </c:pt>
                <c:pt idx="765" formatCode="_(* #,##0.00_);_(* \(#,##0.00\);_(* &quot;-&quot;??_);_(@_)">
                  <c:v>104.50066345289504</c:v>
                </c:pt>
                <c:pt idx="766" formatCode="_(* #,##0.00_);_(* \(#,##0.00\);_(* &quot;-&quot;??_);_(@_)">
                  <c:v>104.50956470208557</c:v>
                </c:pt>
                <c:pt idx="767" formatCode="_(* #,##0.00_);_(* \(#,##0.00\);_(* &quot;-&quot;??_);_(@_)">
                  <c:v>104.51849304652809</c:v>
                </c:pt>
                <c:pt idx="768" formatCode="_(* #,##0.00_);_(* \(#,##0.00\);_(* &quot;-&quot;??_);_(@_)">
                  <c:v>104.55046971725075</c:v>
                </c:pt>
                <c:pt idx="769" formatCode="_(* #,##0.00_);_(* \(#,##0.00\);_(* &quot;-&quot;??_);_(@_)">
                  <c:v>104.55421647567906</c:v>
                </c:pt>
                <c:pt idx="770" formatCode="_(* #,##0.00_);_(* \(#,##0.00\);_(* &quot;-&quot;??_);_(@_)">
                  <c:v>104.56312632804882</c:v>
                </c:pt>
                <c:pt idx="771" formatCode="_(* #,##0.00_);_(* \(#,##0.00\);_(* &quot;-&quot;??_);_(@_)">
                  <c:v>104.57203760961926</c:v>
                </c:pt>
                <c:pt idx="772" formatCode="_(* #,##0.00_);_(* \(#,##0.00\);_(* &quot;-&quot;??_);_(@_)">
                  <c:v>104.58092464186555</c:v>
                </c:pt>
                <c:pt idx="773" formatCode="_(* #,##0.00_);_(* \(#,##0.00\);_(* &quot;-&quot;??_);_(@_)">
                  <c:v>104.61270027821871</c:v>
                </c:pt>
                <c:pt idx="774" formatCode="_(* #,##0.00_);_(* \(#,##0.00\);_(* &quot;-&quot;??_);_(@_)">
                  <c:v>104.61635427646586</c:v>
                </c:pt>
                <c:pt idx="775" formatCode="_(* #,##0.00_);_(* \(#,##0.00\);_(* &quot;-&quot;??_);_(@_)">
                  <c:v>104.62522272088297</c:v>
                </c:pt>
                <c:pt idx="776" formatCode="_(* #,##0.00_);_(* \(#,##0.00\);_(* &quot;-&quot;??_);_(@_)">
                  <c:v>104.63401549851253</c:v>
                </c:pt>
                <c:pt idx="777" formatCode="_(* #,##0.00_);_(* \(#,##0.00\);_(* &quot;-&quot;??_);_(@_)">
                  <c:v>104.64286106543992</c:v>
                </c:pt>
                <c:pt idx="778" formatCode="_(* #,##0.00_);_(* \(#,##0.00\);_(* &quot;-&quot;??_);_(@_)">
                  <c:v>104.67458934759209</c:v>
                </c:pt>
                <c:pt idx="779" formatCode="_(* #,##0.00_);_(* \(#,##0.00\);_(* &quot;-&quot;??_);_(@_)">
                  <c:v>104.67825323473275</c:v>
                </c:pt>
                <c:pt idx="780" formatCode="_(* #,##0.00_);_(* \(#,##0.00\);_(* &quot;-&quot;??_);_(@_)">
                  <c:v>102.81184718073312</c:v>
                </c:pt>
                <c:pt idx="781" formatCode="_(* #,##0.00_);_(* \(#,##0.00\);_(* &quot;-&quot;??_);_(@_)">
                  <c:v>102.82132623452635</c:v>
                </c:pt>
                <c:pt idx="782" formatCode="_(* #,##0.00_);_(* \(#,##0.00\);_(* &quot;-&quot;??_);_(@_)">
                  <c:v>102.83080871213353</c:v>
                </c:pt>
                <c:pt idx="783" formatCode="_(* #,##0.00_);_(* \(#,##0.00\);_(* &quot;-&quot;??_);_(@_)">
                  <c:v>102.8627285258828</c:v>
                </c:pt>
                <c:pt idx="784" formatCode="_(* #,##0.00_);_(* \(#,##0.00\);_(* &quot;-&quot;??_);_(@_)">
                  <c:v>102.86871799798219</c:v>
                </c:pt>
                <c:pt idx="785" formatCode="_(* #,##0.00_);_(* \(#,##0.00\);_(* &quot;-&quot;??_);_(@_)">
                  <c:v>102.87824278283111</c:v>
                </c:pt>
                <c:pt idx="786" formatCode="_(* #,##0.00_);_(* \(#,##0.00\);_(* &quot;-&quot;??_);_(@_)">
                  <c:v>102.8877456394562</c:v>
                </c:pt>
                <c:pt idx="787" formatCode="_(* #,##0.00_);_(* \(#,##0.00\);_(* &quot;-&quot;??_);_(@_)">
                  <c:v>102.89725185767517</c:v>
                </c:pt>
                <c:pt idx="788" formatCode="_(* #,##0.00_);_(* \(#,##0.00\);_(* &quot;-&quot;??_);_(@_)">
                  <c:v>102.9292906944671</c:v>
                </c:pt>
                <c:pt idx="789" formatCode="_(* #,##0.00_);_(* \(#,##0.00\);_(* &quot;-&quot;??_);_(@_)">
                  <c:v>102.93530598637672</c:v>
                </c:pt>
                <c:pt idx="790" formatCode="_(* #,##0.00_);_(* \(#,##0.00\);_(* &quot;-&quot;??_);_(@_)">
                  <c:v>102.94480354950835</c:v>
                </c:pt>
                <c:pt idx="791" formatCode="_(* #,##0.00_);_(* \(#,##0.00\);_(* &quot;-&quot;??_);_(@_)">
                  <c:v>102.95430440952845</c:v>
                </c:pt>
                <c:pt idx="792" formatCode="_(* #,##0.00_);_(* \(#,##0.00\);_(* &quot;-&quot;??_);_(@_)">
                  <c:v>102.96380855746861</c:v>
                </c:pt>
                <c:pt idx="793" formatCode="_(* #,##0.00_);_(* \(#,##0.00\);_(* &quot;-&quot;??_);_(@_)">
                  <c:v>102.99589006948938</c:v>
                </c:pt>
                <c:pt idx="794" formatCode="_(* #,##0.00_);_(* \(#,##0.00\);_(* &quot;-&quot;??_);_(@_)">
                  <c:v>103.00175233600098</c:v>
                </c:pt>
                <c:pt idx="795" formatCode="_(* #,##0.00_);_(* \(#,##0.00\);_(* &quot;-&quot;??_);_(@_)">
                  <c:v>103.01117139383548</c:v>
                </c:pt>
                <c:pt idx="796" formatCode="_(* #,##0.00_);_(* \(#,##0.00\);_(* &quot;-&quot;??_);_(@_)">
                  <c:v>103.02056830852213</c:v>
                </c:pt>
                <c:pt idx="797" formatCode="_(* #,##0.00_);_(* \(#,##0.00\);_(* &quot;-&quot;??_);_(@_)">
                  <c:v>103.02991771348802</c:v>
                </c:pt>
                <c:pt idx="798" formatCode="_(* #,##0.00_);_(* \(#,##0.00\);_(* &quot;-&quot;??_);_(@_)">
                  <c:v>103.06135659482779</c:v>
                </c:pt>
                <c:pt idx="799" formatCode="_(* #,##0.00_);_(* \(#,##0.00\);_(* &quot;-&quot;??_);_(@_)">
                  <c:v>103.06721614727665</c:v>
                </c:pt>
                <c:pt idx="800" formatCode="_(* #,##0.00_);_(* \(#,##0.00\);_(* &quot;-&quot;??_);_(@_)">
                  <c:v>103.07653058576702</c:v>
                </c:pt>
                <c:pt idx="801" formatCode="_(* #,##0.00_);_(* \(#,##0.00\);_(* &quot;-&quot;??_);_(@_)">
                  <c:v>103.08584814082187</c:v>
                </c:pt>
                <c:pt idx="802" formatCode="_(* #,##0.00_);_(* \(#,##0.00\);_(* &quot;-&quot;??_);_(@_)">
                  <c:v>103.09516881353007</c:v>
                </c:pt>
                <c:pt idx="803" formatCode="_(* #,##0.00_);_(* \(#,##0.00\);_(* &quot;-&quot;??_);_(@_)">
                  <c:v>103.12657220935475</c:v>
                </c:pt>
                <c:pt idx="804" formatCode="_(* #,##0.00_);_(* \(#,##0.00\);_(* &quot;-&quot;??_);_(@_)">
                  <c:v>103.13245304262075</c:v>
                </c:pt>
                <c:pt idx="805" formatCode="_(* #,##0.00_);_(* \(#,##0.00\);_(* &quot;-&quot;??_);_(@_)">
                  <c:v>103.14168757107555</c:v>
                </c:pt>
                <c:pt idx="806" formatCode="_(* #,##0.00_);_(* \(#,##0.00\);_(* &quot;-&quot;??_);_(@_)">
                  <c:v>103.15100132314814</c:v>
                </c:pt>
                <c:pt idx="807" formatCode="_(* #,##0.00_);_(* \(#,##0.00\);_(* &quot;-&quot;??_);_(@_)">
                  <c:v>103.19318215809335</c:v>
                </c:pt>
                <c:pt idx="808" formatCode="_(* #,##0.00_);_(* \(#,##0.00\);_(* &quot;-&quot;??_);_(@_)">
                  <c:v>103.19727741348881</c:v>
                </c:pt>
                <c:pt idx="809" formatCode="_(* #,##0.00_);_(* \(#,##0.00\);_(* &quot;-&quot;??_);_(@_)">
                  <c:v>103.20648222927122</c:v>
                </c:pt>
                <c:pt idx="810" formatCode="_(* #,##0.00_);_(* \(#,##0.00\);_(* &quot;-&quot;??_);_(@_)">
                  <c:v>103.2158170946402</c:v>
                </c:pt>
                <c:pt idx="811" formatCode="_(* #,##0.00_);_(* \(#,##0.00\);_(* &quot;-&quot;??_);_(@_)">
                  <c:v>103.22535830004915</c:v>
                </c:pt>
                <c:pt idx="812" formatCode="_(* #,##0.00_);_(* \(#,##0.00\);_(* &quot;-&quot;??_);_(@_)">
                  <c:v>103.25813794715957</c:v>
                </c:pt>
                <c:pt idx="813" formatCode="_(* #,##0.00_);_(* \(#,##0.00\);_(* &quot;-&quot;??_);_(@_)">
                  <c:v>103.26456630221159</c:v>
                </c:pt>
                <c:pt idx="814" formatCode="_(* #,##0.00_);_(* \(#,##0.00\);_(* &quot;-&quot;??_);_(@_)">
                  <c:v>103.27422446231576</c:v>
                </c:pt>
                <c:pt idx="815" formatCode="_(* #,##0.00_);_(* \(#,##0.00\);_(* &quot;-&quot;??_);_(@_)">
                  <c:v>103.28368214958006</c:v>
                </c:pt>
                <c:pt idx="816" formatCode="_(* #,##0.00_);_(* \(#,##0.00\);_(* &quot;-&quot;??_);_(@_)">
                  <c:v>103.29309191860384</c:v>
                </c:pt>
                <c:pt idx="817" formatCode="_(* #,##0.00_);_(* \(#,##0.00\);_(* &quot;-&quot;??_);_(@_)">
                  <c:v>103.32469159682083</c:v>
                </c:pt>
                <c:pt idx="818" formatCode="_(* #,##0.00_);_(* \(#,##0.00\);_(* &quot;-&quot;??_);_(@_)">
                  <c:v>103.3308581466363</c:v>
                </c:pt>
                <c:pt idx="819" formatCode="_(* #,##0.00_);_(* \(#,##0.00\);_(* &quot;-&quot;??_);_(@_)">
                  <c:v>103.34033349765093</c:v>
                </c:pt>
                <c:pt idx="820" formatCode="_(* #,##0.00_);_(* \(#,##0.00\);_(* &quot;-&quot;??_);_(@_)">
                  <c:v>103.3498881417058</c:v>
                </c:pt>
                <c:pt idx="821" formatCode="_(* #,##0.00_);_(* \(#,##0.00\);_(* &quot;-&quot;??_);_(@_)">
                  <c:v>103.35942025632252</c:v>
                </c:pt>
                <c:pt idx="822" formatCode="_(* #,##0.00_);_(* \(#,##0.00\);_(* &quot;-&quot;??_);_(@_)">
                  <c:v>103.39128849997815</c:v>
                </c:pt>
                <c:pt idx="823" formatCode="_(* #,##0.00_);_(* \(#,##0.00\);_(* &quot;-&quot;??_);_(@_)">
                  <c:v>103.39742091516892</c:v>
                </c:pt>
                <c:pt idx="824" formatCode="_(* #,##0.00_);_(* \(#,##0.00\);_(* &quot;-&quot;??_);_(@_)">
                  <c:v>103.4068656308644</c:v>
                </c:pt>
                <c:pt idx="825" formatCode="_(* #,##0.00_);_(* \(#,##0.00\);_(* &quot;-&quot;??_);_(@_)">
                  <c:v>103.41633868983122</c:v>
                </c:pt>
                <c:pt idx="826" formatCode="_(* #,##0.00_);_(* \(#,##0.00\);_(* &quot;-&quot;??_);_(@_)">
                  <c:v>103.42578912242621</c:v>
                </c:pt>
                <c:pt idx="827" formatCode="_(* #,##0.00_);_(* \(#,##0.00\);_(* &quot;-&quot;??_);_(@_)">
                  <c:v>103.45746718315101</c:v>
                </c:pt>
                <c:pt idx="828" formatCode="_(* #,##0.00_);_(* \(#,##0.00\);_(* &quot;-&quot;??_);_(@_)">
                  <c:v>103.46361523734129</c:v>
                </c:pt>
                <c:pt idx="829" formatCode="_(* #,##0.00_);_(* \(#,##0.00\);_(* &quot;-&quot;??_);_(@_)">
                  <c:v>103.47302884525489</c:v>
                </c:pt>
                <c:pt idx="830" formatCode="_(* #,##0.00_);_(* \(#,##0.00\);_(* &quot;-&quot;??_);_(@_)">
                  <c:v>103.48241974951794</c:v>
                </c:pt>
                <c:pt idx="831" formatCode="_(* #,##0.00_);_(* \(#,##0.00\);_(* &quot;-&quot;??_);_(@_)">
                  <c:v>103.4918134468078</c:v>
                </c:pt>
                <c:pt idx="832" formatCode="_(* #,##0.00_);_(* \(#,##0.00\);_(* &quot;-&quot;??_);_(@_)">
                  <c:v>103.52322392004758</c:v>
                </c:pt>
                <c:pt idx="833" formatCode="_(* #,##0.00_);_(* \(#,##0.00\);_(* &quot;-&quot;??_);_(@_)">
                  <c:v>103.52943755066208</c:v>
                </c:pt>
                <c:pt idx="834" formatCode="_(* #,##0.00_);_(* \(#,##0.00\);_(* &quot;-&quot;??_);_(@_)">
                  <c:v>103.5389982344069</c:v>
                </c:pt>
                <c:pt idx="835" formatCode="_(* #,##0.00_);_(* \(#,##0.00\);_(* &quot;-&quot;??_);_(@_)">
                  <c:v>103.54861274641142</c:v>
                </c:pt>
                <c:pt idx="836" formatCode="_(* #,##0.00_);_(* \(#,##0.00\);_(* &quot;-&quot;??_);_(@_)">
                  <c:v>103.55823005880734</c:v>
                </c:pt>
                <c:pt idx="837" formatCode="_(* #,##0.00_);_(* \(#,##0.00\);_(* &quot;-&quot;??_);_(@_)">
                  <c:v>103.59013813780082</c:v>
                </c:pt>
                <c:pt idx="838" formatCode="_(* #,##0.00_);_(* \(#,##0.00\);_(* &quot;-&quot;??_);_(@_)">
                  <c:v>103.59636549534952</c:v>
                </c:pt>
                <c:pt idx="839" formatCode="_(* #,##0.00_);_(* \(#,##0.00\);_(* &quot;-&quot;??_);_(@_)">
                  <c:v>103.61736316831829</c:v>
                </c:pt>
                <c:pt idx="840" formatCode="_(* #,##0.00_);_(* \(#,##0.00\);_(* &quot;-&quot;??_);_(@_)">
                  <c:v>103.62534247456148</c:v>
                </c:pt>
                <c:pt idx="841" formatCode="_(* #,##0.00_);_(* \(#,##0.00\);_(* &quot;-&quot;??_);_(@_)">
                  <c:v>103.65744223733356</c:v>
                </c:pt>
                <c:pt idx="842" formatCode="_(* #,##0.00_);_(* \(#,##0.00\);_(* &quot;-&quot;??_);_(@_)">
                  <c:v>103.66378464717423</c:v>
                </c:pt>
                <c:pt idx="843" formatCode="_(* #,##0.00_);_(* \(#,##0.00\);_(* &quot;-&quot;??_);_(@_)">
                  <c:v>103.67340941502452</c:v>
                </c:pt>
                <c:pt idx="844" formatCode="_(* #,##0.00_);_(* \(#,##0.00\);_(* &quot;-&quot;??_);_(@_)">
                  <c:v>103.68301133412068</c:v>
                </c:pt>
                <c:pt idx="845" formatCode="_(* #,##0.00_);_(* \(#,##0.00\);_(* &quot;-&quot;??_);_(@_)">
                  <c:v>103.69256480710294</c:v>
                </c:pt>
                <c:pt idx="846" formatCode="_(* #,##0.00_);_(* \(#,##0.00\);_(* &quot;-&quot;??_);_(@_)">
                  <c:v>102.68965303290231</c:v>
                </c:pt>
                <c:pt idx="847" formatCode="_(* #,##0.00_);_(* \(#,##0.00\);_(* &quot;-&quot;??_);_(@_)">
                  <c:v>102.69672040723063</c:v>
                </c:pt>
                <c:pt idx="848" formatCode="_(* #,##0.00_);_(* \(#,##0.00\);_(* &quot;-&quot;??_);_(@_)">
                  <c:v>102.70566121619473</c:v>
                </c:pt>
                <c:pt idx="849" formatCode="_(* #,##0.00_);_(* \(#,##0.00\);_(* &quot;-&quot;??_);_(@_)">
                  <c:v>102.71460498377792</c:v>
                </c:pt>
                <c:pt idx="850" formatCode="_(* #,##0.00_);_(* \(#,##0.00\);_(* &quot;-&quot;??_);_(@_)">
                  <c:v>102.72357432213819</c:v>
                </c:pt>
                <c:pt idx="851" formatCode="_(* #,##0.00_);_(* \(#,##0.00\);_(* &quot;-&quot;??_);_(@_)">
                  <c:v>102.76263603288038</c:v>
                </c:pt>
                <c:pt idx="852" formatCode="_(* #,##0.00_);_(* \(#,##0.00\);_(* &quot;-&quot;??_);_(@_)">
                  <c:v>102.76884252393867</c:v>
                </c:pt>
                <c:pt idx="853" formatCode="_(* #,##0.00_);_(* \(#,##0.00\);_(* &quot;-&quot;??_);_(@_)">
                  <c:v>102.77787477378541</c:v>
                </c:pt>
                <c:pt idx="854" formatCode="_(* #,##0.00_);_(* \(#,##0.00\);_(* &quot;-&quot;??_);_(@_)">
                  <c:v>102.78693258193886</c:v>
                </c:pt>
                <c:pt idx="855" formatCode="_(* #,##0.00_);_(* \(#,##0.00\);_(* &quot;-&quot;??_);_(@_)">
                  <c:v>102.8160324008833</c:v>
                </c:pt>
                <c:pt idx="856" formatCode="_(* #,##0.00_);_(* \(#,##0.00\);_(* &quot;-&quot;??_);_(@_)">
                  <c:v>102.82330251404095</c:v>
                </c:pt>
                <c:pt idx="857" formatCode="_(* #,##0.00_);_(* \(#,##0.00\);_(* &quot;-&quot;??_);_(@_)">
                  <c:v>102.83242017597898</c:v>
                </c:pt>
                <c:pt idx="858" formatCode="_(* #,##0.00_);_(* \(#,##0.00\);_(* &quot;-&quot;??_);_(@_)">
                  <c:v>102.84167667842725</c:v>
                </c:pt>
                <c:pt idx="859" formatCode="_(* #,##0.00_);_(* \(#,##0.00\);_(* &quot;-&quot;??_);_(@_)">
                  <c:v>102.85114004219082</c:v>
                </c:pt>
                <c:pt idx="860" formatCode="_(* #,##0.00_);_(* \(#,##0.00\);_(* &quot;-&quot;??_);_(@_)">
                  <c:v>102.88041353990283</c:v>
                </c:pt>
                <c:pt idx="861" formatCode="_(* #,##0.00_);_(* \(#,##0.00\);_(* &quot;-&quot;??_);_(@_)">
                  <c:v>102.88774982298141</c:v>
                </c:pt>
                <c:pt idx="862" formatCode="_(* #,##0.00_);_(* \(#,##0.00\);_(* &quot;-&quot;??_);_(@_)">
                  <c:v>102.89688770224028</c:v>
                </c:pt>
                <c:pt idx="863" formatCode="_(* #,##0.00_);_(* \(#,##0.00\);_(* &quot;-&quot;??_);_(@_)">
                  <c:v>102.90602843891838</c:v>
                </c:pt>
                <c:pt idx="864" formatCode="_(* #,##0.00_);_(* \(#,##0.00\);_(* &quot;-&quot;??_);_(@_)">
                  <c:v>102.91512666426867</c:v>
                </c:pt>
                <c:pt idx="865" formatCode="_(* #,##0.00_);_(* \(#,##0.00\);_(* &quot;-&quot;??_);_(@_)">
                  <c:v>102.95432700985904</c:v>
                </c:pt>
                <c:pt idx="866" formatCode="_(* #,##0.00_);_(* \(#,##0.00\);_(* &quot;-&quot;??_);_(@_)">
                  <c:v>102.96090238156911</c:v>
                </c:pt>
                <c:pt idx="867" formatCode="_(* #,##0.00_);_(* \(#,##0.00\);_(* &quot;-&quot;??_);_(@_)">
                  <c:v>102.97015370901754</c:v>
                </c:pt>
                <c:pt idx="868" formatCode="_(* #,##0.00_);_(* \(#,##0.00\);_(* &quot;-&quot;??_);_(@_)">
                  <c:v>102.97947596408561</c:v>
                </c:pt>
                <c:pt idx="869" formatCode="_(* #,##0.00_);_(* \(#,##0.00\);_(* &quot;-&quot;??_);_(@_)">
                  <c:v>103.00957322863076</c:v>
                </c:pt>
                <c:pt idx="870" formatCode="_(* #,##0.00_);_(* \(#,##0.00\);_(* &quot;-&quot;??_);_(@_)">
                  <c:v>105.26120787114492</c:v>
                </c:pt>
                <c:pt idx="871" formatCode="_(* #,##0.00_);_(* \(#,##0.00\);_(* &quot;-&quot;??_);_(@_)">
                  <c:v>105.27065788939861</c:v>
                </c:pt>
                <c:pt idx="872" formatCode="_(* #,##0.00_);_(* \(#,##0.00\);_(* &quot;-&quot;??_);_(@_)">
                  <c:v>105.28011075188648</c:v>
                </c:pt>
                <c:pt idx="873" formatCode="_(* #,##0.00_);_(* \(#,##0.00\);_(* &quot;-&quot;??_);_(@_)">
                  <c:v>105.28956644230331</c:v>
                </c:pt>
                <c:pt idx="874" formatCode="_(* #,##0.00_);_(* \(#,##0.00\);_(* &quot;-&quot;??_);_(@_)">
                  <c:v>105.32994948793817</c:v>
                </c:pt>
                <c:pt idx="875" formatCode="_(* #,##0.00_);_(* \(#,##0.00\);_(* &quot;-&quot;??_);_(@_)">
                  <c:v>105.32729990582827</c:v>
                </c:pt>
                <c:pt idx="876" formatCode="_(* #,##0.00_);_(* \(#,##0.00\);_(* &quot;-&quot;??_);_(@_)">
                  <c:v>105.33672420935218</c:v>
                </c:pt>
                <c:pt idx="877" formatCode="_(* #,##0.00_);_(* \(#,##0.00\);_(* &quot;-&quot;??_);_(@_)">
                  <c:v>105.34612856586618</c:v>
                </c:pt>
                <c:pt idx="878" formatCode="_(* #,##0.00_);_(* \(#,##0.00\);_(* &quot;-&quot;??_);_(@_)">
                  <c:v>105.35553570697647</c:v>
                </c:pt>
                <c:pt idx="879" formatCode="_(* #,##0.00_);_(* \(#,##0.00\);_(* &quot;-&quot;??_);_(@_)">
                  <c:v>105.38543610074574</c:v>
                </c:pt>
                <c:pt idx="880" formatCode="_(* #,##0.00_);_(* \(#,##0.00\);_(* &quot;-&quot;??_);_(@_)">
                  <c:v>105.39314258762028</c:v>
                </c:pt>
                <c:pt idx="881" formatCode="_(* #,##0.00_);_(* \(#,##0.00\);_(* &quot;-&quot;??_);_(@_)">
                  <c:v>105.40256353824596</c:v>
                </c:pt>
                <c:pt idx="882" formatCode="_(* #,##0.00_);_(* \(#,##0.00\);_(* &quot;-&quot;??_);_(@_)">
                  <c:v>105.41198723356521</c:v>
                </c:pt>
                <c:pt idx="883" formatCode="_(* #,##0.00_);_(* \(#,##0.00\);_(* &quot;-&quot;??_);_(@_)">
                  <c:v>105.42136815786482</c:v>
                </c:pt>
                <c:pt idx="884" formatCode="_(* #,##0.00_);_(* \(#,##0.00\);_(* &quot;-&quot;??_);_(@_)">
                  <c:v>105.45123751931132</c:v>
                </c:pt>
                <c:pt idx="885" formatCode="_(* #,##0.00_);_(* \(#,##0.00\);_(* &quot;-&quot;??_);_(@_)">
                  <c:v>105.45889243931185</c:v>
                </c:pt>
                <c:pt idx="886" formatCode="_(* #,##0.00_);_(* \(#,##0.00\);_(* &quot;-&quot;??_);_(@_)">
                  <c:v>105.46824138749274</c:v>
                </c:pt>
                <c:pt idx="887" formatCode="_(* #,##0.00_);_(* \(#,##0.00\);_(* &quot;-&quot;??_);_(@_)">
                  <c:v>105.47759304648532</c:v>
                </c:pt>
                <c:pt idx="888" formatCode="_(* #,##0.00_);_(* \(#,##0.00\);_(* &quot;-&quot;??_);_(@_)">
                  <c:v>105.48692457497653</c:v>
                </c:pt>
                <c:pt idx="889" formatCode="_(* #,##0.00_);_(* \(#,##0.00\);_(* &quot;-&quot;??_);_(@_)">
                  <c:v>105.51648900916639</c:v>
                </c:pt>
                <c:pt idx="890" formatCode="_(* #,##0.00_);_(* \(#,##0.00\);_(* &quot;-&quot;??_);_(@_)">
                  <c:v>105.5241141520771</c:v>
                </c:pt>
                <c:pt idx="891" formatCode="_(* #,##0.00_);_(* \(#,##0.00\);_(* &quot;-&quot;??_);_(@_)">
                  <c:v>105.53341341083143</c:v>
                </c:pt>
                <c:pt idx="892" formatCode="_(* #,##0.00_);_(* \(#,##0.00\);_(* &quot;-&quot;??_);_(@_)">
                  <c:v>105.54271530627703</c:v>
                </c:pt>
                <c:pt idx="893" formatCode="_(* #,##0.00_);_(* \(#,##0.00\);_(* &quot;-&quot;??_);_(@_)">
                  <c:v>105.55195144122216</c:v>
                </c:pt>
                <c:pt idx="894" formatCode="_(* #,##0.00_);_(* \(#,##0.00\);_(* &quot;-&quot;??_);_(@_)">
                  <c:v>105.58127829579436</c:v>
                </c:pt>
                <c:pt idx="895" formatCode="_(* #,##0.00_);_(* \(#,##0.00\);_(* &quot;-&quot;??_);_(@_)">
                  <c:v>105.58884992319068</c:v>
                </c:pt>
                <c:pt idx="896" formatCode="_(* #,##0.00_);_(* \(#,##0.00\);_(* &quot;-&quot;??_);_(@_)">
                  <c:v>105.59825874943272</c:v>
                </c:pt>
                <c:pt idx="897" formatCode="_(* #,##0.00_);_(* \(#,##0.00\);_(* &quot;-&quot;??_);_(@_)">
                  <c:v>105.60776146448316</c:v>
                </c:pt>
                <c:pt idx="898" formatCode="_(* #,##0.00_);_(* \(#,##0.00\);_(* &quot;-&quot;??_);_(@_)">
                  <c:v>105.61722118715922</c:v>
                </c:pt>
                <c:pt idx="899" formatCode="_(* #,##0.00_);_(* \(#,##0.00\);_(* &quot;-&quot;??_);_(@_)">
                  <c:v>105.64719983877826</c:v>
                </c:pt>
                <c:pt idx="900" formatCode="_(* #,##0.00_);_(* \(#,##0.00\);_(* &quot;-&quot;??_);_(@_)">
                  <c:v>105.65499116980818</c:v>
                </c:pt>
                <c:pt idx="901" formatCode="_(* #,##0.00_);_(* \(#,##0.00\);_(* &quot;-&quot;??_);_(@_)">
                  <c:v>105.66446398502663</c:v>
                </c:pt>
                <c:pt idx="902" formatCode="_(* #,##0.00_);_(* \(#,##0.00\);_(* &quot;-&quot;??_);_(@_)">
                  <c:v>105.67400791620925</c:v>
                </c:pt>
                <c:pt idx="903" formatCode="_(* #,##0.00_);_(* \(#,##0.00\);_(* &quot;-&quot;??_);_(@_)">
                  <c:v>105.68348595394212</c:v>
                </c:pt>
                <c:pt idx="904" formatCode="_(* #,##0.00_);_(* \(#,##0.00\);_(* &quot;-&quot;??_);_(@_)">
                  <c:v>105.72377943605053</c:v>
                </c:pt>
                <c:pt idx="905" formatCode="_(* #,##0.00_);_(* \(#,##0.00\);_(* &quot;-&quot;??_);_(@_)">
                  <c:v>105.73077019824186</c:v>
                </c:pt>
                <c:pt idx="906" formatCode="_(* #,##0.00_);_(* \(#,##0.00\);_(* &quot;-&quot;??_);_(@_)">
                  <c:v>105.74024088850038</c:v>
                </c:pt>
                <c:pt idx="907" formatCode="_(* #,##0.00_);_(* \(#,##0.00\);_(* &quot;-&quot;??_);_(@_)">
                  <c:v>105.74971414577743</c:v>
                </c:pt>
                <c:pt idx="908" formatCode="_(* #,##0.00_);_(* \(#,##0.00\);_(* &quot;-&quot;??_);_(@_)">
                  <c:v>105.77976507397737</c:v>
                </c:pt>
                <c:pt idx="909" formatCode="_(* #,##0.00_);_(* \(#,##0.00\);_(* &quot;-&quot;??_);_(@_)">
                  <c:v>105.78762889426943</c:v>
                </c:pt>
                <c:pt idx="910" formatCode="_(* #,##0.00_);_(* \(#,##0.00\);_(* &quot;-&quot;??_);_(@_)">
                  <c:v>105.79711492157624</c:v>
                </c:pt>
                <c:pt idx="911" formatCode="_(* #,##0.00_);_(* \(#,##0.00\);_(* &quot;-&quot;??_);_(@_)">
                  <c:v>105.80660348563511</c:v>
                </c:pt>
                <c:pt idx="912" formatCode="_(* #,##0.00_);_(* \(#,##0.00\);_(* &quot;-&quot;??_);_(@_)">
                  <c:v>105.8160717150747</c:v>
                </c:pt>
                <c:pt idx="913" formatCode="_(* #,##0.00_);_(* \(#,##0.00\);_(* &quot;-&quot;??_);_(@_)">
                  <c:v>105.84608982523072</c:v>
                </c:pt>
                <c:pt idx="914" formatCode="_(* #,##0.00_);_(* \(#,##0.00\);_(* &quot;-&quot;??_);_(@_)">
                  <c:v>105.85396601673483</c:v>
                </c:pt>
                <c:pt idx="915" formatCode="_(* #,##0.00_);_(* \(#,##0.00\);_(* &quot;-&quot;??_);_(@_)">
                  <c:v>105.86344683883651</c:v>
                </c:pt>
                <c:pt idx="916" formatCode="_(* #,##0.00_);_(* \(#,##0.00\);_(* &quot;-&quot;??_);_(@_)">
                  <c:v>105.87295307038622</c:v>
                </c:pt>
                <c:pt idx="917" formatCode="_(* #,##0.00_);_(* \(#,##0.00\);_(* &quot;-&quot;??_);_(@_)">
                  <c:v>105.88243891020548</c:v>
                </c:pt>
                <c:pt idx="918" formatCode="_(* #,##0.00_);_(* \(#,##0.00\);_(* &quot;-&quot;??_);_(@_)">
                  <c:v>105.91256125557516</c:v>
                </c:pt>
                <c:pt idx="919" formatCode="_(* #,##0.00_);_(* \(#,##0.00\);_(* &quot;-&quot;??_);_(@_)">
                  <c:v>105.92049500092924</c:v>
                </c:pt>
                <c:pt idx="920" formatCode="_(* #,##0.00_);_(* \(#,##0.00\);_(* &quot;-&quot;??_);_(@_)">
                  <c:v>105.92999330687589</c:v>
                </c:pt>
                <c:pt idx="921" formatCode="_(* #,##0.00_);_(* \(#,##0.00\);_(* &quot;-&quot;??_);_(@_)">
                  <c:v>105.93949410165662</c:v>
                </c:pt>
                <c:pt idx="922" formatCode="_(* #,##0.00_);_(* \(#,##0.00\);_(* &quot;-&quot;??_);_(@_)">
                  <c:v>105.94904320363909</c:v>
                </c:pt>
                <c:pt idx="923" formatCode="_(* #,##0.00_);_(* \(#,##0.00\);_(* &quot;-&quot;??_);_(@_)">
                  <c:v>105.9791322469295</c:v>
                </c:pt>
                <c:pt idx="924" formatCode="_(* #,##0.00_);_(* \(#,##0.00\);_(* &quot;-&quot;??_);_(@_)">
                  <c:v>105.987100059726</c:v>
                </c:pt>
                <c:pt idx="925" formatCode="_(* #,##0.00_);_(* \(#,##0.00\);_(* &quot;-&quot;??_);_(@_)">
                  <c:v>105.9966385955683</c:v>
                </c:pt>
                <c:pt idx="926" formatCode="_(* #,##0.00_);_(* \(#,##0.00\);_(* &quot;-&quot;??_);_(@_)">
                  <c:v>106.00617958770353</c:v>
                </c:pt>
                <c:pt idx="927" formatCode="_(* #,##0.00_);_(* \(#,##0.00\);_(* &quot;-&quot;??_);_(@_)">
                  <c:v>106.01574597606285</c:v>
                </c:pt>
                <c:pt idx="928" formatCode="_(* #,##0.00_);_(* \(#,##0.00\);_(* &quot;-&quot;??_);_(@_)">
                  <c:v>106.04593906372706</c:v>
                </c:pt>
                <c:pt idx="929" formatCode="_(* #,##0.00_);_(* \(#,##0.00\);_(* &quot;-&quot;??_);_(@_)">
                  <c:v>106.0539404000525</c:v>
                </c:pt>
                <c:pt idx="930" formatCode="_(* #,##0.00_);_(* \(#,##0.00\);_(* &quot;-&quot;??_);_(@_)">
                  <c:v>106.06349607574666</c:v>
                </c:pt>
                <c:pt idx="931" formatCode="_(* #,##0.00_);_(* \(#,##0.00\);_(* &quot;-&quot;??_);_(@_)">
                  <c:v>106.07305418553278</c:v>
                </c:pt>
                <c:pt idx="932" formatCode="_(* #,##0.00_);_(* \(#,##0.00\);_(* &quot;-&quot;??_);_(@_)">
                  <c:v>106.08261472879302</c:v>
                </c:pt>
                <c:pt idx="933" formatCode="_(* #,##0.00_);_(* \(#,##0.00\);_(* &quot;-&quot;??_);_(@_)">
                  <c:v>106.12308373845261</c:v>
                </c:pt>
                <c:pt idx="934" formatCode="_(* #,##0.00_);_(* \(#,##0.00\);_(* &quot;-&quot;??_);_(@_)">
                  <c:v>106.13035416446361</c:v>
                </c:pt>
                <c:pt idx="935" formatCode="_(* #,##0.00_);_(* \(#,##0.00\);_(* &quot;-&quot;??_);_(@_)">
                  <c:v>106.13992920311257</c:v>
                </c:pt>
                <c:pt idx="936" formatCode="_(* #,##0.00_);_(* \(#,##0.00\);_(* &quot;-&quot;??_);_(@_)">
                  <c:v>106.14950665139709</c:v>
                </c:pt>
                <c:pt idx="937" formatCode="_(* #,##0.00_);_(* \(#,##0.00\);_(* &quot;-&quot;??_);_(@_)">
                  <c:v>104.50886405298338</c:v>
                </c:pt>
                <c:pt idx="938" formatCode="_(* #,##0.00_);_(* \(#,##0.00\);_(* &quot;-&quot;??_);_(@_)">
                  <c:v>104.51508572650152</c:v>
                </c:pt>
                <c:pt idx="939" formatCode="_(* #,##0.00_);_(* \(#,##0.00\);_(* &quot;-&quot;??_);_(@_)">
                  <c:v>104.543113930064</c:v>
                </c:pt>
                <c:pt idx="940" formatCode="_(* #,##0.00_);_(* \(#,##0.00\);_(* &quot;-&quot;??_);_(@_)">
                  <c:v>104.55168174962634</c:v>
                </c:pt>
                <c:pt idx="941" formatCode="_(* #,##0.00_);_(* \(#,##0.00\);_(* &quot;-&quot;??_);_(@_)">
                  <c:v>104.56025134639511</c:v>
                </c:pt>
                <c:pt idx="942" formatCode="_(* #,##0.00_);_(* \(#,##0.00\);_(* &quot;-&quot;??_);_(@_)">
                  <c:v>104.56882272124848</c:v>
                </c:pt>
                <c:pt idx="943" formatCode="_(* #,##0.00_);_(* \(#,##0.00\);_(* &quot;-&quot;??_);_(@_)">
                  <c:v>104.57512977500905</c:v>
                </c:pt>
                <c:pt idx="944" formatCode="_(* #,##0.00_);_(* \(#,##0.00\);_(* &quot;-&quot;??_);_(@_)">
                  <c:v>104.60325252202961</c:v>
                </c:pt>
                <c:pt idx="945" formatCode="_(* #,##0.00_);_(* \(#,##0.00\);_(* &quot;-&quot;??_);_(@_)">
                  <c:v>104.61187620275348</c:v>
                </c:pt>
                <c:pt idx="946" formatCode="_(* #,##0.00_);_(* \(#,##0.00\);_(* &quot;-&quot;??_);_(@_)">
                  <c:v>104.61585283567898</c:v>
                </c:pt>
                <c:pt idx="947" formatCode="_(* #,##0.00_);_(* \(#,##0.00\);_(* &quot;-&quot;??_);_(@_)">
                  <c:v>104.66342650666127</c:v>
                </c:pt>
                <c:pt idx="948" formatCode="_(* #,##0.00_);_(* \(#,##0.00\);_(* &quot;-&quot;??_);_(@_)">
                  <c:v>104.67201924154053</c:v>
                </c:pt>
                <c:pt idx="949" formatCode="_(* #,##0.00_);_(* \(#,##0.00\);_(* &quot;-&quot;??_);_(@_)">
                  <c:v>104.68061375279214</c:v>
                </c:pt>
                <c:pt idx="950" formatCode="_(* #,##0.00_);_(* \(#,##0.00\);_(* &quot;-&quot;??_);_(@_)">
                  <c:v>104.68921004269083</c:v>
                </c:pt>
                <c:pt idx="951" formatCode="_(* #,##0.00_);_(* \(#,##0.00\);_(* &quot;-&quot;??_);_(@_)">
                  <c:v>104.69549269138609</c:v>
                </c:pt>
                <c:pt idx="952" formatCode="_(* #,##0.00_);_(* \(#,##0.00\);_(* &quot;-&quot;??_);_(@_)">
                  <c:v>104.72360934454245</c:v>
                </c:pt>
                <c:pt idx="953" formatCode="_(* #,##0.00_);_(* \(#,##0.00\);_(* &quot;-&quot;??_);_(@_)">
                  <c:v>104.69964798495302</c:v>
                </c:pt>
                <c:pt idx="954" formatCode="_(* #,##0.00_);_(* \(#,##0.00\);_(* &quot;-&quot;??_);_(@_)">
                  <c:v>104.70769157694404</c:v>
                </c:pt>
                <c:pt idx="955" formatCode="_(* #,##0.00_);_(* \(#,##0.00\);_(* &quot;-&quot;??_);_(@_)">
                  <c:v>105.35047445704689</c:v>
                </c:pt>
                <c:pt idx="956" formatCode="_(* #,##0.00_);_(* \(#,##0.00\);_(* &quot;-&quot;??_);_(@_)">
                  <c:v>105.33183196265699</c:v>
                </c:pt>
                <c:pt idx="957" formatCode="_(* #,##0.00_);_(* \(#,##0.00\);_(* &quot;-&quot;??_);_(@_)">
                  <c:v>105.35931084200598</c:v>
                </c:pt>
                <c:pt idx="958" formatCode="_(* #,##0.00_);_(* \(#,##0.00\);_(* &quot;-&quot;??_);_(@_)">
                  <c:v>105.36767787064707</c:v>
                </c:pt>
                <c:pt idx="959" formatCode="_(* #,##0.00_);_(* \(#,##0.00\);_(* &quot;-&quot;??_);_(@_)">
                  <c:v>105.37606734859301</c:v>
                </c:pt>
                <c:pt idx="960" formatCode="_(* #,##0.00_);_(* \(#,##0.00\);_(* &quot;-&quot;??_);_(@_)">
                  <c:v>105.38443677609924</c:v>
                </c:pt>
                <c:pt idx="961" formatCode="_(* #,##0.00_);_(* \(#,##0.00\);_(* &quot;-&quot;??_);_(@_)">
                  <c:v>105.39041886287563</c:v>
                </c:pt>
                <c:pt idx="962" formatCode="_(* #,##0.00_);_(* \(#,##0.00\);_(* &quot;-&quot;??_);_(@_)">
                  <c:v>105.41685612760739</c:v>
                </c:pt>
                <c:pt idx="963" formatCode="_(* #,##0.00_);_(* \(#,##0.00\);_(* &quot;-&quot;??_);_(@_)">
                  <c:v>105.43480123251695</c:v>
                </c:pt>
                <c:pt idx="964" formatCode="_(* #,##0.00_);_(* \(#,##0.00\);_(* &quot;-&quot;??_);_(@_)">
                  <c:v>105.44317904507385</c:v>
                </c:pt>
                <c:pt idx="965" formatCode="_(* #,##0.00_);_(* \(#,##0.00\);_(* &quot;-&quot;??_);_(@_)">
                  <c:v>105.44919079772149</c:v>
                </c:pt>
                <c:pt idx="966" formatCode="_(* #,##0.00_);_(* \(#,##0.00\);_(* &quot;-&quot;??_);_(@_)">
                  <c:v>105.47678378411509</c:v>
                </c:pt>
                <c:pt idx="967" formatCode="_(* #,##0.00_);_(* \(#,##0.00\);_(* &quot;-&quot;??_);_(@_)">
                  <c:v>105.48518887331441</c:v>
                </c:pt>
                <c:pt idx="968" formatCode="_(* #,##0.00_);_(* \(#,##0.00\);_(* &quot;-&quot;??_);_(@_)">
                  <c:v>105.49361645545076</c:v>
                </c:pt>
                <c:pt idx="969" formatCode="_(* #,##0.00_);_(* \(#,##0.00\);_(* &quot;-&quot;??_);_(@_)">
                  <c:v>105.50202395427641</c:v>
                </c:pt>
                <c:pt idx="970" formatCode="_(* #,##0.00_);_(* \(#,##0.00\);_(* &quot;-&quot;??_);_(@_)">
                  <c:v>105.50806541797894</c:v>
                </c:pt>
                <c:pt idx="971" formatCode="_(* #,##0.00_);_(* \(#,##0.00\);_(* &quot;-&quot;??_);_(@_)">
                  <c:v>105.53568367447342</c:v>
                </c:pt>
                <c:pt idx="972" formatCode="_(* #,##0.00_);_(* \(#,##0.00\);_(* &quot;-&quot;??_);_(@_)">
                  <c:v>105.54409719150226</c:v>
                </c:pt>
                <c:pt idx="973" formatCode="_(* #,##0.00_);_(* \(#,##0.00\);_(* &quot;-&quot;??_);_(@_)">
                  <c:v>105.55249060682608</c:v>
                </c:pt>
                <c:pt idx="974" formatCode="_(* #,##0.00_);_(* \(#,##0.00\);_(* &quot;-&quot;??_);_(@_)">
                  <c:v>105.56086390824295</c:v>
                </c:pt>
                <c:pt idx="975" formatCode="_(* #,##0.00_);_(* \(#,##0.00\);_(* &quot;-&quot;??_);_(@_)">
                  <c:v>105.56682856680327</c:v>
                </c:pt>
                <c:pt idx="976" formatCode="_(* #,##0.00_);_(* \(#,##0.00\);_(* &quot;-&quot;??_);_(@_)">
                  <c:v>105.59440810427856</c:v>
                </c:pt>
                <c:pt idx="977" formatCode="_(* #,##0.00_);_(* \(#,##0.00\);_(* &quot;-&quot;??_);_(@_)">
                  <c:v>105.60280870479384</c:v>
                </c:pt>
                <c:pt idx="978" formatCode="_(* #,##0.00_);_(* \(#,##0.00\);_(* &quot;-&quot;??_);_(@_)">
                  <c:v>105.611231829114</c:v>
                </c:pt>
                <c:pt idx="979" formatCode="_(* #,##0.00_);_(* \(#,##0.00\);_(* &quot;-&quot;??_);_(@_)">
                  <c:v>105.61965615506107</c:v>
                </c:pt>
                <c:pt idx="980" formatCode="_(* #,##0.00_);_(* \(#,##0.00\);_(* &quot;-&quot;??_);_(@_)">
                  <c:v>105.62569315861722</c:v>
                </c:pt>
                <c:pt idx="981" formatCode="_(* #,##0.00_);_(* \(#,##0.00\);_(* &quot;-&quot;??_);_(@_)">
                  <c:v>105.65336190758342</c:v>
                </c:pt>
                <c:pt idx="982" formatCode="_(* #,##0.00_);_(* \(#,##0.00\);_(* &quot;-&quot;??_);_(@_)">
                  <c:v>105.66179226249488</c:v>
                </c:pt>
                <c:pt idx="983" formatCode="_(* #,##0.00_);_(* \(#,##0.00\);_(* &quot;-&quot;??_);_(@_)">
                  <c:v>105.67022381903325</c:v>
                </c:pt>
                <c:pt idx="984" formatCode="_(* #,##0.00_);_(* \(#,##0.00\);_(* &quot;-&quot;??_);_(@_)">
                  <c:v>105.82345934565869</c:v>
                </c:pt>
                <c:pt idx="985" formatCode="_(* #,##0.00_);_(* \(#,##0.00\);_(* &quot;-&quot;??_);_(@_)">
                  <c:v>105.82896432934754</c:v>
                </c:pt>
                <c:pt idx="986" formatCode="_(* #,##0.00_);_(* \(#,##0.00\);_(* &quot;-&quot;??_);_(@_)">
                  <c:v>105.85529558294813</c:v>
                </c:pt>
                <c:pt idx="987" formatCode="_(* #,##0.00_);_(* \(#,##0.00\);_(* &quot;-&quot;??_);_(@_)">
                  <c:v>105.86323800563555</c:v>
                </c:pt>
                <c:pt idx="988" formatCode="_(* #,##0.00_);_(* \(#,##0.00\);_(* &quot;-&quot;??_);_(@_)">
                  <c:v>105.87118157577578</c:v>
                </c:pt>
                <c:pt idx="989" formatCode="_(* #,##0.00_);_(* \(#,##0.00\);_(* &quot;-&quot;??_);_(@_)">
                  <c:v>105.87912629082246</c:v>
                </c:pt>
                <c:pt idx="990" formatCode="_(* #,##0.00_);_(* \(#,##0.00\);_(* &quot;-&quot;??_);_(@_)">
                  <c:v>105.884618943175</c:v>
                </c:pt>
                <c:pt idx="991" formatCode="_(* #,##0.00_);_(* \(#,##0.00\);_(* &quot;-&quot;??_);_(@_)">
                  <c:v>105.91091318231382</c:v>
                </c:pt>
                <c:pt idx="992" formatCode="_(* #,##0.00_);_(* \(#,##0.00\);_(* &quot;-&quot;??_);_(@_)">
                  <c:v>105.91886362987806</c:v>
                </c:pt>
                <c:pt idx="993" formatCode="_(* #,##0.00_);_(* \(#,##0.00\);_(* &quot;-&quot;??_);_(@_)">
                  <c:v>105.92681522467886</c:v>
                </c:pt>
                <c:pt idx="994" formatCode="_(* #,##0.00_);_(* \(#,##0.00\);_(* &quot;-&quot;??_);_(@_)">
                  <c:v>105.93476797075864</c:v>
                </c:pt>
                <c:pt idx="995" formatCode="_(* #,##0.00_);_(* \(#,##0.00\);_(* &quot;-&quot;??_);_(@_)">
                  <c:v>105.94026865408892</c:v>
                </c:pt>
                <c:pt idx="996" formatCode="_(* #,##0.00_);_(* \(#,##0.00\);_(* &quot;-&quot;??_);_(@_)">
                  <c:v>105.96646455586188</c:v>
                </c:pt>
                <c:pt idx="997" formatCode="_(* #,##0.00_);_(* \(#,##0.00\);_(* &quot;-&quot;??_);_(@_)">
                  <c:v>105.97440261154007</c:v>
                </c:pt>
                <c:pt idx="998" formatCode="_(* #,##0.00_);_(* \(#,##0.00\);_(* &quot;-&quot;??_);_(@_)">
                  <c:v>105.98236222278659</c:v>
                </c:pt>
                <c:pt idx="999" formatCode="_(* #,##0.00_);_(* \(#,##0.00\);_(* &quot;-&quot;??_);_(@_)">
                  <c:v>105.99028215108834</c:v>
                </c:pt>
                <c:pt idx="1000" formatCode="_(* #,##0.00_);_(* \(#,##0.00\);_(* &quot;-&quot;??_);_(@_)">
                  <c:v>105.99575000593478</c:v>
                </c:pt>
                <c:pt idx="1001" formatCode="_(* #,##0.00_);_(* \(#,##0.00\);_(* &quot;-&quot;??_);_(@_)">
                  <c:v>106.02196982815141</c:v>
                </c:pt>
                <c:pt idx="1002" formatCode="_(* #,##0.00_);_(* \(#,##0.00\);_(* &quot;-&quot;??_);_(@_)">
                  <c:v>106.02989544477606</c:v>
                </c:pt>
                <c:pt idx="1003" formatCode="_(* #,##0.00_);_(* \(#,##0.00\);_(* &quot;-&quot;??_);_(@_)">
                  <c:v>106.0378222088535</c:v>
                </c:pt>
                <c:pt idx="1004" formatCode="_(* #,##0.00_);_(* \(#,##0.00\);_(* &quot;-&quot;??_);_(@_)">
                  <c:v>106.04575010359625</c:v>
                </c:pt>
                <c:pt idx="1005" formatCode="_(* #,##0.00_);_(* \(#,##0.00\);_(* &quot;-&quot;??_);_(@_)">
                  <c:v>106.05122593296848</c:v>
                </c:pt>
                <c:pt idx="1006" formatCode="_(* #,##0.00_);_(* \(#,##0.00\);_(* &quot;-&quot;??_);_(@_)">
                  <c:v>106.07554002364242</c:v>
                </c:pt>
                <c:pt idx="1007" formatCode="_(* #,##0.00_);_(* \(#,##0.00\);_(* &quot;-&quot;??_);_(@_)">
                  <c:v>106.08376798285232</c:v>
                </c:pt>
                <c:pt idx="1008" formatCode="_(* #,##0.00_);_(* \(#,##0.00\);_(* &quot;-&quot;??_);_(@_)">
                  <c:v>106.09199711811431</c:v>
                </c:pt>
                <c:pt idx="1009" formatCode="_(* #,##0.00_);_(* \(#,##0.00\);_(* &quot;-&quot;??_);_(@_)">
                  <c:v>106.100227424756</c:v>
                </c:pt>
                <c:pt idx="1010" formatCode="_(* #,##0.00_);_(* \(#,##0.00\);_(* &quot;-&quot;??_);_(@_)">
                  <c:v>106.10794218881603</c:v>
                </c:pt>
                <c:pt idx="1011" formatCode="_(* #,##0.00_);_(* \(#,##0.00\);_(* &quot;-&quot;??_);_(@_)">
                  <c:v>106.1331568692149</c:v>
                </c:pt>
                <c:pt idx="1012" formatCode="_(* #,##0.00_);_(* \(#,##0.00\);_(* &quot;-&quot;??_);_(@_)">
                  <c:v>106.14132973224551</c:v>
                </c:pt>
                <c:pt idx="1013" formatCode="_(* #,##0.00_);_(* \(#,##0.00\);_(* &quot;-&quot;??_);_(@_)">
                  <c:v>106.14893738535444</c:v>
                </c:pt>
                <c:pt idx="1014" formatCode="_(* #,##0.00_);_(* \(#,##0.00\);_(* &quot;-&quot;??_);_(@_)">
                  <c:v>106.16545338247391</c:v>
                </c:pt>
                <c:pt idx="1015" formatCode="_(* #,##0.00_);_(* \(#,##0.00\);_(* &quot;-&quot;??_);_(@_)">
                  <c:v>106.17522982035999</c:v>
                </c:pt>
                <c:pt idx="1016" formatCode="_(* #,##0.00_);_(* \(#,##0.00\);_(* &quot;-&quot;??_);_(@_)">
                  <c:v>106.19939271293045</c:v>
                </c:pt>
                <c:pt idx="1017" formatCode="_(* #,##0.00_);_(* \(#,##0.00\);_(* &quot;-&quot;??_);_(@_)">
                  <c:v>106.20785980650385</c:v>
                </c:pt>
                <c:pt idx="1018" formatCode="_(* #,##0.00_);_(* \(#,##0.00\);_(* &quot;-&quot;??_);_(@_)">
                  <c:v>106.21632809431875</c:v>
                </c:pt>
                <c:pt idx="1019" formatCode="_(* #,##0.00_);_(* \(#,##0.00\);_(* &quot;-&quot;??_);_(@_)">
                  <c:v>106.22481922783507</c:v>
                </c:pt>
                <c:pt idx="1020" formatCode="_(* #,##0.00_);_(* \(#,##0.00\);_(* &quot;-&quot;??_);_(@_)">
                  <c:v>106.23460725358203</c:v>
                </c:pt>
                <c:pt idx="1021" formatCode="_(* #,##0.00_);_(* \(#,##0.00\);_(* &quot;-&quot;??_);_(@_)">
                  <c:v>106.25884892671785</c:v>
                </c:pt>
                <c:pt idx="1022" formatCode="_(* #,##0.00_);_(* \(#,##0.00\);_(* &quot;-&quot;??_);_(@_)">
                  <c:v>106.26741106025975</c:v>
                </c:pt>
                <c:pt idx="1023" formatCode="_(* #,##0.00_);_(* \(#,##0.00\);_(* &quot;-&quot;??_);_(@_)">
                  <c:v>106.27595274685466</c:v>
                </c:pt>
                <c:pt idx="1024" formatCode="_(* #,##0.00_);_(* \(#,##0.00\);_(* &quot;-&quot;??_);_(@_)">
                  <c:v>106.28449564791889</c:v>
                </c:pt>
                <c:pt idx="1025" formatCode="_(* #,##0.00_);_(* \(#,##0.00\);_(* &quot;-&quot;??_);_(@_)">
                  <c:v>106.29435507213971</c:v>
                </c:pt>
                <c:pt idx="1026" formatCode="_(* #,##0.00_);_(* \(#,##0.00\);_(* &quot;-&quot;??_);_(@_)">
                  <c:v>106.31867574361587</c:v>
                </c:pt>
                <c:pt idx="1027" formatCode="_(* #,##0.00_);_(* \(#,##0.00\);_(* &quot;-&quot;??_);_(@_)">
                  <c:v>106.32724639110143</c:v>
                </c:pt>
                <c:pt idx="1028" formatCode="_(* #,##0.00_);_(* \(#,##0.00\);_(* &quot;-&quot;??_);_(@_)">
                  <c:v>106.33579657811289</c:v>
                </c:pt>
                <c:pt idx="1029" formatCode="_(* #,##0.00_);_(* \(#,##0.00\);_(* &quot;-&quot;??_);_(@_)">
                  <c:v>106.34434797783057</c:v>
                </c:pt>
                <c:pt idx="1030" formatCode="_(* #,##0.00_);_(* \(#,##0.00\);_(* &quot;-&quot;??_);_(@_)">
                  <c:v>106.35421911952953</c:v>
                </c:pt>
                <c:pt idx="1031" formatCode="_(* #,##0.00_);_(* \(#,##0.00\);_(* &quot;-&quot;??_);_(@_)">
                  <c:v>106.37856207803</c:v>
                </c:pt>
                <c:pt idx="1032" formatCode="_(* #,##0.00_);_(* \(#,##0.00\);_(* &quot;-&quot;??_);_(@_)">
                  <c:v>106.38711955074842</c:v>
                </c:pt>
                <c:pt idx="1033" formatCode="_(* #,##0.00_);_(* \(#,##0.00\);_(* &quot;-&quot;??_);_(@_)">
                  <c:v>106.38810364490988</c:v>
                </c:pt>
                <c:pt idx="1034" formatCode="_(* #,##0.00_);_(* \(#,##0.00\);_(* &quot;-&quot;??_);_(@_)">
                  <c:v>106.39668071894435</c:v>
                </c:pt>
                <c:pt idx="1035" formatCode="_(* #,##0.00_);_(* \(#,##0.00\);_(* &quot;-&quot;??_);_(@_)">
                  <c:v>106.40661510186162</c:v>
                </c:pt>
                <c:pt idx="1036" formatCode="_(* #,##0.00_);_(* \(#,##0.00\);_(* &quot;-&quot;??_);_(@_)">
                  <c:v>106.43099752915815</c:v>
                </c:pt>
                <c:pt idx="1037" formatCode="_(* #,##0.00_);_(* \(#,##0.00\);_(* &quot;-&quot;??_);_(@_)">
                  <c:v>106.43958068334518</c:v>
                </c:pt>
                <c:pt idx="1038" formatCode="_(* #,##0.00_);_(* \(#,##0.00\);_(* &quot;-&quot;??_);_(@_)">
                  <c:v>106.4481650535718</c:v>
                </c:pt>
                <c:pt idx="1039" formatCode="_(* #,##0.00_);_(* \(#,##0.00\);_(* &quot;-&quot;??_);_(@_)">
                  <c:v>106.45675064532716</c:v>
                </c:pt>
                <c:pt idx="1040" formatCode="_(* #,##0.00_);_(* \(#,##0.00\);_(* &quot;-&quot;??_);_(@_)">
                  <c:v>106.46669677723419</c:v>
                </c:pt>
                <c:pt idx="1041" formatCode="_(* #,##0.00_);_(* \(#,##0.00\);_(* &quot;-&quot;??_);_(@_)">
                  <c:v>106.49104455798961</c:v>
                </c:pt>
                <c:pt idx="1042" formatCode="_(* #,##0.00_);_(* \(#,##0.00\);_(* &quot;-&quot;??_);_(@_)">
                  <c:v>106.49963622539309</c:v>
                </c:pt>
                <c:pt idx="1043" formatCode="_(* #,##0.00_);_(* \(#,##0.00\);_(* &quot;-&quot;??_);_(@_)">
                  <c:v>106.50822911182662</c:v>
                </c:pt>
                <c:pt idx="1044" formatCode="_(* #,##0.00_);_(* \(#,##0.00\);_(* &quot;-&quot;??_);_(@_)">
                  <c:v>108.44374672966327</c:v>
                </c:pt>
                <c:pt idx="1045" formatCode="_(* #,##0.00_);_(* \(#,##0.00\);_(* &quot;-&quot;??_);_(@_)">
                  <c:v>108.45293923873771</c:v>
                </c:pt>
                <c:pt idx="1046" formatCode="_(* #,##0.00_);_(* \(#,##0.00\);_(* &quot;-&quot;??_);_(@_)">
                  <c:v>108.47523533465746</c:v>
                </c:pt>
                <c:pt idx="1047" formatCode="_(* #,##0.00_);_(* \(#,##0.00\);_(* &quot;-&quot;??_);_(@_)">
                  <c:v>108.48311116960834</c:v>
                </c:pt>
                <c:pt idx="1048" formatCode="_(* #,##0.00_);_(* \(#,##0.00\);_(* &quot;-&quot;??_);_(@_)">
                  <c:v>108.49098813667366</c:v>
                </c:pt>
                <c:pt idx="1049" formatCode="_(* #,##0.00_);_(* \(#,##0.00\);_(* &quot;-&quot;??_);_(@_)">
                  <c:v>108.49888641057504</c:v>
                </c:pt>
                <c:pt idx="1050" formatCode="_(* #,##0.00_);_(* \(#,##0.00\);_(* &quot;-&quot;??_);_(@_)">
                  <c:v>108.50814699646305</c:v>
                </c:pt>
                <c:pt idx="1051" formatCode="_(* #,##0.00_);_(* \(#,##0.00\);_(* &quot;-&quot;??_);_(@_)">
                  <c:v>108.53046367403722</c:v>
                </c:pt>
                <c:pt idx="1052" formatCode="_(* #,##0.00_);_(* \(#,##0.00\);_(* &quot;-&quot;??_);_(@_)">
                  <c:v>108.53834746180051</c:v>
                </c:pt>
                <c:pt idx="1053" formatCode="_(* #,##0.00_);_(* \(#,##0.00\);_(* &quot;-&quot;??_);_(@_)">
                  <c:v>108.54623238375389</c:v>
                </c:pt>
                <c:pt idx="1054" formatCode="_(* #,##0.00_);_(* \(#,##0.00\);_(* &quot;-&quot;??_);_(@_)">
                  <c:v>108.55411844305594</c:v>
                </c:pt>
                <c:pt idx="1055" formatCode="_(* #,##0.00_);_(* \(#,##0.00\);_(* &quot;-&quot;??_);_(@_)">
                  <c:v>108.56333336188975</c:v>
                </c:pt>
                <c:pt idx="1056" formatCode="_(* #,##0.00_);_(* \(#,##0.00\);_(* &quot;-&quot;??_);_(@_)">
                  <c:v>108.58567062046143</c:v>
                </c:pt>
                <c:pt idx="1057" formatCode="_(* #,##0.00_);_(* \(#,##0.00\);_(* &quot;-&quot;??_);_(@_)">
                  <c:v>108.59356235750207</c:v>
                </c:pt>
                <c:pt idx="1058" formatCode="_(* #,##0.00_);_(* \(#,##0.00\);_(* &quot;-&quot;??_);_(@_)">
                  <c:v>108.60145523269328</c:v>
                </c:pt>
                <c:pt idx="1059" formatCode="_(* #,##0.00_);_(* \(#,##0.00\);_(* &quot;-&quot;??_);_(@_)">
                  <c:v>108.60934923878045</c:v>
                </c:pt>
                <c:pt idx="1060" formatCode="_(* #,##0.00_);_(* \(#,##0.00\);_(* &quot;-&quot;??_);_(@_)">
                  <c:v>108.61857537168727</c:v>
                </c:pt>
                <c:pt idx="1061" formatCode="_(* #,##0.00_);_(* \(#,##0.00\);_(* &quot;-&quot;??_);_(@_)">
                  <c:v>108.64093323057698</c:v>
                </c:pt>
                <c:pt idx="1062" formatCode="_(* #,##0.00_);_(* \(#,##0.00\);_(* &quot;-&quot;??_);_(@_)">
                  <c:v>108.64883292299507</c:v>
                </c:pt>
                <c:pt idx="1063" formatCode="_(* #,##0.00_);_(* \(#,##0.00\);_(* &quot;-&quot;??_);_(@_)">
                  <c:v>108.65673375299438</c:v>
                </c:pt>
                <c:pt idx="1064" formatCode="_(* #,##0.00_);_(* \(#,##0.00\);_(* &quot;-&quot;??_);_(@_)">
                  <c:v>108.66463572081406</c:v>
                </c:pt>
                <c:pt idx="1065" formatCode="_(* #,##0.00_);_(* \(#,##0.00\);_(* &quot;-&quot;??_);_(@_)">
                  <c:v>108.67387307385148</c:v>
                </c:pt>
                <c:pt idx="1066" formatCode="_(* #,##0.00_);_(* \(#,##0.00\);_(* &quot;-&quot;??_);_(@_)">
                  <c:v>108.69625154964075</c:v>
                </c:pt>
                <c:pt idx="1067" formatCode="_(* #,##0.00_);_(* \(#,##0.00\);_(* &quot;-&quot;??_);_(@_)">
                  <c:v>108.70415920578705</c:v>
                </c:pt>
                <c:pt idx="1068" formatCode="_(* #,##0.00_);_(* \(#,##0.00\);_(* &quot;-&quot;??_);_(@_)">
                  <c:v>108.71206799885651</c:v>
                </c:pt>
                <c:pt idx="1069" formatCode="_(* #,##0.00_);_(* \(#,##0.00\);_(* &quot;-&quot;??_);_(@_)">
                  <c:v>108.71997792908181</c:v>
                </c:pt>
                <c:pt idx="1070" formatCode="_(* #,##0.00_);_(* \(#,##0.00\);_(* &quot;-&quot;??_);_(@_)">
                  <c:v>108.72928358941829</c:v>
                </c:pt>
                <c:pt idx="1071" formatCode="_(* #,##0.00_);_(* \(#,##0.00\);_(* &quot;-&quot;??_);_(@_)">
                  <c:v>108.75168271858094</c:v>
                </c:pt>
                <c:pt idx="1072" formatCode="_(* #,##0.00_);_(* \(#,##0.00\);_(* &quot;-&quot;??_);_(@_)">
                  <c:v>108.7596186046014</c:v>
                </c:pt>
                <c:pt idx="1073" formatCode="_(* #,##0.00_);_(* \(#,##0.00\);_(* &quot;-&quot;??_);_(@_)">
                  <c:v>108.76753537955864</c:v>
                </c:pt>
                <c:pt idx="1074" formatCode="_(* #,##0.00_);_(* \(#,##0.00\);_(* &quot;-&quot;??_);_(@_)">
                  <c:v>108.77545329184797</c:v>
                </c:pt>
                <c:pt idx="1075" formatCode="_(* #,##0.00_);_(* \(#,##0.00\);_(* &quot;-&quot;??_);_(@_)">
                  <c:v>108.78471313255234</c:v>
                </c:pt>
                <c:pt idx="1076" formatCode="_(* #,##0.00_);_(* \(#,##0.00\);_(* &quot;-&quot;??_);_(@_)">
                  <c:v>108.80718540541751</c:v>
                </c:pt>
                <c:pt idx="1077" formatCode="_(* #,##0.00_);_(* \(#,##0.00\);_(* &quot;-&quot;??_);_(@_)">
                  <c:v>108.81510902480242</c:v>
                </c:pt>
                <c:pt idx="1078" formatCode="_(* #,##0.00_);_(* \(#,##0.00\);_(* &quot;-&quot;??_);_(@_)">
                  <c:v>108.8230337823131</c:v>
                </c:pt>
                <c:pt idx="1079" formatCode="_(* #,##0.00_);_(* \(#,##0.00\);_(* &quot;-&quot;??_);_(@_)">
                  <c:v>108.83095968019268</c:v>
                </c:pt>
                <c:pt idx="1080" formatCode="_(* #,##0.00_);_(* \(#,##0.00\);_(* &quot;-&quot;??_);_(@_)">
                  <c:v>108.8402307806987</c:v>
                </c:pt>
                <c:pt idx="1081" formatCode="_(* #,##0.00_);_(* \(#,##0.00\);_(* &quot;-&quot;??_);_(@_)">
                  <c:v>108.86267126045072</c:v>
                </c:pt>
                <c:pt idx="1082" formatCode="_(* #,##0.00_);_(* \(#,##0.00\);_(* &quot;-&quot;??_);_(@_)">
                  <c:v>108.87060286268451</c:v>
                </c:pt>
                <c:pt idx="1083" formatCode="_(* #,##0.00_);_(* \(#,##0.00\);_(* &quot;-&quot;??_);_(@_)">
                  <c:v>108.87853560681111</c:v>
                </c:pt>
                <c:pt idx="1084" formatCode="_(* #,##0.00_);_(* \(#,##0.00\);_(* &quot;-&quot;??_);_(@_)">
                  <c:v>108.88646949222914</c:v>
                </c:pt>
                <c:pt idx="1085" formatCode="_(* #,##0.00_);_(* \(#,##0.00\);_(* &quot;-&quot;??_);_(@_)">
                  <c:v>108.89575185406852</c:v>
                </c:pt>
                <c:pt idx="1086" formatCode="_(* #,##0.00_);_(* \(#,##0.00\);_(* &quot;-&quot;??_);_(@_)">
                  <c:v>108.9182130238719</c:v>
                </c:pt>
                <c:pt idx="1087" formatCode="_(* #,##0.00_);_(* \(#,##0.00\);_(* &quot;-&quot;??_);_(@_)">
                  <c:v>108.92617291982982</c:v>
                </c:pt>
                <c:pt idx="1088" formatCode="_(* #,##0.00_);_(* \(#,##0.00\);_(* &quot;-&quot;??_);_(@_)">
                  <c:v>108.93411365701562</c:v>
                </c:pt>
                <c:pt idx="1089" formatCode="_(* #,##0.00_);_(* \(#,##0.00\);_(* &quot;-&quot;??_);_(@_)">
                  <c:v>108.94207584912323</c:v>
                </c:pt>
                <c:pt idx="1090" formatCode="_(* #,##0.00_);_(* \(#,##0.00\);_(* &quot;-&quot;??_);_(@_)">
                  <c:v>108.9513981232725</c:v>
                </c:pt>
                <c:pt idx="1091" formatCode="_(* #,##0.00_);_(* \(#,##0.00\);_(* &quot;-&quot;??_);_(@_)">
                  <c:v>108.9739326446397</c:v>
                </c:pt>
                <c:pt idx="1092" formatCode="_(* #,##0.00_);_(* \(#,##0.00\);_(* &quot;-&quot;??_);_(@_)">
                  <c:v>108.98190057473762</c:v>
                </c:pt>
                <c:pt idx="1093" formatCode="_(* #,##0.00_);_(* \(#,##0.00\);_(* &quot;-&quot;??_);_(@_)">
                  <c:v>108.98991030566833</c:v>
                </c:pt>
                <c:pt idx="1094" formatCode="_(* #,##0.00_);_(* \(#,##0.00\);_(* &quot;-&quot;??_);_(@_)">
                  <c:v>108.99995600378122</c:v>
                </c:pt>
                <c:pt idx="1095" formatCode="_(* #,##0.00_);_(* \(#,##0.00\);_(* &quot;-&quot;??_);_(@_)">
                  <c:v>109.0297988894766</c:v>
                </c:pt>
                <c:pt idx="1096" formatCode="_(* #,##0.00_);_(* \(#,##0.00\);_(* &quot;-&quot;??_);_(@_)">
                  <c:v>109.03777486848441</c:v>
                </c:pt>
                <c:pt idx="1097" formatCode="_(* #,##0.00_);_(* \(#,##0.00\);_(* &quot;-&quot;??_);_(@_)">
                  <c:v>109.04573165400402</c:v>
                </c:pt>
                <c:pt idx="1098" formatCode="_(* #,##0.00_);_(* \(#,##0.00\);_(* &quot;-&quot;??_);_(@_)">
                  <c:v>109.05368958336356</c:v>
                </c:pt>
                <c:pt idx="1099" formatCode="_(* #,##0.00_);_(* \(#,##0.00\);_(* &quot;-&quot;??_);_(@_)">
                  <c:v>109.06300584557857</c:v>
                </c:pt>
                <c:pt idx="1100" formatCode="_(* #,##0.00_);_(* \(#,##0.00\);_(* &quot;-&quot;??_);_(@_)">
                  <c:v>109.08552931123228</c:v>
                </c:pt>
                <c:pt idx="1101" formatCode="_(* #,##0.00_);_(* \(#,##0.00\);_(* &quot;-&quot;??_);_(@_)">
                  <c:v>109.09349296248108</c:v>
                </c:pt>
                <c:pt idx="1102" formatCode="_(* #,##0.00_);_(* \(#,##0.00\);_(* &quot;-&quot;??_);_(@_)">
                  <c:v>109.10145775810554</c:v>
                </c:pt>
                <c:pt idx="1103" formatCode="_(* #,##0.00_);_(* \(#,##0.00\);_(* &quot;-&quot;??_);_(@_)">
                  <c:v>109.89725578651901</c:v>
                </c:pt>
                <c:pt idx="1104" formatCode="_(* #,##0.00_);_(* \(#,##0.00\);_(* &quot;-&quot;??_);_(@_)">
                  <c:v>109.90532430752256</c:v>
                </c:pt>
                <c:pt idx="1105" formatCode="_(* #,##0.00_);_(* \(#,##0.00\);_(* &quot;-&quot;??_);_(@_)">
                  <c:v>109.92827518098855</c:v>
                </c:pt>
                <c:pt idx="1106" formatCode="_(* #,##0.00_);_(* \(#,##0.00\);_(* &quot;-&quot;??_);_(@_)">
                  <c:v>109.93447148936319</c:v>
                </c:pt>
                <c:pt idx="1107" formatCode="_(* #,##0.00_);_(* \(#,##0.00\);_(* &quot;-&quot;??_);_(@_)">
                  <c:v>109.94068521664178</c:v>
                </c:pt>
                <c:pt idx="1108" formatCode="_(* #,##0.00_);_(* \(#,##0.00\);_(* &quot;-&quot;??_);_(@_)">
                  <c:v>109.94812423087039</c:v>
                </c:pt>
                <c:pt idx="1109" formatCode="_(* #,##0.00_);_(* \(#,##0.00\);_(* &quot;-&quot;??_);_(@_)">
                  <c:v>109.96554663275103</c:v>
                </c:pt>
                <c:pt idx="1110" formatCode="_(* #,##0.00_);_(* \(#,##0.00\);_(* &quot;-&quot;??_);_(@_)">
                  <c:v>109.97176501405825</c:v>
                </c:pt>
                <c:pt idx="1111" formatCode="_(* #,##0.00_);_(* \(#,##0.00\);_(* &quot;-&quot;??_);_(@_)">
                  <c:v>109.97798433049297</c:v>
                </c:pt>
                <c:pt idx="1112" formatCode="_(* #,##0.00_);_(* \(#,##0.00\);_(* &quot;-&quot;??_);_(@_)">
                  <c:v>109.9842045764522</c:v>
                </c:pt>
                <c:pt idx="1113" formatCode="_(* #,##0.00_);_(* \(#,##0.00\);_(* &quot;-&quot;??_);_(@_)">
                  <c:v>109.99167797414022</c:v>
                </c:pt>
                <c:pt idx="1114" formatCode="_(* #,##0.00_);_(* \(#,##0.00\);_(* &quot;-&quot;??_);_(@_)">
                  <c:v>110.00907536088494</c:v>
                </c:pt>
                <c:pt idx="1115" formatCode="_(* #,##0.00_);_(* \(#,##0.00\);_(* &quot;-&quot;??_);_(@_)">
                  <c:v>110.01528375545857</c:v>
                </c:pt>
                <c:pt idx="1116" formatCode="_(* #,##0.00_);_(* \(#,##0.00\);_(* &quot;-&quot;??_);_(@_)">
                  <c:v>110.0214930816412</c:v>
                </c:pt>
                <c:pt idx="1117" formatCode="_(* #,##0.00_);_(* \(#,##0.00\);_(* &quot;-&quot;??_);_(@_)">
                  <c:v>110.02770333606699</c:v>
                </c:pt>
                <c:pt idx="1118" formatCode="_(* #,##0.00_);_(* \(#,##0.00\);_(* &quot;-&quot;??_);_(@_)">
                  <c:v>110.03513716317744</c:v>
                </c:pt>
                <c:pt idx="1119" formatCode="_(* #,##0.00_);_(* \(#,##0.00\);_(* &quot;-&quot;??_);_(@_)">
                  <c:v>110.05255085205543</c:v>
                </c:pt>
                <c:pt idx="1120" formatCode="_(* #,##0.00_);_(* \(#,##0.00\);_(* &quot;-&quot;??_);_(@_)">
                  <c:v>110.05937798754168</c:v>
                </c:pt>
                <c:pt idx="1121" formatCode="_(* #,##0.00_);_(* \(#,##0.00\);_(* &quot;-&quot;??_);_(@_)">
                  <c:v>110.07119740688174</c:v>
                </c:pt>
                <c:pt idx="1122" formatCode="_(* #,##0.00_);_(* \(#,##0.00\);_(* &quot;-&quot;??_);_(@_)">
                  <c:v>110.07866563674982</c:v>
                </c:pt>
                <c:pt idx="1123" formatCode="_(* #,##0.00_);_(* \(#,##0.00\);_(* &quot;-&quot;??_);_(@_)">
                  <c:v>110.0961370899641</c:v>
                </c:pt>
                <c:pt idx="1124" formatCode="_(* #,##0.00_);_(* \(#,##0.00\);_(* &quot;-&quot;??_);_(@_)">
                  <c:v>110.1024081261486</c:v>
                </c:pt>
                <c:pt idx="1125" formatCode="_(* #,##0.00_);_(* \(#,##0.00\);_(* &quot;-&quot;??_);_(@_)">
                  <c:v>110.10868010839174</c:v>
                </c:pt>
                <c:pt idx="1126" formatCode="_(* #,##0.00_);_(* \(#,##0.00\);_(* &quot;-&quot;??_);_(@_)">
                  <c:v>110.11491994007142</c:v>
                </c:pt>
                <c:pt idx="1127" formatCode="_(* #,##0.00_);_(* \(#,##0.00\);_(* &quot;-&quot;??_);_(@_)">
                  <c:v>110.12239795026719</c:v>
                </c:pt>
                <c:pt idx="1128" formatCode="_(* #,##0.00_);_(* \(#,##0.00\);_(* &quot;-&quot;??_);_(@_)">
                  <c:v>110.14050513123581</c:v>
                </c:pt>
                <c:pt idx="1129" formatCode="_(* #,##0.00_);_(* \(#,##0.00\);_(* &quot;-&quot;??_);_(@_)">
                  <c:v>110.1523748396862</c:v>
                </c:pt>
                <c:pt idx="1130" formatCode="_(* #,##0.00_);_(* \(#,##0.00\);_(* &quot;-&quot;??_);_(@_)">
                  <c:v>110.1586212201167</c:v>
                </c:pt>
                <c:pt idx="1131" formatCode="_(* #,##0.00_);_(* \(#,##0.00\);_(* &quot;-&quot;??_);_(@_)">
                  <c:v>110.16610900740937</c:v>
                </c:pt>
                <c:pt idx="1132" formatCode="_(* #,##0.00_);_(* \(#,##0.00\);_(* &quot;-&quot;??_);_(@_)">
                  <c:v>110.18432542964851</c:v>
                </c:pt>
                <c:pt idx="1133" formatCode="_(* #,##0.00_);_(* \(#,##0.00\);_(* &quot;-&quot;??_);_(@_)">
                  <c:v>110.19620663900467</c:v>
                </c:pt>
                <c:pt idx="1134" formatCode="_(* #,##0.00_);_(* \(#,##0.00\);_(* &quot;-&quot;??_);_(@_)">
                  <c:v>110.20244300907524</c:v>
                </c:pt>
                <c:pt idx="1135" formatCode="_(* #,##0.00_);_(* \(#,##0.00\);_(* &quot;-&quot;??_);_(@_)">
                  <c:v>110.20989108750989</c:v>
                </c:pt>
                <c:pt idx="1136" formatCode="_(* #,##0.00_);_(* \(#,##0.00\);_(* &quot;-&quot;??_);_(@_)">
                  <c:v>110.22732869453084</c:v>
                </c:pt>
                <c:pt idx="1137" formatCode="_(* #,##0.00_);_(* \(#,##0.00\);_(* &quot;-&quot;??_);_(@_)">
                  <c:v>110.23353654648473</c:v>
                </c:pt>
                <c:pt idx="1138" formatCode="_(* #,##0.00_);_(* \(#,##0.00\);_(* &quot;-&quot;??_);_(@_)">
                  <c:v>110.23972873943542</c:v>
                </c:pt>
                <c:pt idx="1139" formatCode="_(* #,##0.00_);_(* \(#,##0.00\);_(* &quot;-&quot;??_);_(@_)">
                  <c:v>110.24590526567128</c:v>
                </c:pt>
                <c:pt idx="1140" formatCode="_(* #,##0.00_);_(* \(#,##0.00\);_(* &quot;-&quot;??_);_(@_)">
                  <c:v>110.25338780431069</c:v>
                </c:pt>
                <c:pt idx="1141" formatCode="_(* #,##0.00_);_(* \(#,##0.00\);_(* &quot;-&quot;??_);_(@_)">
                  <c:v>110.27088327725313</c:v>
                </c:pt>
                <c:pt idx="1142" formatCode="_(* #,##0.00_);_(* \(#,##0.00\);_(* &quot;-&quot;??_);_(@_)">
                  <c:v>110.27713081478514</c:v>
                </c:pt>
                <c:pt idx="1143" formatCode="_(* #,##0.00_);_(* \(#,##0.00\);_(* &quot;-&quot;??_);_(@_)">
                  <c:v>110.28337927943055</c:v>
                </c:pt>
                <c:pt idx="1144" formatCode="_(* #,##0.00_);_(* \(#,##0.00\);_(* &quot;-&quot;??_);_(@_)">
                  <c:v>110.28962868587871</c:v>
                </c:pt>
                <c:pt idx="1145" formatCode="_(* #,##0.00_);_(* \(#,##0.00\);_(* &quot;-&quot;??_);_(@_)">
                  <c:v>110.29714577762446</c:v>
                </c:pt>
                <c:pt idx="1146" formatCode="_(* #,##0.00_);_(* \(#,##0.00\);_(* &quot;-&quot;??_);_(@_)">
                  <c:v>110.31465763732855</c:v>
                </c:pt>
                <c:pt idx="1147" formatCode="_(* #,##0.00_);_(* \(#,##0.00\);_(* &quot;-&quot;??_);_(@_)">
                  <c:v>110.32091171469128</c:v>
                </c:pt>
                <c:pt idx="1148" formatCode="_(* #,##0.00_);_(* \(#,##0.00\);_(* &quot;-&quot;??_);_(@_)">
                  <c:v>110.32716672432873</c:v>
                </c:pt>
                <c:pt idx="1149" formatCode="_(* #,##0.00_);_(* \(#,##0.00\);_(* &quot;-&quot;??_);_(@_)">
                  <c:v>110.33342267180137</c:v>
                </c:pt>
                <c:pt idx="1150" formatCode="_(* #,##0.00_);_(* \(#,##0.00\);_(* &quot;-&quot;??_);_(@_)">
                  <c:v>110.34092474078514</c:v>
                </c:pt>
                <c:pt idx="1151" formatCode="_(* #,##0.00_);_(* \(#,##0.00\);_(* &quot;-&quot;??_);_(@_)">
                  <c:v>110.35841133130195</c:v>
                </c:pt>
                <c:pt idx="1152" formatCode="_(* #,##0.00_);_(* \(#,##0.00\);_(* &quot;-&quot;??_);_(@_)">
                  <c:v>110.36463869084668</c:v>
                </c:pt>
                <c:pt idx="1153" formatCode="_(* #,##0.00_);_(* \(#,##0.00\);_(* &quot;-&quot;??_);_(@_)">
                  <c:v>110.37085034836855</c:v>
                </c:pt>
                <c:pt idx="1154" formatCode="_(* #,##0.00_);_(* \(#,##0.00\);_(* &quot;-&quot;??_);_(@_)">
                  <c:v>110.37709619044232</c:v>
                </c:pt>
                <c:pt idx="1155" formatCode="_(* #,##0.00_);_(* \(#,##0.00\);_(* &quot;-&quot;??_);_(@_)">
                  <c:v>110.38523221678582</c:v>
                </c:pt>
                <c:pt idx="1156" formatCode="_(* #,##0.00_);_(* \(#,##0.00\);_(* &quot;-&quot;??_);_(@_)">
                  <c:v>110.4084169796719</c:v>
                </c:pt>
                <c:pt idx="1157" formatCode="_(* #,##0.00_);_(* \(#,##0.00\);_(* &quot;-&quot;??_);_(@_)">
                  <c:v>110.4146850658523</c:v>
                </c:pt>
                <c:pt idx="1158" formatCode="_(* #,##0.00_);_(* \(#,##0.00\);_(* &quot;-&quot;??_);_(@_)">
                  <c:v>110.42095408982932</c:v>
                </c:pt>
                <c:pt idx="1159" formatCode="_(* #,##0.00_);_(* \(#,##0.00\);_(* &quot;-&quot;??_);_(@_)">
                  <c:v>110.4284756924197</c:v>
                </c:pt>
                <c:pt idx="1160" formatCode="_(* #,##0.00_);_(* \(#,##0.00\);_(* &quot;-&quot;??_);_(@_)">
                  <c:v>110.44599500071391</c:v>
                </c:pt>
                <c:pt idx="1161" formatCode="_(* #,##0.00_);_(* \(#,##0.00\);_(* &quot;-&quot;??_);_(@_)">
                  <c:v>110.4522520463691</c:v>
                </c:pt>
                <c:pt idx="1162" formatCode="_(* #,##0.00_);_(* \(#,##0.00\);_(* &quot;-&quot;??_);_(@_)">
                  <c:v>110.45851002003488</c:v>
                </c:pt>
                <c:pt idx="1163" formatCode="_(* #,##0.00_);_(* \(#,##0.00\);_(* &quot;-&quot;??_);_(@_)">
                  <c:v>110.46476893233779</c:v>
                </c:pt>
                <c:pt idx="1164" formatCode="_(* #,##0.00_);_(* \(#,##0.00\);_(* &quot;-&quot;??_);_(@_)">
                  <c:v>110.4722754303084</c:v>
                </c:pt>
                <c:pt idx="1165" formatCode="_(* #,##0.00_);_(* \(#,##0.00\);_(* &quot;-&quot;??_);_(@_)">
                  <c:v>110.48981110332477</c:v>
                </c:pt>
                <c:pt idx="1166" formatCode="_(* #,##0.00_);_(* \(#,##0.00\);_(* &quot;-&quot;??_);_(@_)">
                  <c:v>110.49607467872038</c:v>
                </c:pt>
                <c:pt idx="1167" formatCode="_(* #,##0.00_);_(* \(#,##0.00\);_(* &quot;-&quot;??_);_(@_)">
                  <c:v>110.50233919014948</c:v>
                </c:pt>
                <c:pt idx="1168" formatCode="_(* #,##0.00_);_(* \(#,##0.00\);_(* &quot;-&quot;??_);_(@_)">
                  <c:v>110.50860463020598</c:v>
                </c:pt>
                <c:pt idx="1169" formatCode="_(* #,##0.00_);_(* \(#,##0.00\);_(* &quot;-&quot;??_);_(@_)">
                  <c:v>110.51614578925985</c:v>
                </c:pt>
                <c:pt idx="1170" formatCode="_(* #,##0.00_);_(* \(#,##0.00\);_(* &quot;-&quot;??_);_(@_)">
                  <c:v>110.53373966689335</c:v>
                </c:pt>
                <c:pt idx="1171" formatCode="_(* #,##0.00_);_(* \(#,##0.00\);_(* &quot;-&quot;??_);_(@_)">
                  <c:v>110.54002647343049</c:v>
                </c:pt>
                <c:pt idx="1172" formatCode="_(* #,##0.00_);_(* \(#,##0.00\);_(* &quot;-&quot;??_);_(@_)">
                  <c:v>110.54633090541111</c:v>
                </c:pt>
                <c:pt idx="1173" formatCode="_(* #,##0.00_);_(* \(#,##0.00\);_(* &quot;-&quot;??_);_(@_)">
                  <c:v>110.55265297505663</c:v>
                </c:pt>
                <c:pt idx="1174" formatCode="_(* #,##0.00_);_(* \(#,##0.00\);_(* &quot;-&quot;??_);_(@_)">
                  <c:v>110.56022887763089</c:v>
                </c:pt>
                <c:pt idx="1175" formatCode="_(* #,##0.00_);_(* \(#,##0.00\);_(* &quot;-&quot;??_);_(@_)">
                  <c:v>110.57788108888028</c:v>
                </c:pt>
                <c:pt idx="1176" formatCode="_(* #,##0.00_);_(* \(#,##0.00\);_(* &quot;-&quot;??_);_(@_)">
                  <c:v>110.58419118671297</c:v>
                </c:pt>
                <c:pt idx="1177" formatCode="_(* #,##0.00_);_(* \(#,##0.00\);_(* &quot;-&quot;??_);_(@_)">
                  <c:v>110.59050222116231</c:v>
                </c:pt>
                <c:pt idx="1178" formatCode="_(* #,##0.00_);_(* \(#,##0.00\);_(* &quot;-&quot;??_);_(@_)">
                  <c:v>110.59679750035916</c:v>
                </c:pt>
                <c:pt idx="1179" formatCode="_(* #,##0.00_);_(* \(#,##0.00\);_(* &quot;-&quot;??_);_(@_)">
                  <c:v>110.60313589949004</c:v>
                </c:pt>
                <c:pt idx="1180" formatCode="_(* #,##0.00_);_(* \(#,##0.00\);_(* &quot;-&quot;??_);_(@_)">
                  <c:v>110.61871008675099</c:v>
                </c:pt>
                <c:pt idx="1181" formatCode="_(* #,##0.00_);_(* \(#,##0.00\);_(* &quot;-&quot;??_);_(@_)">
                  <c:v>110.62419066014198</c:v>
                </c:pt>
                <c:pt idx="1182" formatCode="_(* #,##0.00_);_(* \(#,##0.00\);_(* &quot;-&quot;??_);_(@_)">
                  <c:v>110.62965526451831</c:v>
                </c:pt>
                <c:pt idx="1183" formatCode="_(* #,##0.00_);_(* \(#,##0.00\);_(* &quot;-&quot;??_);_(@_)">
                  <c:v>112.25841015749585</c:v>
                </c:pt>
                <c:pt idx="1184" formatCode="_(* #,##0.00_);_(* \(#,##0.00\);_(* &quot;-&quot;??_);_(@_)">
                  <c:v>112.26498884215962</c:v>
                </c:pt>
                <c:pt idx="1185" formatCode="_(* #,##0.00_);_(* \(#,##0.00\);_(* &quot;-&quot;??_);_(@_)">
                  <c:v>112.2852514333895</c:v>
                </c:pt>
                <c:pt idx="1186" formatCode="_(* #,##0.00_);_(* \(#,##0.00\);_(* &quot;-&quot;??_);_(@_)">
                  <c:v>112.29060563593201</c:v>
                </c:pt>
                <c:pt idx="1187" formatCode="_(* #,##0.00_);_(* \(#,##0.00\);_(* &quot;-&quot;??_);_(@_)">
                  <c:v>112.29596057126159</c:v>
                </c:pt>
                <c:pt idx="1188" formatCode="_(* #,##0.00_);_(* \(#,##0.00\);_(* &quot;-&quot;??_);_(@_)">
                  <c:v>112.30208041197078</c:v>
                </c:pt>
                <c:pt idx="1189" formatCode="_(* #,##0.00_);_(* \(#,##0.00\);_(* &quot;-&quot;??_);_(@_)">
                  <c:v>112.3174267175135</c:v>
                </c:pt>
                <c:pt idx="1190" formatCode="_(* #,##0.00_);_(* \(#,##0.00\);_(* &quot;-&quot;??_);_(@_)">
                  <c:v>112.32285116331514</c:v>
                </c:pt>
                <c:pt idx="1191" formatCode="_(* #,##0.00_);_(* \(#,##0.00\);_(* &quot;-&quot;??_);_(@_)">
                  <c:v>112.32993846080885</c:v>
                </c:pt>
                <c:pt idx="1192" formatCode="_(* #,##0.00_);_(* \(#,##0.00\);_(* &quot;-&quot;??_);_(@_)">
                  <c:v>112.35520700790509</c:v>
                </c:pt>
                <c:pt idx="1193" formatCode="_(* #,##0.00_);_(* \(#,##0.00\);_(* &quot;-&quot;??_);_(@_)">
                  <c:v>112.3605707963485</c:v>
                </c:pt>
                <c:pt idx="1194" formatCode="_(* #,##0.00_);_(* \(#,##0.00\);_(* &quot;-&quot;??_);_(@_)">
                  <c:v>112.36598474470081</c:v>
                </c:pt>
                <c:pt idx="1195" formatCode="_(* #,##0.00_);_(* \(#,##0.00\);_(* &quot;-&quot;??_);_(@_)">
                  <c:v>112.3713994349369</c:v>
                </c:pt>
                <c:pt idx="1196" formatCode="_(* #,##0.00_);_(* \(#,##0.00\);_(* &quot;-&quot;??_);_(@_)">
                  <c:v>112.37755930580798</c:v>
                </c:pt>
                <c:pt idx="1197" formatCode="_(* #,##0.00_);_(* \(#,##0.00\);_(* &quot;-&quot;??_);_(@_)">
                  <c:v>112.3929729260215</c:v>
                </c:pt>
                <c:pt idx="1198" formatCode="_(* #,##0.00_);_(* \(#,##0.00\);_(* &quot;-&quot;??_);_(@_)">
                  <c:v>112.39837485871253</c:v>
                </c:pt>
                <c:pt idx="1199" formatCode="_(* #,##0.00_);_(* \(#,##0.00\);_(* &quot;-&quot;??_);_(@_)">
                  <c:v>112.40376105188446</c:v>
                </c:pt>
                <c:pt idx="1200" formatCode="_(* #,##0.00_);_(* \(#,##0.00\);_(* &quot;-&quot;??_);_(@_)">
                  <c:v>112.40914798125796</c:v>
                </c:pt>
                <c:pt idx="1201" formatCode="_(* #,##0.00_);_(* \(#,##0.00\);_(* &quot;-&quot;??_);_(@_)">
                  <c:v>112.41529098326328</c:v>
                </c:pt>
                <c:pt idx="1202" formatCode="_(* #,##0.00_);_(* \(#,##0.00\);_(* &quot;-&quot;??_);_(@_)">
                  <c:v>112.43067627622621</c:v>
                </c:pt>
                <c:pt idx="1203" formatCode="_(* #,##0.00_);_(* \(#,##0.00\);_(* &quot;-&quot;??_);_(@_)">
                  <c:v>112.43606690329979</c:v>
                </c:pt>
                <c:pt idx="1204" formatCode="_(* #,##0.00_);_(* \(#,##0.00\);_(* &quot;-&quot;??_);_(@_)">
                  <c:v>112.44144177731714</c:v>
                </c:pt>
                <c:pt idx="1205" formatCode="_(* #,##0.00_);_(* \(#,##0.00\);_(* &quot;-&quot;??_);_(@_)">
                  <c:v>112.44681738539641</c:v>
                </c:pt>
                <c:pt idx="1206" formatCode="_(* #,##0.00_);_(* \(#,##0.00\);_(* &quot;-&quot;??_);_(@_)">
                  <c:v>112.45299271431026</c:v>
                </c:pt>
                <c:pt idx="1207" formatCode="_(* #,##0.00_);_(* \(#,##0.00\);_(* &quot;-&quot;??_);_(@_)">
                  <c:v>112.46839099869672</c:v>
                </c:pt>
                <c:pt idx="1208" formatCode="_(* #,##0.00_);_(* \(#,##0.00\);_(* &quot;-&quot;??_);_(@_)">
                  <c:v>112.47377030280062</c:v>
                </c:pt>
                <c:pt idx="1209" formatCode="_(* #,##0.00_);_(* \(#,##0.00\);_(* &quot;-&quot;??_);_(@_)">
                  <c:v>112.4791503400693</c:v>
                </c:pt>
                <c:pt idx="1210" formatCode="_(* #,##0.00_);_(* \(#,##0.00\);_(* &quot;-&quot;??_);_(@_)">
                  <c:v>112.48454762941813</c:v>
                </c:pt>
                <c:pt idx="1211" formatCode="_(* #,##0.00_);_(* \(#,##0.00\);_(* &quot;-&quot;??_);_(@_)">
                  <c:v>112.49073069379372</c:v>
                </c:pt>
                <c:pt idx="1212" formatCode="_(* #,##0.00_);_(* \(#,##0.00\);_(* &quot;-&quot;??_);_(@_)">
                  <c:v>112.50614197881038</c:v>
                </c:pt>
                <c:pt idx="1213" formatCode="_(* #,##0.00_);_(* \(#,##0.00\);_(* &quot;-&quot;??_);_(@_)">
                  <c:v>112.51201857420985</c:v>
                </c:pt>
                <c:pt idx="1214" formatCode="_(* #,##0.00_);_(* \(#,##0.00\);_(* &quot;-&quot;??_);_(@_)">
                  <c:v>112.5224578042714</c:v>
                </c:pt>
                <c:pt idx="1215" formatCode="_(* #,##0.00_);_(* \(#,##0.00\);_(* &quot;-&quot;??_);_(@_)">
                  <c:v>112.52864863739111</c:v>
                </c:pt>
                <c:pt idx="1216" formatCode="_(* #,##0.00_);_(* \(#,##0.00\);_(* &quot;-&quot;??_);_(@_)">
                  <c:v>112.54407297069939</c:v>
                </c:pt>
                <c:pt idx="1217" formatCode="_(* #,##0.00_);_(* \(#,##0.00\);_(* &quot;-&quot;??_);_(@_)">
                  <c:v>112.54947917298578</c:v>
                </c:pt>
                <c:pt idx="1218" formatCode="_(* #,##0.00_);_(* \(#,##0.00\);_(* &quot;-&quot;??_);_(@_)">
                  <c:v>112.5548861179016</c:v>
                </c:pt>
                <c:pt idx="1219" formatCode="_(* #,##0.00_);_(* \(#,##0.00\);_(* &quot;-&quot;??_);_(@_)">
                  <c:v>112.56029380594342</c:v>
                </c:pt>
                <c:pt idx="1220" formatCode="_(* #,##0.00_);_(* \(#,##0.00\);_(* &quot;-&quot;??_);_(@_)">
                  <c:v>112.56649238490297</c:v>
                </c:pt>
                <c:pt idx="1221" formatCode="_(* #,##0.00_);_(* \(#,##0.00\);_(* &quot;-&quot;??_);_(@_)">
                  <c:v>112.58192975318946</c:v>
                </c:pt>
                <c:pt idx="1222" formatCode="_(* #,##0.00_);_(* \(#,##0.00\);_(* &quot;-&quot;??_);_(@_)">
                  <c:v>112.58734115285152</c:v>
                </c:pt>
                <c:pt idx="1223" formatCode="_(* #,##0.00_);_(* \(#,##0.00\);_(* &quot;-&quot;??_);_(@_)">
                  <c:v>112.59276984770217</c:v>
                </c:pt>
                <c:pt idx="1224" formatCode="_(* #,##0.00_);_(* \(#,##0.00\);_(* &quot;-&quot;??_);_(@_)">
                  <c:v>112.59819928724903</c:v>
                </c:pt>
                <c:pt idx="1225" formatCode="_(* #,##0.00_);_(* \(#,##0.00\);_(* &quot;-&quot;??_);_(@_)">
                  <c:v>111.44202530683964</c:v>
                </c:pt>
                <c:pt idx="1226" formatCode="_(* #,##0.00_);_(* \(#,##0.00\);_(* &quot;-&quot;??_);_(@_)">
                  <c:v>111.44676612789254</c:v>
                </c:pt>
                <c:pt idx="1227" formatCode="_(* #,##0.00_);_(* \(#,##0.00\);_(* &quot;-&quot;??_);_(@_)">
                  <c:v>111.46357884981128</c:v>
                </c:pt>
                <c:pt idx="1228" formatCode="_(* #,##0.00_);_(* \(#,##0.00\);_(* &quot;-&quot;??_);_(@_)">
                  <c:v>111.46832236014095</c:v>
                </c:pt>
                <c:pt idx="1229" formatCode="_(* #,##0.00_);_(* \(#,##0.00\);_(* &quot;-&quot;??_);_(@_)">
                  <c:v>111.47905316043527</c:v>
                </c:pt>
                <c:pt idx="1230" formatCode="_(* #,##0.00_);_(* \(#,##0.00\);_(* &quot;-&quot;??_);_(@_)">
                  <c:v>111.48124035182121</c:v>
                </c:pt>
                <c:pt idx="1231" formatCode="_(* #,##0.00_);_(* \(#,##0.00\);_(* &quot;-&quot;??_);_(@_)">
                  <c:v>111.49797739478682</c:v>
                </c:pt>
                <c:pt idx="1232" formatCode="_(* #,##0.00_);_(* \(#,##0.00\);_(* &quot;-&quot;??_);_(@_)">
                  <c:v>111.50272559684649</c:v>
                </c:pt>
                <c:pt idx="1233" formatCode="_(* #,##0.00_);_(* \(#,##0.00\);_(* &quot;-&quot;??_);_(@_)">
                  <c:v>111.50748945186508</c:v>
                </c:pt>
                <c:pt idx="1234" formatCode="_(* #,##0.00_);_(* \(#,##0.00\);_(* &quot;-&quot;??_);_(@_)">
                  <c:v>111.51223900511533</c:v>
                </c:pt>
                <c:pt idx="1235" formatCode="_(* #,##0.00_);_(* \(#,##0.00\);_(* &quot;-&quot;??_);_(@_)">
                  <c:v>111.51452076201107</c:v>
                </c:pt>
                <c:pt idx="1236" formatCode="_(* #,##0.00_);_(* \(#,##0.00\);_(* &quot;-&quot;??_);_(@_)">
                  <c:v>111.53136178953073</c:v>
                </c:pt>
                <c:pt idx="1237" formatCode="_(* #,##0.00_);_(* \(#,##0.00\);_(* &quot;-&quot;??_);_(@_)">
                  <c:v>111.53611471714161</c:v>
                </c:pt>
                <c:pt idx="1238" formatCode="_(* #,##0.00_);_(* \(#,##0.00\);_(* &quot;-&quot;??_);_(@_)">
                  <c:v>111.54086831666004</c:v>
                </c:pt>
                <c:pt idx="1239" formatCode="_(* #,##0.00_);_(* \(#,##0.00\);_(* &quot;-&quot;??_);_(@_)">
                  <c:v>111.54563758224913</c:v>
                </c:pt>
                <c:pt idx="1240" formatCode="_(* #,##0.00_);_(* \(#,##0.00\);_(* &quot;-&quot;??_);_(@_)">
                  <c:v>111.5478641499534</c:v>
                </c:pt>
                <c:pt idx="1241" formatCode="_(* #,##0.00_);_(* \(#,##0.00\);_(* &quot;-&quot;??_);_(@_)">
                  <c:v>111.56471936757215</c:v>
                </c:pt>
                <c:pt idx="1242" formatCode="_(* #,##0.00_);_(* \(#,##0.00\);_(* &quot;-&quot;??_);_(@_)">
                  <c:v>111.56947701343984</c:v>
                </c:pt>
                <c:pt idx="1243" formatCode="_(* #,##0.00_);_(* \(#,##0.00\);_(* &quot;-&quot;??_);_(@_)">
                  <c:v>111.57423533424533</c:v>
                </c:pt>
                <c:pt idx="1244" formatCode="_(* #,##0.00_);_(* \(#,##0.00\);_(* &quot;-&quot;??_);_(@_)">
                  <c:v>111.57899432631862</c:v>
                </c:pt>
                <c:pt idx="1245" formatCode="_(* #,##0.00_);_(* \(#,##0.00\);_(* &quot;-&quot;??_);_(@_)">
                  <c:v>111.58122562781139</c:v>
                </c:pt>
                <c:pt idx="1246" formatCode="_(* #,##0.00_);_(* \(#,##0.00\);_(* &quot;-&quot;??_);_(@_)">
                  <c:v>111.59805002406655</c:v>
                </c:pt>
                <c:pt idx="1247" formatCode="_(* #,##0.00_);_(* \(#,##0.00\);_(* &quot;-&quot;??_);_(@_)">
                  <c:v>111.60281238618883</c:v>
                </c:pt>
                <c:pt idx="1248" formatCode="_(* #,##0.00_);_(* \(#,##0.00\);_(* &quot;-&quot;??_);_(@_)">
                  <c:v>111.60757542204631</c:v>
                </c:pt>
                <c:pt idx="1249" formatCode="_(* #,##0.00_);_(* \(#,##0.00\);_(* &quot;-&quot;??_);_(@_)">
                  <c:v>111.61233913260898</c:v>
                </c:pt>
                <c:pt idx="1250" formatCode="_(* #,##0.00_);_(* \(#,##0.00\);_(* &quot;-&quot;??_);_(@_)">
                  <c:v>111.61454513487411</c:v>
                </c:pt>
                <c:pt idx="1251" formatCode="_(* #,##0.00_);_(* \(#,##0.00\);_(* &quot;-&quot;??_);_(@_)">
                  <c:v>111.63133862128194</c:v>
                </c:pt>
                <c:pt idx="1252" formatCode="_(* #,##0.00_);_(* \(#,##0.00\);_(* &quot;-&quot;??_);_(@_)">
                  <c:v>111.6360756523036</c:v>
                </c:pt>
                <c:pt idx="1253" formatCode="_(* #,##0.00_);_(* \(#,##0.00\);_(* &quot;-&quot;??_);_(@_)">
                  <c:v>111.64038721498943</c:v>
                </c:pt>
                <c:pt idx="1254" formatCode="_(* #,##0.00_);_(* \(#,##0.00\);_(* &quot;-&quot;??_);_(@_)">
                  <c:v>111.6455645266426</c:v>
                </c:pt>
                <c:pt idx="1255" formatCode="_(* #,##0.00_);_(* \(#,##0.00\);_(* &quot;-&quot;??_);_(@_)">
                  <c:v>111.64921608270291</c:v>
                </c:pt>
                <c:pt idx="1256" formatCode="_(* #,##0.00_);_(* \(#,##0.00\);_(* &quot;-&quot;??_);_(@_)">
                  <c:v>111.66233490184563</c:v>
                </c:pt>
                <c:pt idx="1257" formatCode="_(* #,##0.00_);_(* \(#,##0.00\);_(* &quot;-&quot;??_);_(@_)">
                  <c:v>111.66651513262839</c:v>
                </c:pt>
                <c:pt idx="1258" formatCode="_(* #,##0.00_);_(* \(#,##0.00\);_(* &quot;-&quot;??_);_(@_)">
                  <c:v>111.67578947750636</c:v>
                </c:pt>
                <c:pt idx="1259" formatCode="_(* #,##0.00_);_(* \(#,##0.00\);_(* &quot;-&quot;??_);_(@_)">
                  <c:v>111.68098801678192</c:v>
                </c:pt>
                <c:pt idx="1260" formatCode="_(* #,##0.00_);_(* \(#,##0.00\);_(* &quot;-&quot;??_);_(@_)">
                  <c:v>111.68355670786214</c:v>
                </c:pt>
                <c:pt idx="1261" formatCode="_(* #,##0.00_);_(* \(#,##0.00\);_(* &quot;-&quot;??_);_(@_)">
                  <c:v>111.70180352995783</c:v>
                </c:pt>
                <c:pt idx="1262" formatCode="_(* #,##0.00_);_(* \(#,##0.00\);_(* &quot;-&quot;??_);_(@_)">
                  <c:v>111.70700570383913</c:v>
                </c:pt>
                <c:pt idx="1263" formatCode="_(* #,##0.00_);_(* \(#,##0.00\);_(* &quot;-&quot;??_);_(@_)">
                  <c:v>111.71220860409821</c:v>
                </c:pt>
                <c:pt idx="1264" formatCode="_(* #,##0.00_);_(* \(#,##0.00\);_(* &quot;-&quot;??_);_(@_)">
                  <c:v>111.71741828737991</c:v>
                </c:pt>
                <c:pt idx="1265" formatCode="_(* #,##0.00_);_(* \(#,##0.00\);_(* &quot;-&quot;??_);_(@_)">
                  <c:v>111.71998611877665</c:v>
                </c:pt>
                <c:pt idx="1266" formatCode="_(* #,##0.00_);_(* \(#,##0.00\);_(* &quot;-&quot;??_);_(@_)">
                  <c:v>111.73817127416386</c:v>
                </c:pt>
                <c:pt idx="1267" formatCode="_(* #,##0.00_);_(* \(#,##0.00\);_(* &quot;-&quot;??_);_(@_)">
                  <c:v>111.74334932569221</c:v>
                </c:pt>
                <c:pt idx="1268" formatCode="_(* #,##0.00_);_(* \(#,##0.00\);_(* &quot;-&quot;??_);_(@_)">
                  <c:v>111.74852810245272</c:v>
                </c:pt>
                <c:pt idx="1269" formatCode="_(* #,##0.00_);_(* \(#,##0.00\);_(* &quot;-&quot;??_);_(@_)">
                  <c:v>111.7537076058458</c:v>
                </c:pt>
                <c:pt idx="1270" formatCode="_(* #,##0.00_);_(* \(#,##0.00\);_(* &quot;-&quot;??_);_(@_)">
                  <c:v>111.75623031267389</c:v>
                </c:pt>
                <c:pt idx="1271" formatCode="_(* #,##0.00_);_(* \(#,##0.00\);_(* &quot;-&quot;??_);_(@_)">
                  <c:v>111.77443068917449</c:v>
                </c:pt>
                <c:pt idx="1272" formatCode="_(* #,##0.00_);_(* \(#,##0.00\);_(* &quot;-&quot;??_);_(@_)">
                  <c:v>111.77961381429216</c:v>
                </c:pt>
                <c:pt idx="1273" formatCode="_(* #,##0.00_);_(* \(#,##0.00\);_(* &quot;-&quot;??_);_(@_)">
                  <c:v>111.78478142660873</c:v>
                </c:pt>
                <c:pt idx="1274" formatCode="_(* #,##0.00_);_(* \(#,##0.00\);_(* &quot;-&quot;??_);_(@_)">
                  <c:v>111.78994976298777</c:v>
                </c:pt>
                <c:pt idx="1275" formatCode="_(* #,##0.00_);_(* \(#,##0.00\);_(* &quot;-&quot;??_);_(@_)">
                  <c:v>111.79246129731079</c:v>
                </c:pt>
                <c:pt idx="1276" formatCode="_(* #,##0.00_);_(* \(#,##0.00\);_(* &quot;-&quot;??_);_(@_)">
                  <c:v>111.81062814922538</c:v>
                </c:pt>
                <c:pt idx="1277" formatCode="_(* #,##0.00_);_(* \(#,##0.00\);_(* &quot;-&quot;??_);_(@_)">
                  <c:v>111.81580009229674</c:v>
                </c:pt>
                <c:pt idx="1278" formatCode="_(* #,##0.00_);_(* \(#,##0.00\);_(* &quot;-&quot;??_);_(@_)">
                  <c:v>111.82100526540444</c:v>
                </c:pt>
                <c:pt idx="1279" formatCode="_(* #,##0.00_);_(* \(#,##0.00\);_(* &quot;-&quot;??_);_(@_)">
                  <c:v>111.82619491305668</c:v>
                </c:pt>
                <c:pt idx="1280" formatCode="_(* #,##0.00_);_(* \(#,##0.00\);_(* &quot;-&quot;??_);_(@_)">
                  <c:v>111.82872776579174</c:v>
                </c:pt>
                <c:pt idx="1281" formatCode="_(* #,##0.00_);_(* \(#,##0.00\);_(* &quot;-&quot;??_);_(@_)">
                  <c:v>111.8469585844953</c:v>
                </c:pt>
                <c:pt idx="1282" formatCode="_(* #,##0.00_);_(* \(#,##0.00\);_(* &quot;-&quot;??_);_(@_)">
                  <c:v>111.85215186172512</c:v>
                </c:pt>
                <c:pt idx="1283" formatCode="_(* #,##0.00_);_(* \(#,##0.00\);_(* &quot;-&quot;??_);_(@_)">
                  <c:v>111.85734586849192</c:v>
                </c:pt>
                <c:pt idx="1284" formatCode="_(* #,##0.00_);_(* \(#,##0.00\);_(* &quot;-&quot;??_);_(@_)">
                  <c:v>111.86254059667186</c:v>
                </c:pt>
                <c:pt idx="1285" formatCode="_(* #,##0.00_);_(* \(#,##0.00\);_(* &quot;-&quot;??_);_(@_)">
                  <c:v>111.86507853639121</c:v>
                </c:pt>
                <c:pt idx="1286" formatCode="_(* #,##0.00_);_(* \(#,##0.00\);_(* &quot;-&quot;??_);_(@_)">
                  <c:v>111.88332461046915</c:v>
                </c:pt>
                <c:pt idx="1287" formatCode="_(* #,##0.00_);_(* \(#,##0.00\);_(* &quot;-&quot;??_);_(@_)">
                  <c:v>111.88850669831409</c:v>
                </c:pt>
                <c:pt idx="1288" formatCode="_(* #,##0.00_);_(* \(#,##0.00\);_(* &quot;-&quot;??_);_(@_)">
                  <c:v>111.89368951028742</c:v>
                </c:pt>
                <c:pt idx="1289" formatCode="_(* #,##0.00_);_(* \(#,##0.00\);_(* &quot;-&quot;??_);_(@_)">
                  <c:v>114.09665666186557</c:v>
                </c:pt>
                <c:pt idx="1290" formatCode="_(* #,##0.00_);_(* \(#,##0.00\);_(* &quot;-&quot;??_);_(@_)">
                  <c:v>114.09868250608426</c:v>
                </c:pt>
                <c:pt idx="1291" formatCode="_(* #,##0.00_);_(* \(#,##0.00\);_(* &quot;-&quot;??_);_(@_)">
                  <c:v>114.11562518002769</c:v>
                </c:pt>
                <c:pt idx="1292" formatCode="_(* #,##0.00_);_(* \(#,##0.00\);_(* &quot;-&quot;??_);_(@_)">
                  <c:v>114.12037331911907</c:v>
                </c:pt>
                <c:pt idx="1293" formatCode="_(* #,##0.00_);_(* \(#,##0.00\);_(* &quot;-&quot;??_);_(@_)">
                  <c:v>114.12512213785691</c:v>
                </c:pt>
                <c:pt idx="1294" formatCode="_(* #,##0.00_);_(* \(#,##0.00\);_(* &quot;-&quot;??_);_(@_)">
                  <c:v>114.12987163271906</c:v>
                </c:pt>
                <c:pt idx="1295" formatCode="_(* #,##0.00_);_(* \(#,##0.00\);_(* &quot;-&quot;??_);_(@_)">
                  <c:v>114.13191743836506</c:v>
                </c:pt>
                <c:pt idx="1296" formatCode="_(* #,##0.00_);_(* \(#,##0.00\);_(* &quot;-&quot;??_);_(@_)">
                  <c:v>114.1488743801487</c:v>
                </c:pt>
                <c:pt idx="1297" formatCode="_(* #,##0.00_);_(* \(#,##0.00\);_(* &quot;-&quot;??_);_(@_)">
                  <c:v>114.15362727637692</c:v>
                </c:pt>
                <c:pt idx="1298" formatCode="_(* #,##0.00_);_(* \(#,##0.00\);_(* &quot;-&quot;??_);_(@_)">
                  <c:v>114.15838085137196</c:v>
                </c:pt>
                <c:pt idx="1299" formatCode="_(* #,##0.00_);_(* \(#,##0.00\);_(* &quot;-&quot;??_);_(@_)">
                  <c:v>114.16313511081518</c:v>
                </c:pt>
                <c:pt idx="1300" formatCode="_(* #,##0.00_);_(* \(#,##0.00\);_(* &quot;-&quot;??_);_(@_)">
                  <c:v>114.16520090478525</c:v>
                </c:pt>
                <c:pt idx="1301" formatCode="_(* #,##0.00_);_(* \(#,##0.00\);_(* &quot;-&quot;??_);_(@_)">
                  <c:v>114.18217212943603</c:v>
                </c:pt>
                <c:pt idx="1302" formatCode="_(* #,##0.00_);_(* \(#,##0.00\);_(* &quot;-&quot;??_);_(@_)">
                  <c:v>114.18694502626366</c:v>
                </c:pt>
                <c:pt idx="1303" formatCode="_(* #,##0.00_);_(* \(#,##0.00\);_(* &quot;-&quot;??_);_(@_)">
                  <c:v>114.19170336995721</c:v>
                </c:pt>
                <c:pt idx="1304" formatCode="_(* #,##0.00_);_(* \(#,##0.00\);_(* &quot;-&quot;??_);_(@_)">
                  <c:v>114.19646239118073</c:v>
                </c:pt>
                <c:pt idx="1305" formatCode="_(* #,##0.00_);_(* \(#,##0.00\);_(* &quot;-&quot;??_);_(@_)">
                  <c:v>114.19813668079951</c:v>
                </c:pt>
                <c:pt idx="1306" formatCode="_(* #,##0.00_);_(* \(#,##0.00\);_(* &quot;-&quot;??_);_(@_)">
                  <c:v>114.2139788371191</c:v>
                </c:pt>
                <c:pt idx="1307" formatCode="_(* #,##0.00_);_(* \(#,##0.00\);_(* &quot;-&quot;??_);_(@_)">
                  <c:v>114.21837514221751</c:v>
                </c:pt>
                <c:pt idx="1308" formatCode="_(* #,##0.00_);_(* \(#,##0.00\);_(* &quot;-&quot;??_);_(@_)">
                  <c:v>114.2227720489547</c:v>
                </c:pt>
                <c:pt idx="1309" formatCode="_(* #,##0.00_);_(* \(#,##0.00\);_(* &quot;-&quot;??_);_(@_)">
                  <c:v>114.22716955799063</c:v>
                </c:pt>
                <c:pt idx="1310" formatCode="_(* #,##0.00_);_(* \(#,##0.00\);_(* &quot;-&quot;??_);_(@_)">
                  <c:v>114.22751111081186</c:v>
                </c:pt>
                <c:pt idx="1311" formatCode="_(* #,##0.00_);_(* \(#,##0.00\);_(* &quot;-&quot;??_);_(@_)">
                  <c:v>114.24916252403017</c:v>
                </c:pt>
                <c:pt idx="1312" formatCode="_(* #,##0.00_);_(* \(#,##0.00\);_(* &quot;-&quot;??_);_(@_)">
                  <c:v>114.25356364557844</c:v>
                </c:pt>
                <c:pt idx="1313" formatCode="_(* #,##0.00_);_(* \(#,##0.00\);_(* &quot;-&quot;??_);_(@_)">
                  <c:v>114.25796537198968</c:v>
                </c:pt>
                <c:pt idx="1314" formatCode="_(* #,##0.00_);_(* \(#,##0.00\);_(* &quot;-&quot;??_);_(@_)">
                  <c:v>114.25964806358517</c:v>
                </c:pt>
                <c:pt idx="1315" formatCode="_(* #,##0.00_);_(* \(#,##0.00\);_(* &quot;-&quot;??_);_(@_)">
                  <c:v>114.2755154205735</c:v>
                </c:pt>
                <c:pt idx="1316" formatCode="_(* #,##0.00_);_(* \(#,##0.00\);_(* &quot;-&quot;??_);_(@_)">
                  <c:v>114.27992015481743</c:v>
                </c:pt>
                <c:pt idx="1317" formatCode="_(* #,##0.00_);_(* \(#,##0.00\);_(* &quot;-&quot;??_);_(@_)">
                  <c:v>114.28432548903579</c:v>
                </c:pt>
                <c:pt idx="1318" formatCode="_(* #,##0.00_);_(* \(#,##0.00\);_(* &quot;-&quot;??_);_(@_)">
                  <c:v>114.28873142930061</c:v>
                </c:pt>
                <c:pt idx="1319" formatCode="_(* #,##0.00_);_(* \(#,##0.00\);_(* &quot;-&quot;??_);_(@_)">
                  <c:v>114.29043359653859</c:v>
                </c:pt>
                <c:pt idx="1320" formatCode="_(* #,##0.00_);_(* \(#,##0.00\);_(* &quot;-&quot;??_);_(@_)">
                  <c:v>114.30658854683224</c:v>
                </c:pt>
                <c:pt idx="1321" formatCode="_(* #,##0.00_);_(* \(#,##0.00\);_(* &quot;-&quot;??_);_(@_)">
                  <c:v>114.31101280613942</c:v>
                </c:pt>
                <c:pt idx="1322" formatCode="_(* #,##0.00_);_(* \(#,##0.00\);_(* &quot;-&quot;??_);_(@_)">
                  <c:v>114.31545295717611</c:v>
                </c:pt>
                <c:pt idx="1323" formatCode="_(* #,##0.00_);_(* \(#,##0.00\);_(* &quot;-&quot;??_);_(@_)">
                  <c:v>114.31987843074683</c:v>
                </c:pt>
                <c:pt idx="1324" formatCode="_(* #,##0.00_);_(* \(#,##0.00\);_(* &quot;-&quot;??_);_(@_)">
                  <c:v>114.32160013535079</c:v>
                </c:pt>
                <c:pt idx="1325" formatCode="_(* #,##0.00_);_(* \(#,##0.00\);_(* &quot;-&quot;??_);_(@_)">
                  <c:v>114.33753870579257</c:v>
                </c:pt>
                <c:pt idx="1326" formatCode="_(* #,##0.00_);_(* \(#,##0.00\);_(* &quot;-&quot;??_);_(@_)">
                  <c:v>114.34195191381464</c:v>
                </c:pt>
                <c:pt idx="1327" formatCode="_(* #,##0.00_);_(* \(#,##0.00\);_(* &quot;-&quot;??_);_(@_)">
                  <c:v>114.34636572914381</c:v>
                </c:pt>
                <c:pt idx="1328" formatCode="_(* #,##0.00_);_(* \(#,##0.00\);_(* &quot;-&quot;??_);_(@_)">
                  <c:v>114.35078014597542</c:v>
                </c:pt>
                <c:pt idx="1329" formatCode="_(* #,##0.00_);_(* \(#,##0.00\);_(* &quot;-&quot;??_);_(@_)">
                  <c:v>114.35249079440256</c:v>
                </c:pt>
                <c:pt idx="1330" formatCode="_(* #,##0.00_);_(* \(#,##0.00\);_(* &quot;-&quot;??_);_(@_)">
                  <c:v>114.36844203997771</c:v>
                </c:pt>
                <c:pt idx="1331" formatCode="_(* #,##0.00_);_(* \(#,##0.00\);_(* &quot;-&quot;??_);_(@_)">
                  <c:v>114.37285947858315</c:v>
                </c:pt>
                <c:pt idx="1332" formatCode="_(* #,##0.00_);_(* \(#,##0.00\);_(* &quot;-&quot;??_);_(@_)">
                  <c:v>114.37729282154385</c:v>
                </c:pt>
                <c:pt idx="1333" formatCode="_(* #,##0.00_);_(* \(#,##0.00\);_(* &quot;-&quot;??_);_(@_)">
                  <c:v>114.38171146967098</c:v>
                </c:pt>
                <c:pt idx="1334" formatCode="_(* #,##0.00_);_(* \(#,##0.00\);_(* &quot;-&quot;??_);_(@_)">
                  <c:v>114.38344165970653</c:v>
                </c:pt>
                <c:pt idx="1335" formatCode="_(* #,##0.00_);_(* \(#,##0.00\);_(* &quot;-&quot;??_);_(@_)">
                  <c:v>114.39940560332769</c:v>
                </c:pt>
                <c:pt idx="1336" formatCode="_(* #,##0.00_);_(* \(#,##0.00\);_(* &quot;-&quot;??_);_(@_)">
                  <c:v>114.40384258927263</c:v>
                </c:pt>
                <c:pt idx="1337" formatCode="_(* #,##0.00_);_(* \(#,##0.00\);_(* &quot;-&quot;??_);_(@_)">
                  <c:v>114.40831081631637</c:v>
                </c:pt>
                <c:pt idx="1338" formatCode="_(* #,##0.00_);_(* \(#,##0.00\);_(* &quot;-&quot;??_);_(@_)">
                  <c:v>114.4127949771907</c:v>
                </c:pt>
                <c:pt idx="1339" formatCode="_(* #,##0.00_);_(* \(#,##0.00\);_(* &quot;-&quot;??_);_(@_)">
                  <c:v>114.4141464210056</c:v>
                </c:pt>
                <c:pt idx="1340" formatCode="_(* #,##0.00_);_(* \(#,##0.00\);_(* &quot;-&quot;??_);_(@_)">
                  <c:v>114.42901982951321</c:v>
                </c:pt>
                <c:pt idx="1341" formatCode="_(* #,##0.00_);_(* \(#,##0.00\);_(* &quot;-&quot;??_);_(@_)">
                  <c:v>114.43309309040126</c:v>
                </c:pt>
                <c:pt idx="1342" formatCode="_(* #,##0.00_);_(* \(#,##0.00\);_(* &quot;-&quot;??_);_(@_)">
                  <c:v>114.43715155609004</c:v>
                </c:pt>
                <c:pt idx="1343" formatCode="_(* #,##0.00_);_(* \(#,##0.00\);_(* &quot;-&quot;??_);_(@_)">
                  <c:v>114.44130253345047</c:v>
                </c:pt>
                <c:pt idx="1344" formatCode="_(* #,##0.00_);_(* \(#,##0.00\);_(* &quot;-&quot;??_);_(@_)">
                  <c:v>114.44267303111874</c:v>
                </c:pt>
                <c:pt idx="1345" formatCode="_(* #,##0.00_);_(* \(#,##0.00\);_(* &quot;-&quot;??_);_(@_)">
                  <c:v>114.45760361134572</c:v>
                </c:pt>
                <c:pt idx="1346" formatCode="_(* #,##0.00_);_(* \(#,##0.00\);_(* &quot;-&quot;??_);_(@_)">
                  <c:v>114.46169594870975</c:v>
                </c:pt>
                <c:pt idx="1347" formatCode="_(* #,##0.00_);_(* \(#,##0.00\);_(* &quot;-&quot;??_);_(@_)">
                  <c:v>114.46580416545393</c:v>
                </c:pt>
                <c:pt idx="1348" formatCode="_(* #,##0.00_);_(* \(#,##0.00\);_(* &quot;-&quot;??_);_(@_)">
                  <c:v>115.11117086533254</c:v>
                </c:pt>
                <c:pt idx="1349" formatCode="_(* #,##0.00_);_(* \(#,##0.00\);_(* &quot;-&quot;??_);_(@_)">
                  <c:v>115.11233458975924</c:v>
                </c:pt>
                <c:pt idx="1350" formatCode="_(* #,##0.00_);_(* \(#,##0.00\);_(* &quot;-&quot;??_);_(@_)">
                  <c:v>115.12691888750774</c:v>
                </c:pt>
                <c:pt idx="1351" formatCode="_(* #,##0.00_);_(* \(#,##0.00\);_(* &quot;-&quot;??_);_(@_)">
                  <c:v>115.13086132129364</c:v>
                </c:pt>
                <c:pt idx="1352" formatCode="_(* #,##0.00_);_(* \(#,##0.00\);_(* &quot;-&quot;??_);_(@_)">
                  <c:v>115.13483394897193</c:v>
                </c:pt>
                <c:pt idx="1353" formatCode="_(* #,##0.00_);_(* \(#,##0.00\);_(* &quot;-&quot;??_);_(@_)">
                  <c:v>115.13879227931352</c:v>
                </c:pt>
                <c:pt idx="1354" formatCode="_(* #,##0.00_);_(* \(#,##0.00\);_(* &quot;-&quot;??_);_(@_)">
                  <c:v>115.13865299093683</c:v>
                </c:pt>
                <c:pt idx="1355" formatCode="_(* #,##0.00_);_(* \(#,##0.00\);_(* &quot;-&quot;??_);_(@_)">
                  <c:v>115.15857391956297</c:v>
                </c:pt>
                <c:pt idx="1356" formatCode="_(* #,##0.00_);_(* \(#,##0.00\);_(* &quot;-&quot;??_);_(@_)">
                  <c:v>115.16253545310435</c:v>
                </c:pt>
                <c:pt idx="1357" formatCode="_(* #,##0.00_);_(* \(#,##0.00\);_(* &quot;-&quot;??_);_(@_)">
                  <c:v>115.16642331259075</c:v>
                </c:pt>
                <c:pt idx="1358" formatCode="_(* #,##0.00_);_(* \(#,##0.00\);_(* &quot;-&quot;??_);_(@_)">
                  <c:v>115.16752023827632</c:v>
                </c:pt>
                <c:pt idx="1359" formatCode="_(* #,##0.00_);_(* \(#,##0.00\);_(* &quot;-&quot;??_);_(@_)">
                  <c:v>115.18185963026801</c:v>
                </c:pt>
                <c:pt idx="1360" formatCode="_(* #,##0.00_);_(* \(#,##0.00\);_(* &quot;-&quot;??_);_(@_)">
                  <c:v>115.18572038121523</c:v>
                </c:pt>
                <c:pt idx="1361" formatCode="_(* #,##0.00_);_(* \(#,##0.00\);_(* &quot;-&quot;??_);_(@_)">
                  <c:v>115.18958164154201</c:v>
                </c:pt>
                <c:pt idx="1362" formatCode="_(* #,##0.00_);_(* \(#,##0.00\);_(* &quot;-&quot;??_);_(@_)">
                  <c:v>115.1934582711728</c:v>
                </c:pt>
                <c:pt idx="1363" formatCode="_(* #,##0.00_);_(* \(#,##0.00\);_(* &quot;-&quot;??_);_(@_)">
                  <c:v>115.19469247351455</c:v>
                </c:pt>
                <c:pt idx="1364" formatCode="_(* #,##0.00_);_(* \(#,##0.00\);_(* &quot;-&quot;??_);_(@_)">
                  <c:v>115.20913182795036</c:v>
                </c:pt>
                <c:pt idx="1365" formatCode="_(* #,##0.00_);_(* \(#,##0.00\);_(* &quot;-&quot;??_);_(@_)">
                  <c:v>115.2130704956007</c:v>
                </c:pt>
                <c:pt idx="1366" formatCode="_(* #,##0.00_);_(* \(#,##0.00\);_(* &quot;-&quot;??_);_(@_)">
                  <c:v>115.21706913409213</c:v>
                </c:pt>
                <c:pt idx="1367" formatCode="_(* #,##0.00_);_(* \(#,##0.00\);_(* &quot;-&quot;??_);_(@_)">
                  <c:v>115.22112475807876</c:v>
                </c:pt>
                <c:pt idx="1368" formatCode="_(* #,##0.00_);_(* \(#,##0.00\);_(* &quot;-&quot;??_);_(@_)">
                  <c:v>115.22223508129683</c:v>
                </c:pt>
                <c:pt idx="1369" formatCode="_(* #,##0.00_);_(* \(#,##0.00\);_(* &quot;-&quot;??_);_(@_)">
                  <c:v>115.23659945198862</c:v>
                </c:pt>
                <c:pt idx="1370" formatCode="_(* #,##0.00_);_(* \(#,##0.00\);_(* &quot;-&quot;??_);_(@_)">
                  <c:v>115.2405214622619</c:v>
                </c:pt>
                <c:pt idx="1371" formatCode="_(* #,##0.00_);_(* \(#,##0.00\);_(* &quot;-&quot;??_);_(@_)">
                  <c:v>115.2431572569309</c:v>
                </c:pt>
                <c:pt idx="1372" formatCode="_(* #,##0.00_);_(* \(#,##0.00\);_(* &quot;-&quot;??_);_(@_)">
                  <c:v>115.24987903436121</c:v>
                </c:pt>
                <c:pt idx="1373" formatCode="_(* #,##0.00_);_(* \(#,##0.00\);_(* &quot;-&quot;??_);_(@_)">
                  <c:v>115.26478591594847</c:v>
                </c:pt>
                <c:pt idx="1374" formatCode="_(* #,##0.00_);_(* \(#,##0.00\);_(* &quot;-&quot;??_);_(@_)">
                  <c:v>115.26878554894245</c:v>
                </c:pt>
                <c:pt idx="1375" formatCode="_(* #,##0.00_);_(* \(#,##0.00\);_(* &quot;-&quot;??_);_(@_)">
                  <c:v>115.27265281780679</c:v>
                </c:pt>
                <c:pt idx="1376" formatCode="_(* #,##0.00_);_(* \(#,##0.00\);_(* &quot;-&quot;??_);_(@_)">
                  <c:v>115.27650583696271</c:v>
                </c:pt>
                <c:pt idx="1377" formatCode="_(* #,##0.00_);_(* \(#,##0.00\);_(* &quot;-&quot;??_);_(@_)">
                  <c:v>115.27757929115839</c:v>
                </c:pt>
                <c:pt idx="1378" formatCode="_(* #,##0.00_);_(* \(#,##0.00\);_(* &quot;-&quot;??_);_(@_)">
                  <c:v>115.29218743504441</c:v>
                </c:pt>
                <c:pt idx="1379" formatCode="_(* #,##0.00_);_(* \(#,##0.00\);_(* &quot;-&quot;??_);_(@_)">
                  <c:v>115.29485989771293</c:v>
                </c:pt>
                <c:pt idx="1380" formatCode="_(* #,##0.00_);_(* \(#,##0.00\);_(* &quot;-&quot;??_);_(@_)">
                  <c:v>115.30428739601497</c:v>
                </c:pt>
                <c:pt idx="1381" formatCode="_(* #,##0.00_);_(* \(#,##0.00\);_(* &quot;-&quot;??_);_(@_)">
                  <c:v>115.30552713519293</c:v>
                </c:pt>
                <c:pt idx="1382" formatCode="_(* #,##0.00_);_(* \(#,##0.00\);_(* &quot;-&quot;??_);_(@_)">
                  <c:v>115.32036835609429</c:v>
                </c:pt>
                <c:pt idx="1383" formatCode="_(* #,##0.00_);_(* \(#,##0.00\);_(* &quot;-&quot;??_);_(@_)">
                  <c:v>115.3230299137475</c:v>
                </c:pt>
                <c:pt idx="1384" formatCode="_(* #,##0.00_);_(* \(#,##0.00\);_(* &quot;-&quot;??_);_(@_)">
                  <c:v>115.33225808035934</c:v>
                </c:pt>
                <c:pt idx="1385" formatCode="_(* #,##0.00_);_(* \(#,##0.00\);_(* &quot;-&quot;??_);_(@_)">
                  <c:v>115.33333894789213</c:v>
                </c:pt>
                <c:pt idx="1386" formatCode="_(* #,##0.00_);_(* \(#,##0.00\);_(* &quot;-&quot;??_);_(@_)">
                  <c:v>115.34757031063553</c:v>
                </c:pt>
                <c:pt idx="1387" formatCode="_(* #,##0.00_);_(* \(#,##0.00\);_(* &quot;-&quot;??_);_(@_)">
                  <c:v>115.35135933605203</c:v>
                </c:pt>
                <c:pt idx="1388" formatCode="_(* #,##0.00_);_(* \(#,##0.00\);_(* &quot;-&quot;??_);_(@_)">
                  <c:v>115.35511926827962</c:v>
                </c:pt>
                <c:pt idx="1389" formatCode="_(* #,##0.00_);_(* \(#,##0.00\);_(* &quot;-&quot;??_);_(@_)">
                  <c:v>115.35886489628236</c:v>
                </c:pt>
                <c:pt idx="1390" formatCode="_(* #,##0.00_);_(* \(#,##0.00\);_(* &quot;-&quot;??_);_(@_)">
                  <c:v>115.35983093346694</c:v>
                </c:pt>
                <c:pt idx="1391" formatCode="_(* #,##0.00_);_(* \(#,##0.00\);_(* &quot;-&quot;??_);_(@_)">
                  <c:v>115.37385087902724</c:v>
                </c:pt>
                <c:pt idx="1392" formatCode="_(* #,##0.00_);_(* \(#,##0.00\);_(* &quot;-&quot;??_);_(@_)">
                  <c:v>115.37759898117983</c:v>
                </c:pt>
                <c:pt idx="1393" formatCode="_(* #,##0.00_);_(* \(#,##0.00\);_(* &quot;-&quot;??_);_(@_)">
                  <c:v>115.38134758148952</c:v>
                </c:pt>
                <c:pt idx="1394" formatCode="_(* #,##0.00_);_(* \(#,##0.00\);_(* &quot;-&quot;??_);_(@_)">
                  <c:v>115.38511148666772</c:v>
                </c:pt>
                <c:pt idx="1395" formatCode="_(* #,##0.00_);_(* \(#,##0.00\);_(* &quot;-&quot;??_);_(@_)">
                  <c:v>115.38612542685264</c:v>
                </c:pt>
                <c:pt idx="1396" formatCode="_(* #,##0.00_);_(* \(#,##0.00\);_(* &quot;-&quot;??_);_(@_)">
                  <c:v>115.40024466518695</c:v>
                </c:pt>
                <c:pt idx="1397" formatCode="_(* #,##0.00_);_(* \(#,##0.00\);_(* &quot;-&quot;??_);_(@_)">
                  <c:v>115.40404070202099</c:v>
                </c:pt>
                <c:pt idx="1398" formatCode="_(* #,##0.00_);_(* \(#,##0.00\);_(* &quot;-&quot;??_);_(@_)">
                  <c:v>115.40788170379095</c:v>
                </c:pt>
                <c:pt idx="1399" formatCode="_(* #,##0.00_);_(* \(#,##0.00\);_(* &quot;-&quot;??_);_(@_)">
                  <c:v>115.41172321407436</c:v>
                </c:pt>
                <c:pt idx="1400" formatCode="_(* #,##0.00_);_(* \(#,##0.00\);_(* &quot;-&quot;??_);_(@_)">
                  <c:v>115.41281479704966</c:v>
                </c:pt>
                <c:pt idx="1401" formatCode="_(* #,##0.00_);_(* \(#,##0.00\);_(* &quot;-&quot;??_);_(@_)">
                  <c:v>115.42716697598712</c:v>
                </c:pt>
                <c:pt idx="1402" formatCode="_(* #,##0.00_);_(* \(#,##0.00\);_(* &quot;-&quot;??_);_(@_)">
                  <c:v>115.43099623213686</c:v>
                </c:pt>
                <c:pt idx="1403" formatCode="_(* #,##0.00_);_(* \(#,##0.00\);_(* &quot;-&quot;??_);_(@_)">
                  <c:v>115.43479634175743</c:v>
                </c:pt>
                <c:pt idx="1404" formatCode="_(* #,##0.00_);_(* \(#,##0.00\);_(* &quot;-&quot;??_);_(@_)">
                  <c:v>115.43861178375792</c:v>
                </c:pt>
                <c:pt idx="1405" formatCode="_(* #,##0.00_);_(* \(#,##0.00\);_(* &quot;-&quot;??_);_(@_)">
                  <c:v>115.43828726992903</c:v>
                </c:pt>
                <c:pt idx="1406" formatCode="_(* #,##0.00_);_(* \(#,##0.00\);_(* &quot;-&quot;??_);_(@_)">
                  <c:v>115.45772325266341</c:v>
                </c:pt>
                <c:pt idx="1407" formatCode="_(* #,##0.00_);_(* \(#,##0.00\);_(* &quot;-&quot;??_);_(@_)">
                  <c:v>115.46154174534342</c:v>
                </c:pt>
                <c:pt idx="1408" formatCode="_(* #,##0.00_);_(* \(#,##0.00\);_(* &quot;-&quot;??_);_(@_)">
                  <c:v>115.46536074321254</c:v>
                </c:pt>
                <c:pt idx="1409" formatCode="_(* #,##0.00_);_(* \(#,##0.00\);_(* &quot;-&quot;??_);_(@_)">
                  <c:v>115.46638532483577</c:v>
                </c:pt>
                <c:pt idx="1410" formatCode="_(* #,##0.00_);_(* \(#,##0.00\);_(* &quot;-&quot;??_);_(@_)">
                  <c:v>115.48062545537651</c:v>
                </c:pt>
                <c:pt idx="1411" formatCode="_(* #,##0.00_);_(* \(#,##0.00\);_(* &quot;-&quot;??_);_(@_)">
                  <c:v>115.48444699493655</c:v>
                </c:pt>
                <c:pt idx="1412" formatCode="_(* #,##0.00_);_(* \(#,##0.00\);_(* &quot;-&quot;??_);_(@_)">
                  <c:v>115.48826904200951</c:v>
                </c:pt>
                <c:pt idx="1413" formatCode="_(* #,##0.00_);_(* \(#,##0.00\);_(* &quot;-&quot;??_);_(@_)">
                  <c:v>115.49209159786645</c:v>
                </c:pt>
                <c:pt idx="1414" formatCode="_(* #,##0.00_);_(* \(#,##0.00\);_(* &quot;-&quot;??_);_(@_)">
                  <c:v>115.4931345740964</c:v>
                </c:pt>
                <c:pt idx="1415" formatCode="_(* #,##0.00_);_(* \(#,##0.00\);_(* &quot;-&quot;??_);_(@_)">
                  <c:v>115.50738537539618</c:v>
                </c:pt>
                <c:pt idx="1416" formatCode="_(* #,##0.00_);_(* \(#,##0.00\);_(* &quot;-&quot;??_);_(@_)">
                  <c:v>115.51121047344309</c:v>
                </c:pt>
                <c:pt idx="1417" formatCode="_(* #,##0.00_);_(* \(#,##0.00\);_(* &quot;-&quot;??_);_(@_)">
                  <c:v>115.51503607979663</c:v>
                </c:pt>
                <c:pt idx="1418" formatCode="_(* #,##0.00_);_(* \(#,##0.00\);_(* &quot;-&quot;??_);_(@_)">
                  <c:v>115.51887705343596</c:v>
                </c:pt>
                <c:pt idx="1419" formatCode="_(* #,##0.00_);_(* \(#,##0.00\);_(* &quot;-&quot;??_);_(@_)">
                  <c:v>115.51993845372802</c:v>
                </c:pt>
                <c:pt idx="1420" formatCode="_(* #,##0.00_);_(* \(#,##0.00\);_(* &quot;-&quot;??_);_(@_)">
                  <c:v>115.53424453134038</c:v>
                </c:pt>
                <c:pt idx="1421" formatCode="_(* #,##0.00_);_(* \(#,##0.00\);_(* &quot;-&quot;??_);_(@_)">
                  <c:v>115.53808806557093</c:v>
                </c:pt>
                <c:pt idx="1422" formatCode="_(* #,##0.00_);_(* \(#,##0.00\);_(* &quot;-&quot;??_);_(@_)">
                  <c:v>115.54194697879956</c:v>
                </c:pt>
                <c:pt idx="1423" formatCode="_(* #,##0.00_);_(* \(#,##0.00\);_(* &quot;-&quot;??_);_(@_)">
                  <c:v>115.54580640780318</c:v>
                </c:pt>
                <c:pt idx="1424" formatCode="_(* #,##0.00_);_(* \(#,##0.00\);_(* &quot;-&quot;??_);_(@_)">
                  <c:v>115.54699036950797</c:v>
                </c:pt>
                <c:pt idx="1425" formatCode="_(* #,##0.00_);_(* \(#,##0.00\);_(* &quot;-&quot;??_);_(@_)">
                  <c:v>115.56135186020265</c:v>
                </c:pt>
                <c:pt idx="1426" formatCode="_(* #,##0.00_);_(* \(#,##0.00\);_(* &quot;-&quot;??_);_(@_)">
                  <c:v>115.56518411656359</c:v>
                </c:pt>
                <c:pt idx="1427" formatCode="_(* #,##0.00_);_(* \(#,##0.00\);_(* &quot;-&quot;??_);_(@_)">
                  <c:v>115.56901688352124</c:v>
                </c:pt>
                <c:pt idx="1428" formatCode="_(* #,##0.00_);_(* \(#,##0.00\);_(* &quot;-&quot;??_);_(@_)">
                  <c:v>115.57286503641609</c:v>
                </c:pt>
                <c:pt idx="1429" formatCode="_(* #,##0.00_);_(* \(#,##0.00\);_(* &quot;-&quot;??_);_(@_)">
                  <c:v>115.57391873736856</c:v>
                </c:pt>
                <c:pt idx="1430" formatCode="_(* #,##0.00_);_(* \(#,##0.00\);_(* &quot;-&quot;??_);_(@_)">
                  <c:v>115.58820170739502</c:v>
                </c:pt>
                <c:pt idx="1431" formatCode="_(* #,##0.00_);_(* \(#,##0.00\);_(* &quot;-&quot;??_);_(@_)">
                  <c:v>115.59203752844508</c:v>
                </c:pt>
                <c:pt idx="1432" formatCode="_(* #,##0.00_);_(* \(#,##0.00\);_(* &quot;-&quot;??_);_(@_)">
                  <c:v>115.59588875251039</c:v>
                </c:pt>
                <c:pt idx="1433" formatCode="_(* #,##0.00_);_(* \(#,##0.00\);_(* &quot;-&quot;??_);_(@_)">
                  <c:v>115.5997255951286</c:v>
                </c:pt>
                <c:pt idx="1434" formatCode="_(* #,##0.00_);_(* \(#,##0.00\);_(* &quot;-&quot;??_);_(@_)">
                  <c:v>115.59943749554493</c:v>
                </c:pt>
                <c:pt idx="1435" formatCode="_(* #,##0.00_);_(* \(#,##0.00\);_(* &quot;-&quot;??_);_(@_)">
                  <c:v>115.6189590922299</c:v>
                </c:pt>
                <c:pt idx="1436" formatCode="_(* #,##0.00_);_(* \(#,##0.00\);_(* &quot;-&quot;??_);_(@_)">
                  <c:v>115.62281389898052</c:v>
                </c:pt>
                <c:pt idx="1437" formatCode="_(* #,##0.00_);_(* \(#,##0.00\);_(* &quot;-&quot;??_);_(@_)">
                  <c:v>115.62666921679916</c:v>
                </c:pt>
                <c:pt idx="1438" formatCode="_(* #,##0.00_);_(* \(#,##0.00\);_(* &quot;-&quot;??_);_(@_)">
                  <c:v>115.62774495973062</c:v>
                </c:pt>
                <c:pt idx="1439" formatCode="_(* #,##0.00_);_(* \(#,##0.00\);_(* &quot;-&quot;??_);_(@_)">
                  <c:v>115.64209407759324</c:v>
                </c:pt>
                <c:pt idx="1440" formatCode="_(* #,##0.00_);_(* \(#,##0.00\);_(* &quot;-&quot;??_);_(@_)">
                  <c:v>114.06715718571694</c:v>
                </c:pt>
                <c:pt idx="1441" formatCode="_(* #,##0.00_);_(* \(#,##0.00\);_(* &quot;-&quot;??_);_(@_)">
                  <c:v>114.07022220770364</c:v>
                </c:pt>
                <c:pt idx="1442" formatCode="_(* #,##0.00_);_(* \(#,##0.00\);_(* &quot;-&quot;??_);_(@_)">
                  <c:v>114.07328766758116</c:v>
                </c:pt>
                <c:pt idx="1443" formatCode="_(* #,##0.00_);_(* \(#,##0.00\);_(* &quot;-&quot;??_);_(@_)">
                  <c:v>114.07355576849862</c:v>
                </c:pt>
                <c:pt idx="1444" formatCode="_(* #,##0.00_);_(* \(#,##0.00\);_(* &quot;-&quot;??_);_(@_)">
                  <c:v>114.08575639764729</c:v>
                </c:pt>
                <c:pt idx="1445" formatCode="_(* #,##0.00_);_(* \(#,##0.00\);_(* &quot;-&quot;??_);_(@_)">
                  <c:v>114.08882405445912</c:v>
                </c:pt>
                <c:pt idx="1446" formatCode="_(* #,##0.00_);_(* \(#,##0.00\);_(* &quot;-&quot;??_);_(@_)">
                  <c:v>114.0919176420321</c:v>
                </c:pt>
                <c:pt idx="1447" formatCode="_(* #,##0.00_);_(* \(#,##0.00\);_(* &quot;-&quot;??_);_(@_)">
                  <c:v>114.09503715951121</c:v>
                </c:pt>
                <c:pt idx="1448" formatCode="_(* #,##0.00_);_(* \(#,##0.00\);_(* &quot;-&quot;??_);_(@_)">
                  <c:v>114.09534658735592</c:v>
                </c:pt>
                <c:pt idx="1449" formatCode="_(* #,##0.00_);_(* \(#,##0.00\);_(* &quot;-&quot;??_);_(@_)">
                  <c:v>114.10748010781278</c:v>
                </c:pt>
                <c:pt idx="1450" formatCode="_(* #,##0.00_);_(* \(#,##0.00\);_(* &quot;-&quot;??_);_(@_)">
                  <c:v>114.11058910137967</c:v>
                </c:pt>
                <c:pt idx="1451" formatCode="_(* #,##0.00_);_(* \(#,##0.00\);_(* &quot;-&quot;??_);_(@_)">
                  <c:v>114.11369854012652</c:v>
                </c:pt>
                <c:pt idx="1452" formatCode="_(* #,##0.00_);_(* \(#,##0.00\);_(* &quot;-&quot;??_);_(@_)">
                  <c:v>114.11680841986475</c:v>
                </c:pt>
                <c:pt idx="1453" formatCode="_(* #,##0.00_);_(* \(#,##0.00\);_(* &quot;-&quot;??_);_(@_)">
                  <c:v>114.11710820832847</c:v>
                </c:pt>
                <c:pt idx="1454" formatCode="_(* #,##0.00_);_(* \(#,##0.00\);_(* &quot;-&quot;??_);_(@_)">
                  <c:v>114.12925105226743</c:v>
                </c:pt>
                <c:pt idx="1455" formatCode="_(* #,##0.00_);_(* \(#,##0.00\);_(* &quot;-&quot;??_);_(@_)">
                  <c:v>114.13237591679251</c:v>
                </c:pt>
                <c:pt idx="1456" formatCode="_(* #,##0.00_);_(* \(#,##0.00\);_(* &quot;-&quot;??_);_(@_)">
                  <c:v>114.12990567623937</c:v>
                </c:pt>
                <c:pt idx="1457" formatCode="_(* #,##0.00_);_(* \(#,##0.00\);_(* &quot;-&quot;??_);_(@_)">
                  <c:v>114.1510279033493</c:v>
                </c:pt>
                <c:pt idx="1458" formatCode="_(* #,##0.00_);_(* \(#,##0.00\);_(* &quot;-&quot;??_);_(@_)">
                  <c:v>114.15411757609468</c:v>
                </c:pt>
                <c:pt idx="1459" formatCode="_(* #,##0.00_);_(* \(#,##0.00\);_(* &quot;-&quot;??_);_(@_)">
                  <c:v>114.15719491464529</c:v>
                </c:pt>
                <c:pt idx="1460" formatCode="_(* #,##0.00_);_(* \(#,##0.00\);_(* &quot;-&quot;??_);_(@_)">
                  <c:v>114.16027269133562</c:v>
                </c:pt>
                <c:pt idx="1461" formatCode="_(* #,##0.00_);_(* \(#,##0.00\);_(* &quot;-&quot;??_);_(@_)">
                  <c:v>114.16054036821308</c:v>
                </c:pt>
                <c:pt idx="1462" formatCode="_(* #,##0.00_);_(* \(#,##0.00\);_(* &quot;-&quot;??_);_(@_)">
                  <c:v>114.17258685616282</c:v>
                </c:pt>
                <c:pt idx="1463" formatCode="_(* #,##0.00_);_(* \(#,##0.00\);_(* &quot;-&quot;??_);_(@_)">
                  <c:v>114.17567959331403</c:v>
                </c:pt>
                <c:pt idx="1464" formatCode="_(* #,##0.00_);_(* \(#,##0.00\);_(* &quot;-&quot;??_);_(@_)">
                  <c:v>114.17743140487961</c:v>
                </c:pt>
                <c:pt idx="1465" formatCode="_(* #,##0.00_);_(* \(#,##0.00\);_(* &quot;-&quot;??_);_(@_)">
                  <c:v>114.18223895107415</c:v>
                </c:pt>
                <c:pt idx="1466" formatCode="_(* #,##0.00_);_(* \(#,##0.00\);_(* &quot;-&quot;??_);_(@_)">
                  <c:v>114.19433301508106</c:v>
                </c:pt>
                <c:pt idx="1467" formatCode="_(* #,##0.00_);_(* \(#,##0.00\);_(* &quot;-&quot;??_);_(@_)">
                  <c:v>114.19744162776284</c:v>
                </c:pt>
                <c:pt idx="1468" formatCode="_(* #,##0.00_);_(* \(#,##0.00\);_(* &quot;-&quot;??_);_(@_)">
                  <c:v>114.20056347589372</c:v>
                </c:pt>
                <c:pt idx="1469" formatCode="_(* #,##0.00_);_(* \(#,##0.00\);_(* &quot;-&quot;??_);_(@_)">
                  <c:v>114.2036857699681</c:v>
                </c:pt>
                <c:pt idx="1470" formatCode="_(* #,##0.00_);_(* \(#,##0.00\);_(* &quot;-&quot;??_);_(@_)">
                  <c:v>114.20398517779901</c:v>
                </c:pt>
                <c:pt idx="1471" formatCode="_(* #,##0.00_);_(* \(#,##0.00\);_(* &quot;-&quot;??_);_(@_)">
                  <c:v>114.21608850324512</c:v>
                </c:pt>
                <c:pt idx="1472" formatCode="_(* #,##0.00_);_(* \(#,##0.00\);_(* &quot;-&quot;??_);_(@_)">
                  <c:v>114.21920021543646</c:v>
                </c:pt>
                <c:pt idx="1473" formatCode="_(* #,##0.00_);_(* \(#,##0.00\);_(* &quot;-&quot;??_);_(@_)">
                  <c:v>114.22231237365403</c:v>
                </c:pt>
                <c:pt idx="1474" formatCode="_(* #,##0.00_);_(* \(#,##0.00\);_(* &quot;-&quot;??_);_(@_)">
                  <c:v>114.22543777032162</c:v>
                </c:pt>
                <c:pt idx="1475" formatCode="_(* #,##0.00_);_(* \(#,##0.00\);_(* &quot;-&quot;??_);_(@_)">
                  <c:v>114.2257530797997</c:v>
                </c:pt>
                <c:pt idx="1476" formatCode="_(* #,##0.00_);_(* \(#,##0.00\);_(* &quot;-&quot;??_);_(@_)">
                  <c:v>114.23790407891062</c:v>
                </c:pt>
                <c:pt idx="1477" formatCode="_(* #,##0.00_);_(* \(#,##0.00\);_(* &quot;-&quot;??_);_(@_)">
                  <c:v>114.24100609145515</c:v>
                </c:pt>
                <c:pt idx="1478" formatCode="_(* #,##0.00_);_(* \(#,##0.00\);_(* &quot;-&quot;??_);_(@_)">
                  <c:v>114.24410854286388</c:v>
                </c:pt>
                <c:pt idx="1479" formatCode="_(* #,##0.00_);_(* \(#,##0.00\);_(* &quot;-&quot;??_);_(@_)">
                  <c:v>114.24709829266995</c:v>
                </c:pt>
                <c:pt idx="1480" formatCode="_(* #,##0.00_);_(* \(#,##0.00\);_(* &quot;-&quot;??_);_(@_)">
                  <c:v>114.24875010733983</c:v>
                </c:pt>
                <c:pt idx="1481" formatCode="_(* #,##0.00_);_(* \(#,##0.00\);_(* &quot;-&quot;??_);_(@_)">
                  <c:v>114.26087180888354</c:v>
                </c:pt>
                <c:pt idx="1482" formatCode="_(* #,##0.00_);_(* \(#,##0.00\);_(* &quot;-&quot;??_);_(@_)">
                  <c:v>114.26431671812007</c:v>
                </c:pt>
                <c:pt idx="1483" formatCode="_(* #,##0.00_);_(* \(#,##0.00\);_(* &quot;-&quot;??_);_(@_)">
                  <c:v>114.26776209185763</c:v>
                </c:pt>
                <c:pt idx="1484" formatCode="_(* #,##0.00_);_(* \(#,##0.00\);_(* &quot;-&quot;??_);_(@_)">
                  <c:v>107.93137605011076</c:v>
                </c:pt>
                <c:pt idx="1485" formatCode="_(* #,##0.00_);_(* \(#,##0.00\);_(* &quot;-&quot;??_);_(@_)">
                  <c:v>107.9334921580636</c:v>
                </c:pt>
                <c:pt idx="1486" formatCode="_(* #,##0.00_);_(* \(#,##0.00\);_(* &quot;-&quot;??_);_(@_)">
                  <c:v>107.94531516947873</c:v>
                </c:pt>
                <c:pt idx="1487" formatCode="_(* #,##0.00_);_(* \(#,##0.00\);_(* &quot;-&quot;??_);_(@_)">
                  <c:v>107.94925636225085</c:v>
                </c:pt>
                <c:pt idx="1488" formatCode="_(* #,##0.00_);_(* \(#,##0.00\);_(* &quot;-&quot;??_);_(@_)">
                  <c:v>107.95274472965912</c:v>
                </c:pt>
                <c:pt idx="1489" formatCode="_(* #,##0.00_);_(* \(#,##0.00\);_(* &quot;-&quot;??_);_(@_)">
                  <c:v>107.95623358002202</c:v>
                </c:pt>
                <c:pt idx="1490" formatCode="_(* #,##0.00_);_(* \(#,##0.00\);_(* &quot;-&quot;??_);_(@_)">
                  <c:v>107.95705136773215</c:v>
                </c:pt>
                <c:pt idx="1491" formatCode="_(* #,##0.00_);_(* \(#,##0.00\);_(* &quot;-&quot;??_);_(@_)">
                  <c:v>107.96743964361717</c:v>
                </c:pt>
                <c:pt idx="1492" formatCode="_(* #,##0.00_);_(* \(#,##0.00\);_(* &quot;-&quot;??_);_(@_)">
                  <c:v>107.97024230633183</c:v>
                </c:pt>
                <c:pt idx="1493" formatCode="_(* #,##0.00_);_(* \(#,##0.00\);_(* &quot;-&quot;??_);_(@_)">
                  <c:v>107.97305909009873</c:v>
                </c:pt>
                <c:pt idx="1494" formatCode="_(* #,##0.00_);_(* \(#,##0.00\);_(* &quot;-&quot;??_);_(@_)">
                  <c:v>107.97588999774904</c:v>
                </c:pt>
                <c:pt idx="1495" formatCode="_(* #,##0.00_);_(* \(#,##0.00\);_(* &quot;-&quot;??_);_(@_)">
                  <c:v>107.97677608782791</c:v>
                </c:pt>
                <c:pt idx="1496" formatCode="_(* #,##0.00_);_(* \(#,##0.00\);_(* &quot;-&quot;??_);_(@_)">
                  <c:v>107.98724882985215</c:v>
                </c:pt>
                <c:pt idx="1497" formatCode="_(* #,##0.00_);_(* \(#,##0.00\);_(* &quot;-&quot;??_);_(@_)">
                  <c:v>107.99010908080233</c:v>
                </c:pt>
                <c:pt idx="1498" formatCode="_(* #,##0.00_);_(* \(#,##0.00\);_(* &quot;-&quot;??_);_(@_)">
                  <c:v>107.99296969504033</c:v>
                </c:pt>
                <c:pt idx="1499" formatCode="_(* #,##0.00_);_(* \(#,##0.00\);_(* &quot;-&quot;??_);_(@_)">
                  <c:v>107.99580311864491</c:v>
                </c:pt>
                <c:pt idx="1500" formatCode="_(* #,##0.00_);_(* \(#,##0.00\);_(* &quot;-&quot;??_);_(@_)">
                  <c:v>107.99664315953046</c:v>
                </c:pt>
                <c:pt idx="1501" formatCode="_(* #,##0.00_);_(* \(#,##0.00\);_(* &quot;-&quot;??_);_(@_)">
                  <c:v>108.00700667603876</c:v>
                </c:pt>
                <c:pt idx="1502" formatCode="_(* #,##0.00_);_(* \(#,##0.00\);_(* &quot;-&quot;??_);_(@_)">
                  <c:v>108.00980053169718</c:v>
                </c:pt>
                <c:pt idx="1503" formatCode="_(* #,##0.00_);_(* \(#,##0.00\);_(* &quot;-&quot;??_);_(@_)">
                  <c:v>108.01258095684807</c:v>
                </c:pt>
                <c:pt idx="1504" formatCode="_(* #,##0.00_);_(* \(#,##0.00\);_(* &quot;-&quot;??_);_(@_)">
                  <c:v>108.01537551477985</c:v>
                </c:pt>
                <c:pt idx="1505" formatCode="_(* #,##0.00_);_(* \(#,##0.00\);_(* &quot;-&quot;??_);_(@_)">
                  <c:v>108.01618577600915</c:v>
                </c:pt>
                <c:pt idx="1506" formatCode="_(* #,##0.00_);_(* \(#,##0.00\);_(* &quot;-&quot;??_);_(@_)">
                  <c:v>108.02675014803475</c:v>
                </c:pt>
                <c:pt idx="1507" formatCode="_(* #,##0.00_);_(* \(#,##0.00\);_(* &quot;-&quot;??_);_(@_)">
                  <c:v>108.02956026919431</c:v>
                </c:pt>
                <c:pt idx="1508" formatCode="_(* #,##0.00_);_(* \(#,##0.00\);_(* &quot;-&quot;??_);_(@_)">
                  <c:v>108.03237074885257</c:v>
                </c:pt>
                <c:pt idx="1509" formatCode="_(* #,##0.00_);_(* \(#,##0.00\);_(* &quot;-&quot;??_);_(@_)">
                  <c:v>108.03516778712175</c:v>
                </c:pt>
                <c:pt idx="1510" formatCode="_(* #,##0.00_);_(* \(#,##0.00\);_(* &quot;-&quot;??_);_(@_)">
                  <c:v>108.03598099205065</c:v>
                </c:pt>
                <c:pt idx="1511" formatCode="_(* #,##0.00_);_(* \(#,##0.00\);_(* &quot;-&quot;??_);_(@_)">
                  <c:v>108.04635840468151</c:v>
                </c:pt>
                <c:pt idx="1512" formatCode="_(* #,##0.00_);_(* \(#,##0.00\);_(* &quot;-&quot;??_);_(@_)">
                  <c:v>108.04914340211273</c:v>
                </c:pt>
                <c:pt idx="1513" formatCode="_(* #,##0.00_);_(* \(#,##0.00\);_(* &quot;-&quot;??_);_(@_)">
                  <c:v>108.0519287500032</c:v>
                </c:pt>
                <c:pt idx="1514" formatCode="_(* #,##0.00_);_(* \(#,##0.00\);_(* &quot;-&quot;??_);_(@_)">
                  <c:v>108.05471444856178</c:v>
                </c:pt>
                <c:pt idx="1515" formatCode="_(* #,##0.00_);_(* \(#,##0.00\);_(* &quot;-&quot;??_);_(@_)">
                  <c:v>108.05551419241708</c:v>
                </c:pt>
                <c:pt idx="1516" formatCode="_(* #,##0.00_);_(* \(#,##0.00\);_(* &quot;-&quot;??_);_(@_)">
                  <c:v>108.06585968622673</c:v>
                </c:pt>
                <c:pt idx="1517" formatCode="_(* #,##0.00_);_(* \(#,##0.00\);_(* &quot;-&quot;??_);_(@_)">
                  <c:v>108.06864713499651</c:v>
                </c:pt>
                <c:pt idx="1518" formatCode="_(* #,##0.00_);_(* \(#,##0.00\);_(* &quot;-&quot;??_);_(@_)">
                  <c:v>108.07143492875338</c:v>
                </c:pt>
                <c:pt idx="1519" formatCode="_(* #,##0.00_);_(* \(#,##0.00\);_(* &quot;-&quot;??_);_(@_)">
                  <c:v>108.07422307473466</c:v>
                </c:pt>
                <c:pt idx="1520" formatCode="_(* #,##0.00_);_(* \(#,##0.00\);_(* &quot;-&quot;??_);_(@_)">
                  <c:v>108.07502572319106</c:v>
                </c:pt>
                <c:pt idx="1521" formatCode="_(* #,##0.00_);_(* \(#,##0.00\);_(* &quot;-&quot;??_);_(@_)">
                  <c:v>108.08537810771763</c:v>
                </c:pt>
                <c:pt idx="1522" formatCode="_(* #,##0.00_);_(* \(#,##0.00\);_(* &quot;-&quot;??_);_(@_)">
                  <c:v>108.08816800204764</c:v>
                </c:pt>
                <c:pt idx="1523" formatCode="_(* #,##0.00_);_(* \(#,##0.00\);_(* &quot;-&quot;??_);_(@_)">
                  <c:v>108.09095824885968</c:v>
                </c:pt>
                <c:pt idx="1524" formatCode="_(* #,##0.00_);_(* \(#,##0.00\);_(* &quot;-&quot;??_);_(@_)">
                  <c:v>108.09374884339027</c:v>
                </c:pt>
                <c:pt idx="1525" formatCode="_(* #,##0.00_);_(* \(#,##0.00\);_(* &quot;-&quot;??_);_(@_)">
                  <c:v>108.09455439862002</c:v>
                </c:pt>
                <c:pt idx="1526" formatCode="_(* #,##0.00_);_(* \(#,##0.00\);_(* &quot;-&quot;??_);_(@_)">
                  <c:v>108.10491367516842</c:v>
                </c:pt>
                <c:pt idx="1527" formatCode="_(* #,##0.00_);_(* \(#,##0.00\);_(* &quot;-&quot;??_);_(@_)">
                  <c:v>108.10770602045245</c:v>
                </c:pt>
                <c:pt idx="1528" formatCode="_(* #,##0.00_);_(* \(#,##0.00\);_(* &quot;-&quot;??_);_(@_)">
                  <c:v>108.11049871566416</c:v>
                </c:pt>
                <c:pt idx="1529" formatCode="_(* #,##0.00_);_(* \(#,##0.00\);_(* &quot;-&quot;??_);_(@_)">
                  <c:v>108.11334706454632</c:v>
                </c:pt>
                <c:pt idx="1530" formatCode="_(* #,##0.00_);_(* \(#,##0.00\);_(* &quot;-&quot;??_);_(@_)">
                  <c:v>108.11417194256812</c:v>
                </c:pt>
                <c:pt idx="1531" formatCode="_(* #,##0.00_);_(* \(#,##0.00\);_(* &quot;-&quot;??_);_(@_)">
                  <c:v>108.12457703519263</c:v>
                </c:pt>
                <c:pt idx="1532" formatCode="_(* #,##0.00_);_(* \(#,##0.00\);_(* &quot;-&quot;??_);_(@_)">
                  <c:v>108.12741333596678</c:v>
                </c:pt>
                <c:pt idx="1533" formatCode="_(* #,##0.00_);_(* \(#,##0.00\);_(* &quot;-&quot;??_);_(@_)">
                  <c:v>108.13027765832854</c:v>
                </c:pt>
                <c:pt idx="1534" formatCode="_(* #,##0.00_);_(* \(#,##0.00\);_(* &quot;-&quot;??_);_(@_)">
                  <c:v>108.13312851139747</c:v>
                </c:pt>
                <c:pt idx="1535" formatCode="_(* #,##0.00_);_(* \(#,##0.00\);_(* &quot;-&quot;??_);_(@_)">
                  <c:v>108.13398916800917</c:v>
                </c:pt>
                <c:pt idx="1536" formatCode="_(* #,##0.00_);_(* \(#,##0.00\);_(* &quot;-&quot;??_);_(@_)">
                  <c:v>108.14444016576985</c:v>
                </c:pt>
                <c:pt idx="1537" formatCode="_(* #,##0.00_);_(* \(#,##0.00\);_(* &quot;-&quot;??_);_(@_)">
                  <c:v>108.14726512954526</c:v>
                </c:pt>
                <c:pt idx="1538" formatCode="_(* #,##0.00_);_(* \(#,##0.00\);_(* &quot;-&quot;??_);_(@_)">
                  <c:v>108.15009045073931</c:v>
                </c:pt>
                <c:pt idx="1539" formatCode="_(* #,##0.00_);_(* \(#,##0.00\);_(* &quot;-&quot;??_);_(@_)">
                  <c:v>108.15290228148424</c:v>
                </c:pt>
                <c:pt idx="1540" formatCode="_(* #,##0.00_);_(* \(#,##0.00\);_(* &quot;-&quot;??_);_(@_)">
                  <c:v>108.15374947424701</c:v>
                </c:pt>
                <c:pt idx="1541" formatCode="_(* #,##0.00_);_(* \(#,##0.00\);_(* &quot;-&quot;??_);_(@_)">
                  <c:v>108.16420746793811</c:v>
                </c:pt>
                <c:pt idx="1542" formatCode="_(* #,##0.00_);_(* \(#,##0.00\);_(* &quot;-&quot;??_);_(@_)">
                  <c:v>108.16704876333321</c:v>
                </c:pt>
                <c:pt idx="1543" formatCode="_(* #,##0.00_);_(* \(#,##0.00\);_(* &quot;-&quot;??_);_(@_)">
                  <c:v>108.16989041980042</c:v>
                </c:pt>
                <c:pt idx="1544" formatCode="_(* #,##0.00_);_(* \(#,##0.00\);_(* &quot;-&quot;??_);_(@_)">
                  <c:v>108.17276013337762</c:v>
                </c:pt>
                <c:pt idx="1545" formatCode="_(* #,##0.00_);_(* \(#,##0.00\);_(* &quot;-&quot;??_);_(@_)">
                  <c:v>108.17365959332557</c:v>
                </c:pt>
                <c:pt idx="1546" formatCode="_(* #,##0.00_);_(* \(#,##0.00\);_(* &quot;-&quot;??_);_(@_)">
                  <c:v>108.18420255790799</c:v>
                </c:pt>
                <c:pt idx="1547" formatCode="_(* #,##0.00_);_(* \(#,##0.00\);_(* &quot;-&quot;??_);_(@_)">
                  <c:v>108.18703251335337</c:v>
                </c:pt>
                <c:pt idx="1548" formatCode="_(* #,##0.00_);_(* \(#,##0.00\);_(* &quot;-&quot;??_);_(@_)">
                  <c:v>108.18986282527669</c:v>
                </c:pt>
                <c:pt idx="1549" formatCode="_(* #,##0.00_);_(* \(#,##0.00\);_(* &quot;-&quot;??_);_(@_)">
                  <c:v>108.19269348995482</c:v>
                </c:pt>
                <c:pt idx="1550" formatCode="_(* #,##0.00_);_(* \(#,##0.00\);_(* &quot;-&quot;??_);_(@_)">
                  <c:v>108.19364529196937</c:v>
                </c:pt>
                <c:pt idx="1551" formatCode="_(* #,##0.00_);_(* \(#,##0.00\);_(* &quot;-&quot;??_);_(@_)">
                  <c:v>108.20411735701569</c:v>
                </c:pt>
                <c:pt idx="1552" formatCode="_(* #,##0.00_);_(* \(#,##0.00\);_(* &quot;-&quot;??_);_(@_)">
                  <c:v>108.20694980972239</c:v>
                </c:pt>
                <c:pt idx="1553" formatCode="_(* #,##0.00_);_(* \(#,##0.00\);_(* &quot;-&quot;??_);_(@_)">
                  <c:v>108.20978261943124</c:v>
                </c:pt>
                <c:pt idx="1554" formatCode="_(* #,##0.00_);_(* \(#,##0.00\);_(* &quot;-&quot;??_);_(@_)">
                  <c:v>106.52708120953078</c:v>
                </c:pt>
                <c:pt idx="1555" formatCode="_(* #,##0.00_);_(* \(#,##0.00\);_(* &quot;-&quot;??_);_(@_)">
                  <c:v>106.52719317295758</c:v>
                </c:pt>
                <c:pt idx="1556" formatCode="_(* #,##0.00_);_(* \(#,##0.00\);_(* &quot;-&quot;??_);_(@_)">
                  <c:v>106.53558155867215</c:v>
                </c:pt>
                <c:pt idx="1557" formatCode="_(* #,##0.00_);_(* \(#,##0.00\);_(* &quot;-&quot;??_);_(@_)">
                  <c:v>106.53769241657922</c:v>
                </c:pt>
                <c:pt idx="1558" formatCode="_(* #,##0.00_);_(* \(#,##0.00\);_(* &quot;-&quot;??_);_(@_)">
                  <c:v>106.5398035691049</c:v>
                </c:pt>
                <c:pt idx="1559" formatCode="_(* #,##0.00_);_(* \(#,##0.00\);_(* &quot;-&quot;??_);_(@_)">
                  <c:v>106.5419150167443</c:v>
                </c:pt>
                <c:pt idx="1560" formatCode="_(* #,##0.00_);_(* \(#,##0.00\);_(* &quot;-&quot;??_);_(@_)">
                  <c:v>106.54200106392065</c:v>
                </c:pt>
                <c:pt idx="1561" formatCode="_(* #,##0.00_);_(* \(#,##0.00\);_(* &quot;-&quot;??_);_(@_)">
                  <c:v>106.54938375532453</c:v>
                </c:pt>
                <c:pt idx="1562" formatCode="_(* #,##0.00_);_(* \(#,##0.00\);_(* &quot;-&quot;??_);_(@_)">
                  <c:v>106.55462235369288</c:v>
                </c:pt>
                <c:pt idx="1563" formatCode="_(* #,##0.00_);_(* \(#,##0.00\);_(* &quot;-&quot;??_);_(@_)">
                  <c:v>106.55672422209861</c:v>
                </c:pt>
                <c:pt idx="1564" formatCode="_(* #,##0.00_);_(* \(#,##0.00\);_(* &quot;-&quot;??_);_(@_)">
                  <c:v>106.55679855601183</c:v>
                </c:pt>
                <c:pt idx="1565" formatCode="_(* #,##0.00_);_(* \(#,##0.00\);_(* &quot;-&quot;??_);_(@_)">
                  <c:v>106.56513374798872</c:v>
                </c:pt>
                <c:pt idx="1566" formatCode="_(* #,##0.00_);_(* \(#,##0.00\);_(* &quot;-&quot;??_);_(@_)">
                  <c:v>106.56722542723374</c:v>
                </c:pt>
                <c:pt idx="1567" formatCode="_(* #,##0.00_);_(* \(#,##0.00\);_(* &quot;-&quot;??_);_(@_)">
                  <c:v>106.5693057451699</c:v>
                </c:pt>
                <c:pt idx="1568" formatCode="_(* #,##0.00_);_(* \(#,##0.00\);_(* &quot;-&quot;??_);_(@_)">
                  <c:v>106.57138635535158</c:v>
                </c:pt>
                <c:pt idx="1569" formatCode="_(* #,##0.00_);_(* \(#,##0.00\);_(* &quot;-&quot;??_);_(@_)">
                  <c:v>106.57143469271301</c:v>
                </c:pt>
                <c:pt idx="1570" formatCode="_(* #,##0.00_);_(* \(#,##0.00\);_(* &quot;-&quot;??_);_(@_)">
                  <c:v>106.57971081366702</c:v>
                </c:pt>
                <c:pt idx="1571" formatCode="_(* #,##0.00_);_(* \(#,##0.00\);_(* &quot;-&quot;??_);_(@_)">
                  <c:v>106.5818161888553</c:v>
                </c:pt>
                <c:pt idx="1572" formatCode="_(* #,##0.00_);_(* \(#,##0.00\);_(* &quot;-&quot;??_);_(@_)">
                  <c:v>106.58392185653607</c:v>
                </c:pt>
                <c:pt idx="1573" formatCode="_(* #,##0.00_);_(* \(#,##0.00\);_(* &quot;-&quot;??_);_(@_)">
                  <c:v>106.58606280033038</c:v>
                </c:pt>
                <c:pt idx="1574" formatCode="_(* #,##0.00_);_(* \(#,##0.00\);_(* &quot;-&quot;??_);_(@_)">
                  <c:v>106.58619916949119</c:v>
                </c:pt>
                <c:pt idx="1575" formatCode="_(* #,##0.00_);_(* \(#,##0.00\);_(* &quot;-&quot;??_);_(@_)">
                  <c:v>106.59461053900272</c:v>
                </c:pt>
                <c:pt idx="1576" formatCode="_(* #,##0.00_);_(* \(#,##0.00\);_(* &quot;-&quot;??_);_(@_)">
                  <c:v>106.59674131126637</c:v>
                </c:pt>
                <c:pt idx="1577" formatCode="_(* #,##0.00_);_(* \(#,##0.00\);_(* &quot;-&quot;??_);_(@_)">
                  <c:v>106.59887238611772</c:v>
                </c:pt>
                <c:pt idx="1578" formatCode="_(* #,##0.00_);_(* \(#,##0.00\);_(* &quot;-&quot;??_);_(@_)">
                  <c:v>106.60100375158024</c:v>
                </c:pt>
                <c:pt idx="1579" formatCode="_(* #,##0.00_);_(* \(#,##0.00\);_(* &quot;-&quot;??_);_(@_)">
                  <c:v>106.6011141591469</c:v>
                </c:pt>
                <c:pt idx="1580" formatCode="_(* #,##0.00_);_(* \(#,##0.00\);_(* &quot;-&quot;??_);_(@_)">
                  <c:v>106.60953131082189</c:v>
                </c:pt>
                <c:pt idx="1581" formatCode="_(* #,##0.00_);_(* \(#,##0.00\);_(* &quot;-&quot;??_);_(@_)">
                  <c:v>106.61166416956205</c:v>
                </c:pt>
                <c:pt idx="1582" formatCode="_(* #,##0.00_);_(* \(#,##0.00\);_(* &quot;-&quot;??_);_(@_)">
                  <c:v>106.61380899673416</c:v>
                </c:pt>
                <c:pt idx="1583" formatCode="_(* #,##0.00_);_(* \(#,##0.00\);_(* &quot;-&quot;??_);_(@_)">
                  <c:v>106.61594244900789</c:v>
                </c:pt>
                <c:pt idx="1584" formatCode="_(* #,##0.00_);_(* \(#,##0.00\);_(* &quot;-&quot;??_);_(@_)">
                  <c:v>106.61608395188455</c:v>
                </c:pt>
                <c:pt idx="1585" formatCode="_(* #,##0.00_);_(* \(#,##0.00\);_(* &quot;-&quot;??_);_(@_)">
                  <c:v>106.62460419657404</c:v>
                </c:pt>
                <c:pt idx="1586" formatCode="_(* #,##0.00_);_(* \(#,##0.00\);_(* &quot;-&quot;??_);_(@_)">
                  <c:v>106.62675082852166</c:v>
                </c:pt>
                <c:pt idx="1587" formatCode="_(* #,##0.00_);_(* \(#,##0.00\);_(* &quot;-&quot;??_);_(@_)">
                  <c:v>106.62889776307108</c:v>
                </c:pt>
                <c:pt idx="1588" formatCode="_(* #,##0.00_);_(* \(#,##0.00\);_(* &quot;-&quot;??_);_(@_)">
                  <c:v>106.6310333120046</c:v>
                </c:pt>
                <c:pt idx="1589" formatCode="_(* #,##0.00_);_(* \(#,##0.00\);_(* &quot;-&quot;??_);_(@_)">
                  <c:v>106.63114882918178</c:v>
                </c:pt>
                <c:pt idx="1590" formatCode="_(* #,##0.00_);_(* \(#,##0.00\);_(* &quot;-&quot;??_);_(@_)">
                  <c:v>106.63961004881581</c:v>
                </c:pt>
                <c:pt idx="1591" formatCode="_(* #,##0.00_);_(* \(#,##0.00\);_(* &quot;-&quot;??_);_(@_)">
                  <c:v>106.64177046646685</c:v>
                </c:pt>
                <c:pt idx="1592" formatCode="_(* #,##0.00_);_(* \(#,##0.00\);_(* &quot;-&quot;??_);_(@_)">
                  <c:v>106.64390780898958</c:v>
                </c:pt>
                <c:pt idx="1593" formatCode="_(* #,##0.00_);_(* \(#,##0.00\);_(* &quot;-&quot;??_);_(@_)">
                  <c:v>106.64606882814867</c:v>
                </c:pt>
                <c:pt idx="1594" formatCode="_(* #,##0.00_);_(* \(#,##0.00\);_(* &quot;-&quot;??_);_(@_)">
                  <c:v>106.64625835592543</c:v>
                </c:pt>
                <c:pt idx="1595" formatCode="_(* #,##0.00_);_(* \(#,##0.00\);_(* &quot;-&quot;??_);_(@_)">
                  <c:v>106.6547903659083</c:v>
                </c:pt>
                <c:pt idx="1596" formatCode="_(* #,##0.00_);_(* \(#,##0.00\);_(* &quot;-&quot;??_);_(@_)">
                  <c:v>106.65697628862274</c:v>
                </c:pt>
                <c:pt idx="1597" formatCode="_(* #,##0.00_);_(* \(#,##0.00\);_(* &quot;-&quot;??_);_(@_)">
                  <c:v>106.65912743326285</c:v>
                </c:pt>
                <c:pt idx="1598" formatCode="_(* #,##0.00_);_(* \(#,##0.00\);_(* &quot;-&quot;??_);_(@_)">
                  <c:v>106.35850501645979</c:v>
                </c:pt>
                <c:pt idx="1599" formatCode="_(* #,##0.00_);_(* \(#,##0.00\);_(* &quot;-&quot;??_);_(@_)">
                  <c:v>106.35770691417245</c:v>
                </c:pt>
                <c:pt idx="1600" formatCode="_(* #,##0.00_);_(* \(#,##0.00\);_(* &quot;-&quot;??_);_(@_)">
                  <c:v>106.36497046223144</c:v>
                </c:pt>
                <c:pt idx="1601" formatCode="_(* #,##0.00_);_(* \(#,##0.00\);_(* &quot;-&quot;??_);_(@_)">
                  <c:v>106.366601315438</c:v>
                </c:pt>
                <c:pt idx="1602" formatCode="_(* #,##0.00_);_(* \(#,##0.00\);_(* &quot;-&quot;??_);_(@_)">
                  <c:v>106.36504150291772</c:v>
                </c:pt>
                <c:pt idx="1603" formatCode="_(* #,##0.00_);_(* \(#,##0.00\);_(* &quot;-&quot;??_);_(@_)">
                  <c:v>106.36986383981896</c:v>
                </c:pt>
                <c:pt idx="1604" formatCode="_(* #,##0.00_);_(* \(#,##0.00\);_(* &quot;-&quot;??_);_(@_)">
                  <c:v>106.36790658076166</c:v>
                </c:pt>
                <c:pt idx="1605" formatCode="_(* #,##0.00_);_(* \(#,##0.00\);_(* &quot;-&quot;??_);_(@_)">
                  <c:v>106.37803721962872</c:v>
                </c:pt>
                <c:pt idx="1606" formatCode="_(* #,##0.00_);_(* \(#,##0.00\);_(* &quot;-&quot;??_);_(@_)">
                  <c:v>106.37968068441633</c:v>
                </c:pt>
                <c:pt idx="1607" formatCode="_(* #,##0.00_);_(* \(#,##0.00\);_(* &quot;-&quot;??_);_(@_)">
                  <c:v>106.38131398283083</c:v>
                </c:pt>
                <c:pt idx="1608" formatCode="_(* #,##0.00_);_(* \(#,##0.00\);_(* &quot;-&quot;??_);_(@_)">
                  <c:v>106.3805204970089</c:v>
                </c:pt>
                <c:pt idx="1609" formatCode="_(* #,##0.00_);_(* \(#,##0.00\);_(* &quot;-&quot;??_);_(@_)">
                  <c:v>106.38776557831382</c:v>
                </c:pt>
                <c:pt idx="1610" formatCode="_(* #,##0.00_);_(* \(#,##0.00\);_(* &quot;-&quot;??_);_(@_)">
                  <c:v>106.38936890829225</c:v>
                </c:pt>
                <c:pt idx="1611" formatCode="_(* #,##0.00_);_(* \(#,##0.00\);_(* &quot;-&quot;??_);_(@_)">
                  <c:v>106.39097250515672</c:v>
                </c:pt>
                <c:pt idx="1612" formatCode="_(* #,##0.00_);_(* \(#,##0.00\);_(* &quot;-&quot;??_);_(@_)">
                  <c:v>106.39258680838326</c:v>
                </c:pt>
                <c:pt idx="1613" formatCode="_(* #,##0.00_);_(* \(#,##0.00\);_(* &quot;-&quot;??_);_(@_)">
                  <c:v>106.39180840986813</c:v>
                </c:pt>
                <c:pt idx="1614" formatCode="_(* #,##0.00_);_(* \(#,##0.00\);_(* &quot;-&quot;??_);_(@_)">
                  <c:v>106.39902971752085</c:v>
                </c:pt>
                <c:pt idx="1615" formatCode="_(* #,##0.00_);_(* \(#,##0.00\);_(* &quot;-&quot;??_);_(@_)">
                  <c:v>106.40064535936472</c:v>
                </c:pt>
                <c:pt idx="1616" formatCode="_(* #,##0.00_);_(* \(#,##0.00\);_(* &quot;-&quot;??_);_(@_)">
                  <c:v>106.40225082346997</c:v>
                </c:pt>
                <c:pt idx="1617" formatCode="_(* #,##0.00_);_(* \(#,##0.00\);_(* &quot;-&quot;??_);_(@_)">
                  <c:v>106.4038565564138</c:v>
                </c:pt>
                <c:pt idx="1618" formatCode="_(* #,##0.00_);_(* \(#,##0.00\);_(* &quot;-&quot;??_);_(@_)">
                  <c:v>106.40306766416792</c:v>
                </c:pt>
                <c:pt idx="1619" formatCode="_(* #,##0.00_);_(* \(#,##0.00\);_(* &quot;-&quot;??_);_(@_)">
                  <c:v>106.40998648123336</c:v>
                </c:pt>
                <c:pt idx="1620" formatCode="_(* #,##0.00_);_(* \(#,##0.00\);_(* &quot;-&quot;??_);_(@_)">
                  <c:v>106.41179572387965</c:v>
                </c:pt>
                <c:pt idx="1621" formatCode="_(* #,##0.00_);_(* \(#,##0.00\);_(* &quot;-&quot;??_);_(@_)">
                  <c:v>106.41361647598002</c:v>
                </c:pt>
                <c:pt idx="1622" formatCode="_(* #,##0.00_);_(* \(#,##0.00\);_(* &quot;-&quot;??_);_(@_)">
                  <c:v>106.41284180606743</c:v>
                </c:pt>
                <c:pt idx="1623" formatCode="_(* #,##0.00_);_(* \(#,##0.00\);_(* &quot;-&quot;??_);_(@_)">
                  <c:v>106.42283510243158</c:v>
                </c:pt>
                <c:pt idx="1624" formatCode="_(* #,##0.00_);_(* \(#,##0.00\);_(* &quot;-&quot;??_);_(@_)">
                  <c:v>106.42469129209435</c:v>
                </c:pt>
                <c:pt idx="1625" formatCode="_(* #,##0.00_);_(* \(#,##0.00\);_(* &quot;-&quot;??_);_(@_)">
                  <c:v>106.42657023457957</c:v>
                </c:pt>
                <c:pt idx="1626" formatCode="_(* #,##0.00_);_(* \(#,##0.00\);_(* &quot;-&quot;??_);_(@_)">
                  <c:v>106.42831210499715</c:v>
                </c:pt>
                <c:pt idx="1627" formatCode="_(* #,##0.00_);_(* \(#,##0.00\);_(* &quot;-&quot;??_);_(@_)">
                  <c:v>106.43013771181865</c:v>
                </c:pt>
                <c:pt idx="1628" formatCode="_(* #,##0.00_);_(* \(#,##0.00\);_(* &quot;-&quot;??_);_(@_)">
                  <c:v>106.43757202579853</c:v>
                </c:pt>
                <c:pt idx="1629" formatCode="_(* #,##0.00_);_(* \(#,##0.00\);_(* &quot;-&quot;??_);_(@_)">
                  <c:v>106.43988808456908</c:v>
                </c:pt>
                <c:pt idx="1630" formatCode="_(* #,##0.00_);_(* \(#,##0.00\);_(* &quot;-&quot;??_);_(@_)">
                  <c:v>106.44204347886752</c:v>
                </c:pt>
                <c:pt idx="1631" formatCode="_(* #,##0.00_);_(* \(#,##0.00\);_(* &quot;-&quot;??_);_(@_)">
                  <c:v>106.44649145393427</c:v>
                </c:pt>
                <c:pt idx="1632" formatCode="_(* #,##0.00_);_(* \(#,##0.00\);_(* &quot;-&quot;??_);_(@_)">
                  <c:v>106.45398911587094</c:v>
                </c:pt>
                <c:pt idx="1633" formatCode="_(* #,##0.00_);_(* \(#,##0.00\);_(* &quot;-&quot;??_);_(@_)">
                  <c:v>106.45631995253579</c:v>
                </c:pt>
                <c:pt idx="1634" formatCode="_(* #,##0.00_);_(* \(#,##0.00\);_(* &quot;-&quot;??_);_(@_)">
                  <c:v>106.45859481268222</c:v>
                </c:pt>
                <c:pt idx="1635" formatCode="_(* #,##0.00_);_(* \(#,##0.00\);_(* &quot;-&quot;??_);_(@_)">
                  <c:v>106.46313548402557</c:v>
                </c:pt>
                <c:pt idx="1636" formatCode="_(* #,##0.00_);_(* \(#,##0.00\);_(* &quot;-&quot;??_);_(@_)">
                  <c:v>106.47058071985435</c:v>
                </c:pt>
                <c:pt idx="1637" formatCode="_(* #,##0.00_);_(* \(#,##0.00\);_(* &quot;-&quot;??_);_(@_)">
                  <c:v>106.47283924843805</c:v>
                </c:pt>
                <c:pt idx="1638" formatCode="_(* #,##0.00_);_(* \(#,##0.00\);_(* &quot;-&quot;??_);_(@_)">
                  <c:v>106.47507320791209</c:v>
                </c:pt>
                <c:pt idx="1639" formatCode="_(* #,##0.00_);_(* \(#,##0.00\);_(* &quot;-&quot;??_);_(@_)">
                  <c:v>106.47729503577128</c:v>
                </c:pt>
                <c:pt idx="1640" formatCode="_(* #,##0.00_);_(* \(#,##0.00\);_(* &quot;-&quot;??_);_(@_)">
                  <c:v>106.47898673079553</c:v>
                </c:pt>
                <c:pt idx="1641" formatCode="_(* #,##0.00_);_(* \(#,##0.00\);_(* &quot;-&quot;??_);_(@_)">
                  <c:v>106.4862053700286</c:v>
                </c:pt>
                <c:pt idx="1642" formatCode="_(* #,##0.00_);_(* \(#,##0.00\);_(* &quot;-&quot;??_);_(@_)">
                  <c:v>106.4884287776911</c:v>
                </c:pt>
                <c:pt idx="1643" formatCode="_(* #,##0.00_);_(* \(#,##0.00\);_(* &quot;-&quot;??_);_(@_)">
                  <c:v>106.49066495395623</c:v>
                </c:pt>
                <c:pt idx="1644" formatCode="_(* #,##0.00_);_(* \(#,##0.00\);_(* &quot;-&quot;??_);_(@_)">
                  <c:v>106.49290144738282</c:v>
                </c:pt>
                <c:pt idx="1645" formatCode="_(* #,##0.00_);_(* \(#,##0.00\);_(* &quot;-&quot;??_);_(@_)">
                  <c:v>106.49459684821456</c:v>
                </c:pt>
                <c:pt idx="1646" formatCode="_(* #,##0.00_);_(* \(#,##0.00\);_(* &quot;-&quot;??_);_(@_)">
                  <c:v>106.50182063655042</c:v>
                </c:pt>
                <c:pt idx="1647" formatCode="_(* #,##0.00_);_(* \(#,##0.00\);_(* &quot;-&quot;??_);_(@_)">
                  <c:v>106.5040462601745</c:v>
                </c:pt>
                <c:pt idx="1648" formatCode="_(* #,##0.00_);_(* \(#,##0.00\);_(* &quot;-&quot;??_);_(@_)">
                  <c:v>106.50628465671754</c:v>
                </c:pt>
                <c:pt idx="1649" formatCode="_(* #,##0.00_);_(* \(#,##0.00\);_(* &quot;-&quot;??_);_(@_)">
                  <c:v>106.50851090880215</c:v>
                </c:pt>
                <c:pt idx="1650" formatCode="_(* #,##0.00_);_(* \(#,##0.00\);_(* &quot;-&quot;??_);_(@_)">
                  <c:v>106.51016836576088</c:v>
                </c:pt>
                <c:pt idx="1651" formatCode="_(* #,##0.00_);_(* \(#,##0.00\);_(* &quot;-&quot;??_);_(@_)">
                  <c:v>106.51742632995442</c:v>
                </c:pt>
                <c:pt idx="1652" formatCode="_(* #,##0.00_);_(* \(#,##0.00\);_(* &quot;-&quot;??_);_(@_)">
                  <c:v>106.51965415968525</c:v>
                </c:pt>
                <c:pt idx="1653" formatCode="_(* #,##0.00_);_(* \(#,##0.00\);_(* &quot;-&quot;??_);_(@_)">
                  <c:v>106.52189477600093</c:v>
                </c:pt>
                <c:pt idx="1654" formatCode="_(* #,##0.00_);_(* \(#,##0.00\);_(* &quot;-&quot;??_);_(@_)">
                  <c:v>106.52411077210051</c:v>
                </c:pt>
                <c:pt idx="1655" formatCode="_(* #,##0.00_);_(* \(#,##0.00\);_(* &quot;-&quot;??_);_(@_)">
                  <c:v>106.52564447123005</c:v>
                </c:pt>
                <c:pt idx="1656" formatCode="_(* #,##0.00_);_(* \(#,##0.00\);_(* &quot;-&quot;??_);_(@_)">
                  <c:v>106.53541840778998</c:v>
                </c:pt>
                <c:pt idx="1657" formatCode="_(* #,##0.00_);_(* \(#,##0.00\);_(* &quot;-&quot;??_);_(@_)">
                  <c:v>106.5377111583462</c:v>
                </c:pt>
                <c:pt idx="1658" formatCode="_(* #,##0.00_);_(* \(#,##0.00\);_(* &quot;-&quot;??_);_(@_)">
                  <c:v>106.53996680371503</c:v>
                </c:pt>
                <c:pt idx="1659" formatCode="_(* #,##0.00_);_(* \(#,##0.00\);_(* &quot;-&quot;??_);_(@_)">
                  <c:v>106.5417150787182</c:v>
                </c:pt>
                <c:pt idx="1660" formatCode="_(* #,##0.00_);_(* \(#,##0.00\);_(* &quot;-&quot;??_);_(@_)">
                  <c:v>106.54904155376555</c:v>
                </c:pt>
                <c:pt idx="1661" formatCode="_(* #,##0.00_);_(* \(#,##0.00\);_(* &quot;-&quot;??_);_(@_)">
                  <c:v>106.55131128685812</c:v>
                </c:pt>
                <c:pt idx="1662" formatCode="_(* #,##0.00_);_(* \(#,##0.00\);_(* &quot;-&quot;??_);_(@_)">
                  <c:v>106.55360630980518</c:v>
                </c:pt>
                <c:pt idx="1663" formatCode="_(* #,##0.00_);_(* \(#,##0.00\);_(* &quot;-&quot;??_);_(@_)">
                  <c:v>106.55590165883871</c:v>
                </c:pt>
                <c:pt idx="1664" formatCode="_(* #,##0.00_);_(* \(#,##0.00\);_(* &quot;-&quot;??_);_(@_)">
                  <c:v>106.55771630204703</c:v>
                </c:pt>
                <c:pt idx="1665" formatCode="_(* #,##0.00_);_(* \(#,##0.00\);_(* &quot;-&quot;??_);_(@_)">
                  <c:v>106.56513529025466</c:v>
                </c:pt>
                <c:pt idx="1666" formatCode="_(* #,##0.00_);_(* \(#,##0.00\);_(* &quot;-&quot;??_);_(@_)">
                  <c:v>106.56741978980877</c:v>
                </c:pt>
                <c:pt idx="1667" formatCode="_(* #,##0.00_);_(* \(#,##0.00\);_(* &quot;-&quot;??_);_(@_)">
                  <c:v>106.56971710268219</c:v>
                </c:pt>
                <c:pt idx="1668" formatCode="_(* #,##0.00_);_(* \(#,##0.00\);_(* &quot;-&quot;??_);_(@_)">
                  <c:v>106.57200225277643</c:v>
                </c:pt>
                <c:pt idx="1669" formatCode="_(* #,##0.00_);_(* \(#,##0.00\);_(* &quot;-&quot;??_);_(@_)">
                  <c:v>106.57377898239918</c:v>
                </c:pt>
                <c:pt idx="1670" formatCode="_(* #,##0.00_);_(* \(#,##0.00\);_(* &quot;-&quot;??_);_(@_)">
                  <c:v>106.58108693694153</c:v>
                </c:pt>
                <c:pt idx="1671" formatCode="_(* #,##0.00_);_(* \(#,##0.00\);_(* &quot;-&quot;??_);_(@_)">
                  <c:v>106.5833487117708</c:v>
                </c:pt>
                <c:pt idx="1672" formatCode="_(* #,##0.00_);_(* \(#,##0.00\);_(* &quot;-&quot;??_);_(@_)">
                  <c:v>106.58561080733784</c:v>
                </c:pt>
                <c:pt idx="1673" formatCode="_(* #,##0.00_);_(* \(#,##0.00\);_(* &quot;-&quot;??_);_(@_)">
                  <c:v>106.587885727276</c:v>
                </c:pt>
                <c:pt idx="1674" formatCode="_(* #,##0.00_);_(* \(#,##0.00\);_(* &quot;-&quot;??_);_(@_)">
                  <c:v>106.58972890744158</c:v>
                </c:pt>
                <c:pt idx="1675" formatCode="_(* #,##0.00_);_(* \(#,##0.00\);_(* &quot;-&quot;??_);_(@_)">
                  <c:v>106.59710033475022</c:v>
                </c:pt>
                <c:pt idx="1676" formatCode="_(* #,##0.00_);_(* \(#,##0.00\);_(* &quot;-&quot;??_);_(@_)">
                  <c:v>106.59945189776423</c:v>
                </c:pt>
                <c:pt idx="1677" formatCode="_(* #,##0.00_);_(* \(#,##0.00\);_(* &quot;-&quot;??_);_(@_)">
                  <c:v>106.60175378019052</c:v>
                </c:pt>
                <c:pt idx="1678" formatCode="_(* #,##0.00_);_(* \(#,##0.00\);_(* &quot;-&quot;??_);_(@_)">
                  <c:v>106.60404348362287</c:v>
                </c:pt>
                <c:pt idx="1679" formatCode="_(* #,##0.00_);_(* \(#,##0.00\);_(* &quot;-&quot;??_);_(@_)">
                  <c:v>106.60584872851926</c:v>
                </c:pt>
                <c:pt idx="1680" formatCode="_(* #,##0.00_);_(* \(#,##0.00\);_(* &quot;-&quot;??_);_(@_)">
                  <c:v>106.61322547223816</c:v>
                </c:pt>
                <c:pt idx="1681" formatCode="_(* #,##0.00_);_(* \(#,##0.00\);_(* &quot;-&quot;??_);_(@_)">
                  <c:v>106.61554182619078</c:v>
                </c:pt>
                <c:pt idx="1682" formatCode="_(* #,##0.00_);_(* \(#,##0.00\);_(* &quot;-&quot;??_);_(@_)">
                  <c:v>106.61787102100521</c:v>
                </c:pt>
                <c:pt idx="1683" formatCode="_(* #,##0.00_);_(* \(#,##0.00\);_(* &quot;-&quot;??_);_(@_)">
                  <c:v>106.62017552047058</c:v>
                </c:pt>
                <c:pt idx="1684" formatCode="_(* #,##0.00_);_(* \(#,##0.00\);_(* &quot;-&quot;??_);_(@_)">
                  <c:v>106.62181206616121</c:v>
                </c:pt>
                <c:pt idx="1685" formatCode="_(* #,##0.00_);_(* \(#,##0.00\);_(* &quot;-&quot;??_);_(@_)">
                  <c:v>108.95044946713659</c:v>
                </c:pt>
                <c:pt idx="1686" formatCode="_(* #,##0.00_);_(* \(#,##0.00\);_(* &quot;-&quot;??_);_(@_)">
                  <c:v>108.95249286948479</c:v>
                </c:pt>
                <c:pt idx="1687" formatCode="_(* #,##0.00_);_(* \(#,##0.00\);_(* &quot;-&quot;??_);_(@_)">
                  <c:v>108.95451338902397</c:v>
                </c:pt>
                <c:pt idx="1688" formatCode="_(* #,##0.00_);_(* \(#,##0.00\);_(* &quot;-&quot;??_);_(@_)">
                  <c:v>108.95592807681034</c:v>
                </c:pt>
                <c:pt idx="1689" formatCode="_(* #,##0.00_);_(* \(#,##0.00\);_(* &quot;-&quot;??_);_(@_)">
                  <c:v>108.96248493113696</c:v>
                </c:pt>
                <c:pt idx="1690" formatCode="_(* #,##0.00_);_(* \(#,##0.00\);_(* &quot;-&quot;??_);_(@_)">
                  <c:v>108.9644953729579</c:v>
                </c:pt>
                <c:pt idx="1691" formatCode="_(* #,##0.00_);_(* \(#,##0.00\);_(* &quot;-&quot;??_);_(@_)">
                  <c:v>108.96649451211083</c:v>
                </c:pt>
                <c:pt idx="1692" formatCode="_(* #,##0.00_);_(* \(#,##0.00\);_(* &quot;-&quot;??_);_(@_)">
                  <c:v>108.96849395395947</c:v>
                </c:pt>
                <c:pt idx="1693" formatCode="_(* #,##0.00_);_(* \(#,##0.00\);_(* &quot;-&quot;??_);_(@_)">
                  <c:v>108.9699321547896</c:v>
                </c:pt>
                <c:pt idx="1694" formatCode="_(* #,##0.00_);_(* \(#,##0.00\);_(* &quot;-&quot;??_);_(@_)">
                  <c:v>108.97657337316149</c:v>
                </c:pt>
                <c:pt idx="1695" formatCode="_(* #,##0.00_);_(* \(#,##0.00\);_(* &quot;-&quot;??_);_(@_)">
                  <c:v>108.97865558037429</c:v>
                </c:pt>
                <c:pt idx="1696" formatCode="_(* #,##0.00_);_(* \(#,##0.00\);_(* &quot;-&quot;??_);_(@_)">
                  <c:v>108.97976167763336</c:v>
                </c:pt>
                <c:pt idx="1697" formatCode="_(* #,##0.00_);_(* \(#,##0.00\);_(* &quot;-&quot;??_);_(@_)">
                  <c:v>108.99109765984957</c:v>
                </c:pt>
                <c:pt idx="1698" formatCode="_(* #,##0.00_);_(* \(#,##0.00\);_(* &quot;-&quot;??_);_(@_)">
                  <c:v>108.99311238876577</c:v>
                </c:pt>
                <c:pt idx="1699" formatCode="_(* #,##0.00_);_(* \(#,##0.00\);_(* &quot;-&quot;??_);_(@_)">
                  <c:v>108.99511580763533</c:v>
                </c:pt>
                <c:pt idx="1700" formatCode="_(* #,##0.00_);_(* \(#,##0.00\);_(* &quot;-&quot;??_);_(@_)">
                  <c:v>108.99711952768915</c:v>
                </c:pt>
                <c:pt idx="1701" formatCode="_(* #,##0.00_);_(* \(#,##0.00\);_(* &quot;-&quot;??_);_(@_)">
                  <c:v>108.99854514468275</c:v>
                </c:pt>
                <c:pt idx="1702" formatCode="_(* #,##0.00_);_(* \(#,##0.00\);_(* &quot;-&quot;??_);_(@_)">
                  <c:v>109.00511659619221</c:v>
                </c:pt>
                <c:pt idx="1703" formatCode="_(* #,##0.00_);_(* \(#,##0.00\);_(* &quot;-&quot;??_);_(@_)">
                  <c:v>109.0071102047668</c:v>
                </c:pt>
                <c:pt idx="1704" formatCode="_(* #,##0.00_);_(* \(#,##0.00\);_(* &quot;-&quot;??_);_(@_)">
                  <c:v>109.00910411568103</c:v>
                </c:pt>
                <c:pt idx="1705" formatCode="_(* #,##0.00_);_(* \(#,##0.00\);_(* &quot;-&quot;??_);_(@_)">
                  <c:v>109.01109832345541</c:v>
                </c:pt>
                <c:pt idx="1706" formatCode="_(* #,##0.00_);_(* \(#,##0.00\);_(* &quot;-&quot;??_);_(@_)">
                  <c:v>109.01252755092044</c:v>
                </c:pt>
                <c:pt idx="1707" formatCode="_(* #,##0.00_);_(* \(#,##0.00\);_(* &quot;-&quot;??_);_(@_)">
                  <c:v>109.01905070790576</c:v>
                </c:pt>
                <c:pt idx="1708" formatCode="_(* #,##0.00_);_(* \(#,##0.00\);_(* &quot;-&quot;??_);_(@_)">
                  <c:v>109.02103479061502</c:v>
                </c:pt>
                <c:pt idx="1709" formatCode="_(* #,##0.00_);_(* \(#,##0.00\);_(* &quot;-&quot;??_);_(@_)">
                  <c:v>109.02301916608548</c:v>
                </c:pt>
                <c:pt idx="1710" formatCode="_(* #,##0.00_);_(* \(#,##0.00\);_(* &quot;-&quot;??_);_(@_)">
                  <c:v>109.02495732615895</c:v>
                </c:pt>
                <c:pt idx="1711" formatCode="_(* #,##0.00_);_(* \(#,##0.00\);_(* &quot;-&quot;??_);_(@_)">
                  <c:v>109.02627042825175</c:v>
                </c:pt>
                <c:pt idx="1712" formatCode="_(* #,##0.00_);_(* \(#,##0.00\);_(* &quot;-&quot;??_);_(@_)">
                  <c:v>109.03266546382126</c:v>
                </c:pt>
                <c:pt idx="1713" formatCode="_(* #,##0.00_);_(* \(#,##0.00\);_(* &quot;-&quot;??_);_(@_)">
                  <c:v>109.03459343576183</c:v>
                </c:pt>
                <c:pt idx="1714" formatCode="_(* #,##0.00_);_(* \(#,##0.00\);_(* &quot;-&quot;??_);_(@_)">
                  <c:v>109.03652169941134</c:v>
                </c:pt>
                <c:pt idx="1715" formatCode="_(* #,##0.00_);_(* \(#,##0.00\);_(* &quot;-&quot;??_);_(@_)">
                  <c:v>109.03772453689162</c:v>
                </c:pt>
                <c:pt idx="1716" formatCode="_(* #,##0.00_);_(* \(#,##0.00\);_(* &quot;-&quot;??_);_(@_)">
                  <c:v>109.04642676495206</c:v>
                </c:pt>
                <c:pt idx="1717" formatCode="_(* #,##0.00_);_(* \(#,##0.00\);_(* &quot;-&quot;??_);_(@_)">
                  <c:v>109.04842663195733</c:v>
                </c:pt>
                <c:pt idx="1718" formatCode="_(* #,##0.00_);_(* \(#,##0.00\);_(* &quot;-&quot;??_);_(@_)">
                  <c:v>109.05038023027973</c:v>
                </c:pt>
                <c:pt idx="1719" formatCode="_(* #,##0.00_);_(* \(#,##0.00\);_(* &quot;-&quot;??_);_(@_)">
                  <c:v>109.05233412364903</c:v>
                </c:pt>
                <c:pt idx="1720" formatCode="_(* #,##0.00_);_(* \(#,##0.00\);_(* &quot;-&quot;??_);_(@_)">
                  <c:v>109.05367420442987</c:v>
                </c:pt>
                <c:pt idx="1721" formatCode="_(* #,##0.00_);_(* \(#,##0.00\);_(* &quot;-&quot;??_);_(@_)">
                  <c:v>109.06013175963834</c:v>
                </c:pt>
                <c:pt idx="1722" formatCode="_(* #,##0.00_);_(* \(#,##0.00\);_(* &quot;-&quot;??_);_(@_)">
                  <c:v>109.06207546668973</c:v>
                </c:pt>
                <c:pt idx="1723" formatCode="_(* #,##0.00_);_(* \(#,##0.00\);_(* &quot;-&quot;??_);_(@_)">
                  <c:v>108.25727350806889</c:v>
                </c:pt>
                <c:pt idx="1724" formatCode="_(* #,##0.00_);_(* \(#,##0.00\);_(* &quot;-&quot;??_);_(@_)">
                  <c:v>108.25889874003438</c:v>
                </c:pt>
                <c:pt idx="1725" formatCode="_(* #,##0.00_);_(* \(#,##0.00\);_(* &quot;-&quot;??_);_(@_)">
                  <c:v>108.25969324317528</c:v>
                </c:pt>
                <c:pt idx="1726" formatCode="_(* #,##0.00_);_(* \(#,##0.00\);_(* &quot;-&quot;??_);_(@_)">
                  <c:v>108.26542572587779</c:v>
                </c:pt>
                <c:pt idx="1727" formatCode="_(* #,##0.00_);_(* \(#,##0.00\);_(* &quot;-&quot;??_);_(@_)">
                  <c:v>108.26705230834803</c:v>
                </c:pt>
                <c:pt idx="1728" formatCode="_(* #,##0.00_);_(* \(#,##0.00\);_(* &quot;-&quot;??_);_(@_)">
                  <c:v>108.26867916006665</c:v>
                </c:pt>
                <c:pt idx="1729" formatCode="_(* #,##0.00_);_(* \(#,##0.00\);_(* &quot;-&quot;??_);_(@_)">
                  <c:v>108.27029563154656</c:v>
                </c:pt>
                <c:pt idx="1730" formatCode="_(* #,##0.00_);_(* \(#,##0.00\);_(* &quot;-&quot;??_);_(@_)">
                  <c:v>108.27103809042924</c:v>
                </c:pt>
                <c:pt idx="1731" formatCode="_(* #,##0.00_);_(* \(#,##0.00\);_(* &quot;-&quot;??_);_(@_)">
                  <c:v>108.27670232581754</c:v>
                </c:pt>
                <c:pt idx="1732" formatCode="_(* #,##0.00_);_(* \(#,##0.00\);_(* &quot;-&quot;??_);_(@_)">
                  <c:v>108.2782988167595</c:v>
                </c:pt>
                <c:pt idx="1733" formatCode="_(* #,##0.00_);_(* \(#,##0.00\);_(* &quot;-&quot;??_);_(@_)">
                  <c:v>108.27989557245871</c:v>
                </c:pt>
                <c:pt idx="1734" formatCode="_(* #,##0.00_);_(* \(#,##0.00\);_(* &quot;-&quot;??_);_(@_)">
                  <c:v>108.28152457212039</c:v>
                </c:pt>
                <c:pt idx="1735" formatCode="_(* #,##0.00_);_(* \(#,##0.00\);_(* &quot;-&quot;??_);_(@_)">
                  <c:v>108.28245472503235</c:v>
                </c:pt>
                <c:pt idx="1736" formatCode="_(* #,##0.00_);_(* \(#,##0.00\);_(* &quot;-&quot;??_);_(@_)">
                  <c:v>108.28819580246898</c:v>
                </c:pt>
                <c:pt idx="1737" formatCode="_(* #,##0.00_);_(* \(#,##0.00\);_(* &quot;-&quot;??_);_(@_)">
                  <c:v>108.28988278685605</c:v>
                </c:pt>
                <c:pt idx="1738" formatCode="_(* #,##0.00_);_(* \(#,##0.00\);_(* &quot;-&quot;??_);_(@_)">
                  <c:v>108.29155193934976</c:v>
                </c:pt>
                <c:pt idx="1739" formatCode="_(* #,##0.00_);_(* \(#,##0.00\);_(* &quot;-&quot;??_);_(@_)">
                  <c:v>108.50564934763958</c:v>
                </c:pt>
                <c:pt idx="1740" formatCode="_(* #,##0.00_);_(* \(#,##0.00\);_(* &quot;-&quot;??_);_(@_)">
                  <c:v>108.5066032290086</c:v>
                </c:pt>
                <c:pt idx="1741" formatCode="_(* #,##0.00_);_(* \(#,##0.00\);_(* &quot;-&quot;??_);_(@_)">
                  <c:v>108.51252974459626</c:v>
                </c:pt>
                <c:pt idx="1742" formatCode="_(* #,##0.00_);_(* \(#,##0.00\);_(* &quot;-&quot;??_);_(@_)">
                  <c:v>108.51425077263639</c:v>
                </c:pt>
                <c:pt idx="1743" formatCode="_(* #,##0.00_);_(* \(#,##0.00\);_(* &quot;-&quot;??_);_(@_)">
                  <c:v>108.51596138973542</c:v>
                </c:pt>
                <c:pt idx="1744" formatCode="_(* #,##0.00_);_(* \(#,##0.00\);_(* &quot;-&quot;??_);_(@_)">
                  <c:v>108.51761882892387</c:v>
                </c:pt>
                <c:pt idx="1745" formatCode="_(* #,##0.00_);_(* \(#,##0.00\);_(* &quot;-&quot;??_);_(@_)">
                  <c:v>108.51853914295731</c:v>
                </c:pt>
                <c:pt idx="1746" formatCode="_(* #,##0.00_);_(* \(#,##0.00\);_(* &quot;-&quot;??_);_(@_)">
                  <c:v>108.52447017417157</c:v>
                </c:pt>
                <c:pt idx="1747" formatCode="_(* #,##0.00_);_(* \(#,##0.00\);_(* &quot;-&quot;??_);_(@_)">
                  <c:v>108.52623597745537</c:v>
                </c:pt>
                <c:pt idx="1748" formatCode="_(* #,##0.00_);_(* \(#,##0.00\);_(* &quot;-&quot;??_);_(@_)">
                  <c:v>108.52799137772742</c:v>
                </c:pt>
                <c:pt idx="1749" formatCode="_(* #,##0.00_);_(* \(#,##0.00\);_(* &quot;-&quot;??_);_(@_)">
                  <c:v>108.5297470694488</c:v>
                </c:pt>
                <c:pt idx="1750" formatCode="_(* #,##0.00_);_(* \(#,##0.00\);_(* &quot;-&quot;??_);_(@_)">
                  <c:v>108.53074489935348</c:v>
                </c:pt>
                <c:pt idx="1751" formatCode="_(* #,##0.00_);_(* \(#,##0.00\);_(* &quot;-&quot;??_);_(@_)">
                  <c:v>108.53660763319539</c:v>
                </c:pt>
                <c:pt idx="1752" formatCode="_(* #,##0.00_);_(* \(#,##0.00\);_(* &quot;-&quot;??_);_(@_)">
                  <c:v>108.53830054178266</c:v>
                </c:pt>
                <c:pt idx="1753" formatCode="_(* #,##0.00_);_(* \(#,##0.00\);_(* &quot;-&quot;??_);_(@_)">
                  <c:v>108.5400044337209</c:v>
                </c:pt>
                <c:pt idx="1754" formatCode="_(* #,##0.00_);_(* \(#,##0.00\);_(* &quot;-&quot;??_);_(@_)">
                  <c:v>108.5417193176557</c:v>
                </c:pt>
                <c:pt idx="1755" formatCode="_(* #,##0.00_);_(* \(#,##0.00\);_(* &quot;-&quot;??_);_(@_)">
                  <c:v>108.54270208953936</c:v>
                </c:pt>
                <c:pt idx="1756" formatCode="_(* #,##0.00_);_(* \(#,##0.00\);_(* &quot;-&quot;??_);_(@_)">
                  <c:v>108.54878800098693</c:v>
                </c:pt>
                <c:pt idx="1757" formatCode="_(* #,##0.00_);_(* \(#,##0.00\);_(* &quot;-&quot;??_);_(@_)">
                  <c:v>108.55075066160478</c:v>
                </c:pt>
                <c:pt idx="1758" formatCode="_(* #,##0.00_);_(* \(#,##0.00\);_(* &quot;-&quot;??_);_(@_)">
                  <c:v>108.55247799695682</c:v>
                </c:pt>
                <c:pt idx="1759" formatCode="_(* #,##0.00_);_(* \(#,##0.00\);_(* &quot;-&quot;??_);_(@_)">
                  <c:v>108.55418419621117</c:v>
                </c:pt>
                <c:pt idx="1760" formatCode="_(* #,##0.00_);_(* \(#,##0.00\);_(* &quot;-&quot;??_);_(@_)">
                  <c:v>108.55520757795303</c:v>
                </c:pt>
                <c:pt idx="1761" formatCode="_(* #,##0.00_);_(* \(#,##0.00\);_(* &quot;-&quot;??_);_(@_)">
                  <c:v>108.56137115138509</c:v>
                </c:pt>
                <c:pt idx="1762" formatCode="_(* #,##0.00_);_(* \(#,##0.00\);_(* &quot;-&quot;??_);_(@_)">
                  <c:v>108.56315380846715</c:v>
                </c:pt>
                <c:pt idx="1763" formatCode="_(* #,##0.00_);_(* \(#,##0.00\);_(* &quot;-&quot;??_);_(@_)">
                  <c:v>108.56493676407142</c:v>
                </c:pt>
                <c:pt idx="1764" formatCode="_(* #,##0.00_);_(* \(#,##0.00\);_(* &quot;-&quot;??_);_(@_)">
                  <c:v>108.56663426457136</c:v>
                </c:pt>
                <c:pt idx="1765" formatCode="_(* #,##0.00_);_(* \(#,##0.00\);_(* &quot;-&quot;??_);_(@_)">
                  <c:v>108.56751277771073</c:v>
                </c:pt>
                <c:pt idx="1766" formatCode="_(* #,##0.00_);_(* \(#,##0.00\);_(* &quot;-&quot;??_);_(@_)">
                  <c:v>108.57303866855281</c:v>
                </c:pt>
                <c:pt idx="1767" formatCode="_(* #,##0.00_);_(* \(#,##0.00\);_(* &quot;-&quot;??_);_(@_)">
                  <c:v>108.57462541455129</c:v>
                </c:pt>
                <c:pt idx="1768" formatCode="_(* #,##0.00_);_(* \(#,##0.00\);_(* &quot;-&quot;??_);_(@_)">
                  <c:v>108.57671058473485</c:v>
                </c:pt>
                <c:pt idx="1769" formatCode="_(* #,##0.00_);_(* \(#,##0.00\);_(* &quot;-&quot;??_);_(@_)">
                  <c:v>108.57879606443706</c:v>
                </c:pt>
                <c:pt idx="1770" formatCode="_(* #,##0.00_);_(* \(#,##0.00\);_(* &quot;-&quot;??_);_(@_)">
                  <c:v>108.58017612953645</c:v>
                </c:pt>
                <c:pt idx="1771" formatCode="_(* #,##0.00_);_(* \(#,##0.00\);_(* &quot;-&quot;??_);_(@_)">
                  <c:v>108.5873008763006</c:v>
                </c:pt>
                <c:pt idx="1772" formatCode="_(* #,##0.00_);_(* \(#,##0.00\);_(* &quot;-&quot;??_);_(@_)">
                  <c:v>108.58943544077266</c:v>
                </c:pt>
                <c:pt idx="1773" formatCode="_(* #,##0.00_);_(* \(#,##0.00\);_(* &quot;-&quot;??_);_(@_)">
                  <c:v>108.59158177835143</c:v>
                </c:pt>
                <c:pt idx="1774" formatCode="_(* #,##0.00_);_(* \(#,##0.00\);_(* &quot;-&quot;??_);_(@_)">
                  <c:v>108.59364582378387</c:v>
                </c:pt>
                <c:pt idx="1775" formatCode="_(* #,##0.00_);_(* \(#,##0.00\);_(* &quot;-&quot;??_);_(@_)">
                  <c:v>108.59493343411535</c:v>
                </c:pt>
                <c:pt idx="1776" formatCode="_(* #,##0.00_);_(* \(#,##0.00\);_(* &quot;-&quot;??_);_(@_)">
                  <c:v>108.60197934870155</c:v>
                </c:pt>
                <c:pt idx="1777" formatCode="_(* #,##0.00_);_(* \(#,##0.00\);_(* &quot;-&quot;??_);_(@_)">
                  <c:v>108.6040921390303</c:v>
                </c:pt>
                <c:pt idx="1778" formatCode="_(* #,##0.00_);_(* \(#,##0.00\);_(* &quot;-&quot;??_);_(@_)">
                  <c:v>108.60620524309697</c:v>
                </c:pt>
                <c:pt idx="1779" formatCode="_(* #,##0.00_);_(* \(#,##0.00\);_(* &quot;-&quot;??_);_(@_)">
                  <c:v>108.60835408103588</c:v>
                </c:pt>
                <c:pt idx="1780" formatCode="_(* #,##0.00_);_(* \(#,##0.00\);_(* &quot;-&quot;??_);_(@_)">
                  <c:v>108.60989502003426</c:v>
                </c:pt>
                <c:pt idx="1781" formatCode="_(* #,##0.00_);_(* \(#,##0.00\);_(* &quot;-&quot;??_);_(@_)">
                  <c:v>108.61697774834525</c:v>
                </c:pt>
                <c:pt idx="1782" formatCode="_(* #,##0.00_);_(* \(#,##0.00\);_(* &quot;-&quot;??_);_(@_)">
                  <c:v>108.61906544113218</c:v>
                </c:pt>
                <c:pt idx="1783" formatCode="_(* #,##0.00_);_(* \(#,##0.00\);_(* &quot;-&quot;??_);_(@_)">
                  <c:v>108.62115344282446</c:v>
                </c:pt>
                <c:pt idx="1784" formatCode="_(* #,##0.00_);_(* \(#,##0.00\);_(* &quot;-&quot;??_);_(@_)">
                  <c:v>108.62326536381879</c:v>
                </c:pt>
                <c:pt idx="1785" formatCode="_(* #,##0.00_);_(* \(#,##0.00\);_(* &quot;-&quot;??_);_(@_)">
                  <c:v>108.62467128987068</c:v>
                </c:pt>
                <c:pt idx="1786" formatCode="_(* #,##0.00_);_(* \(#,##0.00\);_(* &quot;-&quot;??_);_(@_)">
                  <c:v>108.63191292870296</c:v>
                </c:pt>
                <c:pt idx="1787" formatCode="_(* #,##0.00_);_(* \(#,##0.00\);_(* &quot;-&quot;??_);_(@_)">
                  <c:v>108.63413271750133</c:v>
                </c:pt>
                <c:pt idx="1788" formatCode="_(* #,##0.00_);_(* \(#,##0.00\);_(* &quot;-&quot;??_);_(@_)">
                  <c:v>108.63643552056723</c:v>
                </c:pt>
                <c:pt idx="1789" formatCode="_(* #,##0.00_);_(* \(#,##0.00\);_(* &quot;-&quot;??_);_(@_)">
                  <c:v>111.200120894751</c:v>
                </c:pt>
                <c:pt idx="1790" formatCode="_(* #,##0.00_);_(* \(#,##0.00\);_(* &quot;-&quot;??_);_(@_)">
                  <c:v>111.20112705604079</c:v>
                </c:pt>
                <c:pt idx="1791" formatCode="_(* #,##0.00_);_(* \(#,##0.00\);_(* &quot;-&quot;??_);_(@_)">
                  <c:v>111.20769971731744</c:v>
                </c:pt>
                <c:pt idx="1792" formatCode="_(* #,##0.00_);_(* \(#,##0.00\);_(* &quot;-&quot;??_);_(@_)">
                  <c:v>111.20958109817269</c:v>
                </c:pt>
                <c:pt idx="1793" formatCode="_(* #,##0.00_);_(* \(#,##0.00\);_(* &quot;-&quot;??_);_(@_)">
                  <c:v>111.21141902666463</c:v>
                </c:pt>
                <c:pt idx="1794" formatCode="_(* #,##0.00_);_(* \(#,##0.00\);_(* &quot;-&quot;??_);_(@_)">
                  <c:v>111.21324902490339</c:v>
                </c:pt>
                <c:pt idx="1795" formatCode="_(* #,##0.00_);_(* \(#,##0.00\);_(* &quot;-&quot;??_);_(@_)">
                  <c:v>111.21428260488531</c:v>
                </c:pt>
                <c:pt idx="1796" formatCode="_(* #,##0.00_);_(* \(#,##0.00\);_(* &quot;-&quot;??_);_(@_)">
                  <c:v>111.22106965910912</c:v>
                </c:pt>
                <c:pt idx="1797" formatCode="_(* #,##0.00_);_(* \(#,##0.00\);_(* &quot;-&quot;??_);_(@_)">
                  <c:v>111.22303044995299</c:v>
                </c:pt>
                <c:pt idx="1798" formatCode="_(* #,##0.00_);_(* \(#,##0.00\);_(* &quot;-&quot;??_);_(@_)">
                  <c:v>111.22500308749781</c:v>
                </c:pt>
                <c:pt idx="1799" formatCode="_(* #,##0.00_);_(* \(#,##0.00\);_(* &quot;-&quot;??_);_(@_)">
                  <c:v>111.22698757375697</c:v>
                </c:pt>
                <c:pt idx="1800" formatCode="_(* #,##0.00_);_(* \(#,##0.00\);_(* &quot;-&quot;??_);_(@_)">
                  <c:v>111.22807127958345</c:v>
                </c:pt>
                <c:pt idx="1801" formatCode="_(* #,##0.00_);_(* \(#,##0.00\);_(* &quot;-&quot;??_);_(@_)">
                  <c:v>111.23534933726242</c:v>
                </c:pt>
                <c:pt idx="1802" formatCode="_(* #,##0.00_);_(* \(#,##0.00\);_(* &quot;-&quot;??_);_(@_)">
                  <c:v>111.23770295518544</c:v>
                </c:pt>
                <c:pt idx="1803" formatCode="_(* #,##0.00_);_(* \(#,##0.00\);_(* &quot;-&quot;??_);_(@_)">
                  <c:v>111.24013105218813</c:v>
                </c:pt>
                <c:pt idx="1804" formatCode="_(* #,##0.00_);_(* \(#,##0.00\);_(* &quot;-&quot;??_);_(@_)">
                  <c:v>111.24259657150482</c:v>
                </c:pt>
                <c:pt idx="1805" formatCode="_(* #,##0.00_);_(* \(#,##0.00\);_(* &quot;-&quot;??_);_(@_)">
                  <c:v>111.2448557861423</c:v>
                </c:pt>
                <c:pt idx="1806" formatCode="_(* #,##0.00_);_(* \(#,##0.00\);_(* &quot;-&quot;??_);_(@_)">
                  <c:v>111.25178477290896</c:v>
                </c:pt>
                <c:pt idx="1807" formatCode="_(* #,##0.00_);_(* \(#,##0.00\);_(* &quot;-&quot;??_);_(@_)">
                  <c:v>111.25406651560988</c:v>
                </c:pt>
                <c:pt idx="1808" formatCode="_(* #,##0.00_);_(* \(#,##0.00\);_(* &quot;-&quot;??_);_(@_)">
                  <c:v>111.25634857558508</c:v>
                </c:pt>
                <c:pt idx="1809" formatCode="_(* #,##0.00_);_(* \(#,##0.00\);_(* &quot;-&quot;??_);_(@_)">
                  <c:v>111.25864331703261</c:v>
                </c:pt>
                <c:pt idx="1810" formatCode="_(* #,##0.00_);_(* \(#,##0.00\);_(* &quot;-&quot;??_);_(@_)">
                  <c:v>111.2608846995295</c:v>
                </c:pt>
                <c:pt idx="1811" formatCode="_(* #,##0.00_);_(* \(#,##0.00\);_(* &quot;-&quot;??_);_(@_)">
                  <c:v>111.26790166769247</c:v>
                </c:pt>
                <c:pt idx="1812" formatCode="_(* #,##0.00_);_(* \(#,##0.00\);_(* &quot;-&quot;??_);_(@_)">
                  <c:v>111.27024622188219</c:v>
                </c:pt>
                <c:pt idx="1813" formatCode="_(* #,##0.00_);_(* \(#,##0.00\);_(* &quot;-&quot;??_);_(@_)">
                  <c:v>111.27487681656447</c:v>
                </c:pt>
                <c:pt idx="1814" formatCode="_(* #,##0.00_);_(* \(#,##0.00\);_(* &quot;-&quot;??_);_(@_)">
                  <c:v>111.27707854462349</c:v>
                </c:pt>
                <c:pt idx="1815" formatCode="_(* #,##0.00_);_(* \(#,##0.00\);_(* &quot;-&quot;??_);_(@_)">
                  <c:v>111.28401752668672</c:v>
                </c:pt>
                <c:pt idx="1816" formatCode="_(* #,##0.00_);_(* \(#,##0.00\);_(* &quot;-&quot;??_);_(@_)">
                  <c:v>111.28629135651229</c:v>
                </c:pt>
                <c:pt idx="1817" formatCode="_(* #,##0.00_);_(* \(#,##0.00\);_(* &quot;-&quot;??_);_(@_)">
                  <c:v>111.28857788158295</c:v>
                </c:pt>
                <c:pt idx="1818" formatCode="_(* #,##0.00_);_(* \(#,##0.00\);_(* &quot;-&quot;??_);_(@_)">
                  <c:v>111.29086472657556</c:v>
                </c:pt>
                <c:pt idx="1819" formatCode="_(* #,##0.00_);_(* \(#,##0.00\);_(* &quot;-&quot;??_);_(@_)">
                  <c:v>111.29307037373832</c:v>
                </c:pt>
                <c:pt idx="1820" formatCode="_(* #,##0.00_);_(* \(#,##0.00\);_(* &quot;-&quot;??_);_(@_)">
                  <c:v>111.30001432642604</c:v>
                </c:pt>
                <c:pt idx="1821" formatCode="_(* #,##0.00_);_(* \(#,##0.00\);_(* &quot;-&quot;??_);_(@_)">
                  <c:v>111.30230276114277</c:v>
                </c:pt>
                <c:pt idx="1822" formatCode="_(* #,##0.00_);_(* \(#,##0.00\);_(* &quot;-&quot;??_);_(@_)">
                  <c:v>111.30451051107548</c:v>
                </c:pt>
                <c:pt idx="1823" formatCode="_(* #,##0.00_);_(* \(#,##0.00\);_(* &quot;-&quot;??_);_(@_)">
                  <c:v>111.30722733238329</c:v>
                </c:pt>
                <c:pt idx="1824" formatCode="_(* #,##0.00_);_(* \(#,##0.00\);_(* &quot;-&quot;??_);_(@_)">
                  <c:v>111.31098387912095</c:v>
                </c:pt>
                <c:pt idx="1825" formatCode="_(* #,##0.00_);_(* \(#,##0.00\);_(* &quot;-&quot;??_);_(@_)">
                  <c:v>111.31804060360851</c:v>
                </c:pt>
                <c:pt idx="1826" formatCode="_(* #,##0.00_);_(* \(#,##0.00\);_(* &quot;-&quot;??_);_(@_)">
                  <c:v>111.32071924498985</c:v>
                </c:pt>
                <c:pt idx="1827" formatCode="_(* #,##0.00_);_(* \(#,##0.00\);_(* &quot;-&quot;??_);_(@_)">
                  <c:v>111.3233982299441</c:v>
                </c:pt>
                <c:pt idx="1828" formatCode="_(* #,##0.00_);_(* \(#,##0.00\);_(* &quot;-&quot;??_);_(@_)">
                  <c:v>111.32605075056048</c:v>
                </c:pt>
                <c:pt idx="1829" formatCode="_(* #,##0.00_);_(* \(#,##0.00\);_(* &quot;-&quot;??_);_(@_)">
                  <c:v>111.3296055071033</c:v>
                </c:pt>
                <c:pt idx="1830" formatCode="_(* #,##0.00_);_(* \(#,##0.00\);_(* &quot;-&quot;??_);_(@_)">
                  <c:v>111.33652809555549</c:v>
                </c:pt>
                <c:pt idx="1831" formatCode="_(* #,##0.00_);_(* \(#,##0.00\);_(* &quot;-&quot;??_);_(@_)">
                  <c:v>111.33915547279322</c:v>
                </c:pt>
                <c:pt idx="1832" formatCode="_(* #,##0.00_);_(* \(#,##0.00\);_(* &quot;-&quot;??_);_(@_)">
                  <c:v>111.34182342799247</c:v>
                </c:pt>
                <c:pt idx="1833" formatCode="_(* #,##0.00_);_(* \(#,##0.00\);_(* &quot;-&quot;??_);_(@_)">
                  <c:v>111.34446489763816</c:v>
                </c:pt>
                <c:pt idx="1834" formatCode="_(* #,##0.00_);_(* \(#,##0.00\);_(* &quot;-&quot;??_);_(@_)">
                  <c:v>111.34805000774881</c:v>
                </c:pt>
                <c:pt idx="1835" formatCode="_(* #,##0.00_);_(* \(#,##0.00\);_(* &quot;-&quot;??_);_(@_)">
                  <c:v>111.35503313343189</c:v>
                </c:pt>
                <c:pt idx="1836" formatCode="_(* #,##0.00_);_(* \(#,##0.00\);_(* &quot;-&quot;??_);_(@_)">
                  <c:v>111.3576762877084</c:v>
                </c:pt>
                <c:pt idx="1837" formatCode="_(* #,##0.00_);_(* \(#,##0.00\);_(* &quot;-&quot;??_);_(@_)">
                  <c:v>111.36036004825154</c:v>
                </c:pt>
                <c:pt idx="1838" formatCode="_(* #,##0.00_);_(* \(#,##0.00\);_(* &quot;-&quot;??_);_(@_)">
                  <c:v>111.36300388272147</c:v>
                </c:pt>
                <c:pt idx="1839" formatCode="_(* #,##0.00_);_(* \(#,##0.00\);_(* &quot;-&quot;??_);_(@_)">
                  <c:v>111.36659354990695</c:v>
                </c:pt>
                <c:pt idx="1840" formatCode="_(* #,##0.00_);_(* \(#,##0.00\);_(* &quot;-&quot;??_);_(@_)">
                  <c:v>111.37355373400071</c:v>
                </c:pt>
                <c:pt idx="1841" formatCode="_(* #,##0.00_);_(* \(#,##0.00\);_(* &quot;-&quot;??_);_(@_)">
                  <c:v>111.37622611349607</c:v>
                </c:pt>
                <c:pt idx="1842" formatCode="_(* #,##0.00_);_(* \(#,##0.00\);_(* &quot;-&quot;??_);_(@_)">
                  <c:v>111.37895254965112</c:v>
                </c:pt>
                <c:pt idx="1843" formatCode="_(* #,##0.00_);_(* \(#,##0.00\);_(* &quot;-&quot;??_);_(@_)">
                  <c:v>111.3817062013015</c:v>
                </c:pt>
                <c:pt idx="1844" formatCode="_(* #,##0.00_);_(* \(#,##0.00\);_(* &quot;-&quot;??_);_(@_)">
                  <c:v>111.3863515965688</c:v>
                </c:pt>
                <c:pt idx="1845" formatCode="_(* #,##0.00_);_(* \(#,##0.00\);_(* &quot;-&quot;??_);_(@_)">
                  <c:v>111.39551335925194</c:v>
                </c:pt>
                <c:pt idx="1846" formatCode="_(* #,##0.00_);_(* \(#,##0.00\);_(* &quot;-&quot;??_);_(@_)">
                  <c:v>111.39831701552659</c:v>
                </c:pt>
                <c:pt idx="1847" formatCode="_(* #,##0.00_);_(* \(#,##0.00\);_(* &quot;-&quot;??_);_(@_)">
                  <c:v>111.40121747413865</c:v>
                </c:pt>
                <c:pt idx="1848" formatCode="_(* #,##0.00_);_(* \(#,##0.00\);_(* &quot;-&quot;??_);_(@_)">
                  <c:v>111.40535201273958</c:v>
                </c:pt>
                <c:pt idx="1849" formatCode="_(* #,##0.00_);_(* \(#,##0.00\);_(* &quot;-&quot;??_);_(@_)">
                  <c:v>111.41249055607365</c:v>
                </c:pt>
                <c:pt idx="1850" formatCode="_(* #,##0.00_);_(* \(#,##0.00\);_(* &quot;-&quot;??_);_(@_)">
                  <c:v>111.41531017040795</c:v>
                </c:pt>
                <c:pt idx="1851" formatCode="_(* #,##0.00_);_(* \(#,##0.00\);_(* &quot;-&quot;??_);_(@_)">
                  <c:v>113.13982319886048</c:v>
                </c:pt>
                <c:pt idx="1852" formatCode="_(* #,##0.00_);_(* \(#,##0.00\);_(* &quot;-&quot;??_);_(@_)">
                  <c:v>113.1416515046083</c:v>
                </c:pt>
                <c:pt idx="1853" formatCode="_(* #,##0.00_);_(* \(#,##0.00\);_(* &quot;-&quot;??_);_(@_)">
                  <c:v>113.14360486821728</c:v>
                </c:pt>
                <c:pt idx="1854" formatCode="_(* #,##0.00_);_(* \(#,##0.00\);_(* &quot;-&quot;??_);_(@_)">
                  <c:v>113.15030047938566</c:v>
                </c:pt>
                <c:pt idx="1855" formatCode="_(* #,##0.00_);_(* \(#,##0.00\);_(* &quot;-&quot;??_);_(@_)">
                  <c:v>113.15165132922024</c:v>
                </c:pt>
                <c:pt idx="1856" formatCode="_(* #,##0.00_);_(* \(#,##0.00\);_(* &quot;-&quot;??_);_(@_)">
                  <c:v>113.15364847771481</c:v>
                </c:pt>
                <c:pt idx="1857" formatCode="_(* #,##0.00_);_(* \(#,##0.00\);_(* &quot;-&quot;??_);_(@_)">
                  <c:v>113.1578985457147</c:v>
                </c:pt>
                <c:pt idx="1858" formatCode="_(* #,##0.00_);_(* \(#,##0.00\);_(* &quot;-&quot;??_);_(@_)">
                  <c:v>113.16325970393623</c:v>
                </c:pt>
                <c:pt idx="1859" formatCode="_(* #,##0.00_);_(* \(#,##0.00\);_(* &quot;-&quot;??_);_(@_)">
                  <c:v>113.16576662739696</c:v>
                </c:pt>
                <c:pt idx="1860" formatCode="_(* #,##0.00_);_(* \(#,##0.00\);_(* &quot;-&quot;??_);_(@_)">
                  <c:v>113.16827387354896</c:v>
                </c:pt>
                <c:pt idx="1861" formatCode="_(* #,##0.00_);_(* \(#,##0.00\);_(* &quot;-&quot;??_);_(@_)">
                  <c:v>113.17078143922249</c:v>
                </c:pt>
                <c:pt idx="1862" formatCode="_(* #,##0.00_);_(* \(#,##0.00\);_(* &quot;-&quot;??_);_(@_)">
                  <c:v>113.17509303024704</c:v>
                </c:pt>
                <c:pt idx="1863" formatCode="_(* #,##0.00_);_(* \(#,##0.00\);_(* &quot;-&quot;??_);_(@_)">
                  <c:v>113.18101772931453</c:v>
                </c:pt>
                <c:pt idx="1864" formatCode="_(* #,##0.00_);_(* \(#,##0.00\);_(* &quot;-&quot;??_);_(@_)">
                  <c:v>113.183589889807</c:v>
                </c:pt>
                <c:pt idx="1865" formatCode="_(* #,##0.00_);_(* \(#,##0.00\);_(* &quot;-&quot;??_);_(@_)">
                  <c:v>113.18622536491038</c:v>
                </c:pt>
                <c:pt idx="1866" formatCode="_(* #,##0.00_);_(* \(#,##0.00\);_(* &quot;-&quot;??_);_(@_)">
                  <c:v>113.18882338764958</c:v>
                </c:pt>
                <c:pt idx="1867" formatCode="_(* #,##0.00_);_(* \(#,##0.00\);_(* &quot;-&quot;??_);_(@_)">
                  <c:v>113.19341267191803</c:v>
                </c:pt>
                <c:pt idx="1868" formatCode="_(* #,##0.00_);_(* \(#,##0.00\);_(* &quot;-&quot;??_);_(@_)">
                  <c:v>113.19945734562612</c:v>
                </c:pt>
                <c:pt idx="1869" formatCode="_(* #,##0.00_);_(* \(#,##0.00\);_(* &quot;-&quot;??_);_(@_)">
                  <c:v>113.20240993693706</c:v>
                </c:pt>
                <c:pt idx="1870" formatCode="_(* #,##0.00_);_(* \(#,##0.00\);_(* &quot;-&quot;??_);_(@_)">
                  <c:v>113.20507984604011</c:v>
                </c:pt>
                <c:pt idx="1871" formatCode="_(* #,##0.00_);_(* \(#,##0.00\);_(* &quot;-&quot;??_);_(@_)">
                  <c:v>113.20766304574003</c:v>
                </c:pt>
                <c:pt idx="1872" formatCode="_(* #,##0.00_);_(* \(#,##0.00\);_(* &quot;-&quot;??_);_(@_)">
                  <c:v>113.21196660517026</c:v>
                </c:pt>
                <c:pt idx="1873" formatCode="_(* #,##0.00_);_(* \(#,##0.00\);_(* &quot;-&quot;??_);_(@_)">
                  <c:v>113.21766322510705</c:v>
                </c:pt>
                <c:pt idx="1874" formatCode="_(* #,##0.00_);_(* \(#,##0.00\);_(* &quot;-&quot;??_);_(@_)">
                  <c:v>113.22022752031128</c:v>
                </c:pt>
                <c:pt idx="1875" formatCode="_(* #,##0.00_);_(* \(#,##0.00\);_(* &quot;-&quot;??_);_(@_)">
                  <c:v>113.22314619739089</c:v>
                </c:pt>
                <c:pt idx="1876" formatCode="_(* #,##0.00_);_(* \(#,##0.00\);_(* &quot;-&quot;??_);_(@_)">
                  <c:v>113.22633082740079</c:v>
                </c:pt>
                <c:pt idx="1877" formatCode="_(* #,##0.00_);_(* \(#,##0.00\);_(* &quot;-&quot;??_);_(@_)">
                  <c:v>113.23154088118218</c:v>
                </c:pt>
                <c:pt idx="1878" formatCode="_(* #,##0.00_);_(* \(#,##0.00\);_(* &quot;-&quot;??_);_(@_)">
                  <c:v>113.23798666961625</c:v>
                </c:pt>
                <c:pt idx="1879" formatCode="_(* #,##0.00_);_(* \(#,##0.00\);_(* &quot;-&quot;??_);_(@_)">
                  <c:v>113.23673067073427</c:v>
                </c:pt>
                <c:pt idx="1880" formatCode="_(* #,##0.00_);_(* \(#,##0.00\);_(* &quot;-&quot;??_);_(@_)">
                  <c:v>113.24387506523159</c:v>
                </c:pt>
                <c:pt idx="1881" formatCode="_(* #,##0.00_);_(* \(#,##0.00\);_(* &quot;-&quot;??_);_(@_)">
                  <c:v>113.25135830915136</c:v>
                </c:pt>
                <c:pt idx="1882" formatCode="_(* #,##0.00_);_(* \(#,##0.00\);_(* &quot;-&quot;??_);_(@_)">
                  <c:v>113.25950754591312</c:v>
                </c:pt>
                <c:pt idx="1883" formatCode="_(* #,##0.00_);_(* \(#,##0.00\);_(* &quot;-&quot;??_);_(@_)">
                  <c:v>113.26246608386263</c:v>
                </c:pt>
                <c:pt idx="1884" formatCode="_(* #,##0.00_);_(* \(#,##0.00\);_(* &quot;-&quot;??_);_(@_)">
                  <c:v>113.26542927525551</c:v>
                </c:pt>
                <c:pt idx="1885" formatCode="_(* #,##0.00_);_(* \(#,##0.00\);_(* &quot;-&quot;??_);_(@_)">
                  <c:v>113.27238938898259</c:v>
                </c:pt>
                <c:pt idx="1886" formatCode="_(* #,##0.00_);_(* \(#,##0.00\);_(* &quot;-&quot;??_);_(@_)">
                  <c:v>113.28048469942684</c:v>
                </c:pt>
                <c:pt idx="1887" formatCode="_(* #,##0.00_);_(* \(#,##0.00\);_(* &quot;-&quot;??_);_(@_)">
                  <c:v>113.28358340978477</c:v>
                </c:pt>
                <c:pt idx="1888" formatCode="_(* #,##0.00_);_(* \(#,##0.00\);_(* &quot;-&quot;??_);_(@_)">
                  <c:v>113.28654940346419</c:v>
                </c:pt>
                <c:pt idx="1889" formatCode="_(* #,##0.00_);_(* \(#,##0.00\);_(* &quot;-&quot;??_);_(@_)">
                  <c:v>113.28947658504991</c:v>
                </c:pt>
                <c:pt idx="1890" formatCode="_(* #,##0.00_);_(* \(#,##0.00\);_(* &quot;-&quot;??_);_(@_)">
                  <c:v>113.29521643307505</c:v>
                </c:pt>
                <c:pt idx="1891" formatCode="_(* #,##0.00_);_(* \(#,##0.00\);_(* &quot;-&quot;??_);_(@_)">
                  <c:v>113.30151119388528</c:v>
                </c:pt>
                <c:pt idx="1892" formatCode="_(* #,##0.00_);_(* \(#,##0.00\);_(* &quot;-&quot;??_);_(@_)">
                  <c:v>113.30445249769812</c:v>
                </c:pt>
                <c:pt idx="1893" formatCode="_(* #,##0.00_);_(* \(#,##0.00\);_(* &quot;-&quot;??_);_(@_)">
                  <c:v>113.30739419708745</c:v>
                </c:pt>
                <c:pt idx="1894" formatCode="_(* #,##0.00_);_(* \(#,##0.00\);_(* &quot;-&quot;??_);_(@_)">
                  <c:v>113.31032292271242</c:v>
                </c:pt>
                <c:pt idx="1895" formatCode="_(* #,##0.00_);_(* \(#,##0.00\);_(* &quot;-&quot;??_);_(@_)">
                  <c:v>113.31623051344269</c:v>
                </c:pt>
                <c:pt idx="1896" formatCode="_(* #,##0.00_);_(* \(#,##0.00\);_(* &quot;-&quot;??_);_(@_)">
                  <c:v>113.32229913755951</c:v>
                </c:pt>
                <c:pt idx="1897" formatCode="_(* #,##0.00_);_(* \(#,##0.00\);_(* &quot;-&quot;??_);_(@_)">
                  <c:v>113.32516997292865</c:v>
                </c:pt>
                <c:pt idx="1898" formatCode="_(* #,##0.00_);_(* \(#,##0.00\);_(* &quot;-&quot;??_);_(@_)">
                  <c:v>113.32846747908638</c:v>
                </c:pt>
                <c:pt idx="1899" formatCode="_(* #,##0.00_);_(* \(#,##0.00\);_(* &quot;-&quot;??_);_(@_)">
                  <c:v>113.33170965798858</c:v>
                </c:pt>
                <c:pt idx="1900" formatCode="_(* #,##0.00_);_(* \(#,##0.00\);_(* &quot;-&quot;??_);_(@_)">
                  <c:v>113.33736060951007</c:v>
                </c:pt>
                <c:pt idx="1901" formatCode="_(* #,##0.00_);_(* \(#,##0.00\);_(* &quot;-&quot;??_);_(@_)">
                  <c:v>113.34445821910634</c:v>
                </c:pt>
                <c:pt idx="1902" formatCode="_(* #,##0.00_);_(* \(#,##0.00\);_(* &quot;-&quot;??_);_(@_)">
                  <c:v>113.34766052858561</c:v>
                </c:pt>
                <c:pt idx="1903" formatCode="_(* #,##0.00_);_(* \(#,##0.00\);_(* &quot;-&quot;??_);_(@_)">
                  <c:v>113.35087932739216</c:v>
                </c:pt>
                <c:pt idx="1904" formatCode="_(* #,##0.00_);_(* \(#,##0.00\);_(* &quot;-&quot;??_);_(@_)">
                  <c:v>113.35414045483294</c:v>
                </c:pt>
                <c:pt idx="1905" formatCode="_(* #,##0.00_);_(* \(#,##0.00\);_(* &quot;-&quot;??_);_(@_)">
                  <c:v>113.36142211197564</c:v>
                </c:pt>
                <c:pt idx="1906" formatCode="_(* #,##0.00_);_(* \(#,##0.00\);_(* &quot;-&quot;??_);_(@_)">
                  <c:v>113.37088753875572</c:v>
                </c:pt>
                <c:pt idx="1907" formatCode="_(* #,##0.00_);_(* \(#,##0.00\);_(* &quot;-&quot;??_);_(@_)">
                  <c:v>113.37417942072072</c:v>
                </c:pt>
                <c:pt idx="1908" formatCode="_(* #,##0.00_);_(* \(#,##0.00\);_(* &quot;-&quot;??_);_(@_)">
                  <c:v>113.37745761266309</c:v>
                </c:pt>
                <c:pt idx="1909" formatCode="_(* #,##0.00_);_(* \(#,##0.00\);_(* &quot;-&quot;??_);_(@_)">
                  <c:v>113.38317937834628</c:v>
                </c:pt>
                <c:pt idx="1910" formatCode="_(* #,##0.00_);_(* \(#,##0.00\);_(* &quot;-&quot;??_);_(@_)">
                  <c:v>113.39049025205503</c:v>
                </c:pt>
                <c:pt idx="1911" formatCode="_(* #,##0.00_);_(* \(#,##0.00\);_(* &quot;-&quot;??_);_(@_)">
                  <c:v>113.39374229896661</c:v>
                </c:pt>
                <c:pt idx="1912" formatCode="_(* #,##0.00_);_(* \(#,##0.00\);_(* &quot;-&quot;??_);_(@_)">
                  <c:v>113.39699475773675</c:v>
                </c:pt>
                <c:pt idx="1913" formatCode="_(* #,##0.00_);_(* \(#,##0.00\);_(* &quot;-&quot;??_);_(@_)">
                  <c:v>113.40027587095041</c:v>
                </c:pt>
                <c:pt idx="1914" formatCode="_(* #,##0.00_);_(* \(#,##0.00\);_(* &quot;-&quot;??_);_(@_)">
                  <c:v>113.40603366352731</c:v>
                </c:pt>
                <c:pt idx="1915" formatCode="_(* #,##0.00_);_(* \(#,##0.00\);_(* &quot;-&quot;??_);_(@_)">
                  <c:v>113.41340326072424</c:v>
                </c:pt>
                <c:pt idx="1916" formatCode="_(* #,##0.00_);_(* \(#,##0.00\);_(* &quot;-&quot;??_);_(@_)">
                  <c:v>113.41665821844433</c:v>
                </c:pt>
                <c:pt idx="1917" formatCode="_(* #,##0.00_);_(* \(#,##0.00\);_(* &quot;-&quot;??_);_(@_)">
                  <c:v>113.41992771640174</c:v>
                </c:pt>
                <c:pt idx="1918" formatCode="_(* #,##0.00_);_(* \(#,##0.00\);_(* &quot;-&quot;??_);_(@_)">
                  <c:v>113.42397468538124</c:v>
                </c:pt>
                <c:pt idx="1919" formatCode="_(* #,##0.00_);_(* \(#,##0.00\);_(* &quot;-&quot;??_);_(@_)">
                  <c:v>113.43135249909896</c:v>
                </c:pt>
                <c:pt idx="1920" formatCode="_(* #,##0.00_);_(* \(#,##0.00\);_(* &quot;-&quot;??_);_(@_)">
                  <c:v>113.4402198093798</c:v>
                </c:pt>
                <c:pt idx="1921" formatCode="_(* #,##0.00_);_(* \(#,##0.00\);_(* &quot;-&quot;??_);_(@_)">
                  <c:v>113.44424135882349</c:v>
                </c:pt>
                <c:pt idx="1922" formatCode="_(* #,##0.00_);_(* \(#,##0.00\);_(* &quot;-&quot;??_);_(@_)">
                  <c:v>113.44823519327207</c:v>
                </c:pt>
                <c:pt idx="1923" formatCode="_(* #,##0.00_);_(* \(#,##0.00\);_(* &quot;-&quot;??_);_(@_)">
                  <c:v>113.4522295906597</c:v>
                </c:pt>
                <c:pt idx="1924" formatCode="_(* #,##0.00_);_(* \(#,##0.00\);_(* &quot;-&quot;??_);_(@_)">
                  <c:v>113.45964572776268</c:v>
                </c:pt>
                <c:pt idx="1925" formatCode="_(* #,##0.00_);_(* \(#,##0.00\);_(* &quot;-&quot;??_);_(@_)">
                  <c:v>113.46876359947369</c:v>
                </c:pt>
                <c:pt idx="1926" formatCode="_(* #,##0.00_);_(* \(#,##0.00\);_(* &quot;-&quot;??_);_(@_)">
                  <c:v>113.47478196218646</c:v>
                </c:pt>
                <c:pt idx="1927" formatCode="_(* #,##0.00_);_(* \(#,##0.00\);_(* &quot;-&quot;??_);_(@_)">
                  <c:v>113.47890457598537</c:v>
                </c:pt>
                <c:pt idx="1928" formatCode="_(* #,##0.00_);_(* \(#,##0.00\);_(* &quot;-&quot;??_);_(@_)">
                  <c:v>113.4829429088811</c:v>
                </c:pt>
                <c:pt idx="1929" formatCode="_(* #,##0.00_);_(* \(#,##0.00\);_(* &quot;-&quot;??_);_(@_)">
                  <c:v>113.49017942298265</c:v>
                </c:pt>
                <c:pt idx="1930" formatCode="_(* #,##0.00_);_(* \(#,##0.00\);_(* &quot;-&quot;??_);_(@_)">
                  <c:v>113.4987728723531</c:v>
                </c:pt>
                <c:pt idx="1931" formatCode="_(* #,##0.00_);_(* \(#,##0.00\);_(* &quot;-&quot;??_);_(@_)">
                  <c:v>113.50286227559366</c:v>
                </c:pt>
                <c:pt idx="1932" formatCode="_(* #,##0.00_);_(* \(#,##0.00\);_(* &quot;-&quot;??_);_(@_)">
                  <c:v>113.50695224113561</c:v>
                </c:pt>
                <c:pt idx="1933" formatCode="_(* #,##0.00_);_(* \(#,##0.00\);_(* &quot;-&quot;??_);_(@_)">
                  <c:v>113.51105716024253</c:v>
                </c:pt>
                <c:pt idx="1934" formatCode="_(* #,##0.00_);_(* \(#,##0.00\);_(* &quot;-&quot;??_);_(@_)">
                  <c:v>113.51836930584591</c:v>
                </c:pt>
                <c:pt idx="1935" formatCode="_(* #,##0.00_);_(* \(#,##0.00\);_(* &quot;-&quot;??_);_(@_)">
                  <c:v>113.52745083198971</c:v>
                </c:pt>
                <c:pt idx="1936" formatCode="_(* #,##0.00_);_(* \(#,##0.00\);_(* &quot;-&quot;??_);_(@_)">
                  <c:v>113.53154418798013</c:v>
                </c:pt>
                <c:pt idx="1937" formatCode="_(* #,##0.00_);_(* \(#,##0.00\);_(* &quot;-&quot;??_);_(@_)">
                  <c:v>113.53566691014085</c:v>
                </c:pt>
                <c:pt idx="1938" formatCode="_(* #,##0.00_);_(* \(#,##0.00\);_(* &quot;-&quot;??_);_(@_)">
                  <c:v>113.53981899169987</c:v>
                </c:pt>
                <c:pt idx="1939" formatCode="_(* #,##0.00_);_(* \(#,##0.00\);_(* &quot;-&quot;??_);_(@_)">
                  <c:v>113.5902370974386</c:v>
                </c:pt>
                <c:pt idx="1940" formatCode="_(* #,##0.00_);_(* \(#,##0.00\);_(* &quot;-&quot;??_);_(@_)">
                  <c:v>113.59922358429355</c:v>
                </c:pt>
                <c:pt idx="1941" formatCode="_(* #,##0.00_);_(* \(#,##0.00\);_(* &quot;-&quot;??_);_(@_)">
                  <c:v>113.60715546335298</c:v>
                </c:pt>
                <c:pt idx="1942" formatCode="_(* #,##0.00_);_(* \(#,##0.00\);_(* &quot;-&quot;??_);_(@_)">
                  <c:v>113.61785409892002</c:v>
                </c:pt>
                <c:pt idx="1943" formatCode="_(* #,##0.00_);_(* \(#,##0.00\);_(* &quot;-&quot;??_);_(@_)">
                  <c:v>113.62092986679974</c:v>
                </c:pt>
                <c:pt idx="1944" formatCode="_(* #,##0.00_);_(* \(#,##0.00\);_(* &quot;-&quot;??_);_(@_)">
                  <c:v>113.62401518445348</c:v>
                </c:pt>
                <c:pt idx="1945" formatCode="_(* #,##0.00_);_(* \(#,##0.00\);_(* &quot;-&quot;??_);_(@_)">
                  <c:v>113.62714673786982</c:v>
                </c:pt>
                <c:pt idx="1946" formatCode="_(* #,##0.00_);_(* \(#,##0.00\);_(* &quot;-&quot;??_);_(@_)">
                  <c:v>113.63259148070755</c:v>
                </c:pt>
                <c:pt idx="1947" formatCode="_(* #,##0.00_);_(* \(#,##0.00\);_(* &quot;-&quot;??_);_(@_)">
                  <c:v>113.63945524334569</c:v>
                </c:pt>
                <c:pt idx="1948" formatCode="_(* #,##0.00_);_(* \(#,##0.00\);_(* &quot;-&quot;??_);_(@_)">
                  <c:v>113.64249681109979</c:v>
                </c:pt>
                <c:pt idx="1949" formatCode="_(* #,##0.00_);_(* \(#,##0.00\);_(* &quot;-&quot;??_);_(@_)">
                  <c:v>113.64546526178441</c:v>
                </c:pt>
                <c:pt idx="1950" formatCode="_(* #,##0.00_);_(* \(#,##0.00\);_(* &quot;-&quot;??_);_(@_)">
                  <c:v>113.64843405999443</c:v>
                </c:pt>
                <c:pt idx="1951" formatCode="_(* #,##0.00_);_(* \(#,##0.00\);_(* &quot;-&quot;??_);_(@_)">
                  <c:v>113.65372647306091</c:v>
                </c:pt>
                <c:pt idx="1952" formatCode="_(* #,##0.00_);_(* \(#,##0.00\);_(* &quot;-&quot;??_);_(@_)">
                  <c:v>113.66059542332083</c:v>
                </c:pt>
                <c:pt idx="1953" formatCode="_(* #,##0.00_);_(* \(#,##0.00\);_(* &quot;-&quot;??_);_(@_)">
                  <c:v>113.66369505796466</c:v>
                </c:pt>
                <c:pt idx="1954" formatCode="_(* #,##0.00_);_(* \(#,##0.00\);_(* &quot;-&quot;??_);_(@_)">
                  <c:v>113.66673960087009</c:v>
                </c:pt>
                <c:pt idx="1955" formatCode="_(* #,##0.00_);_(* \(#,##0.00\);_(* &quot;-&quot;??_);_(@_)">
                  <c:v>113.6697753710832</c:v>
                </c:pt>
                <c:pt idx="1956" formatCode="_(* #,##0.00_);_(* \(#,##0.00\);_(* &quot;-&quot;??_);_(@_)">
                  <c:v>113.67515728075075</c:v>
                </c:pt>
                <c:pt idx="1957" formatCode="_(* #,##0.00_);_(* \(#,##0.00\);_(* &quot;-&quot;??_);_(@_)">
                  <c:v>113.68190351510701</c:v>
                </c:pt>
                <c:pt idx="1958" formatCode="_(* #,##0.00_);_(* \(#,##0.00\);_(* &quot;-&quot;??_);_(@_)">
                  <c:v>113.68494104678619</c:v>
                </c:pt>
                <c:pt idx="1959" formatCode="_(* #,##0.00_);_(* \(#,##0.00\);_(* &quot;-&quot;??_);_(@_)">
                  <c:v>113.68799717830326</c:v>
                </c:pt>
                <c:pt idx="1960" formatCode="_(* #,##0.00_);_(* \(#,##0.00\);_(* &quot;-&quot;??_);_(@_)">
                  <c:v>113.68759477046395</c:v>
                </c:pt>
                <c:pt idx="1961" formatCode="_(* #,##0.00_);_(* \(#,##0.00\);_(* &quot;-&quot;??_);_(@_)">
                  <c:v>113.69636725748829</c:v>
                </c:pt>
                <c:pt idx="1962" formatCode="_(* #,##0.00_);_(* \(#,##0.00\);_(* &quot;-&quot;??_);_(@_)">
                  <c:v>113.69756014641466</c:v>
                </c:pt>
                <c:pt idx="1963" formatCode="_(* #,##0.00_);_(* \(#,##0.00\);_(* &quot;-&quot;??_);_(@_)">
                  <c:v>113.70064466555954</c:v>
                </c:pt>
                <c:pt idx="1964" formatCode="_(* #,##0.00_);_(* \(#,##0.00\);_(* &quot;-&quot;??_);_(@_)">
                  <c:v>113.70391362092509</c:v>
                </c:pt>
                <c:pt idx="1965" formatCode="_(* #,##0.00_);_(* \(#,##0.00\);_(* &quot;-&quot;??_);_(@_)">
                  <c:v>113.70623311911083</c:v>
                </c:pt>
                <c:pt idx="1966" formatCode="_(* #,##0.00_);_(* \(#,##0.00\);_(* &quot;-&quot;??_);_(@_)">
                  <c:v>113.71304180642588</c:v>
                </c:pt>
                <c:pt idx="1967" formatCode="_(* #,##0.00_);_(* \(#,##0.00\);_(* &quot;-&quot;??_);_(@_)">
                  <c:v>113.72043635019513</c:v>
                </c:pt>
                <c:pt idx="1968" formatCode="_(* #,##0.00_);_(* \(#,##0.00\);_(* &quot;-&quot;??_);_(@_)">
                  <c:v>113.72396900645474</c:v>
                </c:pt>
                <c:pt idx="1969" formatCode="_(* #,##0.00_);_(* \(#,##0.00\);_(* &quot;-&quot;??_);_(@_)">
                  <c:v>113.72746213133091</c:v>
                </c:pt>
                <c:pt idx="1970" formatCode="_(* #,##0.00_);_(* \(#,##0.00\);_(* &quot;-&quot;??_);_(@_)">
                  <c:v>113.73292923022575</c:v>
                </c:pt>
                <c:pt idx="1971" formatCode="_(* #,##0.00_);_(* \(#,##0.00\);_(* &quot;-&quot;??_);_(@_)">
                  <c:v>113.7393076891527</c:v>
                </c:pt>
                <c:pt idx="1972" formatCode="_(* #,##0.00_);_(* \(#,##0.00\);_(* &quot;-&quot;??_);_(@_)">
                  <c:v>113.74642611280834</c:v>
                </c:pt>
                <c:pt idx="1973" formatCode="_(* #,##0.00_);_(* \(#,##0.00\);_(* &quot;-&quot;??_);_(@_)">
                  <c:v>113.74987170940918</c:v>
                </c:pt>
                <c:pt idx="1974" formatCode="_(* #,##0.00_);_(* \(#,##0.00\);_(* &quot;-&quot;??_);_(@_)">
                  <c:v>113.75333771017107</c:v>
                </c:pt>
                <c:pt idx="1975" formatCode="_(* #,##0.00_);_(* \(#,##0.00\);_(* &quot;-&quot;??_);_(@_)">
                  <c:v>113.75681410486101</c:v>
                </c:pt>
                <c:pt idx="1976" formatCode="_(* #,##0.00_);_(* \(#,##0.00\);_(* &quot;-&quot;??_);_(@_)">
                  <c:v>113.76339650474856</c:v>
                </c:pt>
                <c:pt idx="1977" formatCode="_(* #,##0.00_);_(* \(#,##0.00\);_(* &quot;-&quot;??_);_(@_)">
                  <c:v>113.77078242451131</c:v>
                </c:pt>
                <c:pt idx="1978" formatCode="_(* #,##0.00_);_(* \(#,##0.00\);_(* &quot;-&quot;??_);_(@_)">
                  <c:v>113.7742708722929</c:v>
                </c:pt>
                <c:pt idx="1979" formatCode="_(* #,##0.00_);_(* \(#,##0.00\);_(* &quot;-&quot;??_);_(@_)">
                  <c:v>113.77770970307969</c:v>
                </c:pt>
                <c:pt idx="1980" formatCode="_(* #,##0.00_);_(* \(#,##0.00\);_(* &quot;-&quot;??_);_(@_)">
                  <c:v>113.78115893945791</c:v>
                </c:pt>
                <c:pt idx="1981" formatCode="_(* #,##0.00_);_(* \(#,##0.00\);_(* &quot;-&quot;??_);_(@_)">
                  <c:v>113.7875881194385</c:v>
                </c:pt>
                <c:pt idx="1982" formatCode="_(* #,##0.00_);_(* \(#,##0.00\);_(* &quot;-&quot;??_);_(@_)">
                  <c:v>113.79475792462755</c:v>
                </c:pt>
                <c:pt idx="1983" formatCode="_(* #,##0.00_);_(* \(#,##0.00\);_(* &quot;-&quot;??_);_(@_)">
                  <c:v>113.79808210897795</c:v>
                </c:pt>
                <c:pt idx="1984" formatCode="_(* #,##0.00_);_(* \(#,##0.00\);_(* &quot;-&quot;??_);_(@_)">
                  <c:v>113.80142579322623</c:v>
                </c:pt>
                <c:pt idx="1985" formatCode="_(* #,##0.00_);_(* \(#,##0.00\);_(* &quot;-&quot;??_);_(@_)">
                  <c:v>113.80480983884371</c:v>
                </c:pt>
                <c:pt idx="1986" formatCode="_(* #,##0.00_);_(* \(#,##0.00\);_(* &quot;-&quot;??_);_(@_)">
                  <c:v>113.81129892885207</c:v>
                </c:pt>
                <c:pt idx="1987" formatCode="_(* #,##0.00_);_(* \(#,##0.00\);_(* &quot;-&quot;??_);_(@_)">
                  <c:v>113.81868917598268</c:v>
                </c:pt>
                <c:pt idx="1988" formatCode="_(* #,##0.00_);_(* \(#,##0.00\);_(* &quot;-&quot;??_);_(@_)">
                  <c:v>113.82230516055252</c:v>
                </c:pt>
                <c:pt idx="1989" formatCode="_(* #,##0.00_);_(* \(#,##0.00\);_(* &quot;-&quot;??_);_(@_)">
                  <c:v>113.82578158012234</c:v>
                </c:pt>
                <c:pt idx="1990" formatCode="_(* #,##0.00_);_(* \(#,##0.00\);_(* &quot;-&quot;??_);_(@_)">
                  <c:v>114.31618676823349</c:v>
                </c:pt>
                <c:pt idx="1991" formatCode="_(* #,##0.00_);_(* \(#,##0.00\);_(* &quot;-&quot;??_);_(@_)">
                  <c:v>114.31779501116117</c:v>
                </c:pt>
                <c:pt idx="1992" formatCode="_(* #,##0.00_);_(* \(#,##0.00\);_(* &quot;-&quot;??_);_(@_)">
                  <c:v>114.32082791833092</c:v>
                </c:pt>
                <c:pt idx="1993" formatCode="_(* #,##0.00_);_(* \(#,##0.00\);_(* &quot;-&quot;??_);_(@_)">
                  <c:v>114.32185158361494</c:v>
                </c:pt>
                <c:pt idx="1994" formatCode="_(* #,##0.00_);_(* \(#,##0.00\);_(* &quot;-&quot;??_);_(@_)">
                  <c:v>114.32304484715713</c:v>
                </c:pt>
                <c:pt idx="1995" formatCode="_(* #,##0.00_);_(* \(#,##0.00\);_(* &quot;-&quot;??_);_(@_)">
                  <c:v>114.32423065465586</c:v>
                </c:pt>
                <c:pt idx="1996" formatCode="_(* #,##0.00_);_(* \(#,##0.00\);_(* &quot;-&quot;??_);_(@_)">
                  <c:v>114.325613425098</c:v>
                </c:pt>
                <c:pt idx="1997" formatCode="_(* #,##0.00_);_(* \(#,##0.00\);_(* &quot;-&quot;??_);_(@_)">
                  <c:v>114.32917623251235</c:v>
                </c:pt>
                <c:pt idx="1998" formatCode="_(* #,##0.00_);_(* \(#,##0.00\);_(* &quot;-&quot;??_);_(@_)">
                  <c:v>114.33042572476214</c:v>
                </c:pt>
                <c:pt idx="1999" formatCode="_(* #,##0.00_);_(* \(#,##0.00\);_(* &quot;-&quot;??_);_(@_)">
                  <c:v>114.33167576553056</c:v>
                </c:pt>
                <c:pt idx="2000" formatCode="_(* #,##0.00_);_(* \(#,##0.00\);_(* &quot;-&quot;??_);_(@_)">
                  <c:v>114.33287152450981</c:v>
                </c:pt>
                <c:pt idx="2001" formatCode="_(* #,##0.00_);_(* \(#,##0.00\);_(* &quot;-&quot;??_);_(@_)">
                  <c:v>114.33410387299661</c:v>
                </c:pt>
                <c:pt idx="2002" formatCode="_(* #,##0.00_);_(* \(#,##0.00\);_(* &quot;-&quot;??_);_(@_)">
                  <c:v>114.33757384285659</c:v>
                </c:pt>
                <c:pt idx="2003" formatCode="_(* #,##0.00_);_(* \(#,##0.00\);_(* &quot;-&quot;??_);_(@_)">
                  <c:v>114.33876413090383</c:v>
                </c:pt>
                <c:pt idx="2004" formatCode="_(* #,##0.00_);_(* \(#,##0.00\);_(* &quot;-&quot;??_);_(@_)">
                  <c:v>114.33995025551906</c:v>
                </c:pt>
                <c:pt idx="2005" formatCode="_(* #,##0.00_);_(* \(#,##0.00\);_(* &quot;-&quot;??_);_(@_)">
                  <c:v>114.34113207721173</c:v>
                </c:pt>
                <c:pt idx="2006" formatCode="_(* #,##0.00_);_(* \(#,##0.00\);_(* &quot;-&quot;??_);_(@_)">
                  <c:v>114.34248810780603</c:v>
                </c:pt>
                <c:pt idx="2007" formatCode="_(* #,##0.00_);_(* \(#,##0.00\);_(* &quot;-&quot;??_);_(@_)">
                  <c:v>114.34600258749421</c:v>
                </c:pt>
                <c:pt idx="2008" formatCode="_(* #,##0.00_);_(* \(#,##0.00\);_(* &quot;-&quot;??_);_(@_)">
                  <c:v>114.34720144802557</c:v>
                </c:pt>
                <c:pt idx="2009" formatCode="_(* #,##0.00_);_(* \(#,##0.00\);_(* &quot;-&quot;??_);_(@_)">
                  <c:v>114.3484006228453</c:v>
                </c:pt>
                <c:pt idx="2010" formatCode="_(* #,##0.00_);_(* \(#,##0.00\);_(* &quot;-&quot;??_);_(@_)">
                  <c:v>114.34971629268367</c:v>
                </c:pt>
                <c:pt idx="2011" formatCode="_(* #,##0.00_);_(* \(#,##0.00\);_(* &quot;-&quot;??_);_(@_)">
                  <c:v>114.35183450397561</c:v>
                </c:pt>
                <c:pt idx="2012" formatCode="_(* #,##0.00_);_(* \(#,##0.00\);_(* &quot;-&quot;??_);_(@_)">
                  <c:v>114.35594536369531</c:v>
                </c:pt>
                <c:pt idx="2013" formatCode="_(* #,##0.00_);_(* \(#,##0.00\);_(* &quot;-&quot;??_);_(@_)">
                  <c:v>114.3574952915567</c:v>
                </c:pt>
                <c:pt idx="2014" formatCode="_(* #,##0.00_);_(* \(#,##0.00\);_(* &quot;-&quot;??_);_(@_)">
                  <c:v>114.35904560406478</c:v>
                </c:pt>
                <c:pt idx="2015" formatCode="_(* #,##0.00_);_(* \(#,##0.00\);_(* &quot;-&quot;??_);_(@_)">
                  <c:v>114.36059630299111</c:v>
                </c:pt>
                <c:pt idx="2016" formatCode="_(* #,##0.00_);_(* \(#,##0.00\);_(* &quot;-&quot;??_);_(@_)">
                  <c:v>114.36270339835264</c:v>
                </c:pt>
                <c:pt idx="2017" formatCode="_(* #,##0.00_);_(* \(#,##0.00\);_(* &quot;-&quot;??_);_(@_)">
                  <c:v>114.36683286685631</c:v>
                </c:pt>
                <c:pt idx="2018" formatCode="_(* #,##0.00_);_(* \(#,##0.00\);_(* &quot;-&quot;??_);_(@_)">
                  <c:v>114.36839327470076</c:v>
                </c:pt>
                <c:pt idx="2019" formatCode="_(* #,##0.00_);_(* \(#,##0.00\);_(* &quot;-&quot;??_);_(@_)">
                  <c:v>114.36995408845564</c:v>
                </c:pt>
                <c:pt idx="2020" formatCode="_(* #,##0.00_);_(* \(#,##0.00\);_(* &quot;-&quot;??_);_(@_)">
                  <c:v>114.37151527011133</c:v>
                </c:pt>
                <c:pt idx="2021" formatCode="_(* #,##0.00_);_(* \(#,##0.00\);_(* &quot;-&quot;??_);_(@_)">
                  <c:v>114.37362843737861</c:v>
                </c:pt>
                <c:pt idx="2022" formatCode="_(* #,##0.00_);_(* \(#,##0.00\);_(* &quot;-&quot;??_);_(@_)">
                  <c:v>114.37749710651673</c:v>
                </c:pt>
                <c:pt idx="2023" formatCode="_(* #,##0.00_);_(* \(#,##0.00\);_(* &quot;-&quot;??_);_(@_)">
                  <c:v>114.37931655249214</c:v>
                </c:pt>
                <c:pt idx="2024" formatCode="_(* #,##0.00_);_(* \(#,##0.00\);_(* &quot;-&quot;??_);_(@_)">
                  <c:v>114.38114326017951</c:v>
                </c:pt>
                <c:pt idx="2025" formatCode="_(* #,##0.00_);_(* \(#,##0.00\);_(* &quot;-&quot;??_);_(@_)">
                  <c:v>114.3829703852609</c:v>
                </c:pt>
                <c:pt idx="2026" formatCode="_(* #,##0.00_);_(* \(#,##0.00\);_(* &quot;-&quot;??_);_(@_)">
                  <c:v>114.38593742226682</c:v>
                </c:pt>
                <c:pt idx="2027" formatCode="_(* #,##0.00_);_(* \(#,##0.00\);_(* &quot;-&quot;??_);_(@_)">
                  <c:v>114.39028180460315</c:v>
                </c:pt>
                <c:pt idx="2028" formatCode="_(* #,##0.00_);_(* \(#,##0.00\);_(* &quot;-&quot;??_);_(@_)">
                  <c:v>114.39211102332168</c:v>
                </c:pt>
                <c:pt idx="2029" formatCode="_(* #,##0.00_);_(* \(#,##0.00\);_(* &quot;-&quot;??_);_(@_)">
                  <c:v>114.39394897047679</c:v>
                </c:pt>
                <c:pt idx="2030" formatCode="_(* #,##0.00_);_(* \(#,##0.00\);_(* &quot;-&quot;??_);_(@_)">
                  <c:v>114.39580396717743</c:v>
                </c:pt>
                <c:pt idx="2031" formatCode="_(* #,##0.00_);_(* \(#,##0.00\);_(* &quot;-&quot;??_);_(@_)">
                  <c:v>114.39898707032552</c:v>
                </c:pt>
                <c:pt idx="2032" formatCode="_(* #,##0.00_);_(* \(#,##0.00\);_(* &quot;-&quot;??_);_(@_)">
                  <c:v>114.40345032040595</c:v>
                </c:pt>
                <c:pt idx="2033" formatCode="_(* #,##0.00_);_(* \(#,##0.00\);_(* &quot;-&quot;??_);_(@_)">
                  <c:v>114.40532410557771</c:v>
                </c:pt>
                <c:pt idx="2034" formatCode="_(* #,##0.00_);_(* \(#,##0.00\);_(* &quot;-&quot;??_);_(@_)">
                  <c:v>114.40718167082358</c:v>
                </c:pt>
                <c:pt idx="2035" formatCode="_(* #,##0.00_);_(* \(#,##0.00\);_(* &quot;-&quot;??_);_(@_)">
                  <c:v>114.40903967571856</c:v>
                </c:pt>
                <c:pt idx="2036" formatCode="_(* #,##0.00_);_(* \(#,##0.00\);_(* &quot;-&quot;??_);_(@_)">
                  <c:v>114.41207739273011</c:v>
                </c:pt>
                <c:pt idx="2037" formatCode="_(* #,##0.00_);_(* \(#,##0.00\);_(* &quot;-&quot;??_);_(@_)">
                  <c:v>114.41648886957422</c:v>
                </c:pt>
                <c:pt idx="2038" formatCode="_(* #,##0.00_);_(* \(#,##0.00\);_(* &quot;-&quot;??_);_(@_)">
                  <c:v>114.41836565151908</c:v>
                </c:pt>
                <c:pt idx="2039" formatCode="_(* #,##0.00_);_(* \(#,##0.00\);_(* &quot;-&quot;??_);_(@_)">
                  <c:v>114.42023453126102</c:v>
                </c:pt>
                <c:pt idx="2040" formatCode="_(* #,##0.00_);_(* \(#,##0.00\);_(* &quot;-&quot;??_);_(@_)">
                  <c:v>122.38441157745281</c:v>
                </c:pt>
                <c:pt idx="2041" formatCode="_(* #,##0.00_);_(* \(#,##0.00\);_(* &quot;-&quot;??_);_(@_)">
                  <c:v>122.3848352983085</c:v>
                </c:pt>
                <c:pt idx="2042" formatCode="_(* #,##0.00_);_(* \(#,##0.00\);_(* &quot;-&quot;??_);_(@_)">
                  <c:v>122.38681057783054</c:v>
                </c:pt>
                <c:pt idx="2043" formatCode="_(* #,##0.00_);_(* \(#,##0.00\);_(* &quot;-&quot;??_);_(@_)">
                  <c:v>122.38741477553523</c:v>
                </c:pt>
                <c:pt idx="2044" formatCode="_(* #,##0.00_);_(* \(#,##0.00\);_(* &quot;-&quot;??_);_(@_)">
                  <c:v>122.38800781133037</c:v>
                </c:pt>
                <c:pt idx="2045" formatCode="_(* #,##0.00_);_(* \(#,##0.00\);_(* &quot;-&quot;??_);_(@_)">
                  <c:v>122.38858909531936</c:v>
                </c:pt>
                <c:pt idx="2046" formatCode="_(* #,##0.00_);_(* \(#,##0.00\);_(* &quot;-&quot;??_);_(@_)">
                  <c:v>122.38899955535791</c:v>
                </c:pt>
                <c:pt idx="2047" formatCode="_(* #,##0.00_);_(* \(#,##0.00\);_(* &quot;-&quot;??_);_(@_)">
                  <c:v>122.39138194644357</c:v>
                </c:pt>
                <c:pt idx="2048" formatCode="_(* #,##0.00_);_(* \(#,##0.00\);_(* &quot;-&quot;??_);_(@_)">
                  <c:v>122.3921152704104</c:v>
                </c:pt>
                <c:pt idx="2049" formatCode="_(* #,##0.00_);_(* \(#,##0.00\);_(* &quot;-&quot;??_);_(@_)">
                  <c:v>122.39286697625393</c:v>
                </c:pt>
                <c:pt idx="2050" formatCode="_(* #,##0.00_);_(* \(#,##0.00\);_(* &quot;-&quot;??_);_(@_)">
                  <c:v>122.39360691052934</c:v>
                </c:pt>
                <c:pt idx="2051" formatCode="_(* #,##0.00_);_(* \(#,##0.00\);_(* &quot;-&quot;??_);_(@_)">
                  <c:v>122.39417302988296</c:v>
                </c:pt>
                <c:pt idx="2052" formatCode="_(* #,##0.00_);_(* \(#,##0.00\);_(* &quot;-&quot;??_);_(@_)">
                  <c:v>122.39655896478156</c:v>
                </c:pt>
                <c:pt idx="2053" formatCode="_(* #,##0.00_);_(* \(#,##0.00\);_(* &quot;-&quot;??_);_(@_)">
                  <c:v>122.3973064829643</c:v>
                </c:pt>
                <c:pt idx="2054" formatCode="_(* #,##0.00_);_(* \(#,##0.00\);_(* &quot;-&quot;??_);_(@_)">
                  <c:v>122.39807236744618</c:v>
                </c:pt>
                <c:pt idx="2055" formatCode="_(* #,##0.00_);_(* \(#,##0.00\);_(* &quot;-&quot;??_);_(@_)">
                  <c:v>122.39883257224929</c:v>
                </c:pt>
                <c:pt idx="2056" formatCode="_(* #,##0.00_);_(* \(#,##0.00\);_(* &quot;-&quot;??_);_(@_)">
                  <c:v>122.39946106985767</c:v>
                </c:pt>
                <c:pt idx="2057" formatCode="_(* #,##0.00_);_(* \(#,##0.00\);_(* &quot;-&quot;??_);_(@_)">
                  <c:v>122.40186119466341</c:v>
                </c:pt>
                <c:pt idx="2058" formatCode="_(* #,##0.00_);_(* \(#,##0.00\);_(* &quot;-&quot;??_);_(@_)">
                  <c:v>122.4026252568942</c:v>
                </c:pt>
                <c:pt idx="2059" formatCode="_(* #,##0.00_);_(* \(#,##0.00\);_(* &quot;-&quot;??_);_(@_)">
                  <c:v>122.40338365566711</c:v>
                </c:pt>
                <c:pt idx="2060" formatCode="_(* #,##0.00_);_(* \(#,##0.00\);_(* &quot;-&quot;??_);_(@_)">
                  <c:v>122.4041483515857</c:v>
                </c:pt>
                <c:pt idx="2061" formatCode="_(* #,##0.00_);_(* \(#,##0.00\);_(* &quot;-&quot;??_);_(@_)">
                  <c:v>122.40477177049786</c:v>
                </c:pt>
                <c:pt idx="2062" formatCode="_(* #,##0.00_);_(* \(#,##0.00\);_(* &quot;-&quot;??_);_(@_)">
                  <c:v>122.40718532405104</c:v>
                </c:pt>
                <c:pt idx="2063" formatCode="_(* #,##0.00_);_(* \(#,##0.00\);_(* &quot;-&quot;??_);_(@_)">
                  <c:v>122.40794885483604</c:v>
                </c:pt>
                <c:pt idx="2064" formatCode="_(* #,##0.00_);_(* \(#,##0.00\);_(* &quot;-&quot;??_);_(@_)">
                  <c:v>122.40871875956772</c:v>
                </c:pt>
                <c:pt idx="2065" formatCode="_(* #,##0.00_);_(* \(#,##0.00\);_(* &quot;-&quot;??_);_(@_)">
                  <c:v>122.40939833953195</c:v>
                </c:pt>
                <c:pt idx="2066" formatCode="_(* #,##0.00_);_(* \(#,##0.00\);_(* &quot;-&quot;??_);_(@_)">
                  <c:v>122.41268260415228</c:v>
                </c:pt>
                <c:pt idx="2067" formatCode="_(* #,##0.00_);_(* \(#,##0.00\);_(* &quot;-&quot;??_);_(@_)">
                  <c:v>122.41343005647698</c:v>
                </c:pt>
                <c:pt idx="2068" formatCode="_(* #,##0.00_);_(* \(#,##0.00\);_(* &quot;-&quot;??_);_(@_)">
                  <c:v>122.41417169050312</c:v>
                </c:pt>
                <c:pt idx="2069" formatCode="_(* #,##0.00_);_(* \(#,##0.00\);_(* &quot;-&quot;??_);_(@_)">
                  <c:v>122.4148991679792</c:v>
                </c:pt>
                <c:pt idx="2070" formatCode="_(* #,##0.00_);_(* \(#,##0.00\);_(* &quot;-&quot;??_);_(@_)">
                  <c:v>122.41540237241612</c:v>
                </c:pt>
                <c:pt idx="2071" formatCode="_(* #,##0.00_);_(* \(#,##0.00\);_(* &quot;-&quot;??_);_(@_)">
                  <c:v>122.417776456333</c:v>
                </c:pt>
                <c:pt idx="2072" formatCode="_(* #,##0.00_);_(* \(#,##0.00\);_(* &quot;-&quot;??_);_(@_)">
                  <c:v>122.41850035296524</c:v>
                </c:pt>
                <c:pt idx="2073" formatCode="_(* #,##0.00_);_(* \(#,##0.00\);_(* &quot;-&quot;??_);_(@_)">
                  <c:v>122.41922455961752</c:v>
                </c:pt>
                <c:pt idx="2074" formatCode="_(* #,##0.00_);_(* \(#,##0.00\);_(* &quot;-&quot;??_);_(@_)">
                  <c:v>122.42003426502237</c:v>
                </c:pt>
                <c:pt idx="2075" formatCode="_(* #,##0.00_);_(* \(#,##0.00\);_(* &quot;-&quot;??_);_(@_)">
                  <c:v>122.42147706750526</c:v>
                </c:pt>
                <c:pt idx="2076" formatCode="_(* #,##0.00_);_(* \(#,##0.00\);_(* &quot;-&quot;??_);_(@_)">
                  <c:v>122.42439357182843</c:v>
                </c:pt>
                <c:pt idx="2077" formatCode="_(* #,##0.00_);_(* \(#,##0.00\);_(* &quot;-&quot;??_);_(@_)">
                  <c:v>122.42544263548258</c:v>
                </c:pt>
                <c:pt idx="2078" formatCode="_(* #,##0.00_);_(* \(#,##0.00\);_(* &quot;-&quot;??_);_(@_)">
                  <c:v>122.42647544338479</c:v>
                </c:pt>
                <c:pt idx="2079" formatCode="_(* #,##0.00_);_(* \(#,##0.00\);_(* &quot;-&quot;??_);_(@_)">
                  <c:v>122.42759781657593</c:v>
                </c:pt>
                <c:pt idx="2080" formatCode="_(* #,##0.00_);_(* \(#,##0.00\);_(* &quot;-&quot;??_);_(@_)">
                  <c:v>122.4291673344454</c:v>
                </c:pt>
                <c:pt idx="2081" formatCode="_(* #,##0.00_);_(* \(#,##0.00\);_(* &quot;-&quot;??_);_(@_)">
                  <c:v>122.43214099869815</c:v>
                </c:pt>
                <c:pt idx="2082" formatCode="_(* #,##0.00_);_(* \(#,##0.00\);_(* &quot;-&quot;??_);_(@_)">
                  <c:v>122.4332844449068</c:v>
                </c:pt>
                <c:pt idx="2083" formatCode="_(* #,##0.00_);_(* \(#,##0.00\);_(* &quot;-&quot;??_);_(@_)">
                  <c:v>122.43442832640521</c:v>
                </c:pt>
                <c:pt idx="2084" formatCode="_(* #,##0.00_);_(* \(#,##0.00\);_(* &quot;-&quot;??_);_(@_)">
                  <c:v>122.4248730355441</c:v>
                </c:pt>
                <c:pt idx="2085" formatCode="_(* #,##0.00_);_(* \(#,##0.00\);_(* &quot;-&quot;??_);_(@_)">
                  <c:v>122.42639545789942</c:v>
                </c:pt>
                <c:pt idx="2086" formatCode="_(* #,##0.00_);_(* \(#,##0.00\);_(* &quot;-&quot;??_);_(@_)">
                  <c:v>122.43089324548477</c:v>
                </c:pt>
                <c:pt idx="2087" formatCode="_(* #,##0.00_);_(* \(#,##0.00\);_(* &quot;-&quot;??_);_(@_)">
                  <c:v>122.43257494766742</c:v>
                </c:pt>
                <c:pt idx="2088" formatCode="_(* #,##0.00_);_(* \(#,##0.00\);_(* &quot;-&quot;??_);_(@_)">
                  <c:v>122.43422112741564</c:v>
                </c:pt>
                <c:pt idx="2089" formatCode="_(* #,##0.00_);_(* \(#,##0.00\);_(* &quot;-&quot;??_);_(@_)">
                  <c:v>122.43587536278322</c:v>
                </c:pt>
                <c:pt idx="2090" formatCode="_(* #,##0.00_);_(* \(#,##0.00\);_(* &quot;-&quot;??_);_(@_)">
                  <c:v>122.43986307050881</c:v>
                </c:pt>
                <c:pt idx="2091" formatCode="_(* #,##0.00_);_(* \(#,##0.00\);_(* &quot;-&quot;??_);_(@_)">
                  <c:v>122.44460305685547</c:v>
                </c:pt>
                <c:pt idx="2092" formatCode="_(* #,##0.00_);_(* \(#,##0.00\);_(* &quot;-&quot;??_);_(@_)">
                  <c:v>122.44661393856484</c:v>
                </c:pt>
                <c:pt idx="2093" formatCode="_(* #,##0.00_);_(* \(#,##0.00\);_(* &quot;-&quot;??_);_(@_)">
                  <c:v>122.44859060298026</c:v>
                </c:pt>
                <c:pt idx="2094" formatCode="_(* #,##0.00_);_(* \(#,##0.00\);_(* &quot;-&quot;??_);_(@_)">
                  <c:v>122.45074222499666</c:v>
                </c:pt>
                <c:pt idx="2095" formatCode="_(* #,##0.00_);_(* \(#,##0.00\);_(* &quot;-&quot;??_);_(@_)">
                  <c:v>122.45461146342124</c:v>
                </c:pt>
                <c:pt idx="2096" formatCode="_(* #,##0.00_);_(* \(#,##0.00\);_(* &quot;-&quot;??_);_(@_)">
                  <c:v>122.4596043511737</c:v>
                </c:pt>
                <c:pt idx="2097" formatCode="_(* #,##0.00_);_(* \(#,##0.00\);_(* &quot;-&quot;??_);_(@_)">
                  <c:v>122.46262447889636</c:v>
                </c:pt>
                <c:pt idx="2098" formatCode="_(* #,##0.00_);_(* \(#,##0.00\);_(* &quot;-&quot;??_);_(@_)">
                  <c:v>122.46617714447319</c:v>
                </c:pt>
                <c:pt idx="2099" formatCode="_(* #,##0.00_);_(* \(#,##0.00\);_(* &quot;-&quot;??_);_(@_)">
                  <c:v>122.47009754291136</c:v>
                </c:pt>
                <c:pt idx="2100" formatCode="_(* #,##0.00_);_(* \(#,##0.00\);_(* &quot;-&quot;??_);_(@_)">
                  <c:v>122.47498044061503</c:v>
                </c:pt>
                <c:pt idx="2101" formatCode="_(* #,##0.00_);_(* \(#,##0.00\);_(* &quot;-&quot;??_);_(@_)">
                  <c:v>122.47726872927048</c:v>
                </c:pt>
                <c:pt idx="2102" formatCode="_(* #,##0.00_);_(* \(#,##0.00\);_(* &quot;-&quot;??_);_(@_)">
                  <c:v>122.47954874697156</c:v>
                </c:pt>
                <c:pt idx="2103" formatCode="_(* #,##0.00_);_(* \(#,##0.00\);_(* &quot;-&quot;??_);_(@_)">
                  <c:v>122.481655082364</c:v>
                </c:pt>
                <c:pt idx="2104" formatCode="_(* #,##0.00_);_(* \(#,##0.00\);_(* &quot;-&quot;??_);_(@_)">
                  <c:v>122.48580908935489</c:v>
                </c:pt>
                <c:pt idx="2105" formatCode="_(* #,##0.00_);_(* \(#,##0.00\);_(* &quot;-&quot;??_);_(@_)">
                  <c:v>122.4907258821457</c:v>
                </c:pt>
                <c:pt idx="2106" formatCode="_(* #,##0.00_);_(* \(#,##0.00\);_(* &quot;-&quot;??_);_(@_)">
                  <c:v>122.49300124962458</c:v>
                </c:pt>
                <c:pt idx="2107" formatCode="_(* #,##0.00_);_(* \(#,##0.00\);_(* &quot;-&quot;??_);_(@_)">
                  <c:v>122.49526772602628</c:v>
                </c:pt>
                <c:pt idx="2108" formatCode="_(* #,##0.00_);_(* \(#,##0.00\);_(* &quot;-&quot;??_);_(@_)">
                  <c:v>122.50444410928306</c:v>
                </c:pt>
                <c:pt idx="2109" formatCode="_(* #,##0.00_);_(* \(#,##0.00\);_(* &quot;-&quot;??_);_(@_)">
                  <c:v>122.51154593496439</c:v>
                </c:pt>
                <c:pt idx="2110" formatCode="_(* #,##0.00_);_(* \(#,##0.00\);_(* &quot;-&quot;??_);_(@_)">
                  <c:v>122.51423511476372</c:v>
                </c:pt>
                <c:pt idx="2111" formatCode="_(* #,##0.00_);_(* \(#,##0.00\);_(* &quot;-&quot;??_);_(@_)">
                  <c:v>126.2836474894159</c:v>
                </c:pt>
                <c:pt idx="2112" formatCode="_(* #,##0.00_);_(* \(#,##0.00\);_(* &quot;-&quot;??_);_(@_)">
                  <c:v>126.28632157033672</c:v>
                </c:pt>
                <c:pt idx="2113" formatCode="_(* #,##0.00_);_(* \(#,##0.00\);_(* &quot;-&quot;??_);_(@_)">
                  <c:v>126.29091671984847</c:v>
                </c:pt>
                <c:pt idx="2114" formatCode="_(* #,##0.00_);_(* \(#,##0.00\);_(* &quot;-&quot;??_);_(@_)">
                  <c:v>126.29274837990481</c:v>
                </c:pt>
                <c:pt idx="2115" formatCode="_(* #,##0.00_);_(* \(#,##0.00\);_(* &quot;-&quot;??_);_(@_)">
                  <c:v>126.29460453211388</c:v>
                </c:pt>
                <c:pt idx="2116" formatCode="_(* #,##0.00_);_(* \(#,##0.00\);_(* &quot;-&quot;??_);_(@_)">
                  <c:v>126.29643755051522</c:v>
                </c:pt>
                <c:pt idx="2117" formatCode="_(* #,##0.00_);_(* \(#,##0.00\);_(* &quot;-&quot;??_);_(@_)">
                  <c:v>126.2991585433999</c:v>
                </c:pt>
                <c:pt idx="2118" formatCode="_(* #,##0.00_);_(* \(#,##0.00\);_(* &quot;-&quot;??_);_(@_)">
                  <c:v>126.3037738656103</c:v>
                </c:pt>
                <c:pt idx="2119" formatCode="_(* #,##0.00_);_(* \(#,##0.00\);_(* &quot;-&quot;??_);_(@_)">
                  <c:v>126.30560200853121</c:v>
                </c:pt>
                <c:pt idx="2120" formatCode="_(* #,##0.00_);_(* \(#,##0.00\);_(* &quot;-&quot;??_);_(@_)">
                  <c:v>126.30743076984012</c:v>
                </c:pt>
                <c:pt idx="2121" formatCode="_(* #,##0.00_);_(* \(#,##0.00\);_(* &quot;-&quot;??_);_(@_)">
                  <c:v>126.30945941655342</c:v>
                </c:pt>
                <c:pt idx="2122" formatCode="_(* #,##0.00_);_(* \(#,##0.00\);_(* &quot;-&quot;??_);_(@_)">
                  <c:v>126.31351826358532</c:v>
                </c:pt>
                <c:pt idx="2123" formatCode="_(* #,##0.00_);_(* \(#,##0.00\);_(* &quot;-&quot;??_);_(@_)">
                  <c:v>126.31966714529329</c:v>
                </c:pt>
                <c:pt idx="2124" formatCode="_(* #,##0.00_);_(* \(#,##0.00\);_(* &quot;-&quot;??_);_(@_)">
                  <c:v>126.3218068223533</c:v>
                </c:pt>
                <c:pt idx="2125" formatCode="_(* #,##0.00_);_(* \(#,##0.00\);_(* &quot;-&quot;??_);_(@_)">
                  <c:v>126.32427071329128</c:v>
                </c:pt>
                <c:pt idx="2126" formatCode="_(* #,##0.00_);_(* \(#,##0.00\);_(* &quot;-&quot;??_);_(@_)">
                  <c:v>126.3287288446565</c:v>
                </c:pt>
                <c:pt idx="2127" formatCode="_(* #,##0.00_);_(* \(#,##0.00\);_(* &quot;-&quot;??_);_(@_)">
                  <c:v>126.3342060277528</c:v>
                </c:pt>
                <c:pt idx="2128" formatCode="_(* #,##0.00_);_(* \(#,##0.00\);_(* &quot;-&quot;??_);_(@_)">
                  <c:v>126.33668232810054</c:v>
                </c:pt>
                <c:pt idx="2129" formatCode="_(* #,##0.00_);_(* \(#,##0.00\);_(* &quot;-&quot;??_);_(@_)">
                  <c:v>126.33915095752202</c:v>
                </c:pt>
                <c:pt idx="2130" formatCode="_(* #,##0.00_);_(* \(#,##0.00\);_(* &quot;-&quot;??_);_(@_)">
                  <c:v>126.34160830407988</c:v>
                </c:pt>
                <c:pt idx="2131" formatCode="_(* #,##0.00_);_(* \(#,##0.00\);_(* &quot;-&quot;??_);_(@_)">
                  <c:v>126.34589251673043</c:v>
                </c:pt>
                <c:pt idx="2132" formatCode="_(* #,##0.00_);_(* \(#,##0.00\);_(* &quot;-&quot;??_);_(@_)">
                  <c:v>126.35133930300513</c:v>
                </c:pt>
                <c:pt idx="2133" formatCode="_(* #,##0.00_);_(* \(#,##0.00\);_(* &quot;-&quot;??_);_(@_)">
                  <c:v>126.35377437137574</c:v>
                </c:pt>
                <c:pt idx="2134" formatCode="_(* #,##0.00_);_(* \(#,##0.00\);_(* &quot;-&quot;??_);_(@_)">
                  <c:v>126.35639811722244</c:v>
                </c:pt>
                <c:pt idx="2135" formatCode="_(* #,##0.00_);_(* \(#,##0.00\);_(* &quot;-&quot;??_);_(@_)">
                  <c:v>126.35901398790269</c:v>
                </c:pt>
                <c:pt idx="2136" formatCode="_(* #,##0.00_);_(* \(#,##0.00\);_(* &quot;-&quot;??_);_(@_)">
                  <c:v>126.36383458088412</c:v>
                </c:pt>
                <c:pt idx="2137" formatCode="_(* #,##0.00_);_(* \(#,##0.00\);_(* &quot;-&quot;??_);_(@_)">
                  <c:v>126.36940609784068</c:v>
                </c:pt>
                <c:pt idx="2138" formatCode="_(* #,##0.00_);_(* \(#,##0.00\);_(* &quot;-&quot;??_);_(@_)">
                  <c:v>126.37203505403627</c:v>
                </c:pt>
                <c:pt idx="2139" formatCode="_(* #,##0.00_);_(* \(#,##0.00\);_(* &quot;-&quot;??_);_(@_)">
                  <c:v>126.37465412986816</c:v>
                </c:pt>
                <c:pt idx="2140" formatCode="_(* #,##0.00_);_(* \(#,##0.00\);_(* &quot;-&quot;??_);_(@_)">
                  <c:v>126.3772682572779</c:v>
                </c:pt>
                <c:pt idx="2141" formatCode="_(* #,##0.00_);_(* \(#,##0.00\);_(* &quot;-&quot;??_);_(@_)">
                  <c:v>126.38214310600955</c:v>
                </c:pt>
                <c:pt idx="2142" formatCode="_(* #,##0.00_);_(* \(#,##0.00\);_(* &quot;-&quot;??_);_(@_)">
                  <c:v>126.38772493057475</c:v>
                </c:pt>
                <c:pt idx="2143" formatCode="_(* #,##0.00_);_(* \(#,##0.00\);_(* &quot;-&quot;??_);_(@_)">
                  <c:v>126.39033171201022</c:v>
                </c:pt>
                <c:pt idx="2144" formatCode="_(* #,##0.00_);_(* \(#,##0.00\);_(* &quot;-&quot;??_);_(@_)">
                  <c:v>126.39294213401871</c:v>
                </c:pt>
                <c:pt idx="2145" formatCode="_(* #,##0.00_);_(* \(#,##0.00\);_(* &quot;-&quot;??_);_(@_)">
                  <c:v>126.39556735841249</c:v>
                </c:pt>
                <c:pt idx="2146" formatCode="_(* #,##0.00_);_(* \(#,##0.00\);_(* &quot;-&quot;??_);_(@_)">
                  <c:v>126.40055607967344</c:v>
                </c:pt>
                <c:pt idx="2147" formatCode="_(* #,##0.00_);_(* \(#,##0.00\);_(* &quot;-&quot;??_);_(@_)">
                  <c:v>126.40414256061607</c:v>
                </c:pt>
                <c:pt idx="2148" formatCode="_(* #,##0.00_);_(* \(#,##0.00\);_(* &quot;-&quot;??_);_(@_)">
                  <c:v>126.40683945232409</c:v>
                </c:pt>
                <c:pt idx="2149" formatCode="_(* #,##0.00_);_(* \(#,##0.00\);_(* &quot;-&quot;??_);_(@_)">
                  <c:v>126.40975004841918</c:v>
                </c:pt>
                <c:pt idx="2150" formatCode="_(* #,##0.00_);_(* \(#,##0.00\);_(* &quot;-&quot;??_);_(@_)">
                  <c:v>126.41266162680327</c:v>
                </c:pt>
                <c:pt idx="2151" formatCode="_(* #,##0.00_);_(* \(#,##0.00\);_(* &quot;-&quot;??_);_(@_)">
                  <c:v>126.41784478066181</c:v>
                </c:pt>
                <c:pt idx="2152" formatCode="_(* #,##0.00_);_(* \(#,##0.00\);_(* &quot;-&quot;??_);_(@_)">
                  <c:v>126.42432451822864</c:v>
                </c:pt>
                <c:pt idx="2153" formatCode="_(* #,##0.00_);_(* \(#,##0.00\);_(* &quot;-&quot;??_);_(@_)">
                  <c:v>126.42724878302631</c:v>
                </c:pt>
                <c:pt idx="2154" formatCode="_(* #,##0.00_);_(* \(#,##0.00\);_(* &quot;-&quot;??_);_(@_)">
                  <c:v>126.43019119856818</c:v>
                </c:pt>
                <c:pt idx="2155" formatCode="_(* #,##0.00_);_(* \(#,##0.00\);_(* &quot;-&quot;??_);_(@_)">
                  <c:v>126.43311706873457</c:v>
                </c:pt>
                <c:pt idx="2156" formatCode="_(* #,##0.00_);_(* \(#,##0.00\);_(* &quot;-&quot;??_);_(@_)">
                  <c:v>126.43826001900919</c:v>
                </c:pt>
                <c:pt idx="2157" formatCode="_(* #,##0.00_);_(* \(#,##0.00\);_(* &quot;-&quot;??_);_(@_)">
                  <c:v>126.44474442859963</c:v>
                </c:pt>
                <c:pt idx="2158" formatCode="_(* #,##0.00_);_(* \(#,##0.00\);_(* &quot;-&quot;??_);_(@_)">
                  <c:v>126.44774261929872</c:v>
                </c:pt>
                <c:pt idx="2159" formatCode="_(* #,##0.00_);_(* \(#,##0.00\);_(* &quot;-&quot;??_);_(@_)">
                  <c:v>126.45072404958135</c:v>
                </c:pt>
                <c:pt idx="2160" formatCode="_(* #,##0.00_);_(* \(#,##0.00\);_(* &quot;-&quot;??_);_(@_)">
                  <c:v>126.45372850699815</c:v>
                </c:pt>
                <c:pt idx="2161" formatCode="_(* #,##0.00_);_(* \(#,##0.00\);_(* &quot;-&quot;??_);_(@_)">
                  <c:v>126.4603379970295</c:v>
                </c:pt>
                <c:pt idx="2162" formatCode="_(* #,##0.00_);_(* \(#,##0.00\);_(* &quot;-&quot;??_);_(@_)">
                  <c:v>126.46868828758431</c:v>
                </c:pt>
                <c:pt idx="2163" formatCode="_(* #,##0.00_);_(* \(#,##0.00\);_(* &quot;-&quot;??_);_(@_)">
                  <c:v>126.47169284504312</c:v>
                </c:pt>
                <c:pt idx="2164" formatCode="_(* #,##0.00_);_(* \(#,##0.00\);_(* &quot;-&quot;??_);_(@_)">
                  <c:v>126.47500697988735</c:v>
                </c:pt>
                <c:pt idx="2165" formatCode="_(* #,##0.00_);_(* \(#,##0.00\);_(* &quot;-&quot;??_);_(@_)">
                  <c:v>126.48141641520054</c:v>
                </c:pt>
                <c:pt idx="2166" formatCode="_(* #,##0.00_);_(* \(#,##0.00\);_(* &quot;-&quot;??_);_(@_)">
                  <c:v>126.48875513022885</c:v>
                </c:pt>
                <c:pt idx="2167" formatCode="_(* #,##0.00_);_(* \(#,##0.00\);_(* &quot;-&quot;??_);_(@_)">
                  <c:v>126.49219272581274</c:v>
                </c:pt>
                <c:pt idx="2168" formatCode="_(* #,##0.00_);_(* \(#,##0.00\);_(* &quot;-&quot;??_);_(@_)">
                  <c:v>126.49561412125516</c:v>
                </c:pt>
                <c:pt idx="2169" formatCode="_(* #,##0.00_);_(* \(#,##0.00\);_(* &quot;-&quot;??_);_(@_)">
                  <c:v>126.49898737051191</c:v>
                </c:pt>
                <c:pt idx="2170" formatCode="_(* #,##0.00_);_(* \(#,##0.00\);_(* &quot;-&quot;??_);_(@_)">
                  <c:v>126.5052653721453</c:v>
                </c:pt>
                <c:pt idx="2171" formatCode="_(* #,##0.00_);_(* \(#,##0.00\);_(* &quot;-&quot;??_);_(@_)">
                  <c:v>126.5125255092523</c:v>
                </c:pt>
                <c:pt idx="2172" formatCode="_(* #,##0.00_);_(* \(#,##0.00\);_(* &quot;-&quot;??_);_(@_)">
                  <c:v>126.51594172237483</c:v>
                </c:pt>
                <c:pt idx="2173" formatCode="_(* #,##0.00_);_(* \(#,##0.00\);_(* &quot;-&quot;??_);_(@_)">
                  <c:v>126.51936347993103</c:v>
                </c:pt>
                <c:pt idx="2174" formatCode="_(* #,##0.00_);_(* \(#,##0.00\);_(* &quot;-&quot;??_);_(@_)">
                  <c:v>126.52279228533698</c:v>
                </c:pt>
                <c:pt idx="2175" formatCode="_(* #,##0.00_);_(* \(#,##0.00\);_(* &quot;-&quot;??_);_(@_)">
                  <c:v>126.52919142799392</c:v>
                </c:pt>
                <c:pt idx="2176" formatCode="_(* #,##0.00_);_(* \(#,##0.00\);_(* &quot;-&quot;??_);_(@_)">
                  <c:v>126.53632449887951</c:v>
                </c:pt>
                <c:pt idx="2177" formatCode="_(* #,##0.00_);_(* \(#,##0.00\);_(* &quot;-&quot;??_);_(@_)">
                  <c:v>126.54010680203098</c:v>
                </c:pt>
                <c:pt idx="2178" formatCode="_(* #,##0.00_);_(* \(#,##0.00\);_(* &quot;-&quot;??_);_(@_)">
                  <c:v>126.54393249960665</c:v>
                </c:pt>
                <c:pt idx="2179" formatCode="_(* #,##0.00_);_(* \(#,##0.00\);_(* &quot;-&quot;??_);_(@_)">
                  <c:v>126.54773522729394</c:v>
                </c:pt>
                <c:pt idx="2180" formatCode="_(* #,##0.00_);_(* \(#,##0.00\);_(* &quot;-&quot;??_);_(@_)">
                  <c:v>126.55530827063919</c:v>
                </c:pt>
                <c:pt idx="2181" formatCode="_(* #,##0.00_);_(* \(#,##0.00\);_(* &quot;-&quot;??_);_(@_)">
                  <c:v>126.56299174639042</c:v>
                </c:pt>
                <c:pt idx="2182" formatCode="_(* #,##0.00_);_(* \(#,##0.00\);_(* &quot;-&quot;??_);_(@_)">
                  <c:v>126.56680104740548</c:v>
                </c:pt>
                <c:pt idx="2183" formatCode="_(* #,##0.00_);_(* \(#,##0.00\);_(* &quot;-&quot;??_);_(@_)">
                  <c:v>126.57062076026206</c:v>
                </c:pt>
                <c:pt idx="2184" formatCode="_(* #,##0.00_);_(* \(#,##0.00\);_(* &quot;-&quot;??_);_(@_)">
                  <c:v>126.57441610375292</c:v>
                </c:pt>
                <c:pt idx="2185" formatCode="_(* #,##0.00_);_(* \(#,##0.00\);_(* &quot;-&quot;??_);_(@_)">
                  <c:v>126.58207457486685</c:v>
                </c:pt>
                <c:pt idx="2186" formatCode="_(* #,##0.00_);_(* \(#,##0.00\);_(* &quot;-&quot;??_);_(@_)">
                  <c:v>126.58983754617157</c:v>
                </c:pt>
                <c:pt idx="2187" formatCode="_(* #,##0.00_);_(* \(#,##0.00\);_(* &quot;-&quot;??_);_(@_)">
                  <c:v>126.59376176862303</c:v>
                </c:pt>
                <c:pt idx="2188" formatCode="_(* #,##0.00_);_(* \(#,##0.00\);_(* &quot;-&quot;??_);_(@_)">
                  <c:v>126.59777582833507</c:v>
                </c:pt>
                <c:pt idx="2189" formatCode="_(* #,##0.00_);_(* \(#,##0.00\);_(* &quot;-&quot;??_);_(@_)">
                  <c:v>128.86552481180442</c:v>
                </c:pt>
                <c:pt idx="2190" formatCode="_(* #,##0.00_);_(* \(#,##0.00\);_(* &quot;-&quot;??_);_(@_)">
                  <c:v>128.87318052918394</c:v>
                </c:pt>
                <c:pt idx="2191" formatCode="_(* #,##0.00_);_(* \(#,##0.00\);_(* &quot;-&quot;??_);_(@_)">
                  <c:v>128.87906560374165</c:v>
                </c:pt>
                <c:pt idx="2192" formatCode="_(* #,##0.00_);_(* \(#,##0.00\);_(* &quot;-&quot;??_);_(@_)">
                  <c:v>128.88181006296816</c:v>
                </c:pt>
                <c:pt idx="2193" formatCode="_(* #,##0.00_);_(* \(#,##0.00\);_(* &quot;-&quot;??_);_(@_)">
                  <c:v>128.88446052324878</c:v>
                </c:pt>
                <c:pt idx="2194" formatCode="_(* #,##0.00_);_(* \(#,##0.00\);_(* &quot;-&quot;??_);_(@_)">
                  <c:v>128.89002715375241</c:v>
                </c:pt>
                <c:pt idx="2195" formatCode="_(* #,##0.00_);_(* \(#,##0.00\);_(* &quot;-&quot;??_);_(@_)">
                  <c:v>128.89481839042998</c:v>
                </c:pt>
                <c:pt idx="2196" formatCode="_(* #,##0.00_);_(* \(#,##0.00\);_(* &quot;-&quot;??_);_(@_)">
                  <c:v>128.89748956529544</c:v>
                </c:pt>
                <c:pt idx="2197" formatCode="_(* #,##0.00_);_(* \(#,##0.00\);_(* &quot;-&quot;??_);_(@_)">
                  <c:v>128.9013069248532</c:v>
                </c:pt>
                <c:pt idx="2198" formatCode="_(* #,##0.00_);_(* \(#,##0.00\);_(* &quot;-&quot;??_);_(@_)">
                  <c:v>128.90401764910462</c:v>
                </c:pt>
                <c:pt idx="2199" formatCode="_(* #,##0.00_);_(* \(#,##0.00\);_(* &quot;-&quot;??_);_(@_)">
                  <c:v>128.91271750775343</c:v>
                </c:pt>
                <c:pt idx="2200" formatCode="_(* #,##0.00_);_(* \(#,##0.00\);_(* &quot;-&quot;??_);_(@_)">
                  <c:v>128.91569271045503</c:v>
                </c:pt>
                <c:pt idx="2201" formatCode="_(* #,##0.00_);_(* \(#,##0.00\);_(* &quot;-&quot;??_);_(@_)">
                  <c:v>128.91755962756719</c:v>
                </c:pt>
                <c:pt idx="2202" formatCode="_(* #,##0.00_);_(* \(#,##0.00\);_(* &quot;-&quot;??_);_(@_)">
                  <c:v>128.92179334651709</c:v>
                </c:pt>
                <c:pt idx="2203" formatCode="_(* #,##0.00_);_(* \(#,##0.00\);_(* &quot;-&quot;??_);_(@_)">
                  <c:v>128.92476221406878</c:v>
                </c:pt>
                <c:pt idx="2204" formatCode="_(* #,##0.00_);_(* \(#,##0.00\);_(* &quot;-&quot;??_);_(@_)">
                  <c:v>128.93031224652555</c:v>
                </c:pt>
                <c:pt idx="2205" formatCode="_(* #,##0.00_);_(* \(#,##0.00\);_(* &quot;-&quot;??_);_(@_)">
                  <c:v>128.93547925318472</c:v>
                </c:pt>
                <c:pt idx="2206" formatCode="_(* #,##0.00_);_(* \(#,##0.00\);_(* &quot;-&quot;??_);_(@_)">
                  <c:v>128.93903413082731</c:v>
                </c:pt>
                <c:pt idx="2207" formatCode="_(* #,##0.00_);_(* \(#,##0.00\);_(* &quot;-&quot;??_);_(@_)">
                  <c:v>128.95262610467472</c:v>
                </c:pt>
                <c:pt idx="2208" formatCode="_(* #,##0.00_);_(* \(#,##0.00\);_(* &quot;-&quot;??_);_(@_)">
                  <c:v>128.96040623925643</c:v>
                </c:pt>
                <c:pt idx="2209" formatCode="_(* #,##0.00_);_(* \(#,##0.00\);_(* &quot;-&quot;??_);_(@_)">
                  <c:v>128.96384220801389</c:v>
                </c:pt>
                <c:pt idx="2210" formatCode="_(* #,##0.00_);_(* \(#,##0.00\);_(* &quot;-&quot;??_);_(@_)">
                  <c:v>128.9673576200376</c:v>
                </c:pt>
                <c:pt idx="2211" formatCode="_(* #,##0.00_);_(* \(#,##0.00\);_(* &quot;-&quot;??_);_(@_)">
                  <c:v>128.97087709247802</c:v>
                </c:pt>
                <c:pt idx="2212" formatCode="_(* #,##0.00_);_(* \(#,##0.00\);_(* &quot;-&quot;??_);_(@_)">
                  <c:v>128.97954409437418</c:v>
                </c:pt>
                <c:pt idx="2213" formatCode="_(* #,##0.00_);_(* \(#,##0.00\);_(* &quot;-&quot;??_);_(@_)">
                  <c:v>128.98543418776529</c:v>
                </c:pt>
                <c:pt idx="2214" formatCode="_(* #,##0.00_);_(* \(#,##0.00\);_(* &quot;-&quot;??_);_(@_)">
                  <c:v>128.98643168546513</c:v>
                </c:pt>
                <c:pt idx="2215" formatCode="_(* #,##0.00_);_(* \(#,##0.00\);_(* &quot;-&quot;??_);_(@_)">
                  <c:v>128.98991636712236</c:v>
                </c:pt>
                <c:pt idx="2216" formatCode="_(* #,##0.00_);_(* \(#,##0.00\);_(* &quot;-&quot;??_);_(@_)">
                  <c:v>128.99396590217142</c:v>
                </c:pt>
                <c:pt idx="2217" formatCode="_(* #,##0.00_);_(* \(#,##0.00\);_(* &quot;-&quot;??_);_(@_)">
                  <c:v>129.00588353318611</c:v>
                </c:pt>
                <c:pt idx="2218" formatCode="_(* #,##0.00_);_(* \(#,##0.00\);_(* &quot;-&quot;??_);_(@_)">
                  <c:v>129.01542154125661</c:v>
                </c:pt>
                <c:pt idx="2219" formatCode="_(* #,##0.00_);_(* \(#,##0.00\);_(* &quot;-&quot;??_);_(@_)">
                  <c:v>129.01953481610943</c:v>
                </c:pt>
                <c:pt idx="2220" formatCode="_(* #,##0.00_);_(* \(#,##0.00\);_(* &quot;-&quot;??_);_(@_)">
                  <c:v>129.02357944801744</c:v>
                </c:pt>
                <c:pt idx="2221" formatCode="_(* #,##0.00_);_(* \(#,##0.00\);_(* &quot;-&quot;??_);_(@_)">
                  <c:v>129.03245473149582</c:v>
                </c:pt>
                <c:pt idx="2222" formatCode="_(* #,##0.00_);_(* \(#,##0.00\);_(* &quot;-&quot;??_);_(@_)">
                  <c:v>129.03988625313045</c:v>
                </c:pt>
                <c:pt idx="2223" formatCode="_(* #,##0.00_);_(* \(#,##0.00\);_(* &quot;-&quot;??_);_(@_)">
                  <c:v>129.04401641933839</c:v>
                </c:pt>
                <c:pt idx="2224" formatCode="_(* #,##0.00_);_(* \(#,##0.00\);_(* &quot;-&quot;??_);_(@_)">
                  <c:v>129.04813841881298</c:v>
                </c:pt>
                <c:pt idx="2225" formatCode="_(* #,##0.00_);_(* \(#,##0.00\);_(* &quot;-&quot;??_);_(@_)">
                  <c:v>129.05227161830916</c:v>
                </c:pt>
                <c:pt idx="2226" formatCode="_(* #,##0.00_);_(* \(#,##0.00\);_(* &quot;-&quot;??_);_(@_)">
                  <c:v>129.06129880643647</c:v>
                </c:pt>
                <c:pt idx="2227" formatCode="_(* #,##0.00_);_(* \(#,##0.00\);_(* &quot;-&quot;??_);_(@_)">
                  <c:v>129.06867929157565</c:v>
                </c:pt>
                <c:pt idx="2228" formatCode="_(* #,##0.00_);_(* \(#,##0.00\);_(* &quot;-&quot;??_);_(@_)">
                  <c:v>129.07274112921459</c:v>
                </c:pt>
                <c:pt idx="2229" formatCode="_(* #,##0.00_);_(* \(#,##0.00\);_(* &quot;-&quot;??_);_(@_)">
                  <c:v>129.07677569119457</c:v>
                </c:pt>
                <c:pt idx="2230" formatCode="_(* #,##0.00_);_(* \(#,##0.00\);_(* &quot;-&quot;??_);_(@_)">
                  <c:v>129.08086188202955</c:v>
                </c:pt>
                <c:pt idx="2231" formatCode="_(* #,##0.00_);_(* \(#,##0.00\);_(* &quot;-&quot;??_);_(@_)">
                  <c:v>126.36834156351627</c:v>
                </c:pt>
                <c:pt idx="2232" formatCode="_(* #,##0.00_);_(* \(#,##0.00\);_(* &quot;-&quot;??_);_(@_)">
                  <c:v>126.36834156351627</c:v>
                </c:pt>
                <c:pt idx="2233" formatCode="_(* #,##0.00_);_(* \(#,##0.00\);_(* &quot;-&quot;??_);_(@_)">
                  <c:v>126.36834156351627</c:v>
                </c:pt>
                <c:pt idx="2234" formatCode="_(* #,##0.00_);_(* \(#,##0.00\);_(* &quot;-&quot;??_);_(@_)">
                  <c:v>126.36834156351627</c:v>
                </c:pt>
                <c:pt idx="2235" formatCode="_(* #,##0.00_);_(* \(#,##0.00\);_(* &quot;-&quot;??_);_(@_)">
                  <c:v>126.36834156351627</c:v>
                </c:pt>
                <c:pt idx="2236" formatCode="_(* #,##0.00_);_(* \(#,##0.00\);_(* &quot;-&quot;??_);_(@_)">
                  <c:v>126.36834156351627</c:v>
                </c:pt>
                <c:pt idx="2237" formatCode="_(* #,##0.00_);_(* \(#,##0.00\);_(* &quot;-&quot;??_);_(@_)">
                  <c:v>127.51707217986821</c:v>
                </c:pt>
                <c:pt idx="2238" formatCode="_(* #,##0.00_);_(* \(#,##0.00\);_(* &quot;-&quot;??_);_(@_)">
                  <c:v>127.73067813743488</c:v>
                </c:pt>
                <c:pt idx="2239" formatCode="_(* #,##0.00_);_(* \(#,##0.00\);_(* &quot;-&quot;??_);_(@_)">
                  <c:v>127.73067813743488</c:v>
                </c:pt>
                <c:pt idx="2240" formatCode="_(* #,##0.00_);_(* \(#,##0.00\);_(* &quot;-&quot;??_);_(@_)">
                  <c:v>127.73067813743488</c:v>
                </c:pt>
                <c:pt idx="2241" formatCode="_(* #,##0.00_);_(* \(#,##0.00\);_(* &quot;-&quot;??_);_(@_)">
                  <c:v>127.73067813743488</c:v>
                </c:pt>
                <c:pt idx="2242" formatCode="_(* #,##0.00_);_(* \(#,##0.00\);_(* &quot;-&quot;??_);_(@_)">
                  <c:v>127.73067811986377</c:v>
                </c:pt>
                <c:pt idx="2243" formatCode="_(* #,##0.00_);_(* \(#,##0.00\);_(* &quot;-&quot;??_);_(@_)">
                  <c:v>127.73067811986377</c:v>
                </c:pt>
                <c:pt idx="2244" formatCode="_(* #,##0.00_);_(* \(#,##0.00\);_(* &quot;-&quot;??_);_(@_)">
                  <c:v>127.73067811986377</c:v>
                </c:pt>
                <c:pt idx="2245" formatCode="_(* #,##0.00_);_(* \(#,##0.00\);_(* &quot;-&quot;??_);_(@_)">
                  <c:v>127.50097957006071</c:v>
                </c:pt>
                <c:pt idx="2246" formatCode="_(* #,##0.00_);_(* \(#,##0.00\);_(* &quot;-&quot;??_);_(@_)">
                  <c:v>127.50097957006071</c:v>
                </c:pt>
                <c:pt idx="2247" formatCode="_(* #,##0.00_);_(* \(#,##0.00\);_(* &quot;-&quot;??_);_(@_)">
                  <c:v>127.53752978701493</c:v>
                </c:pt>
                <c:pt idx="2248" formatCode="_(* #,##0.00_);_(* \(#,##0.00\);_(* &quot;-&quot;??_);_(@_)">
                  <c:v>127.53752978701493</c:v>
                </c:pt>
                <c:pt idx="2249" formatCode="_(* #,##0.00_);_(* \(#,##0.00\);_(* &quot;-&quot;??_);_(@_)">
                  <c:v>127.53752978701493</c:v>
                </c:pt>
                <c:pt idx="2250" formatCode="_(* #,##0.00_);_(* \(#,##0.00\);_(* &quot;-&quot;??_);_(@_)">
                  <c:v>127.53752978701493</c:v>
                </c:pt>
                <c:pt idx="2251" formatCode="_(* #,##0.00_);_(* \(#,##0.00\);_(* &quot;-&quot;??_);_(@_)">
                  <c:v>127.53752978701493</c:v>
                </c:pt>
                <c:pt idx="2252" formatCode="_(* #,##0.00_);_(* \(#,##0.00\);_(* &quot;-&quot;??_);_(@_)">
                  <c:v>127.53752978701493</c:v>
                </c:pt>
                <c:pt idx="2253" formatCode="_(* #,##0.00_);_(* \(#,##0.00\);_(* &quot;-&quot;??_);_(@_)">
                  <c:v>127.53752978701493</c:v>
                </c:pt>
                <c:pt idx="2254" formatCode="_(* #,##0.00_);_(* \(#,##0.00\);_(* &quot;-&quot;??_);_(@_)">
                  <c:v>127.53752978701493</c:v>
                </c:pt>
                <c:pt idx="2255" formatCode="_(* #,##0.00_);_(* \(#,##0.00\);_(* &quot;-&quot;??_);_(@_)">
                  <c:v>127.53814998446077</c:v>
                </c:pt>
                <c:pt idx="2256" formatCode="_(* #,##0.00_);_(* \(#,##0.00\);_(* &quot;-&quot;??_);_(@_)">
                  <c:v>127.71003131569326</c:v>
                </c:pt>
                <c:pt idx="2257" formatCode="_(* #,##0.00_);_(* \(#,##0.00\);_(* &quot;-&quot;??_);_(@_)">
                  <c:v>127.71003131569326</c:v>
                </c:pt>
                <c:pt idx="2258" formatCode="_(* #,##0.00_);_(* \(#,##0.00\);_(* &quot;-&quot;??_);_(@_)">
                  <c:v>127.71003131569326</c:v>
                </c:pt>
                <c:pt idx="2259" formatCode="_(* #,##0.00_);_(* \(#,##0.00\);_(* &quot;-&quot;??_);_(@_)">
                  <c:v>127.71003131569326</c:v>
                </c:pt>
                <c:pt idx="2260" formatCode="_(* #,##0.00_);_(* \(#,##0.00\);_(* &quot;-&quot;??_);_(@_)">
                  <c:v>127.71003131569326</c:v>
                </c:pt>
                <c:pt idx="2261" formatCode="_(* #,##0.00_);_(* \(#,##0.00\);_(* &quot;-&quot;??_);_(@_)">
                  <c:v>127.71003131569326</c:v>
                </c:pt>
                <c:pt idx="2262" formatCode="_(* #,##0.00_);_(* \(#,##0.00\);_(* &quot;-&quot;??_);_(@_)">
                  <c:v>127.71003131569326</c:v>
                </c:pt>
                <c:pt idx="2263" formatCode="_(* #,##0.00_);_(* \(#,##0.00\);_(* &quot;-&quot;??_);_(@_)">
                  <c:v>127.71003131569326</c:v>
                </c:pt>
                <c:pt idx="2264" formatCode="_(* #,##0.00_);_(* \(#,##0.00\);_(* &quot;-&quot;??_);_(@_)">
                  <c:v>127.71003131569326</c:v>
                </c:pt>
                <c:pt idx="2265" formatCode="_(* #,##0.00_);_(* \(#,##0.00\);_(* &quot;-&quot;??_);_(@_)">
                  <c:v>127.71003131569326</c:v>
                </c:pt>
                <c:pt idx="2266" formatCode="_(* #,##0.00_);_(* \(#,##0.00\);_(* &quot;-&quot;??_);_(@_)">
                  <c:v>127.71003131569326</c:v>
                </c:pt>
                <c:pt idx="2267" formatCode="_(* #,##0.00_);_(* \(#,##0.00\);_(* &quot;-&quot;??_);_(@_)">
                  <c:v>127.83040799286492</c:v>
                </c:pt>
                <c:pt idx="2268" formatCode="_(* #,##0.00_);_(* \(#,##0.00\);_(* &quot;-&quot;??_);_(@_)">
                  <c:v>127.83040799286492</c:v>
                </c:pt>
                <c:pt idx="2269" formatCode="_(* #,##0.00_);_(* \(#,##0.00\);_(* &quot;-&quot;??_);_(@_)">
                  <c:v>127.83040799286492</c:v>
                </c:pt>
                <c:pt idx="2270" formatCode="_(* #,##0.00_);_(* \(#,##0.00\);_(* &quot;-&quot;??_);_(@_)">
                  <c:v>127.83040799286492</c:v>
                </c:pt>
                <c:pt idx="2271" formatCode="_(* #,##0.00_);_(* \(#,##0.00\);_(* &quot;-&quot;??_);_(@_)">
                  <c:v>127.82724637591572</c:v>
                </c:pt>
                <c:pt idx="2272" formatCode="_(* #,##0.00_);_(* \(#,##0.00\);_(* &quot;-&quot;??_);_(@_)">
                  <c:v>127.82724637591572</c:v>
                </c:pt>
                <c:pt idx="2273" formatCode="_(* #,##0.00_);_(* \(#,##0.00\);_(* &quot;-&quot;??_);_(@_)">
                  <c:v>127.82724637591572</c:v>
                </c:pt>
                <c:pt idx="2274" formatCode="_(* #,##0.00_);_(* \(#,##0.00\);_(* &quot;-&quot;??_);_(@_)">
                  <c:v>127.82724637591572</c:v>
                </c:pt>
                <c:pt idx="2275" formatCode="_(* #,##0.00_);_(* \(#,##0.00\);_(* &quot;-&quot;??_);_(@_)">
                  <c:v>127.82724637591572</c:v>
                </c:pt>
                <c:pt idx="2276" formatCode="_(* #,##0.00_);_(* \(#,##0.00\);_(* &quot;-&quot;??_);_(@_)">
                  <c:v>127.82724637591572</c:v>
                </c:pt>
                <c:pt idx="2277" formatCode="_(* #,##0.00_);_(* \(#,##0.00\);_(* &quot;-&quot;??_);_(@_)">
                  <c:v>127.82724637591572</c:v>
                </c:pt>
                <c:pt idx="2278" formatCode="_(* #,##0.00_);_(* \(#,##0.00\);_(* &quot;-&quot;??_);_(@_)">
                  <c:v>127.82724637591572</c:v>
                </c:pt>
                <c:pt idx="2279" formatCode="_(* #,##0.00_);_(* \(#,##0.00\);_(* &quot;-&quot;??_);_(@_)">
                  <c:v>127.82724637591572</c:v>
                </c:pt>
                <c:pt idx="2280" formatCode="_(* #,##0.00_);_(* \(#,##0.00\);_(* &quot;-&quot;??_);_(@_)">
                  <c:v>127.82724637591572</c:v>
                </c:pt>
                <c:pt idx="2281" formatCode="_(* #,##0.00_);_(* \(#,##0.00\);_(* &quot;-&quot;??_);_(@_)">
                  <c:v>127.82724637591572</c:v>
                </c:pt>
              </c:numCache>
            </c:numRef>
          </c:val>
          <c:smooth val="0"/>
        </c:ser>
        <c:ser>
          <c:idx val="3"/>
          <c:order val="3"/>
          <c:tx>
            <c:strRef>
              <c:f>Indices!$E$1</c:f>
              <c:strCache>
                <c:ptCount val="1"/>
                <c:pt idx="0">
                  <c:v>Energía</c:v>
                </c:pt>
              </c:strCache>
            </c:strRef>
          </c:tx>
          <c:spPr>
            <a:ln w="31750" cap="rnd">
              <a:solidFill>
                <a:schemeClr val="accent4"/>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Indices!$E$2:$E$2283</c:f>
              <c:numCache>
                <c:formatCode>General</c:formatCode>
                <c:ptCount val="2282"/>
                <c:pt idx="1121" formatCode="_(* #,##0.00_);_(* \(#,##0.00\);_(* &quot;-&quot;??_);_(@_)">
                  <c:v>100</c:v>
                </c:pt>
                <c:pt idx="1122" formatCode="_(* #,##0.00_);_(* \(#,##0.00\);_(* &quot;-&quot;??_);_(@_)">
                  <c:v>100.03544617507998</c:v>
                </c:pt>
                <c:pt idx="1123" formatCode="_(* #,##0.00_);_(* \(#,##0.00\);_(* &quot;-&quot;??_);_(@_)">
                  <c:v>100.04726619108999</c:v>
                </c:pt>
                <c:pt idx="1124" formatCode="_(* #,##0.00_);_(* \(#,##0.00\);_(* &quot;-&quot;??_);_(@_)">
                  <c:v>100.05914234036</c:v>
                </c:pt>
                <c:pt idx="1125" formatCode="_(* #,##0.00_);_(* \(#,##0.00\);_(* &quot;-&quot;??_);_(@_)">
                  <c:v>100.07102004555</c:v>
                </c:pt>
                <c:pt idx="1126" formatCode="_(* #,##0.00_);_(* \(#,##0.00\);_(* &quot;-&quot;??_);_(@_)">
                  <c:v>100.08284470186001</c:v>
                </c:pt>
                <c:pt idx="1127" formatCode="_(* #,##0.00_);_(* \(#,##0.00\);_(* &quot;-&quot;??_);_(@_)">
                  <c:v>100.11832329861001</c:v>
                </c:pt>
                <c:pt idx="1128" formatCode="_(* #,##0.00_);_(* \(#,##0.00\);_(* &quot;-&quot;??_);_(@_)">
                  <c:v>100.14198495319</c:v>
                </c:pt>
                <c:pt idx="1129" formatCode="_(* #,##0.00_);_(* \(#,##0.00\);_(* &quot;-&quot;??_);_(@_)">
                  <c:v>100.15381886722999</c:v>
                </c:pt>
                <c:pt idx="1130" formatCode="_(* #,##0.00_);_(* \(#,##0.00\);_(* &quot;-&quot;??_);_(@_)">
                  <c:v>100.16565432502</c:v>
                </c:pt>
                <c:pt idx="1131" formatCode="_(* #,##0.00_);_(* \(#,##0.00\);_(* &quot;-&quot;??_);_(@_)">
                  <c:v>100.20116533025001</c:v>
                </c:pt>
                <c:pt idx="1132" formatCode="_(* #,##0.00_);_(* \(#,##0.00\);_(* &quot;-&quot;??_);_(@_)">
                  <c:v>100.22495795915999</c:v>
                </c:pt>
                <c:pt idx="1133" formatCode="_(* #,##0.00_);_(* \(#,##0.00\);_(* &quot;-&quot;??_);_(@_)">
                  <c:v>100.23680269649</c:v>
                </c:pt>
                <c:pt idx="1134" formatCode="_(* #,##0.00_);_(* \(#,##0.00\);_(* &quot;-&quot;??_);_(@_)">
                  <c:v>100.24862162849</c:v>
                </c:pt>
                <c:pt idx="1135" formatCode="_(* #,##0.00_);_(* \(#,##0.00\);_(* &quot;-&quot;??_);_(@_)">
                  <c:v>100.28400097829</c:v>
                </c:pt>
                <c:pt idx="1136" formatCode="_(* #,##0.00_);_(* \(#,##0.00\);_(* &quot;-&quot;??_);_(@_)">
                  <c:v>100.29579869035999</c:v>
                </c:pt>
                <c:pt idx="1137" formatCode="_(* #,##0.00_);_(* \(#,##0.00\);_(* &quot;-&quot;??_);_(@_)">
                  <c:v>100.30757056730999</c:v>
                </c:pt>
                <c:pt idx="1138" formatCode="_(* #,##0.00_);_(* \(#,##0.00\);_(* &quot;-&quot;??_);_(@_)">
                  <c:v>100.31931659912998</c:v>
                </c:pt>
                <c:pt idx="1139" formatCode="_(* #,##0.00_);_(* \(#,##0.00\);_(* &quot;-&quot;??_);_(@_)">
                  <c:v>100.33103677577996</c:v>
                </c:pt>
                <c:pt idx="1140" formatCode="_(* #,##0.00_);_(* \(#,##0.00\);_(* &quot;-&quot;??_);_(@_)">
                  <c:v>100.36653037585998</c:v>
                </c:pt>
                <c:pt idx="1141" formatCode="_(* #,##0.00_);_(* \(#,##0.00\);_(* &quot;-&quot;??_);_(@_)">
                  <c:v>100.37836619586997</c:v>
                </c:pt>
                <c:pt idx="1142" formatCode="_(* #,##0.00_);_(* \(#,##0.00\);_(* &quot;-&quot;??_);_(@_)">
                  <c:v>100.39020355645998</c:v>
                </c:pt>
                <c:pt idx="1143" formatCode="_(* #,##0.00_);_(* \(#,##0.00\);_(* &quot;-&quot;??_);_(@_)">
                  <c:v>100.40204245781999</c:v>
                </c:pt>
                <c:pt idx="1144" formatCode="_(* #,##0.00_);_(* \(#,##0.00\);_(* &quot;-&quot;??_);_(@_)">
                  <c:v>100.41388290012998</c:v>
                </c:pt>
                <c:pt idx="1145" formatCode="_(* #,##0.00_);_(* \(#,##0.00\);_(* &quot;-&quot;??_);_(@_)">
                  <c:v>100.44949105553998</c:v>
                </c:pt>
                <c:pt idx="1146" formatCode="_(* #,##0.00_);_(* \(#,##0.00\);_(* &quot;-&quot;??_);_(@_)">
                  <c:v>100.46133767330998</c:v>
                </c:pt>
                <c:pt idx="1147" formatCode="_(* #,##0.00_);_(* \(#,##0.00\);_(* &quot;-&quot;??_);_(@_)">
                  <c:v>100.47318583299997</c:v>
                </c:pt>
                <c:pt idx="1148" formatCode="_(* #,##0.00_);_(* \(#,##0.00\);_(* &quot;-&quot;??_);_(@_)">
                  <c:v>100.48503553481996</c:v>
                </c:pt>
                <c:pt idx="1149" formatCode="_(* #,##0.00_);_(* \(#,##0.00\);_(* &quot;-&quot;??_);_(@_)">
                  <c:v>100.49688677893995</c:v>
                </c:pt>
                <c:pt idx="1150" formatCode="_(* #,##0.00_);_(* \(#,##0.00\);_(* &quot;-&quot;??_);_(@_)">
                  <c:v>100.53244513879996</c:v>
                </c:pt>
                <c:pt idx="1151" formatCode="_(* #,##0.00_);_(* \(#,##0.00\);_(* &quot;-&quot;??_);_(@_)">
                  <c:v>100.54427511753997</c:v>
                </c:pt>
                <c:pt idx="1152" formatCode="_(* #,##0.00_);_(* \(#,##0.00\);_(* &quot;-&quot;??_);_(@_)">
                  <c:v>100.55607919332996</c:v>
                </c:pt>
                <c:pt idx="1153" formatCode="_(* #,##0.00_);_(* \(#,##0.00\);_(* &quot;-&quot;??_);_(@_)">
                  <c:v>100.56785735608995</c:v>
                </c:pt>
                <c:pt idx="1154" formatCode="_(* #,##0.00_);_(* \(#,##0.00\);_(* &quot;-&quot;??_);_(@_)">
                  <c:v>100.57969193439997</c:v>
                </c:pt>
                <c:pt idx="1155" formatCode="_(* #,##0.00_);_(* \(#,##0.00\);_(* &quot;-&quot;??_);_(@_)">
                  <c:v>100.62714619414999</c:v>
                </c:pt>
                <c:pt idx="1156" formatCode="_(* #,##0.00_);_(* \(#,##0.00\);_(* &quot;-&quot;??_);_(@_)">
                  <c:v>100.63901593525996</c:v>
                </c:pt>
                <c:pt idx="1157" formatCode="_(* #,##0.00_);_(* \(#,##0.00\);_(* &quot;-&quot;??_);_(@_)">
                  <c:v>100.65088722117996</c:v>
                </c:pt>
                <c:pt idx="1158" formatCode="_(* #,##0.00_);_(* \(#,##0.00\);_(* &quot;-&quot;??_);_(@_)">
                  <c:v>100.66276005209996</c:v>
                </c:pt>
                <c:pt idx="1159" formatCode="_(* #,##0.00_);_(* \(#,##0.00\);_(* &quot;-&quot;??_);_(@_)">
                  <c:v>100.69838318046997</c:v>
                </c:pt>
                <c:pt idx="1160" formatCode="_(* #,##0.00_);_(* \(#,##0.00\);_(* &quot;-&quot;??_);_(@_)">
                  <c:v>100.71023470881997</c:v>
                </c:pt>
                <c:pt idx="1161" formatCode="_(* #,##0.00_);_(* \(#,##0.00\);_(* &quot;-&quot;??_);_(@_)">
                  <c:v>100.72208777627995</c:v>
                </c:pt>
                <c:pt idx="1162" formatCode="_(* #,##0.00_);_(* \(#,##0.00\);_(* &quot;-&quot;??_);_(@_)">
                  <c:v>100.73394238303996</c:v>
                </c:pt>
                <c:pt idx="1163" formatCode="_(* #,##0.00_);_(* \(#,##0.00\);_(* &quot;-&quot;??_);_(@_)">
                  <c:v>100.74579852928996</c:v>
                </c:pt>
                <c:pt idx="1164" formatCode="_(* #,##0.00_);_(* \(#,##0.00\);_(* &quot;-&quot;??_);_(@_)">
                  <c:v>100.78137158709997</c:v>
                </c:pt>
                <c:pt idx="1165" formatCode="_(* #,##0.00_);_(* \(#,##0.00\);_(* &quot;-&quot;??_);_(@_)">
                  <c:v>100.79323389265997</c:v>
                </c:pt>
                <c:pt idx="1166" formatCode="_(* #,##0.00_);_(* \(#,##0.00\);_(* &quot;-&quot;??_);_(@_)">
                  <c:v>100.80509773867996</c:v>
                </c:pt>
                <c:pt idx="1167" formatCode="_(* #,##0.00_);_(* \(#,##0.00\);_(* &quot;-&quot;??_);_(@_)">
                  <c:v>100.81696312534996</c:v>
                </c:pt>
                <c:pt idx="1168" formatCode="_(* #,##0.00_);_(* \(#,##0.00\);_(* &quot;-&quot;??_);_(@_)">
                  <c:v>100.82883005285994</c:v>
                </c:pt>
                <c:pt idx="1169" formatCode="_(* #,##0.00_);_(* \(#,##0.00\);_(* &quot;-&quot;??_);_(@_)">
                  <c:v>100.86451802350996</c:v>
                </c:pt>
                <c:pt idx="1170" formatCode="_(* #,##0.00_);_(* \(#,##0.00\);_(* &quot;-&quot;??_);_(@_)">
                  <c:v>100.87641865800995</c:v>
                </c:pt>
                <c:pt idx="1171" formatCode="_(* #,##0.00_);_(* \(#,##0.00\);_(* &quot;-&quot;??_);_(@_)">
                  <c:v>100.88832084118992</c:v>
                </c:pt>
                <c:pt idx="1172" formatCode="_(* #,##0.00_);_(* \(#,##0.00\);_(* &quot;-&quot;??_);_(@_)">
                  <c:v>100.90025211211993</c:v>
                </c:pt>
                <c:pt idx="1173" formatCode="_(* #,##0.00_);_(* \(#,##0.00\);_(* &quot;-&quot;??_);_(@_)">
                  <c:v>100.91221248134991</c:v>
                </c:pt>
                <c:pt idx="1174" formatCode="_(* #,##0.00_);_(* \(#,##0.00\);_(* &quot;-&quot;??_);_(@_)">
                  <c:v>100.9172239330417</c:v>
                </c:pt>
                <c:pt idx="1175" formatCode="_(* #,##0.00_);_(* \(#,##0.00\);_(* &quot;-&quot;??_);_(@_)">
                  <c:v>100.94160376722937</c:v>
                </c:pt>
                <c:pt idx="1176" formatCode="_(* #,##0.00_);_(* \(#,##0.00\);_(* &quot;-&quot;??_);_(@_)">
                  <c:v>100.95369856322682</c:v>
                </c:pt>
                <c:pt idx="1177" formatCode="_(* #,##0.00_);_(* \(#,##0.00\);_(* &quot;-&quot;??_);_(@_)">
                  <c:v>100.96579492201954</c:v>
                </c:pt>
                <c:pt idx="1178" formatCode="_(* #,##0.00_);_(* \(#,##0.00\);_(* &quot;-&quot;??_);_(@_)">
                  <c:v>100.97786517728402</c:v>
                </c:pt>
                <c:pt idx="1179" formatCode="_(* #,##0.00_);_(* \(#,##0.00\);_(* &quot;-&quot;??_);_(@_)">
                  <c:v>101.01001313154792</c:v>
                </c:pt>
                <c:pt idx="1180" formatCode="_(* #,##0.00_);_(* \(#,##0.00\);_(* &quot;-&quot;??_);_(@_)">
                  <c:v>101.02073282408995</c:v>
                </c:pt>
                <c:pt idx="1181" formatCode="_(* #,##0.00_);_(* \(#,##0.00\);_(* &quot;-&quot;??_);_(@_)">
                  <c:v>101.03145375298507</c:v>
                </c:pt>
                <c:pt idx="1182" formatCode="_(* #,##0.00_);_(* \(#,##0.00\);_(* &quot;-&quot;??_);_(@_)">
                  <c:v>101.0421482330144</c:v>
                </c:pt>
                <c:pt idx="1183" formatCode="_(* #,##0.00_);_(* \(#,##0.00\);_(* &quot;-&quot;??_);_(@_)">
                  <c:v>101.05284394349007</c:v>
                </c:pt>
                <c:pt idx="1184" formatCode="_(* #,##0.00_);_(* \(#,##0.00\);_(* &quot;-&quot;??_);_(@_)">
                  <c:v>101.09607477182789</c:v>
                </c:pt>
                <c:pt idx="1185" formatCode="_(* #,##0.00_);_(* \(#,##0.00\);_(* &quot;-&quot;??_);_(@_)">
                  <c:v>101.10680438900197</c:v>
                </c:pt>
                <c:pt idx="1186" formatCode="_(* #,##0.00_);_(* \(#,##0.00\);_(* &quot;-&quot;??_);_(@_)">
                  <c:v>101.11753524362808</c:v>
                </c:pt>
                <c:pt idx="1187" formatCode="_(* #,##0.00_);_(* \(#,##0.00\);_(* &quot;-&quot;??_);_(@_)">
                  <c:v>101.12826733584357</c:v>
                </c:pt>
                <c:pt idx="1188" formatCode="_(* #,##0.00_);_(* \(#,##0.00\);_(* &quot;-&quot;??_);_(@_)">
                  <c:v>101.16046732565889</c:v>
                </c:pt>
                <c:pt idx="1189" formatCode="_(* #,##0.00_);_(* \(#,##0.00\);_(* &quot;-&quot;??_);_(@_)">
                  <c:v>101.17123127037242</c:v>
                </c:pt>
                <c:pt idx="1190" formatCode="_(* #,##0.00_);_(* \(#,##0.00\);_(* &quot;-&quot;??_);_(@_)">
                  <c:v>101.1820796343962</c:v>
                </c:pt>
                <c:pt idx="1191" formatCode="_(* #,##0.00_);_(* \(#,##0.00\);_(* &quot;-&quot;??_);_(@_)">
                  <c:v>101.23660505143137</c:v>
                </c:pt>
                <c:pt idx="1192" formatCode="_(* #,##0.00_);_(* \(#,##0.00\);_(* &quot;-&quot;??_);_(@_)">
                  <c:v>101.24735005166339</c:v>
                </c:pt>
                <c:pt idx="1193" formatCode="_(* #,##0.00_);_(* \(#,##0.00\);_(* &quot;-&quot;??_);_(@_)">
                  <c:v>101.25809629112199</c:v>
                </c:pt>
                <c:pt idx="1194" formatCode="_(* #,##0.00_);_(* \(#,##0.00\);_(* &quot;-&quot;??_);_(@_)">
                  <c:v>101.26892701974988</c:v>
                </c:pt>
                <c:pt idx="1195" formatCode="_(* #,##0.00_);_(* \(#,##0.00\);_(* &quot;-&quot;??_);_(@_)">
                  <c:v>101.27975900649844</c:v>
                </c:pt>
                <c:pt idx="1196" formatCode="_(* #,##0.00_);_(* \(#,##0.00\);_(* &quot;-&quot;??_);_(@_)">
                  <c:v>101.31209220454849</c:v>
                </c:pt>
                <c:pt idx="1197" formatCode="_(* #,##0.00_);_(* \(#,##0.00\);_(* &quot;-&quot;??_);_(@_)">
                  <c:v>101.32290144061189</c:v>
                </c:pt>
                <c:pt idx="1198" formatCode="_(* #,##0.00_);_(* \(#,##0.00\);_(* &quot;-&quot;??_);_(@_)">
                  <c:v>101.3337119292775</c:v>
                </c:pt>
                <c:pt idx="1199" formatCode="_(* #,##0.00_);_(* \(#,##0.00\);_(* &quot;-&quot;??_);_(@_)">
                  <c:v>101.34449589901058</c:v>
                </c:pt>
                <c:pt idx="1200" formatCode="_(* #,##0.00_);_(* \(#,##0.00\);_(* &quot;-&quot;??_);_(@_)">
                  <c:v>101.35528111541474</c:v>
                </c:pt>
                <c:pt idx="1201" formatCode="_(* #,##0.00_);_(* \(#,##0.00\);_(* &quot;-&quot;??_);_(@_)">
                  <c:v>101.38755717138675</c:v>
                </c:pt>
                <c:pt idx="1202" formatCode="_(* #,##0.00_);_(* \(#,##0.00\);_(* &quot;-&quot;??_);_(@_)">
                  <c:v>101.39834736614419</c:v>
                </c:pt>
                <c:pt idx="1203" formatCode="_(* #,##0.00_);_(* \(#,##0.00\);_(* &quot;-&quot;??_);_(@_)">
                  <c:v>101.40913880826068</c:v>
                </c:pt>
                <c:pt idx="1204" formatCode="_(* #,##0.00_);_(* \(#,##0.00\);_(* &quot;-&quot;??_);_(@_)">
                  <c:v>101.41990370450984</c:v>
                </c:pt>
                <c:pt idx="1205" formatCode="_(* #,##0.00_);_(* \(#,##0.00\);_(* &quot;-&quot;??_);_(@_)">
                  <c:v>101.43066984220212</c:v>
                </c:pt>
                <c:pt idx="1206" formatCode="_(* #,##0.00_);_(* \(#,##0.00\);_(* &quot;-&quot;??_);_(@_)">
                  <c:v>101.46305537873164</c:v>
                </c:pt>
                <c:pt idx="1207" formatCode="_(* #,##0.00_);_(* \(#,##0.00\);_(* &quot;-&quot;??_);_(@_)">
                  <c:v>101.47385430134857</c:v>
                </c:pt>
                <c:pt idx="1208" formatCode="_(* #,##0.00_);_(* \(#,##0.00\);_(* &quot;-&quot;??_);_(@_)">
                  <c:v>101.4846266603201</c:v>
                </c:pt>
                <c:pt idx="1209" formatCode="_(* #,##0.00_);_(* \(#,##0.00\);_(* &quot;-&quot;??_);_(@_)">
                  <c:v>101.49540026156023</c:v>
                </c:pt>
                <c:pt idx="1210" formatCode="_(* #,##0.00_);_(* \(#,##0.00\);_(* &quot;-&quot;??_);_(@_)">
                  <c:v>101.50620292339558</c:v>
                </c:pt>
                <c:pt idx="1211" formatCode="_(* #,##0.00_);_(* \(#,##0.00\);_(* &quot;-&quot;??_);_(@_)">
                  <c:v>101.53861465518237</c:v>
                </c:pt>
                <c:pt idx="1212" formatCode="_(* #,##0.00_);_(* \(#,##0.00\);_(* &quot;-&quot;??_);_(@_)">
                  <c:v>101.54942231246125</c:v>
                </c:pt>
                <c:pt idx="1213" formatCode="_(* #,##0.00_);_(* \(#,##0.00\);_(* &quot;-&quot;??_);_(@_)">
                  <c:v>101.57126279536499</c:v>
                </c:pt>
                <c:pt idx="1214" formatCode="_(* #,##0.00_);_(* \(#,##0.00\);_(* &quot;-&quot;??_);_(@_)">
                  <c:v>101.58210206573983</c:v>
                </c:pt>
                <c:pt idx="1215" formatCode="_(* #,##0.00_);_(* \(#,##0.00\);_(* &quot;-&quot;??_);_(@_)">
                  <c:v>101.61454011541176</c:v>
                </c:pt>
                <c:pt idx="1216" formatCode="_(* #,##0.00_);_(* \(#,##0.00\);_(* &quot;-&quot;??_);_(@_)">
                  <c:v>101.62535654825913</c:v>
                </c:pt>
                <c:pt idx="1217" formatCode="_(* #,##0.00_);_(* \(#,##0.00\);_(* &quot;-&quot;??_);_(@_)">
                  <c:v>101.63617423141578</c:v>
                </c:pt>
                <c:pt idx="1218" formatCode="_(* #,##0.00_);_(* \(#,##0.00\);_(* &quot;-&quot;??_);_(@_)">
                  <c:v>101.64699316500399</c:v>
                </c:pt>
                <c:pt idx="1219" formatCode="_(* #,##0.00_);_(* \(#,##0.00\);_(* &quot;-&quot;??_);_(@_)">
                  <c:v>101.65781334916133</c:v>
                </c:pt>
                <c:pt idx="1220" formatCode="_(* #,##0.00_);_(* \(#,##0.00\);_(* &quot;-&quot;??_);_(@_)">
                  <c:v>101.69027765378411</c:v>
                </c:pt>
                <c:pt idx="1221" formatCode="_(* #,##0.00_);_(* \(#,##0.00\);_(* &quot;-&quot;??_);_(@_)">
                  <c:v>101.70110284122693</c:v>
                </c:pt>
                <c:pt idx="1222" formatCode="_(* #,##0.00_);_(* \(#,##0.00\);_(* &quot;-&quot;??_);_(@_)">
                  <c:v>101.71192927994208</c:v>
                </c:pt>
                <c:pt idx="1223" formatCode="_(* #,##0.00_);_(* \(#,##0.00\);_(* &quot;-&quot;??_);_(@_)">
                  <c:v>101.72278485050259</c:v>
                </c:pt>
                <c:pt idx="1224" formatCode="_(* #,##0.00_);_(* \(#,##0.00\);_(* &quot;-&quot;??_);_(@_)">
                  <c:v>101.73364167884745</c:v>
                </c:pt>
                <c:pt idx="1225" formatCode="_(* #,##0.00_);_(* \(#,##0.00\);_(* &quot;-&quot;??_);_(@_)">
                  <c:v>100.14774486509124</c:v>
                </c:pt>
                <c:pt idx="1226" formatCode="_(* #,##0.00_);_(* \(#,##0.00\);_(* &quot;-&quot;??_);_(@_)">
                  <c:v>100.14781565844252</c:v>
                </c:pt>
                <c:pt idx="1227" formatCode="_(* #,##0.00_);_(* \(#,##0.00\);_(* &quot;-&quot;??_);_(@_)">
                  <c:v>100.14880958263821</c:v>
                </c:pt>
                <c:pt idx="1228" formatCode="_(* #,##0.00_);_(* \(#,##0.00\);_(* &quot;-&quot;??_);_(@_)">
                  <c:v>100.14888058176041</c:v>
                </c:pt>
                <c:pt idx="1229" formatCode="_(* #,##0.00_);_(* \(#,##0.00\);_(* &quot;-&quot;??_);_(@_)">
                  <c:v>100.14940942519321</c:v>
                </c:pt>
                <c:pt idx="1230" formatCode="_(* #,##0.00_);_(* \(#,##0.00\);_(* &quot;-&quot;??_);_(@_)">
                  <c:v>100.14870147495674</c:v>
                </c:pt>
                <c:pt idx="1231" formatCode="_(* #,##0.00_);_(* \(#,##0.00\);_(* &quot;-&quot;??_);_(@_)">
                  <c:v>100.14968961202366</c:v>
                </c:pt>
                <c:pt idx="1232" formatCode="_(* #,##0.00_);_(* \(#,##0.00\);_(* &quot;-&quot;??_);_(@_)">
                  <c:v>100.14976097004111</c:v>
                </c:pt>
                <c:pt idx="1233" formatCode="_(* #,##0.00_);_(* \(#,##0.00\);_(* &quot;-&quot;??_);_(@_)">
                  <c:v>100.14983352468185</c:v>
                </c:pt>
                <c:pt idx="1234" formatCode="_(* #,##0.00_);_(* \(#,##0.00\);_(* &quot;-&quot;??_);_(@_)">
                  <c:v>100.14990498563827</c:v>
                </c:pt>
                <c:pt idx="1235" formatCode="_(* #,##0.00_);_(* \(#,##0.00\);_(* &quot;-&quot;??_);_(@_)">
                  <c:v>100.14920426690132</c:v>
                </c:pt>
                <c:pt idx="1236" formatCode="_(* #,##0.00_);_(* \(#,##0.00\);_(* &quot;-&quot;??_);_(@_)">
                  <c:v>100.15020035565824</c:v>
                </c:pt>
                <c:pt idx="1237" formatCode="_(* #,##0.00_);_(* \(#,##0.00\);_(* &quot;-&quot;??_);_(@_)">
                  <c:v>100.15027207475696</c:v>
                </c:pt>
                <c:pt idx="1238" formatCode="_(* #,##0.00_);_(* \(#,##0.00\);_(* &quot;-&quot;??_);_(@_)">
                  <c:v>100.15034384527925</c:v>
                </c:pt>
                <c:pt idx="1239" formatCode="_(* #,##0.00_);_(* \(#,##0.00\);_(* &quot;-&quot;??_);_(@_)">
                  <c:v>100.15041681354073</c:v>
                </c:pt>
                <c:pt idx="1240" formatCode="_(* #,##0.00_);_(* \(#,##0.00\);_(* &quot;-&quot;??_);_(@_)">
                  <c:v>100.14971187490296</c:v>
                </c:pt>
                <c:pt idx="1241" formatCode="_(* #,##0.00_);_(* \(#,##0.00\);_(* &quot;-&quot;??_);_(@_)">
                  <c:v>100.15070904856979</c:v>
                </c:pt>
                <c:pt idx="1242" formatCode="_(* #,##0.00_);_(* \(#,##0.00\);_(* &quot;-&quot;??_);_(@_)">
                  <c:v>100.15078112850513</c:v>
                </c:pt>
                <c:pt idx="1243" formatCode="_(* #,##0.00_);_(* \(#,##0.00\);_(* &quot;-&quot;??_);_(@_)">
                  <c:v>100.1508532599405</c:v>
                </c:pt>
                <c:pt idx="1244" formatCode="_(* #,##0.00_);_(* \(#,##0.00\);_(* &quot;-&quot;??_);_(@_)">
                  <c:v>100.15092544286064</c:v>
                </c:pt>
                <c:pt idx="1245" formatCode="_(* #,##0.00_);_(* \(#,##0.00\);_(* &quot;-&quot;??_);_(@_)">
                  <c:v>100.15022086597669</c:v>
                </c:pt>
                <c:pt idx="1246" formatCode="_(* #,##0.00_);_(* \(#,##0.00\);_(* &quot;-&quot;??_);_(@_)">
                  <c:v>100.15121568271759</c:v>
                </c:pt>
                <c:pt idx="1247" formatCode="_(* #,##0.00_);_(* \(#,##0.00\);_(* &quot;-&quot;??_);_(@_)">
                  <c:v>100.15128812329081</c:v>
                </c:pt>
                <c:pt idx="1248" formatCode="_(* #,##0.00_);_(* \(#,##0.00\);_(* &quot;-&quot;??_);_(@_)">
                  <c:v>100.15136061537942</c:v>
                </c:pt>
                <c:pt idx="1249" formatCode="_(* #,##0.00_);_(* \(#,##0.00\);_(* &quot;-&quot;??_);_(@_)">
                  <c:v>100.15143315901389</c:v>
                </c:pt>
                <c:pt idx="1250" formatCode="_(* #,##0.00_);_(* \(#,##0.00\);_(* &quot;-&quot;??_);_(@_)">
                  <c:v>100.15072664737102</c:v>
                </c:pt>
                <c:pt idx="1251" formatCode="_(* #,##0.00_);_(* \(#,##0.00\);_(* &quot;-&quot;??_);_(@_)">
                  <c:v>100.15172013946297</c:v>
                </c:pt>
                <c:pt idx="1252" formatCode="_(* #,##0.00_);_(* \(#,##0.00\);_(* &quot;-&quot;??_);_(@_)">
                  <c:v>100.15177906997323</c:v>
                </c:pt>
                <c:pt idx="1253" formatCode="_(* #,##0.00_);_(* \(#,##0.00\);_(* &quot;-&quot;??_);_(@_)">
                  <c:v>100.1518369293733</c:v>
                </c:pt>
                <c:pt idx="1254" formatCode="_(* #,##0.00_);_(* \(#,##0.00\);_(* &quot;-&quot;??_);_(@_)">
                  <c:v>100.1518959593954</c:v>
                </c:pt>
                <c:pt idx="1255" formatCode="_(* #,##0.00_);_(* \(#,##0.00\);_(* &quot;-&quot;??_);_(@_)">
                  <c:v>100.15118187221947</c:v>
                </c:pt>
                <c:pt idx="1256" formatCode="_(* #,##0.00_);_(* \(#,##0.00\);_(* &quot;-&quot;??_);_(@_)">
                  <c:v>100.15214139979207</c:v>
                </c:pt>
                <c:pt idx="1257" formatCode="_(* #,##0.00_);_(* \(#,##0.00\);_(* &quot;-&quot;??_);_(@_)">
                  <c:v>100.15220180163278</c:v>
                </c:pt>
                <c:pt idx="1258" formatCode="_(* #,##0.00_);_(* \(#,##0.00\);_(* &quot;-&quot;??_);_(@_)">
                  <c:v>100.15226225355838</c:v>
                </c:pt>
                <c:pt idx="1259" formatCode="_(* #,##0.00_);_(* \(#,##0.00\);_(* &quot;-&quot;??_);_(@_)">
                  <c:v>100.15232275559953</c:v>
                </c:pt>
                <c:pt idx="1260" formatCode="_(* #,##0.00_);_(* \(#,##0.00\);_(* &quot;-&quot;??_);_(@_)">
                  <c:v>100.15160565696293</c:v>
                </c:pt>
                <c:pt idx="1261" formatCode="_(* #,##0.00_);_(* \(#,##0.00\);_(* &quot;-&quot;??_);_(@_)">
                  <c:v>100.15256623699204</c:v>
                </c:pt>
                <c:pt idx="1262" formatCode="_(* #,##0.00_);_(* \(#,##0.00\);_(* &quot;-&quot;??_);_(@_)">
                  <c:v>100.15262698976382</c:v>
                </c:pt>
                <c:pt idx="1263" formatCode="_(* #,##0.00_);_(* \(#,##0.00\);_(* &quot;-&quot;??_);_(@_)">
                  <c:v>100.15268779268169</c:v>
                </c:pt>
                <c:pt idx="1264" formatCode="_(* #,##0.00_);_(* \(#,##0.00\);_(* &quot;-&quot;??_);_(@_)">
                  <c:v>100.15274864573041</c:v>
                </c:pt>
                <c:pt idx="1265" formatCode="_(* #,##0.00_);_(* \(#,##0.00\);_(* &quot;-&quot;??_);_(@_)">
                  <c:v>100.15203077611052</c:v>
                </c:pt>
                <c:pt idx="1266" formatCode="_(* #,##0.00_);_(* \(#,##0.00\);_(* &quot;-&quot;??_);_(@_)">
                  <c:v>100.15299240903992</c:v>
                </c:pt>
                <c:pt idx="1267" formatCode="_(* #,##0.00_);_(* \(#,##0.00\);_(* &quot;-&quot;??_);_(@_)">
                  <c:v>100.15305351289577</c:v>
                </c:pt>
                <c:pt idx="1268" formatCode="_(* #,##0.00_);_(* \(#,##0.00\);_(* &quot;-&quot;??_);_(@_)">
                  <c:v>100.15311466692833</c:v>
                </c:pt>
                <c:pt idx="1269" formatCode="_(* #,##0.00_);_(* \(#,##0.00\);_(* &quot;-&quot;??_);_(@_)">
                  <c:v>100.15317587113763</c:v>
                </c:pt>
                <c:pt idx="1270" formatCode="_(* #,##0.00_);_(* \(#,##0.00\);_(* &quot;-&quot;??_);_(@_)">
                  <c:v>100.15245835272424</c:v>
                </c:pt>
                <c:pt idx="1271" formatCode="_(* #,##0.00_);_(* \(#,##0.00\);_(* &quot;-&quot;??_);_(@_)">
                  <c:v>100.15342103936497</c:v>
                </c:pt>
                <c:pt idx="1272" formatCode="_(* #,##0.00_);_(* \(#,##0.00\);_(* &quot;-&quot;??_);_(@_)">
                  <c:v>100.15348249458033</c:v>
                </c:pt>
                <c:pt idx="1273" formatCode="_(* #,##0.00_);_(* \(#,##0.00\);_(* &quot;-&quot;??_);_(@_)">
                  <c:v>100.15354287559444</c:v>
                </c:pt>
                <c:pt idx="1274" formatCode="_(* #,##0.00_);_(* \(#,##0.00\);_(* &quot;-&quot;??_);_(@_)">
                  <c:v>100.153603306571</c:v>
                </c:pt>
                <c:pt idx="1275" formatCode="_(* #,##0.00_);_(* \(#,##0.00\);_(* &quot;-&quot;??_);_(@_)">
                  <c:v>100.15288501471066</c:v>
                </c:pt>
                <c:pt idx="1276" formatCode="_(* #,##0.00_);_(* \(#,##0.00\);_(* &quot;-&quot;??_);_(@_)">
                  <c:v>100.15384538039838</c:v>
                </c:pt>
                <c:pt idx="1277" formatCode="_(* #,##0.00_);_(* \(#,##0.00\);_(* &quot;-&quot;??_);_(@_)">
                  <c:v>100.15390606130983</c:v>
                </c:pt>
                <c:pt idx="1278" formatCode="_(* #,##0.00_);_(* \(#,##0.00\);_(* &quot;-&quot;??_);_(@_)">
                  <c:v>100.15396904283733</c:v>
                </c:pt>
                <c:pt idx="1279" formatCode="_(* #,##0.00_);_(* \(#,##0.00\);_(* &quot;-&quot;??_);_(@_)">
                  <c:v>100.15403094944433</c:v>
                </c:pt>
                <c:pt idx="1280" formatCode="_(* #,##0.00_);_(* \(#,##0.00\);_(* &quot;-&quot;??_);_(@_)">
                  <c:v>100.15331413348987</c:v>
                </c:pt>
                <c:pt idx="1281" formatCode="_(* #,##0.00_);_(* \(#,##0.00\);_(* &quot;-&quot;??_);_(@_)">
                  <c:v>100.15427892779805</c:v>
                </c:pt>
                <c:pt idx="1282" formatCode="_(* #,##0.00_);_(* \(#,##0.00\);_(* &quot;-&quot;??_);_(@_)">
                  <c:v>100.15434108579366</c:v>
                </c:pt>
                <c:pt idx="1283" formatCode="_(* #,##0.00_);_(* \(#,##0.00\);_(* &quot;-&quot;??_);_(@_)">
                  <c:v>100.15440329408844</c:v>
                </c:pt>
                <c:pt idx="1284" formatCode="_(* #,##0.00_);_(* \(#,##0.00\);_(* &quot;-&quot;??_);_(@_)">
                  <c:v>100.15446555268235</c:v>
                </c:pt>
                <c:pt idx="1285" formatCode="_(* #,##0.00_);_(* \(#,##0.00\);_(* &quot;-&quot;??_);_(@_)">
                  <c:v>100.15374908876073</c:v>
                </c:pt>
                <c:pt idx="1286" formatCode="_(* #,##0.00_);_(* \(#,##0.00\);_(* &quot;-&quot;??_);_(@_)">
                  <c:v>100.1547149392439</c:v>
                </c:pt>
                <c:pt idx="1287" formatCode="_(* #,##0.00_);_(* \(#,##0.00\);_(* &quot;-&quot;??_);_(@_)">
                  <c:v>100.15477632250716</c:v>
                </c:pt>
                <c:pt idx="1288" formatCode="_(* #,##0.00_);_(* \(#,##0.00\);_(* &quot;-&quot;??_);_(@_)">
                  <c:v>100.15483775584002</c:v>
                </c:pt>
                <c:pt idx="1289" formatCode="_(* #,##0.00_);_(* \(#,##0.00\);_(* &quot;-&quot;??_);_(@_)">
                  <c:v>120.02137135170312</c:v>
                </c:pt>
                <c:pt idx="1290" formatCode="_(* #,##0.00_);_(* \(#,##0.00\);_(* &quot;-&quot;??_);_(@_)">
                  <c:v>120.02067851661383</c:v>
                </c:pt>
                <c:pt idx="1291" formatCode="_(* #,##0.00_);_(* \(#,##0.00\);_(* &quot;-&quot;??_);_(@_)">
                  <c:v>120.02171882644038</c:v>
                </c:pt>
                <c:pt idx="1292" formatCode="_(* #,##0.00_);_(* \(#,##0.00\);_(* &quot;-&quot;??_);_(@_)">
                  <c:v>120.0218061646918</c:v>
                </c:pt>
                <c:pt idx="1293" formatCode="_(* #,##0.00_);_(* \(#,##0.00\);_(* &quot;-&quot;??_);_(@_)">
                  <c:v>120.02189355605806</c:v>
                </c:pt>
                <c:pt idx="1294" formatCode="_(* #,##0.00_);_(* \(#,##0.00\);_(* &quot;-&quot;??_);_(@_)">
                  <c:v>120.02198100050848</c:v>
                </c:pt>
                <c:pt idx="1295" formatCode="_(* #,##0.00_);_(* \(#,##0.00\);_(* &quot;-&quot;??_);_(@_)">
                  <c:v>120.02128972525898</c:v>
                </c:pt>
                <c:pt idx="1296" formatCode="_(* #,##0.00_);_(* \(#,##0.00\);_(* &quot;-&quot;??_);_(@_)">
                  <c:v>120.02233115017498</c:v>
                </c:pt>
                <c:pt idx="1297" formatCode="_(* #,##0.00_);_(* \(#,##0.00\);_(* &quot;-&quot;??_);_(@_)">
                  <c:v>120.02241886024534</c:v>
                </c:pt>
                <c:pt idx="1298" formatCode="_(* #,##0.00_);_(* \(#,##0.00\);_(* &quot;-&quot;??_);_(@_)">
                  <c:v>120.02250662346106</c:v>
                </c:pt>
                <c:pt idx="1299" formatCode="_(* #,##0.00_);_(* \(#,##0.00\);_(* &quot;-&quot;??_);_(@_)">
                  <c:v>120.02259443983749</c:v>
                </c:pt>
                <c:pt idx="1300" formatCode="_(* #,##0.00_);_(* \(#,##0.00\);_(* &quot;-&quot;??_);_(@_)">
                  <c:v>120.02190472667729</c:v>
                </c:pt>
                <c:pt idx="1301" formatCode="_(* #,##0.00_);_(* \(#,##0.00\);_(* &quot;-&quot;??_);_(@_)">
                  <c:v>120.0229472679528</c:v>
                </c:pt>
                <c:pt idx="1302" formatCode="_(* #,##0.00_);_(* \(#,##0.00\);_(* &quot;-&quot;??_);_(@_)">
                  <c:v>120.02303654096933</c:v>
                </c:pt>
                <c:pt idx="1303" formatCode="_(* #,##0.00_);_(* \(#,##0.00\);_(* &quot;-&quot;??_);_(@_)">
                  <c:v>120.02312467660074</c:v>
                </c:pt>
                <c:pt idx="1304" formatCode="_(* #,##0.00_);_(* \(#,##0.00\);_(* &quot;-&quot;??_);_(@_)">
                  <c:v>120.00888678636505</c:v>
                </c:pt>
                <c:pt idx="1305" formatCode="_(* #,##0.00_);_(* \(#,##0.00\);_(* &quot;-&quot;??_);_(@_)">
                  <c:v>120.0080714545926</c:v>
                </c:pt>
                <c:pt idx="1306" formatCode="_(* #,##0.00_);_(* \(#,##0.00\);_(* &quot;-&quot;??_);_(@_)">
                  <c:v>120.01506680174354</c:v>
                </c:pt>
                <c:pt idx="1307" formatCode="_(* #,##0.00_);_(* \(#,##0.00\);_(* &quot;-&quot;??_);_(@_)">
                  <c:v>120.01715392136289</c:v>
                </c:pt>
                <c:pt idx="1308" formatCode="_(* #,##0.00_);_(* \(#,##0.00\);_(* &quot;-&quot;??_);_(@_)">
                  <c:v>120.01924129909665</c:v>
                </c:pt>
                <c:pt idx="1309" formatCode="_(* #,##0.00_);_(* \(#,##0.00\);_(* &quot;-&quot;??_);_(@_)">
                  <c:v>120.03564168201328</c:v>
                </c:pt>
                <c:pt idx="1310" formatCode="_(* #,##0.00_);_(* \(#,##0.00\);_(* &quot;-&quot;??_);_(@_)">
                  <c:v>120.03659581791236</c:v>
                </c:pt>
                <c:pt idx="1311" formatCode="_(* #,##0.00_);_(* \(#,##0.00\);_(* &quot;-&quot;??_);_(@_)">
                  <c:v>120.04608343062047</c:v>
                </c:pt>
                <c:pt idx="1312" formatCode="_(* #,##0.00_);_(* \(#,##0.00\);_(* &quot;-&quot;??_);_(@_)">
                  <c:v>120.04817286513791</c:v>
                </c:pt>
                <c:pt idx="1313" formatCode="_(* #,##0.00_);_(* \(#,##0.00\);_(* &quot;-&quot;??_);_(@_)">
                  <c:v>120.05026255804015</c:v>
                </c:pt>
                <c:pt idx="1314" formatCode="_(* #,##0.00_);_(* \(#,##0.00\);_(* &quot;-&quot;??_);_(@_)">
                  <c:v>120.05158995828751</c:v>
                </c:pt>
                <c:pt idx="1315" formatCode="_(* #,##0.00_);_(* \(#,##0.00\);_(* &quot;-&quot;??_);_(@_)">
                  <c:v>120.05859852818985</c:v>
                </c:pt>
                <c:pt idx="1316" formatCode="_(* #,##0.00_);_(* \(#,##0.00\);_(* &quot;-&quot;??_);_(@_)">
                  <c:v>120.06068714918543</c:v>
                </c:pt>
                <c:pt idx="1317" formatCode="_(* #,##0.00_);_(* \(#,##0.00\);_(* &quot;-&quot;??_);_(@_)">
                  <c:v>120.06277602849921</c:v>
                </c:pt>
                <c:pt idx="1318" formatCode="_(* #,##0.00_);_(* \(#,##0.00\);_(* &quot;-&quot;??_);_(@_)">
                  <c:v>120.06486516617281</c:v>
                </c:pt>
                <c:pt idx="1319" formatCode="_(* #,##0.00_);_(* \(#,##0.00\);_(* &quot;-&quot;??_);_(@_)">
                  <c:v>120.06619838706911</c:v>
                </c:pt>
                <c:pt idx="1320" formatCode="_(* #,##0.00_);_(* \(#,##0.00\);_(* &quot;-&quot;??_);_(@_)">
                  <c:v>120.07332171153277</c:v>
                </c:pt>
                <c:pt idx="1321" formatCode="_(* #,##0.00_);_(* \(#,##0.00\);_(* &quot;-&quot;??_);_(@_)">
                  <c:v>120.07541869935029</c:v>
                </c:pt>
                <c:pt idx="1322" formatCode="_(* #,##0.00_);_(* \(#,##0.00\);_(* &quot;-&quot;??_);_(@_)">
                  <c:v>120.07752249555178</c:v>
                </c:pt>
                <c:pt idx="1323" formatCode="_(* #,##0.00_);_(* \(#,##0.00\);_(* &quot;-&quot;??_);_(@_)">
                  <c:v>120.07962000385402</c:v>
                </c:pt>
                <c:pt idx="1324" formatCode="_(* #,##0.00_);_(* \(#,##0.00\);_(* &quot;-&quot;??_);_(@_)">
                  <c:v>120.08096159695998</c:v>
                </c:pt>
                <c:pt idx="1325" formatCode="_(* #,##0.00_);_(* \(#,##0.00\);_(* &quot;-&quot;??_);_(@_)">
                  <c:v>120.08799220499482</c:v>
                </c:pt>
                <c:pt idx="1326" formatCode="_(* #,##0.00_);_(* \(#,##0.00\);_(* &quot;-&quot;??_);_(@_)">
                  <c:v>120.09008445848342</c:v>
                </c:pt>
                <c:pt idx="1327" formatCode="_(* #,##0.00_);_(* \(#,##0.00\);_(* &quot;-&quot;??_);_(@_)">
                  <c:v>120.09217697066465</c:v>
                </c:pt>
                <c:pt idx="1328" formatCode="_(* #,##0.00_);_(* \(#,##0.00\);_(* &quot;-&quot;??_);_(@_)">
                  <c:v>120.09426974158013</c:v>
                </c:pt>
                <c:pt idx="1329" formatCode="_(* #,##0.00_);_(* \(#,##0.00\);_(* &quot;-&quot;??_);_(@_)">
                  <c:v>120.09560659611358</c:v>
                </c:pt>
                <c:pt idx="1330" formatCode="_(* #,##0.00_);_(* \(#,##0.00\);_(* &quot;-&quot;??_);_(@_)">
                  <c:v>120.10264263658964</c:v>
                </c:pt>
                <c:pt idx="1331" formatCode="_(* #,##0.00_);_(* \(#,##0.00\);_(* &quot;-&quot;??_);_(@_)">
                  <c:v>120.10473670144668</c:v>
                </c:pt>
                <c:pt idx="1332" formatCode="_(* #,##0.00_);_(* \(#,##0.00\);_(* &quot;-&quot;??_);_(@_)">
                  <c:v>120.10683758334133</c:v>
                </c:pt>
                <c:pt idx="1333" formatCode="_(* #,##0.00_);_(* \(#,##0.00\);_(* &quot;-&quot;??_);_(@_)">
                  <c:v>120.10893216670695</c:v>
                </c:pt>
                <c:pt idx="1334" formatCode="_(* #,##0.00_);_(* \(#,##0.00\);_(* &quot;-&quot;??_);_(@_)">
                  <c:v>120.11027739336681</c:v>
                </c:pt>
                <c:pt idx="1335" formatCode="_(* #,##0.00_);_(* \(#,##0.00\);_(* &quot;-&quot;??_);_(@_)">
                  <c:v>120.11731887439683</c:v>
                </c:pt>
                <c:pt idx="1336" formatCode="_(* #,##0.00_);_(* \(#,##0.00\);_(* &quot;-&quot;??_);_(@_)">
                  <c:v>120.11942131560309</c:v>
                </c:pt>
                <c:pt idx="1337" formatCode="_(* #,##0.00_);_(* \(#,##0.00\);_(* &quot;-&quot;??_);_(@_)">
                  <c:v>120.12153714313368</c:v>
                </c:pt>
                <c:pt idx="1338" formatCode="_(* #,##0.00_);_(* \(#,##0.00\);_(* &quot;-&quot;??_);_(@_)">
                  <c:v>120.12365979754114</c:v>
                </c:pt>
                <c:pt idx="1339" formatCode="_(* #,##0.00_);_(* \(#,##0.00\);_(* &quot;-&quot;??_);_(@_)">
                  <c:v>120.12484274044381</c:v>
                </c:pt>
                <c:pt idx="1340" formatCode="_(* #,##0.00_);_(* \(#,##0.00\);_(* &quot;-&quot;??_);_(@_)">
                  <c:v>120.13141695137884</c:v>
                </c:pt>
                <c:pt idx="1341" formatCode="_(* #,##0.00_);_(* \(#,##0.00\);_(* &quot;-&quot;??_);_(@_)">
                  <c:v>120.13336354525282</c:v>
                </c:pt>
                <c:pt idx="1342" formatCode="_(* #,##0.00_);_(* \(#,##0.00\);_(* &quot;-&quot;??_);_(@_)">
                  <c:v>120.1353038001797</c:v>
                </c:pt>
                <c:pt idx="1343" formatCode="_(* #,##0.00_);_(* \(#,##0.00\);_(* &quot;-&quot;??_);_(@_)">
                  <c:v>120.13728369155614</c:v>
                </c:pt>
                <c:pt idx="1344" formatCode="_(* #,##0.00_);_(* \(#,##0.00\);_(* &quot;-&quot;??_);_(@_)">
                  <c:v>120.1384747987325</c:v>
                </c:pt>
                <c:pt idx="1345" formatCode="_(* #,##0.00_);_(* \(#,##0.00\);_(* &quot;-&quot;??_);_(@_)">
                  <c:v>120.14507350677374</c:v>
                </c:pt>
                <c:pt idx="1346" formatCode="_(* #,##0.00_);_(* \(#,##0.00\);_(* &quot;-&quot;??_);_(@_)">
                  <c:v>120.14702827521837</c:v>
                </c:pt>
                <c:pt idx="1347" formatCode="_(* #,##0.00_);_(* \(#,##0.00\);_(* &quot;-&quot;??_);_(@_)">
                  <c:v>120.14898984578556</c:v>
                </c:pt>
                <c:pt idx="1348" formatCode="_(* #,##0.00_);_(* \(#,##0.00\);_(* &quot;-&quot;??_);_(@_)">
                  <c:v>125.86065516755293</c:v>
                </c:pt>
                <c:pt idx="1349" formatCode="_(* #,##0.00_);_(* \(#,##0.00\);_(* &quot;-&quot;??_);_(@_)">
                  <c:v>125.86178230168106</c:v>
                </c:pt>
                <c:pt idx="1350" formatCode="_(* #,##0.00_);_(* \(#,##0.00\);_(* &quot;-&quot;??_);_(@_)">
                  <c:v>125.86821799481933</c:v>
                </c:pt>
                <c:pt idx="1351" formatCode="_(* #,##0.00_);_(* \(#,##0.00\);_(* &quot;-&quot;??_);_(@_)">
                  <c:v>125.87011101951543</c:v>
                </c:pt>
                <c:pt idx="1352" formatCode="_(* #,##0.00_);_(* \(#,##0.00\);_(* &quot;-&quot;??_);_(@_)">
                  <c:v>125.87201693143552</c:v>
                </c:pt>
                <c:pt idx="1353" formatCode="_(* #,##0.00_);_(* \(#,##0.00\);_(* &quot;-&quot;??_);_(@_)">
                  <c:v>125.8739167415503</c:v>
                </c:pt>
                <c:pt idx="1354" formatCode="_(* #,##0.00_);_(* \(#,##0.00\);_(* &quot;-&quot;??_);_(@_)">
                  <c:v>125.87469778745842</c:v>
                </c:pt>
                <c:pt idx="1355" formatCode="_(* #,##0.00_);_(* \(#,##0.00\);_(* &quot;-&quot;??_);_(@_)">
                  <c:v>125.88341151695599</c:v>
                </c:pt>
                <c:pt idx="1356" formatCode="_(* #,##0.00_);_(* \(#,##0.00\);_(* &quot;-&quot;??_);_(@_)">
                  <c:v>125.8853126941311</c:v>
                </c:pt>
                <c:pt idx="1357" formatCode="_(* #,##0.00_);_(* \(#,##0.00\);_(* &quot;-&quot;??_);_(@_)">
                  <c:v>125.8871824225116</c:v>
                </c:pt>
                <c:pt idx="1358" formatCode="_(* #,##0.00_);_(* \(#,##0.00\);_(* &quot;-&quot;??_);_(@_)">
                  <c:v>125.88828104276671</c:v>
                </c:pt>
                <c:pt idx="1359" formatCode="_(* #,##0.00_);_(* \(#,##0.00\);_(* &quot;-&quot;??_);_(@_)">
                  <c:v>125.89461219306676</c:v>
                </c:pt>
                <c:pt idx="1360" formatCode="_(* #,##0.00_);_(* \(#,##0.00\);_(* &quot;-&quot;??_);_(@_)">
                  <c:v>125.89647034853</c:v>
                </c:pt>
                <c:pt idx="1361" formatCode="_(* #,##0.00_);_(* \(#,##0.00\);_(* &quot;-&quot;??_);_(@_)">
                  <c:v>125.89832872339109</c:v>
                </c:pt>
                <c:pt idx="1362" formatCode="_(* #,##0.00_);_(* \(#,##0.00\);_(* &quot;-&quot;??_);_(@_)">
                  <c:v>125.90019365740837</c:v>
                </c:pt>
                <c:pt idx="1363" formatCode="_(* #,##0.00_);_(* \(#,##0.00\);_(* &quot;-&quot;??_);_(@_)">
                  <c:v>125.90135087699427</c:v>
                </c:pt>
                <c:pt idx="1364" formatCode="_(* #,##0.00_);_(* \(#,##0.00\);_(* &quot;-&quot;??_);_(@_)">
                  <c:v>125.90772469901394</c:v>
                </c:pt>
                <c:pt idx="1365" formatCode="_(* #,##0.00_);_(* \(#,##0.00\);_(* &quot;-&quot;??_);_(@_)">
                  <c:v>125.90961611491065</c:v>
                </c:pt>
                <c:pt idx="1366" formatCode="_(* #,##0.00_);_(* \(#,##0.00\);_(* &quot;-&quot;??_);_(@_)">
                  <c:v>125.91153313060236</c:v>
                </c:pt>
                <c:pt idx="1367" formatCode="_(* #,##0.00_);_(* \(#,##0.00\);_(* &quot;-&quot;??_);_(@_)">
                  <c:v>125.91346306546976</c:v>
                </c:pt>
                <c:pt idx="1368" formatCode="_(* #,##0.00_);_(* \(#,##0.00\);_(* &quot;-&quot;??_);_(@_)">
                  <c:v>125.9145965072797</c:v>
                </c:pt>
                <c:pt idx="1369" formatCode="_(* #,##0.00_);_(* \(#,##0.00\);_(* &quot;-&quot;??_);_(@_)">
                  <c:v>125.92099406954867</c:v>
                </c:pt>
                <c:pt idx="1370" formatCode="_(* #,##0.00_);_(* \(#,##0.00\);_(* &quot;-&quot;??_);_(@_)">
                  <c:v>125.92289976365187</c:v>
                </c:pt>
                <c:pt idx="1371" formatCode="_(* #,##0.00_);_(* \(#,##0.00\);_(* &quot;-&quot;??_);_(@_)">
                  <c:v>125.92447079274089</c:v>
                </c:pt>
                <c:pt idx="1372" formatCode="_(* #,##0.00_);_(* \(#,##0.00\);_(* &quot;-&quot;??_);_(@_)">
                  <c:v>125.92801804913609</c:v>
                </c:pt>
                <c:pt idx="1373" formatCode="_(* #,##0.00_);_(* \(#,##0.00\);_(* &quot;-&quot;??_);_(@_)">
                  <c:v>125.93464897618367</c:v>
                </c:pt>
                <c:pt idx="1374" formatCode="_(* #,##0.00_);_(* \(#,##0.00\);_(* &quot;-&quot;??_);_(@_)">
                  <c:v>125.93658806037867</c:v>
                </c:pt>
                <c:pt idx="1375" formatCode="_(* #,##0.00_);_(* \(#,##0.00\);_(* &quot;-&quot;??_);_(@_)">
                  <c:v>125.93847020748234</c:v>
                </c:pt>
                <c:pt idx="1376" formatCode="_(* #,##0.00_);_(* \(#,##0.00\);_(* &quot;-&quot;??_);_(@_)">
                  <c:v>125.94034622515582</c:v>
                </c:pt>
                <c:pt idx="1377" formatCode="_(* #,##0.00_);_(* \(#,##0.00\);_(* &quot;-&quot;??_);_(@_)">
                  <c:v>125.94146380730587</c:v>
                </c:pt>
                <c:pt idx="1378" formatCode="_(* #,##0.00_);_(* \(#,##0.00\);_(* &quot;-&quot;??_);_(@_)">
                  <c:v>125.94796770677017</c:v>
                </c:pt>
                <c:pt idx="1379" formatCode="_(* #,##0.00_);_(* \(#,##0.00\);_(* &quot;-&quot;??_);_(@_)">
                  <c:v>125.94955193651916</c:v>
                </c:pt>
                <c:pt idx="1380" formatCode="_(* #,##0.00_);_(* \(#,##0.00\);_(* &quot;-&quot;??_);_(@_)">
                  <c:v>125.95382101905777</c:v>
                </c:pt>
                <c:pt idx="1381" formatCode="_(* #,##0.00_);_(* \(#,##0.00\);_(* &quot;-&quot;??_);_(@_)">
                  <c:v>125.95500749530082</c:v>
                </c:pt>
                <c:pt idx="1382" formatCode="_(* #,##0.00_);_(* \(#,##0.00\);_(* &quot;-&quot;??_);_(@_)">
                  <c:v>125.96160295348055</c:v>
                </c:pt>
                <c:pt idx="1383" formatCode="_(* #,##0.00_);_(* \(#,##0.00\);_(* &quot;-&quot;??_);_(@_)">
                  <c:v>125.96318249880227</c:v>
                </c:pt>
                <c:pt idx="1384" formatCode="_(* #,##0.00_);_(* \(#,##0.00\);_(* &quot;-&quot;??_);_(@_)">
                  <c:v>125.96736592388729</c:v>
                </c:pt>
                <c:pt idx="1385" formatCode="_(* #,##0.00_);_(* \(#,##0.00\);_(* &quot;-&quot;??_);_(@_)">
                  <c:v>125.96848412903631</c:v>
                </c:pt>
                <c:pt idx="1386" formatCode="_(* #,##0.00_);_(* \(#,##0.00\);_(* &quot;-&quot;??_);_(@_)">
                  <c:v>125.97481752099502</c:v>
                </c:pt>
                <c:pt idx="1387" formatCode="_(* #,##0.00_);_(* \(#,##0.00\);_(* &quot;-&quot;??_);_(@_)">
                  <c:v>125.97666364726609</c:v>
                </c:pt>
                <c:pt idx="1388" formatCode="_(* #,##0.00_);_(* \(#,##0.00\);_(* &quot;-&quot;??_);_(@_)">
                  <c:v>125.97849727128619</c:v>
                </c:pt>
                <c:pt idx="1389" formatCode="_(* #,##0.00_);_(* \(#,##0.00\);_(* &quot;-&quot;??_);_(@_)">
                  <c:v>125.98032474931671</c:v>
                </c:pt>
                <c:pt idx="1390" formatCode="_(* #,##0.00_);_(* \(#,##0.00\);_(* &quot;-&quot;??_);_(@_)">
                  <c:v>125.9813936099634</c:v>
                </c:pt>
                <c:pt idx="1391" formatCode="_(* #,##0.00_);_(* \(#,##0.00\);_(* &quot;-&quot;??_);_(@_)">
                  <c:v>125.98763615054915</c:v>
                </c:pt>
                <c:pt idx="1392" formatCode="_(* #,##0.00_);_(* \(#,##0.00\);_(* &quot;-&quot;??_);_(@_)">
                  <c:v>125.98946469231909</c:v>
                </c:pt>
                <c:pt idx="1393" formatCode="_(* #,##0.00_);_(* \(#,##0.00\);_(* &quot;-&quot;??_);_(@_)">
                  <c:v>125.99129344692008</c:v>
                </c:pt>
                <c:pt idx="1394" formatCode="_(* #,##0.00_);_(* \(#,##0.00\);_(* &quot;-&quot;??_);_(@_)">
                  <c:v>125.99312877858257</c:v>
                </c:pt>
                <c:pt idx="1395" formatCode="_(* #,##0.00_);_(* \(#,##0.00\);_(* &quot;-&quot;??_);_(@_)">
                  <c:v>125.99421822388118</c:v>
                </c:pt>
                <c:pt idx="1396" formatCode="_(* #,##0.00_);_(* \(#,##0.00\);_(* &quot;-&quot;??_);_(@_)">
                  <c:v>126.00050343359639</c:v>
                </c:pt>
                <c:pt idx="1397" formatCode="_(* #,##0.00_);_(* \(#,##0.00\);_(* &quot;-&quot;??_);_(@_)">
                  <c:v>126.00235257354248</c:v>
                </c:pt>
                <c:pt idx="1398" formatCode="_(* #,##0.00_);_(* \(#,##0.00\);_(* &quot;-&quot;??_);_(@_)">
                  <c:v>126.00422103388755</c:v>
                </c:pt>
                <c:pt idx="1399" formatCode="_(* #,##0.00_);_(* \(#,##0.00\);_(* &quot;-&quot;??_);_(@_)">
                  <c:v>126.00608971465815</c:v>
                </c:pt>
                <c:pt idx="1400" formatCode="_(* #,##0.00_);_(* \(#,##0.00\);_(* &quot;-&quot;??_);_(@_)">
                  <c:v>126.00721252410807</c:v>
                </c:pt>
                <c:pt idx="1401" formatCode="_(* #,##0.00_);_(* \(#,##0.00\);_(* &quot;-&quot;??_);_(@_)">
                  <c:v>126.01359783237361</c:v>
                </c:pt>
                <c:pt idx="1402" formatCode="_(* #,##0.00_);_(* \(#,##0.00\);_(* &quot;-&quot;??_);_(@_)">
                  <c:v>126.01546124694254</c:v>
                </c:pt>
                <c:pt idx="1403" formatCode="_(* #,##0.00_);_(* \(#,##0.00\);_(* &quot;-&quot;??_);_(@_)">
                  <c:v>126.0173121362067</c:v>
                </c:pt>
                <c:pt idx="1404" formatCode="_(* #,##0.00_);_(* \(#,##0.00\);_(* &quot;-&quot;??_);_(@_)">
                  <c:v>126.01916961522441</c:v>
                </c:pt>
                <c:pt idx="1405" formatCode="_(* #,##0.00_);_(* \(#,##0.00\);_(* &quot;-&quot;??_);_(@_)">
                  <c:v>126.01990181427442</c:v>
                </c:pt>
                <c:pt idx="1406" formatCode="_(* #,##0.00_);_(* \(#,##0.00\);_(* &quot;-&quot;??_);_(@_)">
                  <c:v>126.0284717253499</c:v>
                </c:pt>
                <c:pt idx="1407" formatCode="_(* #,##0.00_);_(* \(#,##0.00\);_(* &quot;-&quot;??_);_(@_)">
                  <c:v>126.03033051439516</c:v>
                </c:pt>
                <c:pt idx="1408" formatCode="_(* #,##0.00_);_(* \(#,##0.00\);_(* &quot;-&quot;??_);_(@_)">
                  <c:v>126.03218952166043</c:v>
                </c:pt>
                <c:pt idx="1409" formatCode="_(* #,##0.00_);_(* \(#,##0.00\);_(* &quot;-&quot;??_);_(@_)">
                  <c:v>126.03328353917611</c:v>
                </c:pt>
                <c:pt idx="1410" formatCode="_(* #,##0.00_);_(* \(#,##0.00\);_(* &quot;-&quot;??_);_(@_)">
                  <c:v>126.0396206987384</c:v>
                </c:pt>
                <c:pt idx="1411" formatCode="_(* #,##0.00_);_(* \(#,##0.00\);_(* &quot;-&quot;??_);_(@_)">
                  <c:v>126.04148079677087</c:v>
                </c:pt>
                <c:pt idx="1412" formatCode="_(* #,##0.00_);_(* \(#,##0.00\);_(* &quot;-&quot;??_);_(@_)">
                  <c:v>126.04334111314816</c:v>
                </c:pt>
                <c:pt idx="1413" formatCode="_(* #,##0.00_);_(* \(#,##0.00\);_(* &quot;-&quot;??_);_(@_)">
                  <c:v>126.03929941677315</c:v>
                </c:pt>
                <c:pt idx="1414" formatCode="_(* #,##0.00_);_(* \(#,##0.00\);_(* &quot;-&quot;??_);_(@_)">
                  <c:v>126.04028596482976</c:v>
                </c:pt>
                <c:pt idx="1415" formatCode="_(* #,##0.00_);_(* \(#,##0.00\);_(* &quot;-&quot;??_);_(@_)">
                  <c:v>126.047944033409</c:v>
                </c:pt>
                <c:pt idx="1416" formatCode="_(* #,##0.00_);_(* \(#,##0.00\);_(* &quot;-&quot;??_);_(@_)">
                  <c:v>126.05024467728472</c:v>
                </c:pt>
                <c:pt idx="1417" formatCode="_(* #,##0.00_);_(* \(#,##0.00\);_(* &quot;-&quot;??_);_(@_)">
                  <c:v>126.05254558245878</c:v>
                </c:pt>
                <c:pt idx="1418" formatCode="_(* #,##0.00_);_(* \(#,##0.00\);_(* &quot;-&quot;??_);_(@_)">
                  <c:v>126.05485438545539</c:v>
                </c:pt>
                <c:pt idx="1419" formatCode="_(* #,##0.00_);_(* \(#,##0.00\);_(* &quot;-&quot;??_);_(@_)">
                  <c:v>126.0564049634506</c:v>
                </c:pt>
                <c:pt idx="1420" formatCode="_(* #,##0.00_);_(* \(#,##0.00\);_(* &quot;-&quot;??_);_(@_)">
                  <c:v>126.06409143731609</c:v>
                </c:pt>
                <c:pt idx="1421" formatCode="_(* #,##0.00_);_(* \(#,##0.00\);_(* &quot;-&quot;??_);_(@_)">
                  <c:v>126.06640155461997</c:v>
                </c:pt>
                <c:pt idx="1422" formatCode="_(* #,##0.00_);_(* \(#,##0.00\);_(* &quot;-&quot;??_);_(@_)">
                  <c:v>126.06871957588194</c:v>
                </c:pt>
                <c:pt idx="1423" formatCode="_(* #,##0.00_);_(* \(#,##0.00\);_(* &quot;-&quot;??_);_(@_)">
                  <c:v>126.07103786163181</c:v>
                </c:pt>
                <c:pt idx="1424" formatCode="_(* #,##0.00_);_(* \(#,##0.00\);_(* &quot;-&quot;??_);_(@_)">
                  <c:v>126.0726514213884</c:v>
                </c:pt>
                <c:pt idx="1425" formatCode="_(* #,##0.00_);_(* \(#,##0.00\);_(* &quot;-&quot;??_);_(@_)">
                  <c:v>126.08036636932209</c:v>
                </c:pt>
                <c:pt idx="1426" formatCode="_(* #,##0.00_);_(* \(#,##0.00\);_(* &quot;-&quot;??_);_(@_)">
                  <c:v>126.08267069204561</c:v>
                </c:pt>
                <c:pt idx="1427" formatCode="_(* #,##0.00_);_(* \(#,##0.00\);_(* &quot;-&quot;??_);_(@_)">
                  <c:v>126.0849752764327</c:v>
                </c:pt>
                <c:pt idx="1428" formatCode="_(* #,##0.00_);_(* \(#,##0.00\);_(* &quot;-&quot;??_);_(@_)">
                  <c:v>126.08728776945264</c:v>
                </c:pt>
                <c:pt idx="1429" formatCode="_(* #,##0.00_);_(* \(#,##0.00\);_(* &quot;-&quot;??_);_(@_)">
                  <c:v>126.08883439011231</c:v>
                </c:pt>
                <c:pt idx="1430" formatCode="_(* #,##0.00_);_(* \(#,##0.00\);_(* &quot;-&quot;??_);_(@_)">
                  <c:v>126.09650898863561</c:v>
                </c:pt>
                <c:pt idx="1431" formatCode="_(* #,##0.00_);_(* \(#,##0.00\);_(* &quot;-&quot;??_);_(@_)">
                  <c:v>126.0988151440996</c:v>
                </c:pt>
                <c:pt idx="1432" formatCode="_(* #,##0.00_);_(* \(#,##0.00\);_(* &quot;-&quot;??_);_(@_)">
                  <c:v>126.10112921284686</c:v>
                </c:pt>
                <c:pt idx="1433" formatCode="_(* #,##0.00_);_(* \(#,##0.00\);_(* &quot;-&quot;??_);_(@_)">
                  <c:v>126.10343589275794</c:v>
                </c:pt>
                <c:pt idx="1434" formatCode="_(* #,##0.00_);_(* \(#,##0.00\);_(* &quot;-&quot;??_);_(@_)">
                  <c:v>126.10462806161694</c:v>
                </c:pt>
                <c:pt idx="1435" formatCode="_(* #,##0.00_);_(* \(#,##0.00\);_(* &quot;-&quot;??_);_(@_)">
                  <c:v>126.11499461704526</c:v>
                </c:pt>
                <c:pt idx="1436" formatCode="_(* #,##0.00_);_(* \(#,##0.00\);_(* &quot;-&quot;??_);_(@_)">
                  <c:v>126.11731052737119</c:v>
                </c:pt>
                <c:pt idx="1437" formatCode="_(* #,##0.00_);_(* \(#,##0.00\);_(* &quot;-&quot;??_);_(@_)">
                  <c:v>126.11962670121109</c:v>
                </c:pt>
                <c:pt idx="1438" formatCode="_(* #,##0.00_);_(* \(#,##0.00\);_(* &quot;-&quot;??_);_(@_)">
                  <c:v>126.12118580108296</c:v>
                </c:pt>
                <c:pt idx="1439" formatCode="_(* #,##0.00_);_(* \(#,##0.00\);_(* &quot;-&quot;??_);_(@_)">
                  <c:v>126.12889554707401</c:v>
                </c:pt>
                <c:pt idx="1440" formatCode="_(* #,##0.00_);_(* \(#,##0.00\);_(* &quot;-&quot;??_);_(@_)">
                  <c:v>120.1785084262951</c:v>
                </c:pt>
                <c:pt idx="1441" formatCode="_(* #,##0.00_);_(* \(#,##0.00\);_(* &quot;-&quot;??_);_(@_)">
                  <c:v>120.17897794199274</c:v>
                </c:pt>
                <c:pt idx="1442" formatCode="_(* #,##0.00_);_(* \(#,##0.00\);_(* &quot;-&quot;??_);_(@_)">
                  <c:v>120.17944754063075</c:v>
                </c:pt>
                <c:pt idx="1443" formatCode="_(* #,##0.00_);_(* \(#,##0.00\);_(* &quot;-&quot;??_);_(@_)">
                  <c:v>120.17915663912603</c:v>
                </c:pt>
                <c:pt idx="1444" formatCode="_(* #,##0.00_);_(* \(#,##0.00\);_(* &quot;-&quot;??_);_(@_)">
                  <c:v>120.18136532092485</c:v>
                </c:pt>
                <c:pt idx="1445" formatCode="_(* #,##0.00_);_(* \(#,##0.00\);_(* &quot;-&quot;??_);_(@_)">
                  <c:v>120.18183533833107</c:v>
                </c:pt>
                <c:pt idx="1446" formatCode="_(* #,##0.00_);_(* \(#,##0.00\);_(* &quot;-&quot;??_);_(@_)">
                  <c:v>120.18231029119765</c:v>
                </c:pt>
                <c:pt idx="1447" formatCode="_(* #,##0.00_);_(* \(#,##0.00\);_(* &quot;-&quot;??_);_(@_)">
                  <c:v>120.18279018098571</c:v>
                </c:pt>
                <c:pt idx="1448" formatCode="_(* #,##0.00_);_(* \(#,##0.00\);_(* &quot;-&quot;??_);_(@_)">
                  <c:v>120.18250714751233</c:v>
                </c:pt>
                <c:pt idx="1449" formatCode="_(* #,##0.00_);_(* \(#,##0.00\);_(* &quot;-&quot;??_);_(@_)">
                  <c:v>120.18470305392077</c:v>
                </c:pt>
                <c:pt idx="1450" formatCode="_(* #,##0.00_);_(* \(#,##0.00\);_(* &quot;-&quot;??_);_(@_)">
                  <c:v>120.18518094008887</c:v>
                </c:pt>
                <c:pt idx="1451" formatCode="_(* #,##0.00_);_(* \(#,##0.00\);_(* &quot;-&quot;??_);_(@_)">
                  <c:v>120.18565891078011</c:v>
                </c:pt>
                <c:pt idx="1452" formatCode="_(* #,##0.00_);_(* \(#,##0.00\);_(* &quot;-&quot;??_);_(@_)">
                  <c:v>120.18613696599452</c:v>
                </c:pt>
                <c:pt idx="1453" formatCode="_(* #,##0.00_);_(* \(#,##0.00\);_(* &quot;-&quot;??_);_(@_)">
                  <c:v>120.18585209753354</c:v>
                </c:pt>
                <c:pt idx="1454" formatCode="_(* #,##0.00_);_(* \(#,##0.00\);_(* &quot;-&quot;??_);_(@_)">
                  <c:v>120.18804977848978</c:v>
                </c:pt>
                <c:pt idx="1455" formatCode="_(* #,##0.00_);_(* \(#,##0.00\);_(* &quot;-&quot;??_);_(@_)">
                  <c:v>120.18853068569688</c:v>
                </c:pt>
                <c:pt idx="1456" formatCode="_(* #,##0.00_);_(* \(#,##0.00\);_(* &quot;-&quot;??_);_(@_)">
                  <c:v>120.18749052070943</c:v>
                </c:pt>
                <c:pt idx="1457" formatCode="_(* #,##0.00_);_(* \(#,##0.00\);_(* &quot;-&quot;??_);_(@_)">
                  <c:v>120.19139762789122</c:v>
                </c:pt>
                <c:pt idx="1458" formatCode="_(* #,##0.00_);_(* \(#,##0.00\);_(* &quot;-&quot;??_);_(@_)">
                  <c:v>120.19187183558554</c:v>
                </c:pt>
                <c:pt idx="1459" formatCode="_(* #,##0.00_);_(* \(#,##0.00\);_(* &quot;-&quot;??_);_(@_)">
                  <c:v>120.19366281252665</c:v>
                </c:pt>
                <c:pt idx="1460" formatCode="_(* #,##0.00_);_(* \(#,##0.00\);_(* &quot;-&quot;??_);_(@_)">
                  <c:v>120.19415360037067</c:v>
                </c:pt>
                <c:pt idx="1461" formatCode="_(* #,##0.00_);_(* \(#,##0.00\);_(* &quot;-&quot;??_);_(@_)">
                  <c:v>120.19391915226956</c:v>
                </c:pt>
                <c:pt idx="1462" formatCode="_(* #,##0.00_);_(* \(#,##0.00\);_(* &quot;-&quot;??_);_(@_)">
                  <c:v>120.19611733425258</c:v>
                </c:pt>
                <c:pt idx="1463" formatCode="_(* #,##0.00_);_(* \(#,##0.00\);_(* &quot;-&quot;??_);_(@_)">
                  <c:v>120.19661097087493</c:v>
                </c:pt>
                <c:pt idx="1464" formatCode="_(* #,##0.00_);_(* \(#,##0.00\);_(* &quot;-&quot;??_);_(@_)">
                  <c:v>120.19675419614325</c:v>
                </c:pt>
                <c:pt idx="1465" formatCode="_(* #,##0.00_);_(* \(#,##0.00\);_(* &quot;-&quot;??_);_(@_)">
                  <c:v>120.19738401339097</c:v>
                </c:pt>
                <c:pt idx="1466" formatCode="_(* #,##0.00_);_(* \(#,##0.00\);_(* &quot;-&quot;??_);_(@_)">
                  <c:v>120.19959125223278</c:v>
                </c:pt>
                <c:pt idx="1467" formatCode="_(* #,##0.00_);_(* \(#,##0.00\);_(* &quot;-&quot;??_);_(@_)">
                  <c:v>120.20008791106301</c:v>
                </c:pt>
                <c:pt idx="1468" formatCode="_(* #,##0.00_);_(* \(#,##0.00\);_(* &quot;-&quot;??_);_(@_)">
                  <c:v>120.20058708873664</c:v>
                </c:pt>
                <c:pt idx="1469" formatCode="_(* #,##0.00_);_(* \(#,##0.00\);_(* &quot;-&quot;??_);_(@_)">
                  <c:v>120.20108635115263</c:v>
                </c:pt>
                <c:pt idx="1470" formatCode="_(* #,##0.00_);_(* \(#,##0.00\);_(* &quot;-&quot;??_);_(@_)">
                  <c:v>120.20085794415556</c:v>
                </c:pt>
                <c:pt idx="1471" formatCode="_(* #,##0.00_);_(* \(#,##0.00\);_(* &quot;-&quot;??_);_(@_)">
                  <c:v>120.20377524426202</c:v>
                </c:pt>
                <c:pt idx="1472" formatCode="_(* #,##0.00_);_(* \(#,##0.00\);_(* &quot;-&quot;??_);_(@_)">
                  <c:v>120.20419176778934</c:v>
                </c:pt>
                <c:pt idx="1473" formatCode="_(* #,##0.00_);_(* \(#,##0.00\);_(* &quot;-&quot;??_);_(@_)">
                  <c:v>120.2051738236356</c:v>
                </c:pt>
                <c:pt idx="1474" formatCode="_(* #,##0.00_);_(* \(#,##0.00\);_(* &quot;-&quot;??_);_(@_)">
                  <c:v>120.20615988185415</c:v>
                </c:pt>
                <c:pt idx="1475" formatCode="_(* #,##0.00_);_(* \(#,##0.00\);_(* &quot;-&quot;??_);_(@_)">
                  <c:v>120.20637929544884</c:v>
                </c:pt>
                <c:pt idx="1476" formatCode="_(* #,##0.00_);_(* \(#,##0.00\);_(* &quot;-&quot;??_);_(@_)">
                  <c:v>120.21009344969229</c:v>
                </c:pt>
                <c:pt idx="1477" formatCode="_(* #,##0.00_);_(* \(#,##0.00\);_(* &quot;-&quot;??_);_(@_)">
                  <c:v>120.21107243942085</c:v>
                </c:pt>
                <c:pt idx="1478" formatCode="_(* #,##0.00_);_(* \(#,##0.00\);_(* &quot;-&quot;??_);_(@_)">
                  <c:v>120.2120515623202</c:v>
                </c:pt>
                <c:pt idx="1479" formatCode="_(* #,##0.00_);_(* \(#,##0.00\);_(* &quot;-&quot;??_);_(@_)">
                  <c:v>120.2130346896213</c:v>
                </c:pt>
                <c:pt idx="1480" formatCode="_(* #,##0.00_);_(* \(#,##0.00\);_(* &quot;-&quot;??_);_(@_)">
                  <c:v>120.21325117158983</c:v>
                </c:pt>
                <c:pt idx="1481" formatCode="_(* #,##0.00_);_(* \(#,##0.00\);_(* &quot;-&quot;??_);_(@_)">
                  <c:v>120.2169681367875</c:v>
                </c:pt>
                <c:pt idx="1482" formatCode="_(* #,##0.00_);_(* \(#,##0.00\);_(* &quot;-&quot;??_);_(@_)">
                  <c:v>120.21795193413038</c:v>
                </c:pt>
                <c:pt idx="1483" formatCode="_(* #,##0.00_);_(* \(#,##0.00\);_(* &quot;-&quot;??_);_(@_)">
                  <c:v>120.21893586554606</c:v>
                </c:pt>
                <c:pt idx="1484" formatCode="_(* #,##0.00_);_(* \(#,##0.00\);_(* &quot;-&quot;??_);_(@_)">
                  <c:v>125.84332323877531</c:v>
                </c:pt>
                <c:pt idx="1485" formatCode="_(* #,##0.00_);_(* \(#,##0.00\);_(* &quot;-&quot;??_);_(@_)">
                  <c:v>125.84275440369792</c:v>
                </c:pt>
                <c:pt idx="1486" formatCode="_(* #,##0.00_);_(* \(#,##0.00\);_(* &quot;-&quot;??_);_(@_)">
                  <c:v>125.84440765284823</c:v>
                </c:pt>
                <c:pt idx="1487" formatCode="_(* #,##0.00_);_(* \(#,##0.00\);_(* &quot;-&quot;??_);_(@_)">
                  <c:v>125.84467946760942</c:v>
                </c:pt>
                <c:pt idx="1488" formatCode="_(* #,##0.00_);_(* \(#,##0.00\);_(* &quot;-&quot;??_);_(@_)">
                  <c:v>125.84495135063108</c:v>
                </c:pt>
                <c:pt idx="1489" formatCode="_(* #,##0.00_);_(* \(#,##0.00\);_(* &quot;-&quot;??_);_(@_)">
                  <c:v>125.84522330191324</c:v>
                </c:pt>
                <c:pt idx="1490" formatCode="_(* #,##0.00_);_(* \(#,##0.00\);_(* &quot;-&quot;??_);_(@_)">
                  <c:v>125.84455297882597</c:v>
                </c:pt>
                <c:pt idx="1491" formatCode="_(* #,##0.00_);_(* \(#,##0.00\);_(* &quot;-&quot;??_);_(@_)">
                  <c:v>125.84591934587567</c:v>
                </c:pt>
                <c:pt idx="1492" formatCode="_(* #,##0.00_);_(* \(#,##0.00\);_(* &quot;-&quot;??_);_(@_)">
                  <c:v>125.84609352050305</c:v>
                </c:pt>
                <c:pt idx="1493" formatCode="_(* #,##0.00_);_(* \(#,##0.00\);_(* &quot;-&quot;??_);_(@_)">
                  <c:v>125.84626970722088</c:v>
                </c:pt>
                <c:pt idx="1494" formatCode="_(* #,##0.00_);_(* \(#,##0.00\);_(* &quot;-&quot;??_);_(@_)">
                  <c:v>125.84644790654451</c:v>
                </c:pt>
                <c:pt idx="1495" formatCode="_(* #,##0.00_);_(* \(#,##0.00\);_(* &quot;-&quot;??_);_(@_)">
                  <c:v>125.84578578473666</c:v>
                </c:pt>
                <c:pt idx="1496" formatCode="_(* #,##0.00_);_(* \(#,##0.00\);_(* &quot;-&quot;??_);_(@_)">
                  <c:v>125.84716498624373</c:v>
                </c:pt>
                <c:pt idx="1497" formatCode="_(* #,##0.00_);_(* \(#,##0.00\);_(* &quot;-&quot;??_);_(@_)">
                  <c:v>125.84734736659597</c:v>
                </c:pt>
                <c:pt idx="1498" formatCode="_(* #,##0.00_);_(* \(#,##0.00\);_(* &quot;-&quot;??_);_(@_)">
                  <c:v>125.84752979868318</c:v>
                </c:pt>
                <c:pt idx="1499" formatCode="_(* #,##0.00_);_(* \(#,##0.00\);_(* &quot;-&quot;??_);_(@_)">
                  <c:v>125.84770835628592</c:v>
                </c:pt>
                <c:pt idx="1500" formatCode="_(* #,##0.00_);_(* \(#,##0.00\);_(* &quot;-&quot;??_);_(@_)">
                  <c:v>125.84704070535227</c:v>
                </c:pt>
                <c:pt idx="1501" formatCode="_(* #,##0.00_);_(* \(#,##0.00\);_(* &quot;-&quot;??_);_(@_)">
                  <c:v>125.84840343942921</c:v>
                </c:pt>
                <c:pt idx="1502" formatCode="_(* #,##0.00_);_(* \(#,##0.00\);_(* &quot;-&quot;??_);_(@_)">
                  <c:v>125.84857536621017</c:v>
                </c:pt>
                <c:pt idx="1503" formatCode="_(* #,##0.00_);_(* \(#,##0.00\);_(* &quot;-&quot;??_);_(@_)">
                  <c:v>125.84874538206243</c:v>
                </c:pt>
                <c:pt idx="1504" formatCode="_(* #,##0.00_);_(* \(#,##0.00\);_(* &quot;-&quot;??_);_(@_)">
                  <c:v>125.84891740871491</c:v>
                </c:pt>
                <c:pt idx="1505" formatCode="_(* #,##0.00_);_(* \(#,##0.00\);_(* &quot;-&quot;??_);_(@_)">
                  <c:v>125.84824510857622</c:v>
                </c:pt>
                <c:pt idx="1506" formatCode="_(* #,##0.00_);_(* \(#,##0.00\);_(* &quot;-&quot;??_);_(@_)">
                  <c:v>125.84963528689406</c:v>
                </c:pt>
                <c:pt idx="1507" formatCode="_(* #,##0.00_);_(* \(#,##0.00\);_(* &quot;-&quot;??_);_(@_)">
                  <c:v>125.84980952805238</c:v>
                </c:pt>
                <c:pt idx="1508" formatCode="_(* #,##0.00_);_(* \(#,##0.00\);_(* &quot;-&quot;??_);_(@_)">
                  <c:v>125.84998381956522</c:v>
                </c:pt>
                <c:pt idx="1509" formatCode="_(* #,##0.00_);_(* \(#,##0.00\);_(* &quot;-&quot;??_);_(@_)">
                  <c:v>125.85015619918293</c:v>
                </c:pt>
                <c:pt idx="1510" formatCode="_(* #,##0.00_);_(* \(#,##0.00\);_(* &quot;-&quot;??_);_(@_)">
                  <c:v>125.84948425204175</c:v>
                </c:pt>
                <c:pt idx="1511" formatCode="_(* #,##0.00_);_(* \(#,##0.00\);_(* &quot;-&quot;??_);_(@_)">
                  <c:v>125.8508460679129</c:v>
                </c:pt>
                <c:pt idx="1512" formatCode="_(* #,##0.00_);_(* \(#,##0.00\);_(* &quot;-&quot;??_);_(@_)">
                  <c:v>125.85101673466974</c:v>
                </c:pt>
                <c:pt idx="1513" formatCode="_(* #,##0.00_);_(* \(#,##0.00\);_(* &quot;-&quot;??_);_(@_)">
                  <c:v>125.85118745116901</c:v>
                </c:pt>
                <c:pt idx="1514" formatCode="_(* #,##0.00_);_(* \(#,##0.00\);_(* &quot;-&quot;??_);_(@_)">
                  <c:v>125.85135821741078</c:v>
                </c:pt>
                <c:pt idx="1515" formatCode="_(* #,##0.00_);_(* \(#,##0.00\);_(* &quot;-&quot;??_);_(@_)">
                  <c:v>125.85068465660363</c:v>
                </c:pt>
                <c:pt idx="1516" formatCode="_(* #,##0.00_);_(* \(#,##0.00\);_(* &quot;-&quot;??_);_(@_)">
                  <c:v>125.85204163054269</c:v>
                </c:pt>
                <c:pt idx="1517" formatCode="_(* #,##0.00_);_(* \(#,##0.00\);_(* &quot;-&quot;??_);_(@_)">
                  <c:v>125.85221264549673</c:v>
                </c:pt>
                <c:pt idx="1518" formatCode="_(* #,##0.00_);_(* \(#,##0.00\);_(* &quot;-&quot;??_);_(@_)">
                  <c:v>125.85238371022542</c:v>
                </c:pt>
                <c:pt idx="1519" formatCode="_(* #,##0.00_);_(* \(#,##0.00\);_(* &quot;-&quot;??_);_(@_)">
                  <c:v>125.85255482472877</c:v>
                </c:pt>
                <c:pt idx="1520" formatCode="_(* #,##0.00_);_(* \(#,##0.00\);_(* &quot;-&quot;??_);_(@_)">
                  <c:v>125.85188161221552</c:v>
                </c:pt>
                <c:pt idx="1521" formatCode="_(* #,##0.00_);_(* \(#,##0.00\);_(* &quot;-&quot;??_);_(@_)">
                  <c:v>125.85323963116504</c:v>
                </c:pt>
                <c:pt idx="1522" formatCode="_(* #,##0.00_);_(* \(#,##0.00\);_(* &quot;-&quot;??_);_(@_)">
                  <c:v>125.85341099454175</c:v>
                </c:pt>
                <c:pt idx="1523" formatCode="_(* #,##0.00_);_(* \(#,##0.00\);_(* &quot;-&quot;??_);_(@_)">
                  <c:v>125.8535824077254</c:v>
                </c:pt>
                <c:pt idx="1524" formatCode="_(* #,##0.00_);_(* \(#,##0.00\);_(* &quot;-&quot;??_);_(@_)">
                  <c:v>125.85375387068369</c:v>
                </c:pt>
                <c:pt idx="1525" formatCode="_(* #,##0.00_);_(* \(#,##0.00\);_(* &quot;-&quot;??_);_(@_)">
                  <c:v>125.85308100668978</c:v>
                </c:pt>
                <c:pt idx="1526" formatCode="_(* #,##0.00_);_(* \(#,##0.00\);_(* &quot;-&quot;??_);_(@_)">
                  <c:v>125.85444007122959</c:v>
                </c:pt>
                <c:pt idx="1527" formatCode="_(* #,##0.00_);_(* \(#,##0.00\);_(* &quot;-&quot;??_);_(@_)">
                  <c:v>125.85461178322235</c:v>
                </c:pt>
                <c:pt idx="1528" formatCode="_(* #,##0.00_);_(* \(#,##0.00\);_(* &quot;-&quot;??_);_(@_)">
                  <c:v>125.85478354505422</c:v>
                </c:pt>
                <c:pt idx="1529" formatCode="_(* #,##0.00_);_(* \(#,##0.00\);_(* &quot;-&quot;??_);_(@_)">
                  <c:v>125.85496322428087</c:v>
                </c:pt>
                <c:pt idx="1530" formatCode="_(* #,##0.00_);_(* \(#,##0.00\);_(* &quot;-&quot;??_);_(@_)">
                  <c:v>125.85429267669394</c:v>
                </c:pt>
                <c:pt idx="1531" formatCode="_(* #,##0.00_);_(* \(#,##0.00\);_(* &quot;-&quot;??_);_(@_)">
                  <c:v>125.85565869158233</c:v>
                </c:pt>
                <c:pt idx="1532" formatCode="_(* #,##0.00_);_(* \(#,##0.00\);_(* &quot;-&quot;??_);_(@_)">
                  <c:v>125.85583665688496</c:v>
                </c:pt>
                <c:pt idx="1533" formatCode="_(* #,##0.00_);_(* \(#,##0.00\);_(* &quot;-&quot;??_);_(@_)">
                  <c:v>125.85601860880067</c:v>
                </c:pt>
                <c:pt idx="1534" formatCode="_(* #,##0.00_);_(* \(#,##0.00\);_(* &quot;-&quot;??_);_(@_)">
                  <c:v>125.856198644182</c:v>
                </c:pt>
                <c:pt idx="1535" formatCode="_(* #,##0.00_);_(* \(#,##0.00\);_(* &quot;-&quot;??_);_(@_)">
                  <c:v>125.85553238575442</c:v>
                </c:pt>
                <c:pt idx="1536" formatCode="_(* #,##0.00_);_(* \(#,##0.00\);_(* &quot;-&quot;??_);_(@_)">
                  <c:v>125.85690536503785</c:v>
                </c:pt>
                <c:pt idx="1537" formatCode="_(* #,##0.00_);_(* \(#,##0.00\);_(* &quot;-&quot;??_);_(@_)">
                  <c:v>125.85708171747991</c:v>
                </c:pt>
                <c:pt idx="1538" formatCode="_(* #,##0.00_);_(* \(#,##0.00\);_(* &quot;-&quot;??_);_(@_)">
                  <c:v>125.85725812043766</c:v>
                </c:pt>
                <c:pt idx="1539" formatCode="_(* #,##0.00_);_(* \(#,##0.00\);_(* &quot;-&quot;??_);_(@_)">
                  <c:v>125.85743260473478</c:v>
                </c:pt>
                <c:pt idx="1540" formatCode="_(* #,##0.00_);_(* \(#,##0.00\);_(* &quot;-&quot;??_);_(@_)">
                  <c:v>125.85676473186804</c:v>
                </c:pt>
                <c:pt idx="1541" formatCode="_(* #,##0.00_);_(* \(#,##0.00\);_(* &quot;-&quot;??_);_(@_)">
                  <c:v>125.85813877201247</c:v>
                </c:pt>
                <c:pt idx="1542" formatCode="_(* #,##0.00_);_(* \(#,##0.00\);_(* &quot;-&quot;??_);_(@_)">
                  <c:v>125.85831744820695</c:v>
                </c:pt>
                <c:pt idx="1543" formatCode="_(* #,##0.00_);_(* \(#,##0.00\);_(* &quot;-&quot;??_);_(@_)">
                  <c:v>125.85849617530367</c:v>
                </c:pt>
                <c:pt idx="1544" formatCode="_(* #,##0.00_);_(* \(#,##0.00\);_(* &quot;-&quot;??_);_(@_)">
                  <c:v>125.8586788940715</c:v>
                </c:pt>
                <c:pt idx="1545" formatCode="_(* #,##0.00_);_(* \(#,##0.00\);_(* &quot;-&quot;??_);_(@_)">
                  <c:v>125.85801728765902</c:v>
                </c:pt>
                <c:pt idx="1546" formatCode="_(* #,##0.00_);_(* \(#,##0.00\);_(* &quot;-&quot;??_);_(@_)">
                  <c:v>125.85940421812305</c:v>
                </c:pt>
                <c:pt idx="1547" formatCode="_(* #,##0.00_);_(* \(#,##0.00\);_(* &quot;-&quot;??_);_(@_)">
                  <c:v>125.85958128068381</c:v>
                </c:pt>
                <c:pt idx="1548" formatCode="_(* #,##0.00_);_(* \(#,##0.00\);_(* &quot;-&quot;??_);_(@_)">
                  <c:v>125.85975839382468</c:v>
                </c:pt>
                <c:pt idx="1549" formatCode="_(* #,##0.00_);_(* \(#,##0.00\);_(* &quot;-&quot;??_);_(@_)">
                  <c:v>125.85993555761009</c:v>
                </c:pt>
                <c:pt idx="1550" formatCode="_(* #,##0.00_);_(* \(#,##0.00\);_(* &quot;-&quot;??_);_(@_)">
                  <c:v>125.85928022551268</c:v>
                </c:pt>
                <c:pt idx="1551" formatCode="_(* #,##0.00_);_(* \(#,##0.00\);_(* &quot;-&quot;??_);_(@_)">
                  <c:v>125.86065640029791</c:v>
                </c:pt>
                <c:pt idx="1552" formatCode="_(* #,##0.00_);_(* \(#,##0.00\);_(* &quot;-&quot;??_);_(@_)">
                  <c:v>125.86083381817579</c:v>
                </c:pt>
                <c:pt idx="1553" formatCode="_(* #,##0.00_);_(* \(#,##0.00\);_(* &quot;-&quot;??_);_(@_)">
                  <c:v>125.86101128666594</c:v>
                </c:pt>
                <c:pt idx="1554" formatCode="_(* #,##0.00_);_(* \(#,##0.00\);_(* &quot;-&quot;??_);_(@_)">
                  <c:v>126.61429566043245</c:v>
                </c:pt>
                <c:pt idx="1555" formatCode="_(* #,##0.00_);_(* \(#,##0.00\);_(* &quot;-&quot;??_);_(@_)">
                  <c:v>126.6131430194864</c:v>
                </c:pt>
                <c:pt idx="1556" formatCode="_(* #,##0.00_);_(* \(#,##0.00\);_(* &quot;-&quot;??_);_(@_)">
                  <c:v>126.61305721339357</c:v>
                </c:pt>
                <c:pt idx="1557" formatCode="_(* #,##0.00_);_(* \(#,##0.00\);_(* &quot;-&quot;??_);_(@_)">
                  <c:v>126.61274717036611</c:v>
                </c:pt>
                <c:pt idx="1558" formatCode="_(* #,##0.00_);_(* \(#,##0.00\);_(* &quot;-&quot;??_);_(@_)">
                  <c:v>126.61243713668145</c:v>
                </c:pt>
                <c:pt idx="1559" formatCode="_(* #,##0.00_);_(* \(#,##0.00\);_(* &quot;-&quot;??_);_(@_)">
                  <c:v>126.61212711237182</c:v>
                </c:pt>
                <c:pt idx="1560" formatCode="_(* #,##0.00_);_(* \(#,##0.00\);_(* &quot;-&quot;??_);_(@_)">
                  <c:v>126.61097379825954</c:v>
                </c:pt>
                <c:pt idx="1561" formatCode="_(* #,##0.00_);_(* \(#,##0.00\);_(* &quot;-&quot;??_);_(@_)">
                  <c:v>126.61046654011403</c:v>
                </c:pt>
                <c:pt idx="1562" formatCode="_(* #,##0.00_);_(* \(#,##0.00\);_(* &quot;-&quot;??_);_(@_)">
                  <c:v>126.61026823491453</c:v>
                </c:pt>
                <c:pt idx="1563" formatCode="_(* #,##0.00_);_(* \(#,##0.00\);_(* &quot;-&quot;??_);_(@_)">
                  <c:v>126.6099579064156</c:v>
                </c:pt>
                <c:pt idx="1564" formatCode="_(* #,##0.00_);_(* \(#,##0.00\);_(* &quot;-&quot;??_);_(@_)">
                  <c:v>126.60880428808181</c:v>
                </c:pt>
                <c:pt idx="1565" formatCode="_(* #,##0.00_);_(* \(#,##0.00\);_(* &quot;-&quot;??_);_(@_)">
                  <c:v>126.60871665757092</c:v>
                </c:pt>
                <c:pt idx="1566" formatCode="_(* #,##0.00_);_(* \(#,##0.00\);_(* &quot;-&quot;??_);_(@_)">
                  <c:v>126.60840597296554</c:v>
                </c:pt>
                <c:pt idx="1567" formatCode="_(* #,##0.00_);_(* \(#,##0.00\);_(* &quot;-&quot;??_);_(@_)">
                  <c:v>126.60809382115772</c:v>
                </c:pt>
                <c:pt idx="1568" formatCode="_(* #,##0.00_);_(* \(#,##0.00\);_(* &quot;-&quot;??_);_(@_)">
                  <c:v>126.60778167846813</c:v>
                </c:pt>
                <c:pt idx="1569" formatCode="_(* #,##0.00_);_(* \(#,##0.00\);_(* &quot;-&quot;??_);_(@_)">
                  <c:v>126.60662615699519</c:v>
                </c:pt>
                <c:pt idx="1570" formatCode="_(* #,##0.00_);_(* \(#,##0.00\);_(* &quot;-&quot;??_);_(@_)">
                  <c:v>126.6065331714088</c:v>
                </c:pt>
                <c:pt idx="1571" formatCode="_(* #,##0.00_);_(* \(#,##0.00\);_(* &quot;-&quot;??_);_(@_)">
                  <c:v>126.60622180731569</c:v>
                </c:pt>
                <c:pt idx="1572" formatCode="_(* #,##0.00_);_(* \(#,##0.00\);_(* &quot;-&quot;??_);_(@_)">
                  <c:v>126.60591045243751</c:v>
                </c:pt>
                <c:pt idx="1573" formatCode="_(* #,##0.00_);_(* \(#,##0.00\);_(* &quot;-&quot;??_);_(@_)">
                  <c:v>126.60560020660418</c:v>
                </c:pt>
                <c:pt idx="1574" formatCode="_(* #,##0.00_);_(* \(#,##0.00\);_(* &quot;-&quot;??_);_(@_)">
                  <c:v>126.60444694894115</c:v>
                </c:pt>
                <c:pt idx="1575" formatCode="_(* #,##0.00_);_(* \(#,##0.00\);_(* &quot;-&quot;??_);_(@_)">
                  <c:v>126.60435855586567</c:v>
                </c:pt>
                <c:pt idx="1576" formatCode="_(* #,##0.00_);_(* \(#,##0.00\);_(* &quot;-&quot;??_);_(@_)">
                  <c:v>126.60404799028098</c:v>
                </c:pt>
                <c:pt idx="1577" formatCode="_(* #,##0.00_);_(* \(#,##0.00\);_(* &quot;-&quot;??_);_(@_)">
                  <c:v>126.6037374340401</c:v>
                </c:pt>
                <c:pt idx="1578" formatCode="_(* #,##0.00_);_(* \(#,##0.00\);_(* &quot;-&quot;??_);_(@_)">
                  <c:v>126.60342688714302</c:v>
                </c:pt>
                <c:pt idx="1579" formatCode="_(* #,##0.00_);_(* \(#,##0.00\);_(* &quot;-&quot;??_);_(@_)">
                  <c:v>126.60227296172033</c:v>
                </c:pt>
                <c:pt idx="1580" formatCode="_(* #,##0.00_);_(* \(#,##0.00\);_(* &quot;-&quot;??_);_(@_)">
                  <c:v>126.6021847650902</c:v>
                </c:pt>
                <c:pt idx="1581" formatCode="_(* #,##0.00_);_(* \(#,##0.00\);_(* &quot;-&quot;??_);_(@_)">
                  <c:v>126.60187426497657</c:v>
                </c:pt>
                <c:pt idx="1582" formatCode="_(* #,##0.00_);_(* \(#,##0.00\);_(* &quot;-&quot;??_);_(@_)">
                  <c:v>126.60156414122486</c:v>
                </c:pt>
                <c:pt idx="1583" formatCode="_(* #,##0.00_);_(* \(#,##0.00\);_(* &quot;-&quot;??_);_(@_)">
                  <c:v>126.60125365986327</c:v>
                </c:pt>
                <c:pt idx="1584" formatCode="_(* #,##0.00_);_(* \(#,##0.00\);_(* &quot;-&quot;??_);_(@_)">
                  <c:v>126.60010053410893</c:v>
                </c:pt>
                <c:pt idx="1585" formatCode="_(* #,##0.00_);_(* \(#,##0.00\);_(* &quot;-&quot;??_);_(@_)">
                  <c:v>126.60003373490642</c:v>
                </c:pt>
                <c:pt idx="1586" formatCode="_(* #,##0.00_);_(* \(#,##0.00\);_(* &quot;-&quot;??_);_(@_)">
                  <c:v>126.60204818517202</c:v>
                </c:pt>
                <c:pt idx="1587" formatCode="_(* #,##0.00_);_(* \(#,##0.00\);_(* &quot;-&quot;??_);_(@_)">
                  <c:v>126.60406283546732</c:v>
                </c:pt>
                <c:pt idx="1588" formatCode="_(* #,##0.00_);_(* \(#,##0.00\);_(* &quot;-&quot;??_);_(@_)">
                  <c:v>126.60606996198543</c:v>
                </c:pt>
                <c:pt idx="1589" formatCode="_(* #,##0.00_);_(* \(#,##0.00\);_(* &quot;-&quot;??_);_(@_)">
                  <c:v>126.61191638653489</c:v>
                </c:pt>
                <c:pt idx="1590" formatCode="_(* #,##0.00_);_(* \(#,##0.00\);_(* &quot;-&quot;??_);_(@_)">
                  <c:v>126.61410814720591</c:v>
                </c:pt>
                <c:pt idx="1591" formatCode="_(* #,##0.00_);_(* \(#,##0.00\);_(* &quot;-&quot;??_);_(@_)">
                  <c:v>126.61613171101421</c:v>
                </c:pt>
                <c:pt idx="1592" formatCode="_(* #,##0.00_);_(* \(#,##0.00\);_(* &quot;-&quot;??_);_(@_)">
                  <c:v>126.61814001888277</c:v>
                </c:pt>
                <c:pt idx="1593" formatCode="_(* #,##0.00_);_(* \(#,##0.00\);_(* &quot;-&quot;??_);_(@_)">
                  <c:v>126.62016398015146</c:v>
                </c:pt>
                <c:pt idx="1594" formatCode="_(* #,##0.00_);_(* \(#,##0.00\);_(* &quot;-&quot;??_);_(@_)">
                  <c:v>126.62543185575068</c:v>
                </c:pt>
                <c:pt idx="1595" formatCode="_(* #,##0.00_);_(* \(#,##0.00\);_(* &quot;-&quot;??_);_(@_)">
                  <c:v>126.74856260117831</c:v>
                </c:pt>
                <c:pt idx="1596" formatCode="_(* #,##0.00_);_(* \(#,##0.00\);_(* &quot;-&quot;??_);_(@_)">
                  <c:v>126.75159177324799</c:v>
                </c:pt>
                <c:pt idx="1597" formatCode="_(* #,##0.00_);_(* \(#,##0.00\);_(* &quot;-&quot;??_);_(@_)">
                  <c:v>126.75458843450001</c:v>
                </c:pt>
                <c:pt idx="1598" formatCode="_(* #,##0.00_);_(* \(#,##0.00\);_(* &quot;-&quot;??_);_(@_)">
                  <c:v>140.59450398381176</c:v>
                </c:pt>
                <c:pt idx="1599" formatCode="_(* #,##0.00_);_(* \(#,##0.00\);_(* &quot;-&quot;??_);_(@_)">
                  <c:v>140.60315751265946</c:v>
                </c:pt>
                <c:pt idx="1600" formatCode="_(* #,##0.00_);_(* \(#,##0.00\);_(* &quot;-&quot;??_);_(@_)">
                  <c:v>140.60619809159391</c:v>
                </c:pt>
                <c:pt idx="1601" formatCode="_(* #,##0.00_);_(* \(#,##0.00\);_(* &quot;-&quot;??_);_(@_)">
                  <c:v>140.60914143907908</c:v>
                </c:pt>
                <c:pt idx="1602" formatCode="_(* #,##0.00_);_(* \(#,##0.00\);_(* &quot;-&quot;??_);_(@_)">
                  <c:v>140.60876195542446</c:v>
                </c:pt>
                <c:pt idx="1603" formatCode="_(* #,##0.00_);_(* \(#,##0.00\);_(* &quot;-&quot;??_);_(@_)">
                  <c:v>140.61502898354942</c:v>
                </c:pt>
                <c:pt idx="1604" formatCode="_(* #,##0.00_);_(* \(#,##0.00\);_(* &quot;-&quot;??_);_(@_)">
                  <c:v>140.62668549510028</c:v>
                </c:pt>
                <c:pt idx="1605" formatCode="_(* #,##0.00_);_(* \(#,##0.00\);_(* &quot;-&quot;??_);_(@_)">
                  <c:v>140.62979400947791</c:v>
                </c:pt>
                <c:pt idx="1606" formatCode="_(* #,##0.00_);_(* \(#,##0.00\);_(* &quot;-&quot;??_);_(@_)">
                  <c:v>140.63275048996852</c:v>
                </c:pt>
                <c:pt idx="1607" formatCode="_(* #,##0.00_);_(* \(#,##0.00\);_(* &quot;-&quot;??_);_(@_)">
                  <c:v>140.63569638515725</c:v>
                </c:pt>
                <c:pt idx="1608" formatCode="_(* #,##0.00_);_(* \(#,##0.00\);_(* &quot;-&quot;??_);_(@_)">
                  <c:v>140.64436156689476</c:v>
                </c:pt>
                <c:pt idx="1609" formatCode="_(* #,##0.00_);_(* \(#,##0.00\);_(* &quot;-&quot;??_);_(@_)">
                  <c:v>140.64739498864949</c:v>
                </c:pt>
                <c:pt idx="1610" formatCode="_(* #,##0.00_);_(* \(#,##0.00\);_(* &quot;-&quot;??_);_(@_)">
                  <c:v>140.65030967615365</c:v>
                </c:pt>
                <c:pt idx="1611" formatCode="_(* #,##0.00_);_(* \(#,##0.00\);_(* &quot;-&quot;??_);_(@_)">
                  <c:v>140.65322463849378</c:v>
                </c:pt>
                <c:pt idx="1612" formatCode="_(* #,##0.00_);_(* \(#,##0.00\);_(* &quot;-&quot;??_);_(@_)">
                  <c:v>140.65615075368802</c:v>
                </c:pt>
                <c:pt idx="1613" formatCode="_(* #,##0.00_);_(* \(#,##0.00\);_(* &quot;-&quot;??_);_(@_)">
                  <c:v>140.66485399415416</c:v>
                </c:pt>
                <c:pt idx="1614" formatCode="_(* #,##0.00_);_(* \(#,##0.00\);_(* &quot;-&quot;??_);_(@_)">
                  <c:v>140.66787820157805</c:v>
                </c:pt>
                <c:pt idx="1615" formatCode="_(* #,##0.00_);_(* \(#,##0.00\);_(* &quot;-&quot;??_);_(@_)">
                  <c:v>140.67080571521876</c:v>
                </c:pt>
                <c:pt idx="1616" formatCode="_(* #,##0.00_);_(* \(#,##0.00\);_(* &quot;-&quot;??_);_(@_)">
                  <c:v>140.67372262790568</c:v>
                </c:pt>
                <c:pt idx="1617" formatCode="_(* #,##0.00_);_(* \(#,##0.00\);_(* &quot;-&quot;??_);_(@_)">
                  <c:v>140.67663981779162</c:v>
                </c:pt>
                <c:pt idx="1618" formatCode="_(* #,##0.00_);_(* \(#,##0.00\);_(* &quot;-&quot;??_);_(@_)">
                  <c:v>140.68531658907509</c:v>
                </c:pt>
                <c:pt idx="1619" formatCode="_(* #,##0.00_);_(* \(#,##0.00\);_(* &quot;-&quot;??_);_(@_)">
                  <c:v>140.68835404633614</c:v>
                </c:pt>
                <c:pt idx="1620" formatCode="_(* #,##0.00_);_(* \(#,##0.00\);_(* &quot;-&quot;??_);_(@_)">
                  <c:v>140.69128351195772</c:v>
                </c:pt>
                <c:pt idx="1621" formatCode="_(* #,##0.00_);_(* \(#,##0.00\);_(* &quot;-&quot;??_);_(@_)">
                  <c:v>140.69422414220043</c:v>
                </c:pt>
                <c:pt idx="1622" formatCode="_(* #,##0.00_);_(* \(#,##0.00\);_(* &quot;-&quot;??_);_(@_)">
                  <c:v>140.70591078799345</c:v>
                </c:pt>
                <c:pt idx="1623" formatCode="_(* #,##0.00_);_(* \(#,##0.00\);_(* &quot;-&quot;??_);_(@_)">
                  <c:v>140.70903870679487</c:v>
                </c:pt>
                <c:pt idx="1624" formatCode="_(* #,##0.00_);_(* \(#,##0.00\);_(* &quot;-&quot;??_);_(@_)">
                  <c:v>140.71201370777516</c:v>
                </c:pt>
                <c:pt idx="1625" formatCode="_(* #,##0.00_);_(* \(#,##0.00\);_(* &quot;-&quot;??_);_(@_)">
                  <c:v>140.71501078029064</c:v>
                </c:pt>
                <c:pt idx="1626" formatCode="_(* #,##0.00_);_(* \(#,##0.00\);_(* &quot;-&quot;??_);_(@_)">
                  <c:v>140.71799725187481</c:v>
                </c:pt>
                <c:pt idx="1627" formatCode="_(* #,##0.00_);_(* \(#,##0.00\);_(* &quot;-&quot;??_);_(@_)">
                  <c:v>140.72687967093574</c:v>
                </c:pt>
                <c:pt idx="1628" formatCode="_(* #,##0.00_);_(* \(#,##0.00\);_(* &quot;-&quot;??_);_(@_)">
                  <c:v>140.7299887354371</c:v>
                </c:pt>
                <c:pt idx="1629" formatCode="_(* #,##0.00_);_(* \(#,##0.00\);_(* &quot;-&quot;??_);_(@_)">
                  <c:v>140.73298777405194</c:v>
                </c:pt>
                <c:pt idx="1630" formatCode="_(* #,##0.00_);_(* \(#,##0.00\);_(* &quot;-&quot;??_);_(@_)">
                  <c:v>140.73903832603952</c:v>
                </c:pt>
                <c:pt idx="1631" formatCode="_(* #,##0.00_);_(* \(#,##0.00\);_(* &quot;-&quot;??_);_(@_)">
                  <c:v>140.74804602145926</c:v>
                </c:pt>
                <c:pt idx="1632" formatCode="_(* #,##0.00_);_(* \(#,##0.00\);_(* &quot;-&quot;??_);_(@_)">
                  <c:v>140.75117725930636</c:v>
                </c:pt>
                <c:pt idx="1633" formatCode="_(* #,##0.00_);_(* \(#,##0.00\);_(* &quot;-&quot;??_);_(@_)">
                  <c:v>140.7541883573312</c:v>
                </c:pt>
                <c:pt idx="1634" formatCode="_(* #,##0.00_);_(* \(#,##0.00\);_(* &quot;-&quot;??_);_(@_)">
                  <c:v>140.76039447094769</c:v>
                </c:pt>
                <c:pt idx="1635" formatCode="_(* #,##0.00_);_(* \(#,##0.00\);_(* &quot;-&quot;??_);_(@_)">
                  <c:v>140.76950599539248</c:v>
                </c:pt>
                <c:pt idx="1636" formatCode="_(* #,##0.00_);_(* \(#,##0.00\);_(* &quot;-&quot;??_);_(@_)">
                  <c:v>140.77261687048664</c:v>
                </c:pt>
                <c:pt idx="1637" formatCode="_(* #,##0.00_);_(* \(#,##0.00\);_(* &quot;-&quot;??_);_(@_)">
                  <c:v>140.7755645974533</c:v>
                </c:pt>
                <c:pt idx="1638" formatCode="_(* #,##0.00_);_(* \(#,##0.00\);_(* &quot;-&quot;??_);_(@_)">
                  <c:v>140.77849078874945</c:v>
                </c:pt>
                <c:pt idx="1639" formatCode="_(* #,##0.00_);_(* \(#,##0.00\);_(* &quot;-&quot;??_);_(@_)">
                  <c:v>140.78140634601502</c:v>
                </c:pt>
                <c:pt idx="1640" formatCode="_(* #,##0.00_);_(* \(#,##0.00\);_(* &quot;-&quot;??_);_(@_)">
                  <c:v>140.79008008175424</c:v>
                </c:pt>
                <c:pt idx="1641" formatCode="_(* #,##0.00_);_(* \(#,##0.00\);_(* &quot;-&quot;??_);_(@_)">
                  <c:v>140.79310289524983</c:v>
                </c:pt>
                <c:pt idx="1642" formatCode="_(* #,##0.00_);_(* \(#,##0.00\);_(* &quot;-&quot;??_);_(@_)">
                  <c:v>140.7960198366419</c:v>
                </c:pt>
                <c:pt idx="1643" formatCode="_(* #,##0.00_);_(* \(#,##0.00\);_(* &quot;-&quot;??_);_(@_)">
                  <c:v>140.79894797318576</c:v>
                </c:pt>
                <c:pt idx="1644" formatCode="_(* #,##0.00_);_(* \(#,##0.00\);_(* &quot;-&quot;??_);_(@_)">
                  <c:v>140.80187638540465</c:v>
                </c:pt>
                <c:pt idx="1645" formatCode="_(* #,##0.00_);_(* \(#,##0.00\);_(* &quot;-&quot;??_);_(@_)">
                  <c:v>140.81055589845641</c:v>
                </c:pt>
                <c:pt idx="1646" formatCode="_(* #,##0.00_);_(* \(#,##0.00\);_(* &quot;-&quot;??_);_(@_)">
                  <c:v>140.81358071426891</c:v>
                </c:pt>
                <c:pt idx="1647" formatCode="_(* #,##0.00_);_(* \(#,##0.00\);_(* &quot;-&quot;??_);_(@_)">
                  <c:v>140.81649959786481</c:v>
                </c:pt>
                <c:pt idx="1648" formatCode="_(* #,##0.00_);_(* \(#,##0.00\);_(* &quot;-&quot;??_);_(@_)">
                  <c:v>140.8194296805874</c:v>
                </c:pt>
                <c:pt idx="1649" formatCode="_(* #,##0.00_);_(* \(#,##0.00\);_(* &quot;-&quot;??_);_(@_)">
                  <c:v>140.82234911607935</c:v>
                </c:pt>
                <c:pt idx="1650" formatCode="_(* #,##0.00_);_(* \(#,##0.00\);_(* &quot;-&quot;??_);_(@_)">
                  <c:v>140.83096956386495</c:v>
                </c:pt>
                <c:pt idx="1651" formatCode="_(* #,##0.00_);_(* \(#,##0.00\);_(* &quot;-&quot;??_);_(@_)">
                  <c:v>140.83400765674784</c:v>
                </c:pt>
                <c:pt idx="1652" formatCode="_(* #,##0.00_);_(* \(#,##0.00\);_(* &quot;-&quot;??_);_(@_)">
                  <c:v>140.83692847638881</c:v>
                </c:pt>
                <c:pt idx="1653" formatCode="_(* #,##0.00_);_(* \(#,##0.00\);_(* &quot;-&quot;??_);_(@_)">
                  <c:v>140.8398605005861</c:v>
                </c:pt>
                <c:pt idx="1654" formatCode="_(* #,##0.00_);_(* \(#,##0.00\);_(* &quot;-&quot;??_);_(@_)">
                  <c:v>140.84277094617354</c:v>
                </c:pt>
                <c:pt idx="1655" formatCode="_(* #,##0.00_);_(* \(#,##0.00\);_(* &quot;-&quot;??_);_(@_)">
                  <c:v>140.85451401967438</c:v>
                </c:pt>
                <c:pt idx="1656" formatCode="_(* #,##0.00_);_(* \(#,##0.00\);_(* &quot;-&quot;??_);_(@_)">
                  <c:v>140.85760776171134</c:v>
                </c:pt>
                <c:pt idx="1657" formatCode="_(* #,##0.00_);_(* \(#,##0.00\);_(* &quot;-&quot;??_);_(@_)">
                  <c:v>140.86058549430234</c:v>
                </c:pt>
                <c:pt idx="1658" formatCode="_(* #,##0.00_);_(* \(#,##0.00\);_(* &quot;-&quot;??_);_(@_)">
                  <c:v>140.86353070352109</c:v>
                </c:pt>
                <c:pt idx="1659" formatCode="_(* #,##0.00_);_(* \(#,##0.00\);_(* &quot;-&quot;??_);_(@_)">
                  <c:v>140.87229252855926</c:v>
                </c:pt>
                <c:pt idx="1660" formatCode="_(* #,##0.00_);_(* \(#,##0.00\);_(* &quot;-&quot;??_);_(@_)">
                  <c:v>140.87535725687445</c:v>
                </c:pt>
                <c:pt idx="1661" formatCode="_(* #,##0.00_);_(* \(#,##0.00\);_(* &quot;-&quot;??_);_(@_)">
                  <c:v>140.87831481367911</c:v>
                </c:pt>
                <c:pt idx="1662" formatCode="_(* #,##0.00_);_(* \(#,##0.00\);_(* &quot;-&quot;??_);_(@_)">
                  <c:v>140.88129453927351</c:v>
                </c:pt>
                <c:pt idx="1663" formatCode="_(* #,##0.00_);_(* \(#,##0.00\);_(* &quot;-&quot;??_);_(@_)">
                  <c:v>140.88427454983534</c:v>
                </c:pt>
                <c:pt idx="1664" formatCode="_(* #,##0.00_);_(* \(#,##0.00\);_(* &quot;-&quot;??_);_(@_)">
                  <c:v>140.8931396979572</c:v>
                </c:pt>
                <c:pt idx="1665" formatCode="_(* #,##0.00_);_(* \(#,##0.00\);_(* &quot;-&quot;??_);_(@_)">
                  <c:v>140.89624038024149</c:v>
                </c:pt>
                <c:pt idx="1666" formatCode="_(* #,##0.00_);_(* \(#,##0.00\);_(* &quot;-&quot;??_);_(@_)">
                  <c:v>140.89921087935534</c:v>
                </c:pt>
                <c:pt idx="1667" formatCode="_(* #,##0.00_);_(* \(#,##0.00\);_(* &quot;-&quot;??_);_(@_)">
                  <c:v>140.90219261360622</c:v>
                </c:pt>
                <c:pt idx="1668" formatCode="_(* #,##0.00_);_(* \(#,##0.00\);_(* &quot;-&quot;??_);_(@_)">
                  <c:v>140.90516368258761</c:v>
                </c:pt>
                <c:pt idx="1669" formatCode="_(* #,##0.00_);_(* \(#,##0.00\);_(* &quot;-&quot;??_);_(@_)">
                  <c:v>140.91396980945566</c:v>
                </c:pt>
                <c:pt idx="1670" formatCode="_(* #,##0.00_);_(* \(#,##0.00\);_(* &quot;-&quot;??_);_(@_)">
                  <c:v>140.91702734355081</c:v>
                </c:pt>
                <c:pt idx="1671" formatCode="_(* #,##0.00_);_(* \(#,##0.00\);_(* &quot;-&quot;??_);_(@_)">
                  <c:v>140.91997792590178</c:v>
                </c:pt>
                <c:pt idx="1672" formatCode="_(* #,##0.00_);_(* \(#,##0.00\);_(* &quot;-&quot;??_);_(@_)">
                  <c:v>140.92292879167587</c:v>
                </c:pt>
                <c:pt idx="1673" formatCode="_(* #,##0.00_);_(* \(#,##0.00\);_(* &quot;-&quot;??_);_(@_)">
                  <c:v>140.92589089408648</c:v>
                </c:pt>
                <c:pt idx="1674" formatCode="_(* #,##0.00_);_(* \(#,##0.00\);_(* &quot;-&quot;??_);_(@_)">
                  <c:v>140.93480047523744</c:v>
                </c:pt>
                <c:pt idx="1675" formatCode="_(* #,##0.00_);_(* \(#,##0.00\);_(* &quot;-&quot;??_);_(@_)">
                  <c:v>140.93788268053075</c:v>
                </c:pt>
                <c:pt idx="1676" formatCode="_(* #,##0.00_);_(* \(#,##0.00\);_(* &quot;-&quot;??_);_(@_)">
                  <c:v>140.94091197484116</c:v>
                </c:pt>
                <c:pt idx="1677" formatCode="_(* #,##0.00_);_(* \(#,##0.00\);_(* &quot;-&quot;??_);_(@_)">
                  <c:v>140.94389771602431</c:v>
                </c:pt>
                <c:pt idx="1678" formatCode="_(* #,##0.00_);_(* \(#,##0.00\);_(* &quot;-&quot;??_);_(@_)">
                  <c:v>140.94687278262322</c:v>
                </c:pt>
                <c:pt idx="1679" formatCode="_(* #,##0.00_);_(* \(#,##0.00\);_(* &quot;-&quot;??_);_(@_)">
                  <c:v>140.95572331150601</c:v>
                </c:pt>
                <c:pt idx="1680" formatCode="_(* #,##0.00_);_(* \(#,##0.00\);_(* &quot;-&quot;??_);_(@_)">
                  <c:v>140.95880758597764</c:v>
                </c:pt>
                <c:pt idx="1681" formatCode="_(* #,##0.00_);_(* \(#,##0.00\);_(* &quot;-&quot;??_);_(@_)">
                  <c:v>140.96180601574139</c:v>
                </c:pt>
                <c:pt idx="1682" formatCode="_(* #,##0.00_);_(* \(#,##0.00\);_(* &quot;-&quot;??_);_(@_)">
                  <c:v>140.96481570406567</c:v>
                </c:pt>
                <c:pt idx="1683" formatCode="_(* #,##0.00_);_(* \(#,##0.00\);_(* &quot;-&quot;??_);_(@_)">
                  <c:v>106.07903221856847</c:v>
                </c:pt>
                <c:pt idx="1684" formatCode="_(* #,##0.00_);_(* \(#,##0.00\);_(* &quot;-&quot;??_);_(@_)">
                  <c:v>106.09091733946143</c:v>
                </c:pt>
                <c:pt idx="1685" formatCode="_(* #,##0.00_);_(* \(#,##0.00\);_(* &quot;-&quot;??_);_(@_)">
                  <c:v>105.72738410604153</c:v>
                </c:pt>
                <c:pt idx="1686" formatCode="_(* #,##0.00_);_(* \(#,##0.00\);_(* &quot;-&quot;??_);_(@_)">
                  <c:v>105.73033984928695</c:v>
                </c:pt>
                <c:pt idx="1687" formatCode="_(* #,##0.00_);_(* \(#,##0.00\);_(* &quot;-&quot;??_);_(@_)">
                  <c:v>105.73327436118612</c:v>
                </c:pt>
                <c:pt idx="1688" formatCode="_(* #,##0.00_);_(* \(#,##0.00\);_(* &quot;-&quot;??_);_(@_)">
                  <c:v>105.74194399173314</c:v>
                </c:pt>
                <c:pt idx="1689" formatCode="_(* #,##0.00_);_(* \(#,##0.00\);_(* &quot;-&quot;??_);_(@_)">
                  <c:v>105.74489613940989</c:v>
                </c:pt>
                <c:pt idx="1690" formatCode="_(* #,##0.00_);_(* \(#,##0.00\);_(* &quot;-&quot;??_);_(@_)">
                  <c:v>105.74782147017794</c:v>
                </c:pt>
                <c:pt idx="1691" formatCode="_(* #,##0.00_);_(* \(#,##0.00\);_(* &quot;-&quot;??_);_(@_)">
                  <c:v>105.75073577751297</c:v>
                </c:pt>
                <c:pt idx="1692" formatCode="_(* #,##0.00_);_(* \(#,##0.00\);_(* &quot;-&quot;??_);_(@_)">
                  <c:v>105.75365036530215</c:v>
                </c:pt>
                <c:pt idx="1693" formatCode="_(* #,##0.00_);_(* \(#,##0.00\);_(* &quot;-&quot;??_);_(@_)">
                  <c:v>105.7623579861162</c:v>
                </c:pt>
                <c:pt idx="1694" formatCode="_(* #,##0.00_);_(* \(#,##0.00\);_(* &quot;-&quot;??_);_(@_)">
                  <c:v>105.76534334197774</c:v>
                </c:pt>
                <c:pt idx="1695" formatCode="_(* #,##0.00_);_(* \(#,##0.00\);_(* &quot;-&quot;??_);_(@_)">
                  <c:v>105.76833471761471</c:v>
                </c:pt>
                <c:pt idx="1696" formatCode="_(* #,##0.00_);_(* \(#,##0.00\);_(* &quot;-&quot;??_);_(@_)">
                  <c:v>105.78327097889601</c:v>
                </c:pt>
                <c:pt idx="1697" formatCode="_(* #,##0.00_);_(* \(#,##0.00\);_(* &quot;-&quot;??_);_(@_)">
                  <c:v>105.78631777167683</c:v>
                </c:pt>
                <c:pt idx="1698" formatCode="_(* #,##0.00_);_(* \(#,##0.00\);_(* &quot;-&quot;??_);_(@_)">
                  <c:v>105.78924654685034</c:v>
                </c:pt>
                <c:pt idx="1699" formatCode="_(* #,##0.00_);_(* \(#,##0.00\);_(* &quot;-&quot;??_);_(@_)">
                  <c:v>105.79216482601319</c:v>
                </c:pt>
                <c:pt idx="1700" formatCode="_(* #,##0.00_);_(* \(#,##0.00\);_(* &quot;-&quot;??_);_(@_)">
                  <c:v>105.79508338563019</c:v>
                </c:pt>
                <c:pt idx="1701" formatCode="_(* #,##0.00_);_(* \(#,##0.00\);_(* &quot;-&quot;??_);_(@_)">
                  <c:v>76.867305109672643</c:v>
                </c:pt>
                <c:pt idx="1702" formatCode="_(* #,##0.00_);_(* \(#,##0.00\);_(* &quot;-&quot;??_);_(@_)">
                  <c:v>76.870261813610853</c:v>
                </c:pt>
                <c:pt idx="1703" formatCode="_(* #,##0.00_);_(* \(#,##0.00\);_(* &quot;-&quot;??_);_(@_)">
                  <c:v>76.873170991898704</c:v>
                </c:pt>
                <c:pt idx="1704" formatCode="_(* #,##0.00_);_(* \(#,##0.00\);_(* &quot;-&quot;??_);_(@_)">
                  <c:v>76.876080448254854</c:v>
                </c:pt>
                <c:pt idx="1705" formatCode="_(* #,##0.00_);_(* \(#,##0.00\);_(* &quot;-&quot;??_);_(@_)">
                  <c:v>76.87899018120217</c:v>
                </c:pt>
                <c:pt idx="1706" formatCode="_(* #,##0.00_);_(* \(#,##0.00\);_(* &quot;-&quot;??_);_(@_)">
                  <c:v>76.887683294431525</c:v>
                </c:pt>
                <c:pt idx="1707" formatCode="_(* #,##0.00_);_(* \(#,##0.00\);_(* &quot;-&quot;??_);_(@_)">
                  <c:v>76.890620162018138</c:v>
                </c:pt>
                <c:pt idx="1708" formatCode="_(* #,##0.00_);_(* \(#,##0.00\);_(* &quot;-&quot;??_);_(@_)">
                  <c:v>76.893520499661435</c:v>
                </c:pt>
                <c:pt idx="1709" formatCode="_(* #,##0.00_);_(* \(#,##0.00\);_(* &quot;-&quot;??_);_(@_)">
                  <c:v>76.896421117736438</c:v>
                </c:pt>
                <c:pt idx="1710" formatCode="_(* #,##0.00_);_(* \(#,##0.00\);_(* &quot;-&quot;??_);_(@_)">
                  <c:v>76.899278846736124</c:v>
                </c:pt>
                <c:pt idx="1711" formatCode="_(* #,##0.00_);_(* \(#,##0.00\);_(* &quot;-&quot;??_);_(@_)">
                  <c:v>76.907784252985238</c:v>
                </c:pt>
                <c:pt idx="1712" formatCode="_(* #,##0.00_);_(* \(#,##0.00\);_(* &quot;-&quot;??_);_(@_)">
                  <c:v>76.910668486282219</c:v>
                </c:pt>
                <c:pt idx="1713" formatCode="_(* #,##0.00_);_(* \(#,##0.00\);_(* &quot;-&quot;??_);_(@_)">
                  <c:v>76.913089021511027</c:v>
                </c:pt>
                <c:pt idx="1714" formatCode="_(* #,##0.00_);_(* \(#,##0.00\);_(* &quot;-&quot;??_);_(@_)">
                  <c:v>76.916180179627787</c:v>
                </c:pt>
                <c:pt idx="1715" formatCode="_(* #,##0.00_);_(* \(#,##0.00\);_(* &quot;-&quot;??_);_(@_)">
                  <c:v>76.928887678321985</c:v>
                </c:pt>
                <c:pt idx="1716" formatCode="_(* #,##0.00_);_(* \(#,##0.00\);_(* &quot;-&quot;??_);_(@_)">
                  <c:v>76.932051209633784</c:v>
                </c:pt>
                <c:pt idx="1717" formatCode="_(* #,##0.00_);_(* \(#,##0.00\);_(* &quot;-&quot;??_);_(@_)">
                  <c:v>76.935217200845784</c:v>
                </c:pt>
                <c:pt idx="1718" formatCode="_(* #,##0.00_);_(* \(#,##0.00\);_(* &quot;-&quot;??_);_(@_)">
                  <c:v>76.938334842544705</c:v>
                </c:pt>
                <c:pt idx="1719" formatCode="_(* #,##0.00_);_(* \(#,##0.00\);_(* &quot;-&quot;??_);_(@_)">
                  <c:v>76.941452791925471</c:v>
                </c:pt>
                <c:pt idx="1720" formatCode="_(* #,##0.00_);_(* \(#,##0.00\);_(* &quot;-&quot;??_);_(@_)">
                  <c:v>76.9507401348895</c:v>
                </c:pt>
                <c:pt idx="1721" formatCode="_(* #,##0.00_);_(* \(#,##0.00\);_(* &quot;-&quot;??_);_(@_)">
                  <c:v>76.953890329176119</c:v>
                </c:pt>
                <c:pt idx="1722" formatCode="_(* #,##0.00_);_(* \(#,##0.00\);_(* &quot;-&quot;??_);_(@_)">
                  <c:v>76.956997634455576</c:v>
                </c:pt>
                <c:pt idx="1723" formatCode="_(* #,##0.00_);_(* \(#,##0.00\);_(* &quot;-&quot;??_);_(@_)">
                  <c:v>76.063814678704063</c:v>
                </c:pt>
                <c:pt idx="1724" formatCode="_(* #,##0.00_);_(* \(#,##0.00\);_(* &quot;-&quot;??_);_(@_)">
                  <c:v>76.066869346687909</c:v>
                </c:pt>
                <c:pt idx="1725" formatCode="_(* #,##0.00_);_(* \(#,##0.00\);_(* &quot;-&quot;??_);_(@_)">
                  <c:v>76.076064051319733</c:v>
                </c:pt>
                <c:pt idx="1726" formatCode="_(* #,##0.00_);_(* \(#,##0.00\);_(* &quot;-&quot;??_);_(@_)">
                  <c:v>76.079101968870418</c:v>
                </c:pt>
                <c:pt idx="1727" formatCode="_(* #,##0.00_);_(* \(#,##0.00\);_(* &quot;-&quot;??_);_(@_)">
                  <c:v>76.082158148587396</c:v>
                </c:pt>
                <c:pt idx="1728" formatCode="_(* #,##0.00_);_(* \(#,##0.00\);_(* &quot;-&quot;??_);_(@_)">
                  <c:v>76.085214632978023</c:v>
                </c:pt>
                <c:pt idx="1729" formatCode="_(* #,##0.00_);_(* \(#,##0.00\);_(* &quot;-&quot;??_);_(@_)">
                  <c:v>76.088259486737783</c:v>
                </c:pt>
                <c:pt idx="1730" formatCode="_(* #,##0.00_);_(* \(#,##0.00\);_(* &quot;-&quot;??_);_(@_)">
                  <c:v>76.097352866025844</c:v>
                </c:pt>
                <c:pt idx="1731" formatCode="_(* #,##0.00_);_(* \(#,##0.00\);_(* &quot;-&quot;??_);_(@_)">
                  <c:v>76.100357367787126</c:v>
                </c:pt>
                <c:pt idx="1732" formatCode="_(* #,##0.00_);_(* \(#,##0.00\);_(* &quot;-&quot;??_);_(@_)">
                  <c:v>76.103379844361399</c:v>
                </c:pt>
                <c:pt idx="1733" formatCode="_(* #,##0.00_);_(* \(#,##0.00\);_(* &quot;-&quot;??_);_(@_)">
                  <c:v>76.106402615573657</c:v>
                </c:pt>
                <c:pt idx="1734" formatCode="_(* #,##0.00_);_(* \(#,##0.00\);_(* &quot;-&quot;??_);_(@_)">
                  <c:v>76.10946150070167</c:v>
                </c:pt>
                <c:pt idx="1735" formatCode="_(* #,##0.00_);_(* \(#,##0.00\);_(* &quot;-&quot;??_);_(@_)">
                  <c:v>76.118920303007798</c:v>
                </c:pt>
                <c:pt idx="1736" formatCode="_(* #,##0.00_);_(* \(#,##0.00\);_(* &quot;-&quot;??_);_(@_)">
                  <c:v>76.121962434915446</c:v>
                </c:pt>
                <c:pt idx="1737" formatCode="_(* #,##0.00_);_(* \(#,##0.00\);_(* &quot;-&quot;??_);_(@_)">
                  <c:v>76.125082572735664</c:v>
                </c:pt>
                <c:pt idx="1738" formatCode="_(* #,##0.00_);_(* \(#,##0.00\);_(* &quot;-&quot;??_);_(@_)">
                  <c:v>76.128203019836818</c:v>
                </c:pt>
                <c:pt idx="1739" formatCode="_(* #,##0.00_);_(* \(#,##0.00\);_(* &quot;-&quot;??_);_(@_)">
                  <c:v>76.130345895310455</c:v>
                </c:pt>
                <c:pt idx="1740" formatCode="_(* #,##0.00_);_(* \(#,##0.00\);_(* &quot;-&quot;??_);_(@_)">
                  <c:v>76.13972363096633</c:v>
                </c:pt>
                <c:pt idx="1741" formatCode="_(* #,##0.00_);_(* \(#,##0.00\);_(* &quot;-&quot;??_);_(@_)">
                  <c:v>76.143066217108952</c:v>
                </c:pt>
                <c:pt idx="1742" formatCode="_(* #,##0.00_);_(* \(#,##0.00\);_(* &quot;-&quot;??_);_(@_)">
                  <c:v>76.146268677699851</c:v>
                </c:pt>
                <c:pt idx="1743" formatCode="_(* #,##0.00_);_(* \(#,##0.00\);_(* &quot;-&quot;??_);_(@_)">
                  <c:v>76.149459391362143</c:v>
                </c:pt>
                <c:pt idx="1744" formatCode="_(* #,##0.00_);_(* \(#,##0.00\);_(* &quot;-&quot;??_);_(@_)">
                  <c:v>76.152590061309027</c:v>
                </c:pt>
                <c:pt idx="1745" formatCode="_(* #,##0.00_);_(* \(#,##0.00\);_(* &quot;-&quot;??_);_(@_)">
                  <c:v>76.16198826076544</c:v>
                </c:pt>
                <c:pt idx="1746" formatCode="_(* #,##0.00_);_(* \(#,##0.00\);_(* &quot;-&quot;??_);_(@_)">
                  <c:v>76.165333173496904</c:v>
                </c:pt>
                <c:pt idx="1747" formatCode="_(* #,##0.00_);_(* \(#,##0.00\);_(* &quot;-&quot;??_);_(@_)">
                  <c:v>76.168585385139224</c:v>
                </c:pt>
                <c:pt idx="1748" formatCode="_(* #,##0.00_);_(* \(#,##0.00\);_(* &quot;-&quot;??_);_(@_)">
                  <c:v>76.171825850908419</c:v>
                </c:pt>
                <c:pt idx="1749" formatCode="_(* #,##0.00_);_(* \(#,##0.00\);_(* &quot;-&quot;??_);_(@_)">
                  <c:v>76.175066644154626</c:v>
                </c:pt>
                <c:pt idx="1750" formatCode="_(* #,##0.00_);_(* \(#,##0.00\);_(* &quot;-&quot;??_);_(@_)">
                  <c:v>76.184612219806908</c:v>
                </c:pt>
                <c:pt idx="1751" formatCode="_(* #,##0.00_);_(* \(#,##0.00\);_(* &quot;-&quot;??_);_(@_)">
                  <c:v>76.189140248602769</c:v>
                </c:pt>
                <c:pt idx="1752" formatCode="_(* #,##0.00_);_(* \(#,##0.00\);_(* &quot;-&quot;??_);_(@_)">
                  <c:v>76.19231026865279</c:v>
                </c:pt>
                <c:pt idx="1753" formatCode="_(* #,##0.00_);_(* \(#,##0.00\);_(* &quot;-&quot;??_);_(@_)">
                  <c:v>76.195492491581803</c:v>
                </c:pt>
                <c:pt idx="1754" formatCode="_(* #,##0.00_);_(* \(#,##0.00\);_(* &quot;-&quot;??_);_(@_)">
                  <c:v>76.198687117825315</c:v>
                </c:pt>
                <c:pt idx="1755" formatCode="_(* #,##0.00_);_(* \(#,##0.00\);_(* &quot;-&quot;??_);_(@_)">
                  <c:v>76.208203673032102</c:v>
                </c:pt>
                <c:pt idx="1756" formatCode="_(* #,##0.00_);_(* \(#,##0.00\);_(* &quot;-&quot;??_);_(@_)">
                  <c:v>76.211627265235137</c:v>
                </c:pt>
                <c:pt idx="1757" formatCode="_(* #,##0.00_);_(* \(#,##0.00\);_(* &quot;-&quot;??_);_(@_)">
                  <c:v>76.215101575395352</c:v>
                </c:pt>
                <c:pt idx="1758" formatCode="_(* #,##0.00_);_(* \(#,##0.00\);_(* &quot;-&quot;??_);_(@_)">
                  <c:v>76.218310253820079</c:v>
                </c:pt>
                <c:pt idx="1759" formatCode="_(* #,##0.00_);_(* \(#,##0.00\);_(* &quot;-&quot;??_);_(@_)">
                  <c:v>76.221495067788354</c:v>
                </c:pt>
                <c:pt idx="1760" formatCode="_(* #,##0.00_);_(* \(#,##0.00\);_(* &quot;-&quot;??_);_(@_)">
                  <c:v>76.231090081485064</c:v>
                </c:pt>
                <c:pt idx="1761" formatCode="_(* #,##0.00_);_(* \(#,##0.00\);_(* &quot;-&quot;??_);_(@_)">
                  <c:v>76.234553752320551</c:v>
                </c:pt>
                <c:pt idx="1762" formatCode="_(* #,##0.00_);_(* \(#,##0.00\);_(* &quot;-&quot;??_);_(@_)">
                  <c:v>76.237824869372659</c:v>
                </c:pt>
                <c:pt idx="1763" formatCode="_(* #,##0.00_);_(* \(#,##0.00\);_(* &quot;-&quot;??_);_(@_)">
                  <c:v>76.241045746752491</c:v>
                </c:pt>
                <c:pt idx="1764" formatCode="_(* #,##0.00_);_(* \(#,##0.00\);_(* &quot;-&quot;??_);_(@_)">
                  <c:v>76.244240412575564</c:v>
                </c:pt>
                <c:pt idx="1765" formatCode="_(* #,##0.00_);_(* \(#,##0.00\);_(* &quot;-&quot;??_);_(@_)">
                  <c:v>76.253657210273261</c:v>
                </c:pt>
                <c:pt idx="1766" formatCode="_(* #,##0.00_);_(* \(#,##0.00\);_(* &quot;-&quot;??_);_(@_)">
                  <c:v>76.256991249027777</c:v>
                </c:pt>
                <c:pt idx="1767" formatCode="_(* #,##0.00_);_(* \(#,##0.00\);_(* &quot;-&quot;??_);_(@_)">
                  <c:v>76.26022574050792</c:v>
                </c:pt>
                <c:pt idx="1768" formatCode="_(* #,##0.00_);_(* \(#,##0.00\);_(* &quot;-&quot;??_);_(@_)">
                  <c:v>76.263423860773798</c:v>
                </c:pt>
                <c:pt idx="1769" formatCode="_(* #,##0.00_);_(* \(#,##0.00\);_(* &quot;-&quot;??_);_(@_)">
                  <c:v>76.266622298517348</c:v>
                </c:pt>
                <c:pt idx="1770" formatCode="_(* #,##0.00_);_(* \(#,##0.00\);_(* &quot;-&quot;??_);_(@_)">
                  <c:v>76.276226956527978</c:v>
                </c:pt>
                <c:pt idx="1771" formatCode="_(* #,##0.00_);_(* \(#,##0.00\);_(* &quot;-&quot;??_);_(@_)">
                  <c:v>76.279601370283672</c:v>
                </c:pt>
                <c:pt idx="1772" formatCode="_(* #,##0.00_);_(* \(#,##0.00\);_(* &quot;-&quot;??_);_(@_)">
                  <c:v>76.28285037105384</c:v>
                </c:pt>
                <c:pt idx="1773" formatCode="_(* #,##0.00_);_(* \(#,##0.00\);_(* &quot;-&quot;??_);_(@_)">
                  <c:v>76.286111937507343</c:v>
                </c:pt>
                <c:pt idx="1774" formatCode="_(* #,##0.00_);_(* \(#,##0.00\);_(* &quot;-&quot;??_);_(@_)">
                  <c:v>76.289288145727113</c:v>
                </c:pt>
                <c:pt idx="1775" formatCode="_(* #,##0.00_);_(* \(#,##0.00\);_(* &quot;-&quot;??_);_(@_)">
                  <c:v>76.298718168866742</c:v>
                </c:pt>
                <c:pt idx="1776" formatCode="_(* #,##0.00_);_(* \(#,##0.00\);_(* &quot;-&quot;??_);_(@_)">
                  <c:v>76.302056848462911</c:v>
                </c:pt>
                <c:pt idx="1777" formatCode="_(* #,##0.00_);_(* \(#,##0.00\);_(* &quot;-&quot;??_);_(@_)">
                  <c:v>76.305283617504998</c:v>
                </c:pt>
                <c:pt idx="1778" formatCode="_(* #,##0.00_);_(* \(#,##0.00\);_(* &quot;-&quot;??_);_(@_)">
                  <c:v>76.308510709744397</c:v>
                </c:pt>
                <c:pt idx="1779" formatCode="_(* #,##0.00_);_(* \(#,##0.00\);_(* &quot;-&quot;??_);_(@_)">
                  <c:v>76.311774871066604</c:v>
                </c:pt>
                <c:pt idx="1780" formatCode="_(* #,##0.00_);_(* \(#,##0.00\);_(* &quot;-&quot;??_);_(@_)">
                  <c:v>76.321683399292624</c:v>
                </c:pt>
                <c:pt idx="1781" formatCode="_(* #,##0.00_);_(* \(#,##0.00\);_(* &quot;-&quot;??_);_(@_)">
                  <c:v>76.325037135562155</c:v>
                </c:pt>
                <c:pt idx="1782" formatCode="_(* #,##0.00_);_(* \(#,##0.00\);_(* &quot;-&quot;??_);_(@_)">
                  <c:v>76.328241691042493</c:v>
                </c:pt>
                <c:pt idx="1783" formatCode="_(* #,##0.00_);_(* \(#,##0.00\);_(* &quot;-&quot;??_);_(@_)">
                  <c:v>76.331446564554128</c:v>
                </c:pt>
                <c:pt idx="1784" formatCode="_(* #,##0.00_);_(* \(#,##0.00\);_(* &quot;-&quot;??_);_(@_)">
                  <c:v>76.33467626935473</c:v>
                </c:pt>
                <c:pt idx="1785" formatCode="_(* #,##0.00_);_(* \(#,##0.00\);_(* &quot;-&quot;??_);_(@_)">
                  <c:v>76.34433753873563</c:v>
                </c:pt>
                <c:pt idx="1786" formatCode="_(* #,##0.00_);_(* \(#,##0.00\);_(* &quot;-&quot;??_);_(@_)">
                  <c:v>76.34776985511202</c:v>
                </c:pt>
                <c:pt idx="1787" formatCode="_(* #,##0.00_);_(* \(#,##0.00\);_(* &quot;-&quot;??_);_(@_)">
                  <c:v>76.351111534694155</c:v>
                </c:pt>
                <c:pt idx="1788" formatCode="_(* #,##0.00_);_(* \(#,##0.00\);_(* &quot;-&quot;??_);_(@_)">
                  <c:v>76.354539391563549</c:v>
                </c:pt>
                <c:pt idx="1789" formatCode="_(* #,##0.00_);_(* \(#,##0.00\);_(* &quot;-&quot;??_);_(@_)">
                  <c:v>87.929532355849645</c:v>
                </c:pt>
                <c:pt idx="1790" formatCode="_(* #,##0.00_);_(* \(#,##0.00\);_(* &quot;-&quot;??_);_(@_)">
                  <c:v>87.938865773268148</c:v>
                </c:pt>
                <c:pt idx="1791" formatCode="_(* #,##0.00_);_(* \(#,##0.00\);_(* &quot;-&quot;??_);_(@_)">
                  <c:v>87.942192118528226</c:v>
                </c:pt>
                <c:pt idx="1792" formatCode="_(* #,##0.00_);_(* \(#,##0.00\);_(* &quot;-&quot;??_);_(@_)">
                  <c:v>87.945337049102108</c:v>
                </c:pt>
                <c:pt idx="1793" formatCode="_(* #,##0.00_);_(* \(#,##0.00\);_(* &quot;-&quot;??_);_(@_)">
                  <c:v>87.948470191244596</c:v>
                </c:pt>
                <c:pt idx="1794" formatCode="_(* #,##0.00_);_(* \(#,##0.00\);_(* &quot;-&quot;??_);_(@_)">
                  <c:v>87.951603640657851</c:v>
                </c:pt>
                <c:pt idx="1795" formatCode="_(* #,##0.00_);_(* \(#,##0.00\);_(* &quot;-&quot;??_);_(@_)">
                  <c:v>87.960836291579497</c:v>
                </c:pt>
                <c:pt idx="1796" formatCode="_(* #,##0.00_);_(* \(#,##0.00\);_(* &quot;-&quot;??_);_(@_)">
                  <c:v>87.964152241703616</c:v>
                </c:pt>
                <c:pt idx="1797" formatCode="_(* #,##0.00_);_(* \(#,##0.00\);_(* &quot;-&quot;??_);_(@_)">
                  <c:v>87.967299326137621</c:v>
                </c:pt>
                <c:pt idx="1798" formatCode="_(* #,##0.00_);_(* \(#,##0.00\);_(* &quot;-&quot;??_);_(@_)">
                  <c:v>87.970458819717521</c:v>
                </c:pt>
                <c:pt idx="1799" formatCode="_(* #,##0.00_);_(* \(#,##0.00\);_(* &quot;-&quot;??_);_(@_)">
                  <c:v>87.973630729574509</c:v>
                </c:pt>
                <c:pt idx="1800" formatCode="_(* #,##0.00_);_(* \(#,##0.00\);_(* &quot;-&quot;??_);_(@_)">
                  <c:v>87.983048508021014</c:v>
                </c:pt>
                <c:pt idx="1801" formatCode="_(* #,##0.00_);_(* \(#,##0.00\);_(* &quot;-&quot;??_);_(@_)">
                  <c:v>87.986544058033587</c:v>
                </c:pt>
                <c:pt idx="1802" formatCode="_(* #,##0.00_);_(* \(#,##0.00\);_(* &quot;-&quot;??_);_(@_)">
                  <c:v>87.989778093249143</c:v>
                </c:pt>
                <c:pt idx="1803" formatCode="_(* #,##0.00_);_(* \(#,##0.00\);_(* &quot;-&quot;??_);_(@_)">
                  <c:v>87.993085107878514</c:v>
                </c:pt>
                <c:pt idx="1804" formatCode="_(* #,##0.00_);_(* \(#,##0.00\);_(* &quot;-&quot;??_);_(@_)">
                  <c:v>87.996428787402408</c:v>
                </c:pt>
                <c:pt idx="1805" formatCode="_(* #,##0.00_);_(* \(#,##0.00\);_(* &quot;-&quot;??_);_(@_)">
                  <c:v>88.005853228726878</c:v>
                </c:pt>
                <c:pt idx="1806" formatCode="_(* #,##0.00_);_(* \(#,##0.00\);_(* &quot;-&quot;??_);_(@_)">
                  <c:v>88.009186455870264</c:v>
                </c:pt>
                <c:pt idx="1807" formatCode="_(* #,##0.00_);_(* \(#,##0.00\);_(* &quot;-&quot;??_);_(@_)">
                  <c:v>88.012350058297969</c:v>
                </c:pt>
                <c:pt idx="1808" formatCode="_(* #,##0.00_);_(* \(#,##0.00\);_(* &quot;-&quot;??_);_(@_)">
                  <c:v>88.015513970913545</c:v>
                </c:pt>
                <c:pt idx="1809" formatCode="_(* #,##0.00_);_(* \(#,##0.00\);_(* &quot;-&quot;??_);_(@_)">
                  <c:v>88.018690314103182</c:v>
                </c:pt>
                <c:pt idx="1810" formatCode="_(* #,##0.00_);_(* \(#,##0.00\);_(* &quot;-&quot;??_);_(@_)">
                  <c:v>88.028085477112967</c:v>
                </c:pt>
                <c:pt idx="1811" formatCode="_(* #,##0.00_);_(* \(#,##0.00\);_(* &quot;-&quot;??_);_(@_)">
                  <c:v>88.031459037732688</c:v>
                </c:pt>
                <c:pt idx="1812" formatCode="_(* #,##0.00_);_(* \(#,##0.00\);_(* &quot;-&quot;??_);_(@_)">
                  <c:v>88.037849365453312</c:v>
                </c:pt>
                <c:pt idx="1813" formatCode="_(* #,##0.00_);_(* \(#,##0.00\);_(* &quot;-&quot;??_);_(@_)">
                  <c:v>88.041113242684204</c:v>
                </c:pt>
                <c:pt idx="1814" formatCode="_(* #,##0.00_);_(* \(#,##0.00\);_(* &quot;-&quot;??_);_(@_)">
                  <c:v>88.050443315623113</c:v>
                </c:pt>
                <c:pt idx="1815" formatCode="_(* #,##0.00_);_(* \(#,##0.00\);_(* &quot;-&quot;??_);_(@_)">
                  <c:v>88.053781125939693</c:v>
                </c:pt>
                <c:pt idx="1816" formatCode="_(* #,##0.00_);_(* \(#,##0.00\);_(* &quot;-&quot;??_);_(@_)">
                  <c:v>88.056936976904936</c:v>
                </c:pt>
                <c:pt idx="1817" formatCode="_(* #,##0.00_);_(* \(#,##0.00\);_(* &quot;-&quot;??_);_(@_)">
                  <c:v>88.060105470313189</c:v>
                </c:pt>
                <c:pt idx="1818" formatCode="_(* #,##0.00_);_(* \(#,##0.00\);_(* &quot;-&quot;??_);_(@_)">
                  <c:v>88.063273804020454</c:v>
                </c:pt>
                <c:pt idx="1819" formatCode="_(* #,##0.00_);_(* \(#,##0.00\);_(* &quot;-&quot;??_);_(@_)">
                  <c:v>88.072610431298898</c:v>
                </c:pt>
                <c:pt idx="1820" formatCode="_(* #,##0.00_);_(* \(#,##0.00\);_(* &quot;-&quot;??_);_(@_)">
                  <c:v>88.075949327363674</c:v>
                </c:pt>
                <c:pt idx="1821" formatCode="_(* #,##0.00_);_(* \(#,##0.00\);_(* &quot;-&quot;??_);_(@_)">
                  <c:v>88.079119219852842</c:v>
                </c:pt>
                <c:pt idx="1822" formatCode="_(* #,##0.00_);_(* \(#,##0.00\);_(* &quot;-&quot;??_);_(@_)">
                  <c:v>88.082337974902231</c:v>
                </c:pt>
                <c:pt idx="1823" formatCode="_(* #,##0.00_);_(* \(#,##0.00\);_(* &quot;-&quot;??_);_(@_)">
                  <c:v>88.085532772410588</c:v>
                </c:pt>
                <c:pt idx="1824" formatCode="_(* #,##0.00_);_(* \(#,##0.00\);_(* &quot;-&quot;??_);_(@_)">
                  <c:v>88.095019303835727</c:v>
                </c:pt>
                <c:pt idx="1825" formatCode="_(* #,##0.00_);_(* \(#,##0.00\);_(* &quot;-&quot;??_);_(@_)">
                  <c:v>88.098360500162499</c:v>
                </c:pt>
                <c:pt idx="1826" formatCode="_(* #,##0.00_);_(* \(#,##0.00\);_(* &quot;-&quot;??_);_(@_)">
                  <c:v>88.101532591513276</c:v>
                </c:pt>
                <c:pt idx="1827" formatCode="_(* #,##0.00_);_(* \(#,##0.00\);_(* &quot;-&quot;??_);_(@_)">
                  <c:v>88.104704997846923</c:v>
                </c:pt>
                <c:pt idx="1828" formatCode="_(* #,##0.00_);_(* \(#,##0.00\);_(* &quot;-&quot;??_);_(@_)">
                  <c:v>88.107853421717365</c:v>
                </c:pt>
                <c:pt idx="1829" formatCode="_(* #,##0.00_);_(* \(#,##0.00\);_(* &quot;-&quot;??_);_(@_)">
                  <c:v>88.117059451198458</c:v>
                </c:pt>
                <c:pt idx="1830" formatCode="_(* #,##0.00_);_(* \(#,##0.00\);_(* &quot;-&quot;??_);_(@_)">
                  <c:v>88.120339378617359</c:v>
                </c:pt>
                <c:pt idx="1831" formatCode="_(* #,##0.00_);_(* \(#,##0.00\);_(* &quot;-&quot;??_);_(@_)">
                  <c:v>88.123465029860938</c:v>
                </c:pt>
                <c:pt idx="1832" formatCode="_(* #,##0.00_);_(* \(#,##0.00\);_(* &quot;-&quot;??_);_(@_)">
                  <c:v>88.126627441258975</c:v>
                </c:pt>
                <c:pt idx="1833" formatCode="_(* #,##0.00_);_(* \(#,##0.00\);_(* &quot;-&quot;??_);_(@_)">
                  <c:v>88.12976585753114</c:v>
                </c:pt>
                <c:pt idx="1834" formatCode="_(* #,##0.00_);_(* \(#,##0.00\);_(* &quot;-&quot;??_);_(@_)">
                  <c:v>88.139014081801321</c:v>
                </c:pt>
                <c:pt idx="1835" formatCode="_(* #,##0.00_);_(* \(#,##0.00\);_(* &quot;-&quot;??_);_(@_)">
                  <c:v>88.142321662208047</c:v>
                </c:pt>
                <c:pt idx="1836" formatCode="_(* #,##0.00_);_(* \(#,##0.00\);_(* &quot;-&quot;??_);_(@_)">
                  <c:v>88.145461606124357</c:v>
                </c:pt>
                <c:pt idx="1837" formatCode="_(* #,##0.00_);_(* \(#,##0.00\);_(* &quot;-&quot;??_);_(@_)">
                  <c:v>88.14837979418796</c:v>
                </c:pt>
                <c:pt idx="1838" formatCode="_(* #,##0.00_);_(* \(#,##0.00\);_(* &quot;-&quot;??_);_(@_)">
                  <c:v>88.151863395810963</c:v>
                </c:pt>
                <c:pt idx="1839" formatCode="_(* #,##0.00_);_(* \(#,##0.00\);_(* &quot;-&quot;??_);_(@_)">
                  <c:v>88.162162373030526</c:v>
                </c:pt>
                <c:pt idx="1840" formatCode="_(* #,##0.00_);_(* \(#,##0.00\);_(* &quot;-&quot;??_);_(@_)">
                  <c:v>88.165788498812262</c:v>
                </c:pt>
                <c:pt idx="1841" formatCode="_(* #,##0.00_);_(* \(#,##0.00\);_(* &quot;-&quot;??_);_(@_)">
                  <c:v>88.169300605678771</c:v>
                </c:pt>
                <c:pt idx="1842" formatCode="_(* #,##0.00_);_(* \(#,##0.00\);_(* &quot;-&quot;??_);_(@_)">
                  <c:v>88.172865724507446</c:v>
                </c:pt>
                <c:pt idx="1843" formatCode="_(* #,##0.00_);_(* \(#,##0.00\);_(* &quot;-&quot;??_);_(@_)">
                  <c:v>88.176457532038583</c:v>
                </c:pt>
                <c:pt idx="1844" formatCode="_(* #,##0.00_);_(* \(#,##0.00\);_(* &quot;-&quot;??_);_(@_)">
                  <c:v>88.191107478556887</c:v>
                </c:pt>
                <c:pt idx="1845" formatCode="_(* #,##0.00_);_(* \(#,##0.00\);_(* &quot;-&quot;??_);_(@_)">
                  <c:v>88.194911022463359</c:v>
                </c:pt>
                <c:pt idx="1846" formatCode="_(* #,##0.00_);_(* \(#,##0.00\);_(* &quot;-&quot;??_);_(@_)">
                  <c:v>88.198478612135276</c:v>
                </c:pt>
                <c:pt idx="1847" formatCode="_(* #,##0.00_);_(* \(#,##0.00\);_(* &quot;-&quot;??_);_(@_)">
                  <c:v>88.202138795592063</c:v>
                </c:pt>
                <c:pt idx="1848" formatCode="_(* #,##0.00_);_(* \(#,##0.00\);_(* &quot;-&quot;??_);_(@_)">
                  <c:v>88.212764080081797</c:v>
                </c:pt>
                <c:pt idx="1849" formatCode="_(* #,##0.00_);_(* \(#,##0.00\);_(* &quot;-&quot;??_);_(@_)">
                  <c:v>88.21649103716949</c:v>
                </c:pt>
                <c:pt idx="1850" formatCode="_(* #,##0.00_);_(* \(#,##0.00\);_(* &quot;-&quot;??_);_(@_)">
                  <c:v>88.220073894240841</c:v>
                </c:pt>
                <c:pt idx="1851" formatCode="_(* #,##0.00_);_(* \(#,##0.00\);_(* &quot;-&quot;??_);_(@_)">
                  <c:v>93.774948420665254</c:v>
                </c:pt>
                <c:pt idx="1852" formatCode="_(* #,##0.00_);_(* \(#,##0.00\);_(* &quot;-&quot;??_);_(@_)">
                  <c:v>93.778540397491213</c:v>
                </c:pt>
                <c:pt idx="1853" formatCode="_(* #,##0.00_);_(* \(#,##0.00\);_(* &quot;-&quot;??_);_(@_)">
                  <c:v>93.792341401702643</c:v>
                </c:pt>
                <c:pt idx="1854" formatCode="_(* #,##0.00_);_(* \(#,##0.00\);_(* &quot;-&quot;??_);_(@_)">
                  <c:v>93.79590758094696</c:v>
                </c:pt>
                <c:pt idx="1855" formatCode="_(* #,##0.00_);_(* \(#,##0.00\);_(* &quot;-&quot;??_);_(@_)">
                  <c:v>93.79937213814253</c:v>
                </c:pt>
                <c:pt idx="1856" formatCode="_(* #,##0.00_);_(* \(#,##0.00\);_(* &quot;-&quot;??_);_(@_)">
                  <c:v>93.802849979114825</c:v>
                </c:pt>
                <c:pt idx="1857" formatCode="_(* #,##0.00_);_(* \(#,##0.00\);_(* &quot;-&quot;??_);_(@_)">
                  <c:v>93.813139012468255</c:v>
                </c:pt>
                <c:pt idx="1858" formatCode="_(* #,##0.00_);_(* \(#,##0.00\);_(* &quot;-&quot;??_);_(@_)">
                  <c:v>93.816660073811661</c:v>
                </c:pt>
                <c:pt idx="1859" formatCode="_(* #,##0.00_);_(* \(#,##0.00\);_(* &quot;-&quot;??_);_(@_)">
                  <c:v>93.820100718418971</c:v>
                </c:pt>
                <c:pt idx="1860" formatCode="_(* #,##0.00_);_(* \(#,##0.00\);_(* &quot;-&quot;??_);_(@_)">
                  <c:v>93.823541693025817</c:v>
                </c:pt>
                <c:pt idx="1861" formatCode="_(* #,##0.00_);_(* \(#,##0.00\);_(* &quot;-&quot;??_);_(@_)">
                  <c:v>93.826983000586125</c:v>
                </c:pt>
                <c:pt idx="1862" formatCode="_(* #,##0.00_);_(* \(#,##0.00\);_(* &quot;-&quot;??_);_(@_)">
                  <c:v>93.837201647245095</c:v>
                </c:pt>
                <c:pt idx="1863" formatCode="_(* #,##0.00_);_(* \(#,##0.00\);_(* &quot;-&quot;??_);_(@_)">
                  <c:v>93.84084375223766</c:v>
                </c:pt>
                <c:pt idx="1864" formatCode="_(* #,##0.00_);_(* \(#,##0.00\);_(* &quot;-&quot;??_);_(@_)">
                  <c:v>93.844351544583162</c:v>
                </c:pt>
                <c:pt idx="1865" formatCode="_(* #,##0.00_);_(* \(#,##0.00\);_(* &quot;-&quot;??_);_(@_)">
                  <c:v>93.847924512329243</c:v>
                </c:pt>
                <c:pt idx="1866" formatCode="_(* #,##0.00_);_(* \(#,##0.00\);_(* &quot;-&quot;??_);_(@_)">
                  <c:v>93.851458930144275</c:v>
                </c:pt>
                <c:pt idx="1867" formatCode="_(* #,##0.00_);_(* \(#,##0.00\);_(* &quot;-&quot;??_);_(@_)">
                  <c:v>93.862071374022435</c:v>
                </c:pt>
                <c:pt idx="1868" formatCode="_(* #,##0.00_);_(* \(#,##0.00\);_(* &quot;-&quot;??_);_(@_)">
                  <c:v>93.86578195306376</c:v>
                </c:pt>
                <c:pt idx="1869" formatCode="_(* #,##0.00_);_(* \(#,##0.00\);_(* &quot;-&quot;??_);_(@_)">
                  <c:v>93.869681361403607</c:v>
                </c:pt>
                <c:pt idx="1870" formatCode="_(* #,##0.00_);_(* \(#,##0.00\);_(* &quot;-&quot;??_);_(@_)">
                  <c:v>93.87329574874029</c:v>
                </c:pt>
                <c:pt idx="1871" formatCode="_(* #,##0.00_);_(* \(#,##0.00\);_(* &quot;-&quot;??_);_(@_)">
                  <c:v>93.876819670183735</c:v>
                </c:pt>
                <c:pt idx="1872" formatCode="_(* #,##0.00_);_(* \(#,##0.00\);_(* &quot;-&quot;??_);_(@_)">
                  <c:v>93.887013780941103</c:v>
                </c:pt>
                <c:pt idx="1873" formatCode="_(* #,##0.00_);_(* \(#,##0.00\);_(* &quot;-&quot;??_);_(@_)">
                  <c:v>93.890502454019867</c:v>
                </c:pt>
                <c:pt idx="1874" formatCode="_(* #,##0.00_);_(* \(#,##0.00\);_(* &quot;-&quot;??_);_(@_)">
                  <c:v>93.893989113682323</c:v>
                </c:pt>
                <c:pt idx="1875" formatCode="_(* #,##0.00_);_(* \(#,##0.00\);_(* &quot;-&quot;??_);_(@_)">
                  <c:v>93.897839610086493</c:v>
                </c:pt>
                <c:pt idx="1876" formatCode="_(* #,##0.00_);_(* \(#,##0.00\);_(* &quot;-&quot;??_);_(@_)">
                  <c:v>93.900789389260638</c:v>
                </c:pt>
                <c:pt idx="1877" formatCode="_(* #,##0.00_);_(* \(#,##0.00\);_(* &quot;-&quot;??_);_(@_)">
                  <c:v>93.914533034038001</c:v>
                </c:pt>
                <c:pt idx="1878" formatCode="_(* #,##0.00_);_(* \(#,##0.00\);_(* &quot;-&quot;??_);_(@_)">
                  <c:v>93.919170574223216</c:v>
                </c:pt>
                <c:pt idx="1879" formatCode="_(* #,##0.00_);_(* \(#,##0.00\);_(* &quot;-&quot;??_);_(@_)">
                  <c:v>93.918348434899741</c:v>
                </c:pt>
                <c:pt idx="1880" formatCode="_(* #,##0.00_);_(* \(#,##0.00\);_(* &quot;-&quot;??_);_(@_)">
                  <c:v>93.928405845535025</c:v>
                </c:pt>
                <c:pt idx="1881" formatCode="_(* #,##0.00_);_(* \(#,##0.00\);_(* &quot;-&quot;??_);_(@_)">
                  <c:v>93.947445991290479</c:v>
                </c:pt>
                <c:pt idx="1882" formatCode="_(* #,##0.00_);_(* \(#,##0.00\);_(* &quot;-&quot;??_);_(@_)">
                  <c:v>93.952113085438782</c:v>
                </c:pt>
                <c:pt idx="1883" formatCode="_(* #,##0.00_);_(* \(#,##0.00\);_(* &quot;-&quot;??_);_(@_)">
                  <c:v>73.393753537193021</c:v>
                </c:pt>
                <c:pt idx="1884" formatCode="_(* #,##0.00_);_(* \(#,##0.00\);_(* &quot;-&quot;??_);_(@_)">
                  <c:v>73.398261059451926</c:v>
                </c:pt>
                <c:pt idx="1885" formatCode="_(* #,##0.00_);_(* \(#,##0.00\);_(* &quot;-&quot;??_);_(@_)">
                  <c:v>73.416473968681544</c:v>
                </c:pt>
                <c:pt idx="1886" formatCode="_(* #,##0.00_);_(* \(#,##0.00\);_(* &quot;-&quot;??_);_(@_)">
                  <c:v>73.421111606250037</c:v>
                </c:pt>
                <c:pt idx="1887" formatCode="_(* #,##0.00_);_(* \(#,##0.00\);_(* &quot;-&quot;??_);_(@_)">
                  <c:v>73.42575213583126</c:v>
                </c:pt>
                <c:pt idx="1888" formatCode="_(* #,##0.00_);_(* \(#,##0.00\);_(* &quot;-&quot;??_);_(@_)">
                  <c:v>73.430344397772146</c:v>
                </c:pt>
                <c:pt idx="1889" formatCode="_(* #,##0.00_);_(* \(#,##0.00\);_(* &quot;-&quot;??_);_(@_)">
                  <c:v>73.434888374387469</c:v>
                </c:pt>
                <c:pt idx="1890" formatCode="_(* #,##0.00_);_(* \(#,##0.00\);_(* &quot;-&quot;??_);_(@_)">
                  <c:v>73.448323423596236</c:v>
                </c:pt>
                <c:pt idx="1891" formatCode="_(* #,##0.00_);_(* \(#,##0.00\);_(* &quot;-&quot;??_);_(@_)">
                  <c:v>73.452823275378464</c:v>
                </c:pt>
                <c:pt idx="1892" formatCode="_(* #,##0.00_);_(* \(#,##0.00\);_(* &quot;-&quot;??_);_(@_)">
                  <c:v>73.457272079923357</c:v>
                </c:pt>
                <c:pt idx="1893" formatCode="_(* #,##0.00_);_(* \(#,##0.00\);_(* &quot;-&quot;??_);_(@_)">
                  <c:v>73.461721360492163</c:v>
                </c:pt>
                <c:pt idx="1894" formatCode="_(* #,##0.00_);_(* \(#,##0.00\);_(* &quot;-&quot;??_);_(@_)">
                  <c:v>73.466154843111724</c:v>
                </c:pt>
                <c:pt idx="1895" formatCode="_(* #,##0.00_);_(* \(#,##0.00\);_(* &quot;-&quot;??_);_(@_)">
                  <c:v>73.479405309396455</c:v>
                </c:pt>
                <c:pt idx="1896" formatCode="_(* #,##0.00_);_(* \(#,##0.00\);_(* &quot;-&quot;??_);_(@_)">
                  <c:v>73.483908509824175</c:v>
                </c:pt>
                <c:pt idx="1897" formatCode="_(* #,##0.00_);_(* \(#,##0.00\);_(* &quot;-&quot;??_);_(@_)">
                  <c:v>73.488393186534722</c:v>
                </c:pt>
                <c:pt idx="1898" formatCode="_(* #,##0.00_);_(* \(#,##0.00\);_(* &quot;-&quot;??_);_(@_)">
                  <c:v>73.492992306336689</c:v>
                </c:pt>
                <c:pt idx="1899" formatCode="_(* #,##0.00_);_(* \(#,##0.00\);_(* &quot;-&quot;??_);_(@_)">
                  <c:v>73.497526799944595</c:v>
                </c:pt>
                <c:pt idx="1900" formatCode="_(* #,##0.00_);_(* \(#,##0.00\);_(* &quot;-&quot;??_);_(@_)">
                  <c:v>73.510884609453171</c:v>
                </c:pt>
                <c:pt idx="1901" formatCode="_(* #,##0.00_);_(* \(#,##0.00\);_(* &quot;-&quot;??_);_(@_)">
                  <c:v>73.51540763781405</c:v>
                </c:pt>
                <c:pt idx="1902" formatCode="_(* #,##0.00_);_(* \(#,##0.00\);_(* &quot;-&quot;??_);_(@_)">
                  <c:v>73.519927900890636</c:v>
                </c:pt>
                <c:pt idx="1903" formatCode="_(* #,##0.00_);_(* \(#,##0.00\);_(* &quot;-&quot;??_);_(@_)">
                  <c:v>73.524448726517463</c:v>
                </c:pt>
                <c:pt idx="1904" formatCode="_(* #,##0.00_);_(* \(#,##0.00\);_(* &quot;-&quot;??_);_(@_)">
                  <c:v>73.528905341848116</c:v>
                </c:pt>
                <c:pt idx="1905" formatCode="_(* #,##0.00_);_(* \(#,##0.00\);_(* &quot;-&quot;??_);_(@_)">
                  <c:v>73.547285961246956</c:v>
                </c:pt>
                <c:pt idx="1906" formatCode="_(* #,##0.00_);_(* \(#,##0.00\);_(* &quot;-&quot;??_);_(@_)">
                  <c:v>73.552065641099745</c:v>
                </c:pt>
                <c:pt idx="1907" formatCode="_(* #,##0.00_);_(* \(#,##0.00\);_(* &quot;-&quot;??_);_(@_)">
                  <c:v>73.556923262624906</c:v>
                </c:pt>
                <c:pt idx="1908" formatCode="_(* #,##0.00_);_(* \(#,##0.00\);_(* &quot;-&quot;??_);_(@_)">
                  <c:v>73.561447692337936</c:v>
                </c:pt>
                <c:pt idx="1909" formatCode="_(* #,##0.00_);_(* \(#,##0.00\);_(* &quot;-&quot;??_);_(@_)">
                  <c:v>73.574825667068865</c:v>
                </c:pt>
                <c:pt idx="1910" formatCode="_(* #,##0.00_);_(* \(#,##0.00\);_(* &quot;-&quot;??_);_(@_)">
                  <c:v>73.57946666702702</c:v>
                </c:pt>
                <c:pt idx="1911" formatCode="_(* #,##0.00_);_(* \(#,##0.00\);_(* &quot;-&quot;??_);_(@_)">
                  <c:v>73.583960833127577</c:v>
                </c:pt>
                <c:pt idx="1912" formatCode="_(* #,##0.00_);_(* \(#,##0.00\);_(* &quot;-&quot;??_);_(@_)">
                  <c:v>73.588455482334112</c:v>
                </c:pt>
                <c:pt idx="1913" formatCode="_(* #,##0.00_);_(* \(#,##0.00\);_(* &quot;-&quot;??_);_(@_)">
                  <c:v>73.592983291897767</c:v>
                </c:pt>
                <c:pt idx="1914" formatCode="_(* #,##0.00_);_(* \(#,##0.00\);_(* &quot;-&quot;??_);_(@_)">
                  <c:v>73.606419873780979</c:v>
                </c:pt>
                <c:pt idx="1915" formatCode="_(* #,##0.00_);_(* \(#,##0.00\);_(* &quot;-&quot;??_);_(@_)">
                  <c:v>73.611097939620024</c:v>
                </c:pt>
                <c:pt idx="1916" formatCode="_(* #,##0.00_);_(* \(#,##0.00\);_(* &quot;-&quot;??_);_(@_)">
                  <c:v>73.615595479584002</c:v>
                </c:pt>
                <c:pt idx="1917" formatCode="_(* #,##0.00_);_(* \(#,##0.00\);_(* &quot;-&quot;??_);_(@_)">
                  <c:v>73.620109849225884</c:v>
                </c:pt>
                <c:pt idx="1918" formatCode="_(* #,##0.00_);_(* \(#,##0.00\);_(* &quot;-&quot;??_);_(@_)">
                  <c:v>73.625524117249384</c:v>
                </c:pt>
                <c:pt idx="1919" formatCode="_(* #,##0.00_);_(* \(#,##0.00\);_(* &quot;-&quot;??_);_(@_)">
                  <c:v>73.641595985767566</c:v>
                </c:pt>
                <c:pt idx="1920" formatCode="_(* #,##0.00_);_(* \(#,##0.00\);_(* &quot;-&quot;??_);_(@_)">
                  <c:v>73.647219436616226</c:v>
                </c:pt>
                <c:pt idx="1921" formatCode="_(* #,##0.00_);_(* \(#,##0.00\);_(* &quot;-&quot;??_);_(@_)">
                  <c:v>73.652604282398386</c:v>
                </c:pt>
                <c:pt idx="1922" formatCode="_(* #,##0.00_);_(* \(#,##0.00\);_(* &quot;-&quot;??_);_(@_)">
                  <c:v>73.657957056017111</c:v>
                </c:pt>
                <c:pt idx="1923" formatCode="_(* #,##0.00_);_(* \(#,##0.00\);_(* &quot;-&quot;??_);_(@_)">
                  <c:v>73.663310474498218</c:v>
                </c:pt>
                <c:pt idx="1924" formatCode="_(* #,##0.00_);_(* \(#,##0.00\);_(* &quot;-&quot;??_);_(@_)">
                  <c:v>73.679444672749227</c:v>
                </c:pt>
                <c:pt idx="1925" formatCode="_(* #,##0.00_);_(* \(#,##0.00\);_(* &quot;-&quot;??_);_(@_)">
                  <c:v>73.685224322973497</c:v>
                </c:pt>
                <c:pt idx="1926" formatCode="_(* #,##0.00_);_(* \(#,##0.00\);_(* &quot;-&quot;??_);_(@_)">
                  <c:v>73.690679265039876</c:v>
                </c:pt>
                <c:pt idx="1927" formatCode="_(* #,##0.00_);_(* \(#,##0.00\);_(* &quot;-&quot;??_);_(@_)">
                  <c:v>73.696184005005421</c:v>
                </c:pt>
                <c:pt idx="1928" formatCode="_(* #,##0.00_);_(* \(#,##0.00\);_(* &quot;-&quot;??_);_(@_)">
                  <c:v>73.701591157644984</c:v>
                </c:pt>
                <c:pt idx="1929" formatCode="_(* #,##0.00_);_(* \(#,##0.00\);_(* &quot;-&quot;??_);_(@_)">
                  <c:v>73.717593183905336</c:v>
                </c:pt>
                <c:pt idx="1930" formatCode="_(* #,##0.00_);_(* \(#,##0.00\);_(* &quot;-&quot;??_);_(@_)">
                  <c:v>73.723125160116879</c:v>
                </c:pt>
                <c:pt idx="1931" formatCode="_(* #,##0.00_);_(* \(#,##0.00\);_(* &quot;-&quot;??_);_(@_)">
                  <c:v>73.7284700429407</c:v>
                </c:pt>
                <c:pt idx="1932" formatCode="_(* #,##0.00_);_(* \(#,##0.00\);_(* &quot;-&quot;??_);_(@_)">
                  <c:v>73.733815568388621</c:v>
                </c:pt>
                <c:pt idx="1933" formatCode="_(* #,##0.00_);_(* \(#,##0.00\);_(* &quot;-&quot;??_);_(@_)">
                  <c:v>73.739178129427273</c:v>
                </c:pt>
                <c:pt idx="1934" formatCode="_(* #,##0.00_);_(* \(#,##0.00\);_(* &quot;-&quot;??_);_(@_)">
                  <c:v>73.755047549916625</c:v>
                </c:pt>
                <c:pt idx="1935" formatCode="_(* #,##0.00_);_(* \(#,##0.00\);_(* &quot;-&quot;??_);_(@_)">
                  <c:v>73.760584171440229</c:v>
                </c:pt>
                <c:pt idx="1936" formatCode="_(* #,##0.00_);_(* \(#,##0.00\);_(* &quot;-&quot;??_);_(@_)">
                  <c:v>73.765933566442726</c:v>
                </c:pt>
                <c:pt idx="1937" formatCode="_(* #,##0.00_);_(* \(#,##0.00\);_(* &quot;-&quot;??_);_(@_)">
                  <c:v>73.771199040951004</c:v>
                </c:pt>
                <c:pt idx="1938" formatCode="_(* #,##0.00_);_(* \(#,##0.00\);_(* &quot;-&quot;??_);_(@_)">
                  <c:v>73.776508742816176</c:v>
                </c:pt>
                <c:pt idx="1939" formatCode="_(* #,##0.00_);_(* \(#,##0.00\);_(* &quot;-&quot;??_);_(@_)">
                  <c:v>77.473453456567157</c:v>
                </c:pt>
                <c:pt idx="1940" formatCode="_(* #,##0.00_);_(* \(#,##0.00\);_(* &quot;-&quot;??_);_(@_)">
                  <c:v>77.47785816152593</c:v>
                </c:pt>
                <c:pt idx="1941" formatCode="_(* #,##0.00_);_(* \(#,##0.00\);_(* &quot;-&quot;??_);_(@_)">
                  <c:v>77.4984042125662</c:v>
                </c:pt>
                <c:pt idx="1942" formatCode="_(* #,##0.00_);_(* \(#,##0.00\);_(* &quot;-&quot;??_);_(@_)">
                  <c:v>77.502764273462915</c:v>
                </c:pt>
                <c:pt idx="1943" formatCode="_(* #,##0.00_);_(* \(#,##0.00\);_(* &quot;-&quot;??_);_(@_)">
                  <c:v>77.506859905104236</c:v>
                </c:pt>
                <c:pt idx="1944" formatCode="_(* #,##0.00_);_(* \(#,##0.00\);_(* &quot;-&quot;??_);_(@_)">
                  <c:v>77.510969023316591</c:v>
                </c:pt>
                <c:pt idx="1945" formatCode="_(* #,##0.00_);_(* \(#,##0.00\);_(* &quot;-&quot;??_);_(@_)">
                  <c:v>77.515143526184218</c:v>
                </c:pt>
                <c:pt idx="1946" formatCode="_(* #,##0.00_);_(* \(#,##0.00\);_(* &quot;-&quot;??_);_(@_)">
                  <c:v>77.527316045074457</c:v>
                </c:pt>
                <c:pt idx="1947" formatCode="_(* #,##0.00_);_(* \(#,##0.00\);_(* &quot;-&quot;??_);_(@_)">
                  <c:v>77.53153370469569</c:v>
                </c:pt>
                <c:pt idx="1948" formatCode="_(* #,##0.00_);_(* \(#,##0.00\);_(* &quot;-&quot;??_);_(@_)">
                  <c:v>77.53558096926686</c:v>
                </c:pt>
                <c:pt idx="1949" formatCode="_(* #,##0.00_);_(* \(#,##0.00\);_(* &quot;-&quot;??_);_(@_)">
                  <c:v>77.539524858675463</c:v>
                </c:pt>
                <c:pt idx="1950" formatCode="_(* #,##0.00_);_(* \(#,##0.00\);_(* &quot;-&quot;??_);_(@_)">
                  <c:v>63.801441155494928</c:v>
                </c:pt>
                <c:pt idx="1951" formatCode="_(* #,##0.00_);_(* \(#,##0.00\);_(* &quot;-&quot;??_);_(@_)">
                  <c:v>63.813276350389629</c:v>
                </c:pt>
                <c:pt idx="1952" formatCode="_(* #,##0.00_);_(* \(#,##0.00\);_(* &quot;-&quot;??_);_(@_)">
                  <c:v>63.817497570042406</c:v>
                </c:pt>
                <c:pt idx="1953" formatCode="_(* #,##0.00_);_(* \(#,##0.00\);_(* &quot;-&quot;??_);_(@_)">
                  <c:v>63.821613233253046</c:v>
                </c:pt>
                <c:pt idx="1954" formatCode="_(* #,##0.00_);_(* \(#,##0.00\);_(* &quot;-&quot;??_);_(@_)">
                  <c:v>63.825703415615145</c:v>
                </c:pt>
                <c:pt idx="1955" formatCode="_(* #,##0.00_);_(* \(#,##0.00\);_(* &quot;-&quot;??_);_(@_)">
                  <c:v>63.829781110202951</c:v>
                </c:pt>
                <c:pt idx="1956" formatCode="_(* #,##0.00_);_(* \(#,##0.00\);_(* &quot;-&quot;??_);_(@_)">
                  <c:v>63.841858526564621</c:v>
                </c:pt>
                <c:pt idx="1957" formatCode="_(* #,##0.00_);_(* \(#,##0.00\);_(* &quot;-&quot;??_);_(@_)">
                  <c:v>63.846056734060106</c:v>
                </c:pt>
                <c:pt idx="1958" formatCode="_(* #,##0.00_);_(* \(#,##0.00\);_(* &quot;-&quot;??_);_(@_)">
                  <c:v>63.850136939346214</c:v>
                </c:pt>
                <c:pt idx="1959" formatCode="_(* #,##0.00_);_(* \(#,##0.00\);_(* &quot;-&quot;??_);_(@_)">
                  <c:v>63.854243647839724</c:v>
                </c:pt>
                <c:pt idx="1960" formatCode="_(* #,##0.00_);_(* \(#,##0.00\);_(* &quot;-&quot;??_);_(@_)">
                  <c:v>63.853422416214286</c:v>
                </c:pt>
                <c:pt idx="1961" formatCode="_(* #,##0.00_);_(* \(#,##0.00\);_(* &quot;-&quot;??_);_(@_)">
                  <c:v>63.870334655729579</c:v>
                </c:pt>
                <c:pt idx="1962" formatCode="_(* #,##0.00_);_(* \(#,##0.00\);_(* &quot;-&quot;??_);_(@_)">
                  <c:v>63.874563115770478</c:v>
                </c:pt>
                <c:pt idx="1963" formatCode="_(* #,##0.00_);_(* \(#,##0.00\);_(* &quot;-&quot;??_);_(@_)">
                  <c:v>63.878750914416614</c:v>
                </c:pt>
                <c:pt idx="1964" formatCode="_(* #,##0.00_);_(* \(#,##0.00\);_(* &quot;-&quot;??_);_(@_)">
                  <c:v>63.883043333095365</c:v>
                </c:pt>
                <c:pt idx="1965" formatCode="_(* #,##0.00_);_(* \(#,##0.00\);_(* &quot;-&quot;??_);_(@_)">
                  <c:v>63.887297259358689</c:v>
                </c:pt>
                <c:pt idx="1966" formatCode="_(* #,##0.00_);_(* \(#,##0.00\);_(* &quot;-&quot;??_);_(@_)">
                  <c:v>63.900363817504882</c:v>
                </c:pt>
                <c:pt idx="1967" formatCode="_(* #,##0.00_);_(* \(#,##0.00\);_(* &quot;-&quot;??_);_(@_)">
                  <c:v>63.904729425529418</c:v>
                </c:pt>
                <c:pt idx="1968" formatCode="_(* #,##0.00_);_(* \(#,##0.00\);_(* &quot;-&quot;??_);_(@_)">
                  <c:v>63.90902515123431</c:v>
                </c:pt>
                <c:pt idx="1969" formatCode="_(* #,##0.00_);_(* \(#,##0.00\);_(* &quot;-&quot;??_);_(@_)">
                  <c:v>63.913269336963793</c:v>
                </c:pt>
                <c:pt idx="1970" formatCode="_(* #,##0.00_);_(* \(#,##0.00\);_(* &quot;-&quot;??_);_(@_)">
                  <c:v>63.917435915945035</c:v>
                </c:pt>
                <c:pt idx="1971" formatCode="_(* #,##0.00_);_(* \(#,##0.00\);_(* &quot;-&quot;??_);_(@_)">
                  <c:v>63.929661514196589</c:v>
                </c:pt>
                <c:pt idx="1972" formatCode="_(* #,##0.00_);_(* \(#,##0.00\);_(* &quot;-&quot;??_);_(@_)">
                  <c:v>63.933844065364845</c:v>
                </c:pt>
                <c:pt idx="1973" formatCode="_(* #,##0.00_);_(* \(#,##0.00\);_(* &quot;-&quot;??_);_(@_)">
                  <c:v>63.938026247539057</c:v>
                </c:pt>
                <c:pt idx="1974" formatCode="_(* #,##0.00_);_(* \(#,##0.00\);_(* &quot;-&quot;??_);_(@_)">
                  <c:v>63.94223501601104</c:v>
                </c:pt>
                <c:pt idx="1975" formatCode="_(* #,##0.00_);_(* \(#,##0.00\);_(* &quot;-&quot;??_);_(@_)">
                  <c:v>63.946457343951558</c:v>
                </c:pt>
                <c:pt idx="1976" formatCode="_(* #,##0.00_);_(* \(#,##0.00\);_(* &quot;-&quot;??_);_(@_)">
                  <c:v>63.959081444945298</c:v>
                </c:pt>
                <c:pt idx="1977" formatCode="_(* #,##0.00_);_(* \(#,##0.00\);_(* &quot;-&quot;??_);_(@_)">
                  <c:v>63.96344131015028</c:v>
                </c:pt>
                <c:pt idx="1978" formatCode="_(* #,##0.00_);_(* \(#,##0.00\);_(* &quot;-&quot;??_);_(@_)">
                  <c:v>63.967679342288072</c:v>
                </c:pt>
                <c:pt idx="1979" formatCode="_(* #,##0.00_);_(* \(#,##0.00\);_(* &quot;-&quot;??_);_(@_)">
                  <c:v>63.971852705736197</c:v>
                </c:pt>
                <c:pt idx="1980" formatCode="_(* #,##0.00_);_(* \(#,##0.00\);_(* &quot;-&quot;??_);_(@_)">
                  <c:v>63.976039631204074</c:v>
                </c:pt>
                <c:pt idx="1981" formatCode="_(* #,##0.00_);_(* \(#,##0.00\);_(* &quot;-&quot;??_);_(@_)">
                  <c:v>63.988364357526052</c:v>
                </c:pt>
                <c:pt idx="1982" formatCode="_(* #,##0.00_);_(* \(#,##0.00\);_(* &quot;-&quot;??_);_(@_)">
                  <c:v>63.992580973085012</c:v>
                </c:pt>
                <c:pt idx="1983" formatCode="_(* #,##0.00_);_(* \(#,##0.00\);_(* &quot;-&quot;??_);_(@_)">
                  <c:v>63.996600851954774</c:v>
                </c:pt>
                <c:pt idx="1984" formatCode="_(* #,##0.00_);_(* \(#,##0.00\);_(* &quot;-&quot;??_);_(@_)">
                  <c:v>64.000660370035348</c:v>
                </c:pt>
                <c:pt idx="1985" formatCode="_(* #,##0.00_);_(* \(#,##0.00\);_(* &quot;-&quot;??_);_(@_)">
                  <c:v>64.004772592776376</c:v>
                </c:pt>
                <c:pt idx="1986" formatCode="_(* #,##0.00_);_(* \(#,##0.00\);_(* &quot;-&quot;??_);_(@_)">
                  <c:v>64.017224472407122</c:v>
                </c:pt>
                <c:pt idx="1987" formatCode="_(* #,##0.00_);_(* \(#,##0.00\);_(* &quot;-&quot;??_);_(@_)">
                  <c:v>64.021605244100002</c:v>
                </c:pt>
                <c:pt idx="1988" formatCode="_(* #,##0.00_);_(* \(#,##0.00\);_(* &quot;-&quot;??_);_(@_)">
                  <c:v>64.026020397400913</c:v>
                </c:pt>
                <c:pt idx="1989" formatCode="_(* #,##0.00_);_(* \(#,##0.00\);_(* &quot;-&quot;??_);_(@_)">
                  <c:v>64.030253276863391</c:v>
                </c:pt>
                <c:pt idx="1990" formatCode="_(* #,##0.00_);_(* \(#,##0.00\);_(* &quot;-&quot;??_);_(@_)">
                  <c:v>60.03908502423031</c:v>
                </c:pt>
                <c:pt idx="1991" formatCode="_(* #,##0.00_);_(* \(#,##0.00\);_(* &quot;-&quot;??_);_(@_)">
                  <c:v>60.046044398651809</c:v>
                </c:pt>
                <c:pt idx="1992" formatCode="_(* #,##0.00_);_(* \(#,##0.00\);_(* &quot;-&quot;??_);_(@_)">
                  <c:v>60.048175170682917</c:v>
                </c:pt>
                <c:pt idx="1993" formatCode="_(* #,##0.00_);_(* \(#,##0.00\);_(* &quot;-&quot;??_);_(@_)">
                  <c:v>60.050175548812703</c:v>
                </c:pt>
                <c:pt idx="1994" formatCode="_(* #,##0.00_);_(* \(#,##0.00\);_(* &quot;-&quot;??_);_(@_)">
                  <c:v>60.052163795871181</c:v>
                </c:pt>
                <c:pt idx="1995" formatCode="_(* #,##0.00_);_(* \(#,##0.00\);_(* &quot;-&quot;??_);_(@_)">
                  <c:v>60.054139911168733</c:v>
                </c:pt>
                <c:pt idx="1996" formatCode="_(* #,##0.00_);_(* \(#,##0.00\);_(* &quot;-&quot;??_);_(@_)">
                  <c:v>60.060242332132127</c:v>
                </c:pt>
                <c:pt idx="1997" formatCode="_(* #,##0.00_);_(* \(#,##0.00\);_(* &quot;-&quot;??_);_(@_)">
                  <c:v>60.062363964705945</c:v>
                </c:pt>
                <c:pt idx="1998" formatCode="_(* #,##0.00_);_(* \(#,##0.00\);_(* &quot;-&quot;??_);_(@_)">
                  <c:v>60.064443741462689</c:v>
                </c:pt>
                <c:pt idx="1999" formatCode="_(* #,##0.00_);_(* \(#,##0.00\);_(* &quot;-&quot;??_);_(@_)">
                  <c:v>60.066524037321024</c:v>
                </c:pt>
                <c:pt idx="2000" formatCode="_(* #,##0.00_);_(* \(#,##0.00\);_(* &quot;-&quot;??_);_(@_)">
                  <c:v>60.068516343638379</c:v>
                </c:pt>
                <c:pt idx="2001" formatCode="_(* #,##0.00_);_(* \(#,##0.00\);_(* &quot;-&quot;??_);_(@_)">
                  <c:v>60.074289393903172</c:v>
                </c:pt>
                <c:pt idx="2002" formatCode="_(* #,##0.00_);_(* \(#,##0.00\);_(* &quot;-&quot;??_);_(@_)">
                  <c:v>60.076325096719863</c:v>
                </c:pt>
                <c:pt idx="2003" formatCode="_(* #,##0.00_);_(* \(#,##0.00\);_(* &quot;-&quot;??_);_(@_)">
                  <c:v>60.078307245463513</c:v>
                </c:pt>
                <c:pt idx="2004" formatCode="_(* #,##0.00_);_(* \(#,##0.00\);_(* &quot;-&quot;??_);_(@_)">
                  <c:v>60.080302536941318</c:v>
                </c:pt>
                <c:pt idx="2005" formatCode="_(* #,##0.00_);_(* \(#,##0.00\);_(* &quot;-&quot;??_);_(@_)">
                  <c:v>60.082298393913035</c:v>
                </c:pt>
                <c:pt idx="2006" formatCode="_(* #,##0.00_);_(* \(#,##0.00\);_(* &quot;-&quot;??_);_(@_)">
                  <c:v>60.088422164287337</c:v>
                </c:pt>
                <c:pt idx="2007" formatCode="_(* #,##0.00_);_(* \(#,##0.00\);_(* &quot;-&quot;??_);_(@_)">
                  <c:v>60.090524965288125</c:v>
                </c:pt>
                <c:pt idx="2008" formatCode="_(* #,##0.00_);_(* \(#,##0.00\);_(* &quot;-&quot;??_);_(@_)">
                  <c:v>60.092548503972779</c:v>
                </c:pt>
                <c:pt idx="2009" formatCode="_(* #,##0.00_);_(* \(#,##0.00\);_(* &quot;-&quot;??_);_(@_)">
                  <c:v>60.094572547814998</c:v>
                </c:pt>
                <c:pt idx="2010" formatCode="_(* #,##0.00_);_(* \(#,##0.00\);_(* &quot;-&quot;??_);_(@_)">
                  <c:v>60.096787045507902</c:v>
                </c:pt>
                <c:pt idx="2011" formatCode="_(* #,##0.00_);_(* \(#,##0.00\);_(* &quot;-&quot;??_);_(@_)">
                  <c:v>60.104587031346469</c:v>
                </c:pt>
                <c:pt idx="2012" formatCode="_(* #,##0.00_);_(* \(#,##0.00\);_(* &quot;-&quot;??_);_(@_)">
                  <c:v>60.107244550573022</c:v>
                </c:pt>
                <c:pt idx="2013" formatCode="_(* #,##0.00_);_(* \(#,##0.00\);_(* &quot;-&quot;??_);_(@_)">
                  <c:v>60.109833947447513</c:v>
                </c:pt>
                <c:pt idx="2014" formatCode="_(* #,##0.00_);_(* \(#,##0.00\);_(* &quot;-&quot;??_);_(@_)">
                  <c:v>60.112423383366718</c:v>
                </c:pt>
                <c:pt idx="2015" formatCode="_(* #,##0.00_);_(* \(#,##0.00\);_(* &quot;-&quot;??_);_(@_)">
                  <c:v>60.115037277176683</c:v>
                </c:pt>
                <c:pt idx="2016" formatCode="_(* #,##0.00_);_(* \(#,##0.00\);_(* &quot;-&quot;??_);_(@_)">
                  <c:v>60.122810548648367</c:v>
                </c:pt>
                <c:pt idx="2017" formatCode="_(* #,##0.00_);_(* \(#,##0.00\);_(* &quot;-&quot;??_);_(@_)">
                  <c:v>60.125548067935966</c:v>
                </c:pt>
                <c:pt idx="2018" formatCode="_(* #,##0.00_);_(* \(#,##0.00\);_(* &quot;-&quot;??_);_(@_)">
                  <c:v>60.128177846984819</c:v>
                </c:pt>
                <c:pt idx="2019" formatCode="_(* #,##0.00_);_(* \(#,##0.00\);_(* &quot;-&quot;??_);_(@_)">
                  <c:v>60.130808262718638</c:v>
                </c:pt>
                <c:pt idx="2020" formatCode="_(* #,##0.00_);_(* \(#,##0.00\);_(* &quot;-&quot;??_);_(@_)">
                  <c:v>60.133439318486936</c:v>
                </c:pt>
                <c:pt idx="2021" formatCode="_(* #,##0.00_);_(* \(#,##0.00\);_(* &quot;-&quot;??_);_(@_)">
                  <c:v>60.14122593629768</c:v>
                </c:pt>
                <c:pt idx="2022" formatCode="_(* #,##0.00_);_(* \(#,##0.00\);_(* &quot;-&quot;??_);_(@_)">
                  <c:v>60.143968025809421</c:v>
                </c:pt>
                <c:pt idx="2023" formatCode="_(* #,##0.00_);_(* \(#,##0.00\);_(* &quot;-&quot;??_);_(@_)">
                  <c:v>60.146602282171422</c:v>
                </c:pt>
                <c:pt idx="2024" formatCode="_(* #,##0.00_);_(* \(#,##0.00\);_(* &quot;-&quot;??_);_(@_)">
                  <c:v>60.149237181837158</c:v>
                </c:pt>
                <c:pt idx="2025" formatCode="_(* #,##0.00_);_(* \(#,##0.00\);_(* &quot;-&quot;??_);_(@_)">
                  <c:v>60.151872720321151</c:v>
                </c:pt>
                <c:pt idx="2026" formatCode="_(* #,##0.00_);_(* \(#,##0.00\);_(* &quot;-&quot;??_);_(@_)">
                  <c:v>60.159672693897335</c:v>
                </c:pt>
                <c:pt idx="2027" formatCode="_(* #,##0.00_);_(* \(#,##0.00\);_(* &quot;-&quot;??_);_(@_)">
                  <c:v>60.162419357084175</c:v>
                </c:pt>
                <c:pt idx="2028" formatCode="_(* #,##0.00_);_(* \(#,##0.00\);_(* &quot;-&quot;??_);_(@_)">
                  <c:v>60.165058100512638</c:v>
                </c:pt>
                <c:pt idx="2029" formatCode="_(* #,##0.00_);_(* \(#,##0.00\);_(* &quot;-&quot;??_);_(@_)">
                  <c:v>60.167710200988509</c:v>
                </c:pt>
                <c:pt idx="2030" formatCode="_(* #,##0.00_);_(* \(#,##0.00\);_(* &quot;-&quot;??_);_(@_)">
                  <c:v>60.170388380316012</c:v>
                </c:pt>
                <c:pt idx="2031" formatCode="_(* #,##0.00_);_(* \(#,##0.00\);_(* &quot;-&quot;??_);_(@_)">
                  <c:v>60.178618689140293</c:v>
                </c:pt>
                <c:pt idx="2032" formatCode="_(* #,##0.00_);_(* \(#,##0.00\);_(* &quot;-&quot;??_);_(@_)">
                  <c:v>60.181473825826913</c:v>
                </c:pt>
                <c:pt idx="2033" formatCode="_(* #,##0.00_);_(* \(#,##0.00\);_(* &quot;-&quot;??_);_(@_)">
                  <c:v>60.184180752917293</c:v>
                </c:pt>
                <c:pt idx="2034" formatCode="_(* #,##0.00_);_(* \(#,##0.00\);_(* &quot;-&quot;??_);_(@_)">
                  <c:v>60.186862881867818</c:v>
                </c:pt>
                <c:pt idx="2035" formatCode="_(* #,##0.00_);_(* \(#,##0.00\);_(* &quot;-&quot;??_);_(@_)">
                  <c:v>60.189545663056641</c:v>
                </c:pt>
                <c:pt idx="2036" formatCode="_(* #,##0.00_);_(* \(#,##0.00\);_(* &quot;-&quot;??_);_(@_)">
                  <c:v>60.197486443625628</c:v>
                </c:pt>
                <c:pt idx="2037" formatCode="_(* #,##0.00_);_(* \(#,##0.00\);_(* &quot;-&quot;??_);_(@_)">
                  <c:v>60.200294327619105</c:v>
                </c:pt>
                <c:pt idx="2038" formatCode="_(* #,##0.00_);_(* \(#,##0.00\);_(* &quot;-&quot;??_);_(@_)">
                  <c:v>60.203005837829558</c:v>
                </c:pt>
                <c:pt idx="2039" formatCode="_(* #,##0.00_);_(* \(#,##0.00\);_(* &quot;-&quot;??_);_(@_)">
                  <c:v>60.205705267524969</c:v>
                </c:pt>
                <c:pt idx="2040" formatCode="_(* #,##0.00_);_(* \(#,##0.00\);_(* &quot;-&quot;??_);_(@_)">
                  <c:v>62.122827507393097</c:v>
                </c:pt>
                <c:pt idx="2041" formatCode="_(* #,##0.00_);_(* \(#,##0.00\);_(* &quot;-&quot;??_);_(@_)">
                  <c:v>62.128244478934924</c:v>
                </c:pt>
                <c:pt idx="2042" formatCode="_(* #,##0.00_);_(* \(#,##0.00\);_(* &quot;-&quot;??_);_(@_)">
                  <c:v>62.130132736664315</c:v>
                </c:pt>
                <c:pt idx="2043" formatCode="_(* #,##0.00_);_(* \(#,##0.00\);_(* &quot;-&quot;??_);_(@_)">
                  <c:v>62.13196938912553</c:v>
                </c:pt>
                <c:pt idx="2044" formatCode="_(* #,##0.00_);_(* \(#,##0.00\);_(* &quot;-&quot;??_);_(@_)">
                  <c:v>62.133783974214573</c:v>
                </c:pt>
                <c:pt idx="2045" formatCode="_(* #,##0.00_);_(* \(#,##0.00\);_(* &quot;-&quot;??_);_(@_)">
                  <c:v>62.135587815253558</c:v>
                </c:pt>
                <c:pt idx="2046" formatCode="_(* #,##0.00_);_(* \(#,##0.00\);_(* &quot;-&quot;??_);_(@_)">
                  <c:v>62.140983035391073</c:v>
                </c:pt>
                <c:pt idx="2047" formatCode="_(* #,##0.00_);_(* \(#,##0.00\);_(* &quot;-&quot;??_);_(@_)">
                  <c:v>62.142841042948774</c:v>
                </c:pt>
                <c:pt idx="2048" formatCode="_(* #,##0.00_);_(* \(#,##0.00\);_(* &quot;-&quot;??_);_(@_)">
                  <c:v>62.144647755123373</c:v>
                </c:pt>
                <c:pt idx="2049" formatCode="_(* #,##0.00_);_(* \(#,##0.00\);_(* &quot;-&quot;??_);_(@_)">
                  <c:v>62.146489035958972</c:v>
                </c:pt>
                <c:pt idx="2050" formatCode="_(* #,##0.00_);_(* \(#,##0.00\);_(* &quot;-&quot;??_);_(@_)">
                  <c:v>62.148308228656838</c:v>
                </c:pt>
                <c:pt idx="2051" formatCode="_(* #,##0.00_);_(* \(#,##0.00\);_(* &quot;-&quot;??_);_(@_)">
                  <c:v>62.153715513526549</c:v>
                </c:pt>
                <c:pt idx="2052" formatCode="_(* #,##0.00_);_(* \(#,##0.00\);_(* &quot;-&quot;??_);_(@_)">
                  <c:v>62.15557759456393</c:v>
                </c:pt>
                <c:pt idx="2053" formatCode="_(* #,##0.00_);_(* \(#,##0.00\);_(* &quot;-&quot;??_);_(@_)">
                  <c:v>62.157411012355034</c:v>
                </c:pt>
                <c:pt idx="2054" formatCode="_(* #,##0.00_);_(* \(#,##0.00\);_(* &quot;-&quot;??_);_(@_)">
                  <c:v>62.159279033510416</c:v>
                </c:pt>
                <c:pt idx="2055" formatCode="_(* #,##0.00_);_(* \(#,##0.00\);_(* &quot;-&quot;??_);_(@_)">
                  <c:v>62.161136301213325</c:v>
                </c:pt>
                <c:pt idx="2056" formatCode="_(* #,##0.00_);_(* \(#,##0.00\);_(* &quot;-&quot;??_);_(@_)">
                  <c:v>62.166691328601374</c:v>
                </c:pt>
                <c:pt idx="2057" formatCode="_(* #,##0.00_);_(* \(#,##0.00\);_(* &quot;-&quot;??_);_(@_)">
                  <c:v>62.168559944228164</c:v>
                </c:pt>
                <c:pt idx="2058" formatCode="_(* #,##0.00_);_(* \(#,##0.00\);_(* &quot;-&quot;??_);_(@_)">
                  <c:v>62.170431932646544</c:v>
                </c:pt>
                <c:pt idx="2059" formatCode="_(* #,##0.00_);_(* \(#,##0.00\);_(* &quot;-&quot;??_);_(@_)">
                  <c:v>62.172336440131225</c:v>
                </c:pt>
                <c:pt idx="2060" formatCode="_(* #,##0.00_);_(* \(#,##0.00\);_(* &quot;-&quot;??_);_(@_)">
                  <c:v>62.174252921642662</c:v>
                </c:pt>
                <c:pt idx="2061" formatCode="_(* #,##0.00_);_(* \(#,##0.00\);_(* &quot;-&quot;??_);_(@_)">
                  <c:v>62.179936104450427</c:v>
                </c:pt>
                <c:pt idx="2062" formatCode="_(* #,##0.00_);_(* \(#,##0.00\);_(* &quot;-&quot;??_);_(@_)">
                  <c:v>62.18198231787666</c:v>
                </c:pt>
                <c:pt idx="2063" formatCode="_(* #,##0.00_);_(* \(#,##0.00\);_(* &quot;-&quot;??_);_(@_)">
                  <c:v>62.183878978646476</c:v>
                </c:pt>
                <c:pt idx="2064" formatCode="_(* #,##0.00_);_(* \(#,##0.00\);_(* &quot;-&quot;??_);_(@_)">
                  <c:v>62.185787620922774</c:v>
                </c:pt>
                <c:pt idx="2065" formatCode="_(* #,##0.00_);_(* \(#,##0.00\);_(* &quot;-&quot;??_);_(@_)">
                  <c:v>62.193486880473181</c:v>
                </c:pt>
                <c:pt idx="2066" formatCode="_(* #,##0.00_);_(* \(#,##0.00\);_(* &quot;-&quot;??_);_(@_)">
                  <c:v>62.195606790154592</c:v>
                </c:pt>
                <c:pt idx="2067" formatCode="_(* #,##0.00_);_(* \(#,##0.00\);_(* &quot;-&quot;??_);_(@_)">
                  <c:v>62.197473393238248</c:v>
                </c:pt>
                <c:pt idx="2068" formatCode="_(* #,##0.00_);_(* \(#,##0.00\);_(* &quot;-&quot;??_);_(@_)">
                  <c:v>62.199329177015592</c:v>
                </c:pt>
                <c:pt idx="2069" formatCode="_(* #,##0.00_);_(* \(#,##0.00\);_(* &quot;-&quot;??_);_(@_)">
                  <c:v>62.201162697864966</c:v>
                </c:pt>
                <c:pt idx="2070" formatCode="_(* #,##0.00_);_(* \(#,##0.00\);_(* &quot;-&quot;??_);_(@_)">
                  <c:v>62.206494459249093</c:v>
                </c:pt>
                <c:pt idx="2071" formatCode="_(* #,##0.00_);_(* \(#,##0.00\);_(* &quot;-&quot;??_);_(@_)">
                  <c:v>62.208466902415459</c:v>
                </c:pt>
                <c:pt idx="2072" formatCode="_(* #,##0.00_);_(* \(#,##0.00\);_(* &quot;-&quot;??_);_(@_)">
                  <c:v>62.210303273477884</c:v>
                </c:pt>
                <c:pt idx="2073" formatCode="_(* #,##0.00_);_(* \(#,##0.00\);_(* &quot;-&quot;??_);_(@_)">
                  <c:v>62.212140218554644</c:v>
                </c:pt>
                <c:pt idx="2074" formatCode="_(* #,##0.00_);_(* \(#,##0.00\);_(* &quot;-&quot;??_);_(@_)">
                  <c:v>62.214137548842295</c:v>
                </c:pt>
                <c:pt idx="2075" formatCode="_(* #,##0.00_);_(* \(#,##0.00\);_(* &quot;-&quot;??_);_(@_)">
                  <c:v>62.221686494092801</c:v>
                </c:pt>
                <c:pt idx="2076" formatCode="_(* #,##0.00_);_(* \(#,##0.00\);_(* &quot;-&quot;??_);_(@_)">
                  <c:v>62.224297455387067</c:v>
                </c:pt>
                <c:pt idx="2077" formatCode="_(* #,##0.00_);_(* \(#,##0.00\);_(* &quot;-&quot;??_);_(@_)">
                  <c:v>62.226743591534152</c:v>
                </c:pt>
                <c:pt idx="2078" formatCode="_(* #,##0.00_);_(* \(#,##0.00\);_(* &quot;-&quot;??_);_(@_)">
                  <c:v>62.229179026827765</c:v>
                </c:pt>
                <c:pt idx="2079" formatCode="_(* #,##0.00_);_(* \(#,##0.00\);_(* &quot;-&quot;??_);_(@_)">
                  <c:v>62.229491673317305</c:v>
                </c:pt>
                <c:pt idx="2080" formatCode="_(* #,##0.00_);_(* \(#,##0.00\);_(* &quot;-&quot;??_);_(@_)">
                  <c:v>62.236919683055717</c:v>
                </c:pt>
                <c:pt idx="2081" formatCode="_(* #,##0.00_);_(* \(#,##0.00\);_(* &quot;-&quot;??_);_(@_)">
                  <c:v>58.257319620438331</c:v>
                </c:pt>
                <c:pt idx="2082" formatCode="_(* #,##0.00_);_(* \(#,##0.00\);_(* &quot;-&quot;??_);_(@_)">
                  <c:v>58.259697906081264</c:v>
                </c:pt>
                <c:pt idx="2083" formatCode="_(* #,##0.00_);_(* \(#,##0.00\);_(* &quot;-&quot;??_);_(@_)">
                  <c:v>62.245243858475561</c:v>
                </c:pt>
                <c:pt idx="2084" formatCode="_(* #,##0.00_);_(* \(#,##0.00\);_(* &quot;-&quot;??_);_(@_)">
                  <c:v>62.248140494480118</c:v>
                </c:pt>
                <c:pt idx="2085" formatCode="_(* #,##0.00_);_(* \(#,##0.00\);_(* &quot;-&quot;??_);_(@_)">
                  <c:v>62.256690945019379</c:v>
                </c:pt>
                <c:pt idx="2086" formatCode="_(* #,##0.00_);_(* \(#,##0.00\);_(* &quot;-&quot;??_);_(@_)">
                  <c:v>62.259695706965367</c:v>
                </c:pt>
                <c:pt idx="2087" formatCode="_(* #,##0.00_);_(* \(#,##0.00\);_(* &quot;-&quot;??_);_(@_)">
                  <c:v>62.262620497176037</c:v>
                </c:pt>
                <c:pt idx="2088" formatCode="_(* #,##0.00_);_(* \(#,##0.00\);_(* &quot;-&quot;??_);_(@_)">
                  <c:v>62.265521643005997</c:v>
                </c:pt>
                <c:pt idx="2089" formatCode="_(* #,##0.00_);_(* \(#,##0.00\);_(* &quot;-&quot;??_);_(@_)">
                  <c:v>62.268411634948727</c:v>
                </c:pt>
                <c:pt idx="2090" formatCode="_(* #,##0.00_);_(* \(#,##0.00\);_(* &quot;-&quot;??_);_(@_)">
                  <c:v>62.276977740943721</c:v>
                </c:pt>
                <c:pt idx="2091" formatCode="_(* #,##0.00_);_(* \(#,##0.00\);_(* &quot;-&quot;??_);_(@_)">
                  <c:v>62.280012278605881</c:v>
                </c:pt>
                <c:pt idx="2092" formatCode="_(* #,##0.00_);_(* \(#,##0.00\);_(* &quot;-&quot;??_);_(@_)">
                  <c:v>62.282917938702241</c:v>
                </c:pt>
                <c:pt idx="2093" formatCode="_(* #,##0.00_);_(* \(#,##0.00\);_(* &quot;-&quot;??_);_(@_)">
                  <c:v>62.285812432610399</c:v>
                </c:pt>
                <c:pt idx="2094" formatCode="_(* #,##0.00_);_(* \(#,##0.00\);_(* &quot;-&quot;??_);_(@_)">
                  <c:v>62.288719600140361</c:v>
                </c:pt>
                <c:pt idx="2095" formatCode="_(* #,##0.00_);_(* \(#,##0.00\);_(* &quot;-&quot;??_);_(@_)">
                  <c:v>62.297301374991108</c:v>
                </c:pt>
                <c:pt idx="2096" formatCode="_(* #,##0.00_);_(* \(#,##0.00\);_(* &quot;-&quot;??_);_(@_)">
                  <c:v>62.300426851298305</c:v>
                </c:pt>
                <c:pt idx="2097" formatCode="_(* #,##0.00_);_(* \(#,##0.00\);_(* &quot;-&quot;??_);_(@_)">
                  <c:v>62.306154005110272</c:v>
                </c:pt>
                <c:pt idx="2098" formatCode="_(* #,##0.00_);_(* \(#,##0.00\);_(* &quot;-&quot;??_);_(@_)">
                  <c:v>62.309137475447571</c:v>
                </c:pt>
                <c:pt idx="2099" formatCode="_(* #,##0.00_);_(* \(#,##0.00\);_(* &quot;-&quot;??_);_(@_)">
                  <c:v>62.317805945884608</c:v>
                </c:pt>
                <c:pt idx="2100" formatCode="_(* #,##0.00_);_(* \(#,##0.00\);_(* &quot;-&quot;??_);_(@_)">
                  <c:v>62.320839057000889</c:v>
                </c:pt>
                <c:pt idx="2101" formatCode="_(* #,##0.00_);_(* \(#,##0.00\);_(* &quot;-&quot;??_);_(@_)">
                  <c:v>62.323874642452779</c:v>
                </c:pt>
                <c:pt idx="2102" formatCode="_(* #,##0.00_);_(* \(#,##0.00\);_(* &quot;-&quot;??_);_(@_)">
                  <c:v>62.326899075616268</c:v>
                </c:pt>
                <c:pt idx="2103" formatCode="_(* #,##0.00_);_(* \(#,##0.00\);_(* &quot;-&quot;??_);_(@_)">
                  <c:v>62.329769076771903</c:v>
                </c:pt>
                <c:pt idx="2104" formatCode="_(* #,##0.00_);_(* \(#,##0.00\);_(* &quot;-&quot;??_);_(@_)">
                  <c:v>62.338346833743188</c:v>
                </c:pt>
                <c:pt idx="2105" formatCode="_(* #,##0.00_);_(* \(#,##0.00\);_(* &quot;-&quot;??_);_(@_)">
                  <c:v>62.341409840166783</c:v>
                </c:pt>
                <c:pt idx="2106" formatCode="_(* #,##0.00_);_(* \(#,##0.00\);_(* &quot;-&quot;??_);_(@_)">
                  <c:v>62.344331363002702</c:v>
                </c:pt>
                <c:pt idx="2107" formatCode="_(* #,##0.00_);_(* \(#,##0.00\);_(* &quot;-&quot;??_);_(@_)">
                  <c:v>62.347241691805699</c:v>
                </c:pt>
                <c:pt idx="2108" formatCode="_(* #,##0.00_);_(* \(#,##0.00\);_(* &quot;-&quot;??_);_(@_)">
                  <c:v>62.364349662040183</c:v>
                </c:pt>
                <c:pt idx="2109" formatCode="_(* #,##0.00_);_(* \(#,##0.00\);_(* &quot;-&quot;??_);_(@_)">
                  <c:v>62.368085928341166</c:v>
                </c:pt>
                <c:pt idx="2110" formatCode="_(* #,##0.00_);_(* \(#,##0.00\);_(* &quot;-&quot;??_);_(@_)">
                  <c:v>62.371528258258657</c:v>
                </c:pt>
                <c:pt idx="2111" formatCode="_(* #,##0.00_);_(* \(#,##0.00\);_(* &quot;-&quot;??_);_(@_)">
                  <c:v>63.247083689455486</c:v>
                </c:pt>
                <c:pt idx="2112" formatCode="_(* #,##0.00_);_(* \(#,##0.00\);_(* &quot;-&quot;??_);_(@_)">
                  <c:v>63.256051118523338</c:v>
                </c:pt>
                <c:pt idx="2113" formatCode="_(* #,##0.00_);_(* \(#,##0.00\);_(* &quot;-&quot;??_);_(@_)">
                  <c:v>63.259133233032927</c:v>
                </c:pt>
                <c:pt idx="2114" formatCode="_(* #,##0.00_);_(* \(#,##0.00\);_(* &quot;-&quot;??_);_(@_)">
                  <c:v>63.26216849546735</c:v>
                </c:pt>
                <c:pt idx="2115" formatCode="_(* #,##0.00_);_(* \(#,##0.00\);_(* &quot;-&quot;??_);_(@_)">
                  <c:v>63.265238544847527</c:v>
                </c:pt>
                <c:pt idx="2116" formatCode="_(* #,##0.00_);_(* \(#,##0.00\);_(* &quot;-&quot;??_);_(@_)">
                  <c:v>63.268275392428698</c:v>
                </c:pt>
                <c:pt idx="2117" formatCode="_(* #,##0.00_);_(* \(#,##0.00\);_(* &quot;-&quot;??_);_(@_)">
                  <c:v>63.277329030658372</c:v>
                </c:pt>
                <c:pt idx="2118" formatCode="_(* #,##0.00_);_(* \(#,##0.00\);_(* &quot;-&quot;??_);_(@_)">
                  <c:v>63.280428947119916</c:v>
                </c:pt>
                <c:pt idx="2119" formatCode="_(* #,##0.00_);_(* \(#,##0.00\);_(* &quot;-&quot;??_);_(@_)">
                  <c:v>63.283458815959271</c:v>
                </c:pt>
                <c:pt idx="2120" formatCode="_(* #,##0.00_);_(* \(#,##0.00\);_(* &quot;-&quot;??_);_(@_)">
                  <c:v>63.286489560724334</c:v>
                </c:pt>
                <c:pt idx="2121" formatCode="_(* #,##0.00_);_(* \(#,##0.00\);_(* &quot;-&quot;??_);_(@_)">
                  <c:v>63.289532546148351</c:v>
                </c:pt>
                <c:pt idx="2122" formatCode="_(* #,##0.00_);_(* \(#,##0.00\);_(* &quot;-&quot;??_);_(@_)">
                  <c:v>63.301663898620028</c:v>
                </c:pt>
                <c:pt idx="2123" formatCode="_(* #,##0.00_);_(* \(#,##0.00\);_(* &quot;-&quot;??_);_(@_)">
                  <c:v>63.304823832279801</c:v>
                </c:pt>
                <c:pt idx="2124" formatCode="_(* #,##0.00_);_(* \(#,##0.00\);_(* &quot;-&quot;??_);_(@_)">
                  <c:v>63.308076985983575</c:v>
                </c:pt>
                <c:pt idx="2125" formatCode="_(* #,##0.00_);_(* \(#,##0.00\);_(* &quot;-&quot;??_);_(@_)">
                  <c:v>63.311718150266351</c:v>
                </c:pt>
                <c:pt idx="2126" formatCode="_(* #,##0.00_);_(* \(#,##0.00\);_(* &quot;-&quot;??_);_(@_)">
                  <c:v>63.322681381463177</c:v>
                </c:pt>
                <c:pt idx="2127" formatCode="_(* #,##0.00_);_(* \(#,##0.00\);_(* &quot;-&quot;??_);_(@_)">
                  <c:v>63.326403878788575</c:v>
                </c:pt>
                <c:pt idx="2128" formatCode="_(* #,##0.00_);_(* \(#,##0.00\);_(* &quot;-&quot;??_);_(@_)">
                  <c:v>63.330061755891457</c:v>
                </c:pt>
                <c:pt idx="2129" formatCode="_(* #,##0.00_);_(* \(#,##0.00\);_(* &quot;-&quot;??_);_(@_)">
                  <c:v>63.333709301653499</c:v>
                </c:pt>
                <c:pt idx="2130" formatCode="_(* #,##0.00_);_(* \(#,##0.00\);_(* &quot;-&quot;??_);_(@_)">
                  <c:v>63.337346475688136</c:v>
                </c:pt>
                <c:pt idx="2131" formatCode="_(* #,##0.00_);_(* \(#,##0.00\);_(* &quot;-&quot;??_);_(@_)">
                  <c:v>63.348093580932328</c:v>
                </c:pt>
                <c:pt idx="2132" formatCode="_(* #,##0.00_);_(* \(#,##0.00\);_(* &quot;-&quot;??_);_(@_)">
                  <c:v>63.351800335614861</c:v>
                </c:pt>
                <c:pt idx="2133" formatCode="_(* #,##0.00_);_(* \(#,##0.00\);_(* &quot;-&quot;??_);_(@_)">
                  <c:v>63.355454184413396</c:v>
                </c:pt>
                <c:pt idx="2134" formatCode="_(* #,##0.00_);_(* \(#,##0.00\);_(* &quot;-&quot;??_);_(@_)">
                  <c:v>63.35909765834672</c:v>
                </c:pt>
                <c:pt idx="2135" formatCode="_(* #,##0.00_);_(* \(#,##0.00\);_(* &quot;-&quot;??_);_(@_)">
                  <c:v>63.362730805527704</c:v>
                </c:pt>
                <c:pt idx="2136" formatCode="_(* #,##0.00_);_(* \(#,##0.00\);_(* &quot;-&quot;??_);_(@_)">
                  <c:v>63.373465684416431</c:v>
                </c:pt>
                <c:pt idx="2137" formatCode="_(* #,##0.00_);_(* \(#,##0.00\);_(* &quot;-&quot;??_);_(@_)">
                  <c:v>63.377156863437193</c:v>
                </c:pt>
                <c:pt idx="2138" formatCode="_(* #,##0.00_);_(* \(#,##0.00\);_(* &quot;-&quot;??_);_(@_)">
                  <c:v>63.380806830769856</c:v>
                </c:pt>
                <c:pt idx="2139" formatCode="_(* #,##0.00_);_(* \(#,##0.00\);_(* &quot;-&quot;??_);_(@_)">
                  <c:v>63.384446175140276</c:v>
                </c:pt>
                <c:pt idx="2140" formatCode="_(* #,##0.00_);_(* \(#,##0.00\);_(* &quot;-&quot;??_);_(@_)">
                  <c:v>63.388075382609109</c:v>
                </c:pt>
                <c:pt idx="2141" formatCode="_(* #,##0.00_);_(* \(#,##0.00\);_(* &quot;-&quot;??_);_(@_)">
                  <c:v>63.398900164722193</c:v>
                </c:pt>
                <c:pt idx="2142" formatCode="_(* #,##0.00_);_(* \(#,##0.00\);_(* &quot;-&quot;??_);_(@_)">
                  <c:v>63.402598785878425</c:v>
                </c:pt>
                <c:pt idx="2143" formatCode="_(* #,##0.00_);_(* \(#,##0.00\);_(* &quot;-&quot;??_);_(@_)">
                  <c:v>63.406221947343887</c:v>
                </c:pt>
                <c:pt idx="2144" formatCode="_(* #,##0.00_);_(* \(#,##0.00\);_(* &quot;-&quot;??_);_(@_)">
                  <c:v>63.409845916194875</c:v>
                </c:pt>
                <c:pt idx="2145" formatCode="_(* #,##0.00_);_(* \(#,##0.00\);_(* &quot;-&quot;??_);_(@_)">
                  <c:v>63.413493641301208</c:v>
                </c:pt>
                <c:pt idx="2146" formatCode="_(* #,##0.00_);_(* \(#,##0.00\);_(* &quot;-&quot;??_);_(@_)">
                  <c:v>63.424546263030443</c:v>
                </c:pt>
                <c:pt idx="2147" formatCode="_(* #,##0.00_);_(* \(#,##0.00\);_(* &quot;-&quot;??_);_(@_)">
                  <c:v>63.428298318673072</c:v>
                </c:pt>
                <c:pt idx="2148" formatCode="_(* #,##0.00_);_(* \(#,##0.00\);_(* &quot;-&quot;??_);_(@_)">
                  <c:v>63.431940294381697</c:v>
                </c:pt>
                <c:pt idx="2149" formatCode="_(* #,##0.00_);_(* \(#,##0.00\);_(* &quot;-&quot;??_);_(@_)">
                  <c:v>63.435594567126671</c:v>
                </c:pt>
                <c:pt idx="2150" formatCode="_(* #,##0.00_);_(* \(#,##0.00\);_(* &quot;-&quot;??_);_(@_)">
                  <c:v>63.439105241877215</c:v>
                </c:pt>
                <c:pt idx="2151" formatCode="_(* #,##0.00_);_(* \(#,##0.00\);_(* &quot;-&quot;??_);_(@_)">
                  <c:v>63.449946172730222</c:v>
                </c:pt>
                <c:pt idx="2152" formatCode="_(* #,##0.00_);_(* \(#,##0.00\);_(* &quot;-&quot;??_);_(@_)">
                  <c:v>63.453476505771569</c:v>
                </c:pt>
                <c:pt idx="2153" formatCode="_(* #,##0.00_);_(* \(#,##0.00\);_(* &quot;-&quot;??_);_(@_)">
                  <c:v>63.457220325869322</c:v>
                </c:pt>
                <c:pt idx="2154" formatCode="_(* #,##0.00_);_(* \(#,##0.00\);_(* &quot;-&quot;??_);_(@_)">
                  <c:v>63.461004946917967</c:v>
                </c:pt>
                <c:pt idx="2155" formatCode="_(* #,##0.00_);_(* \(#,##0.00\);_(* &quot;-&quot;??_);_(@_)">
                  <c:v>63.464767524314183</c:v>
                </c:pt>
                <c:pt idx="2156" formatCode="_(* #,##0.00_);_(* \(#,##0.00\);_(* &quot;-&quot;??_);_(@_)">
                  <c:v>63.475745039178037</c:v>
                </c:pt>
                <c:pt idx="2157" formatCode="_(* #,##0.00_);_(* \(#,##0.00\);_(* &quot;-&quot;??_);_(@_)">
                  <c:v>63.479732462015214</c:v>
                </c:pt>
                <c:pt idx="2158" formatCode="_(* #,##0.00_);_(* \(#,##0.00\);_(* &quot;-&quot;??_);_(@_)">
                  <c:v>63.483546813683759</c:v>
                </c:pt>
                <c:pt idx="2159" formatCode="_(* #,##0.00_);_(* \(#,##0.00\);_(* &quot;-&quot;??_);_(@_)">
                  <c:v>63.487338777939385</c:v>
                </c:pt>
                <c:pt idx="2160" formatCode="_(* #,##0.00_);_(* \(#,##0.00\);_(* &quot;-&quot;??_);_(@_)">
                  <c:v>63.491155118776533</c:v>
                </c:pt>
                <c:pt idx="2161" formatCode="_(* #,##0.00_);_(* \(#,##0.00\);_(* &quot;-&quot;??_);_(@_)">
                  <c:v>63.506054732590734</c:v>
                </c:pt>
                <c:pt idx="2162" formatCode="_(* #,##0.00_);_(* \(#,##0.00\);_(* &quot;-&quot;??_);_(@_)">
                  <c:v>63.5102100869818</c:v>
                </c:pt>
                <c:pt idx="2163" formatCode="_(* #,##0.00_);_(* \(#,##0.00\);_(* &quot;-&quot;??_);_(@_)">
                  <c:v>63.514032960496372</c:v>
                </c:pt>
                <c:pt idx="2164" formatCode="_(* #,##0.00_);_(* \(#,##0.00\);_(* &quot;-&quot;??_);_(@_)">
                  <c:v>63.518238755399679</c:v>
                </c:pt>
                <c:pt idx="2165" formatCode="_(* #,##0.00_);_(* \(#,##0.00\);_(* &quot;-&quot;??_);_(@_)">
                  <c:v>63.531045359228202</c:v>
                </c:pt>
                <c:pt idx="2166" formatCode="_(* #,##0.00_);_(* \(#,##0.00\);_(* &quot;-&quot;??_);_(@_)">
                  <c:v>63.535685644261783</c:v>
                </c:pt>
                <c:pt idx="2167" formatCode="_(* #,##0.00_);_(* \(#,##0.00\);_(* &quot;-&quot;??_);_(@_)">
                  <c:v>63.540048437269789</c:v>
                </c:pt>
                <c:pt idx="2168" formatCode="_(* #,##0.00_);_(* \(#,##0.00\);_(* &quot;-&quot;??_);_(@_)">
                  <c:v>63.54438921673141</c:v>
                </c:pt>
                <c:pt idx="2169" formatCode="_(* #,##0.00_);_(* \(#,##0.00\);_(* &quot;-&quot;??_);_(@_)">
                  <c:v>63.548673697383165</c:v>
                </c:pt>
                <c:pt idx="2170" formatCode="_(* #,##0.00_);_(* \(#,##0.00\);_(* &quot;-&quot;??_);_(@_)">
                  <c:v>63.561266036472297</c:v>
                </c:pt>
                <c:pt idx="2171" formatCode="_(* #,##0.00_);_(* \(#,##0.00\);_(* &quot;-&quot;??_);_(@_)">
                  <c:v>63.565843420523883</c:v>
                </c:pt>
                <c:pt idx="2172" formatCode="_(* #,##0.00_);_(* \(#,##0.00\);_(* &quot;-&quot;??_);_(@_)">
                  <c:v>63.570137904308602</c:v>
                </c:pt>
                <c:pt idx="2173" formatCode="_(* #,##0.00_);_(* \(#,##0.00\);_(* &quot;-&quot;??_);_(@_)">
                  <c:v>63.574433514285609</c:v>
                </c:pt>
                <c:pt idx="2174" formatCode="_(* #,##0.00_);_(* \(#,##0.00\);_(* &quot;-&quot;??_);_(@_)">
                  <c:v>63.578742341004059</c:v>
                </c:pt>
                <c:pt idx="2175" formatCode="_(* #,##0.00_);_(* \(#,##0.00\);_(* &quot;-&quot;??_);_(@_)">
                  <c:v>63.59140274951438</c:v>
                </c:pt>
                <c:pt idx="2176" formatCode="_(* #,##0.00_);_(* \(#,##0.00\);_(* &quot;-&quot;??_);_(@_)">
                  <c:v>63.59599721742908</c:v>
                </c:pt>
                <c:pt idx="2177" formatCode="_(* #,##0.00_);_(* \(#,##0.00\);_(* &quot;-&quot;??_);_(@_)">
                  <c:v>63.600335611116776</c:v>
                </c:pt>
                <c:pt idx="2178" formatCode="_(* #,##0.00_);_(* \(#,##0.00\);_(* &quot;-&quot;??_);_(@_)">
                  <c:v>63.604709475563006</c:v>
                </c:pt>
                <c:pt idx="2179" formatCode="_(* #,##0.00_);_(* \(#,##0.00\);_(* &quot;-&quot;??_);_(@_)">
                  <c:v>63.60907324150071</c:v>
                </c:pt>
                <c:pt idx="2180" formatCode="_(* #,##0.00_);_(* \(#,##0.00\);_(* &quot;-&quot;??_);_(@_)">
                  <c:v>63.621862967201317</c:v>
                </c:pt>
                <c:pt idx="2181" formatCode="_(* #,##0.00_);_(* \(#,##0.00\);_(* &quot;-&quot;??_);_(@_)">
                  <c:v>63.626478921720079</c:v>
                </c:pt>
                <c:pt idx="2182" formatCode="_(* #,##0.00_);_(* \(#,##0.00\);_(* &quot;-&quot;??_);_(@_)">
                  <c:v>63.630825845140372</c:v>
                </c:pt>
                <c:pt idx="2183" formatCode="_(* #,##0.00_);_(* \(#,##0.00\);_(* &quot;-&quot;??_);_(@_)">
                  <c:v>63.635185553354503</c:v>
                </c:pt>
                <c:pt idx="2184" formatCode="_(* #,##0.00_);_(* \(#,##0.00\);_(* &quot;-&quot;??_);_(@_)">
                  <c:v>63.639546996472788</c:v>
                </c:pt>
                <c:pt idx="2185" formatCode="_(* #,##0.00_);_(* \(#,##0.00\);_(* &quot;-&quot;??_);_(@_)">
                  <c:v>63.652465986243968</c:v>
                </c:pt>
                <c:pt idx="2186" formatCode="_(* #,##0.00_);_(* \(#,##0.00\);_(* &quot;-&quot;??_);_(@_)">
                  <c:v>63.657139138228715</c:v>
                </c:pt>
                <c:pt idx="2187" formatCode="_(* #,##0.00_);_(* \(#,##0.00\);_(* &quot;-&quot;??_);_(@_)">
                  <c:v>63.661622656278738</c:v>
                </c:pt>
                <c:pt idx="2188" formatCode="_(* #,##0.00_);_(* \(#,##0.00\);_(* &quot;-&quot;??_);_(@_)">
                  <c:v>63.666211852675438</c:v>
                </c:pt>
                <c:pt idx="2189" formatCode="_(* #,##0.00_);_(* \(#,##0.00\);_(* &quot;-&quot;??_);_(@_)">
                  <c:v>63.968338857637555</c:v>
                </c:pt>
                <c:pt idx="2190" formatCode="_(* #,##0.00_);_(* \(#,##0.00\);_(* &quot;-&quot;??_);_(@_)">
                  <c:v>63.981291125548402</c:v>
                </c:pt>
                <c:pt idx="2191" formatCode="_(* #,##0.00_);_(* \(#,##0.00\);_(* &quot;-&quot;??_);_(@_)">
                  <c:v>63.984899748088765</c:v>
                </c:pt>
                <c:pt idx="2192" formatCode="_(* #,##0.00_);_(* \(#,##0.00\);_(* &quot;-&quot;??_);_(@_)">
                  <c:v>63.988258043695502</c:v>
                </c:pt>
                <c:pt idx="2193" formatCode="_(* #,##0.00_);_(* \(#,##0.00\);_(* &quot;-&quot;??_);_(@_)">
                  <c:v>63.991525392230855</c:v>
                </c:pt>
                <c:pt idx="2194" formatCode="_(* #,##0.00_);_(* \(#,##0.00\);_(* &quot;-&quot;??_);_(@_)">
                  <c:v>64.00080460673513</c:v>
                </c:pt>
                <c:pt idx="2195" formatCode="_(* #,##0.00_);_(* \(#,##0.00\);_(* &quot;-&quot;??_);_(@_)">
                  <c:v>64.004307582135141</c:v>
                </c:pt>
                <c:pt idx="2196" formatCode="_(* #,##0.00_);_(* \(#,##0.00\);_(* &quot;-&quot;??_);_(@_)">
                  <c:v>64.007620892795302</c:v>
                </c:pt>
                <c:pt idx="2197" formatCode="_(* #,##0.00_);_(* \(#,##0.00\);_(* &quot;-&quot;??_);_(@_)">
                  <c:v>64.011120037489988</c:v>
                </c:pt>
                <c:pt idx="2198" formatCode="_(* #,##0.00_);_(* \(#,##0.00\);_(* &quot;-&quot;??_);_(@_)">
                  <c:v>64.014460332507781</c:v>
                </c:pt>
                <c:pt idx="2199" formatCode="_(* #,##0.00_);_(* \(#,##0.00\);_(* &quot;-&quot;??_);_(@_)">
                  <c:v>64.025185925045577</c:v>
                </c:pt>
                <c:pt idx="2200" formatCode="_(* #,##0.00_);_(* \(#,##0.00\);_(* &quot;-&quot;??_);_(@_)">
                  <c:v>64.028867054921122</c:v>
                </c:pt>
                <c:pt idx="2201" formatCode="_(* #,##0.00_);_(* \(#,##0.00\);_(* &quot;-&quot;??_);_(@_)">
                  <c:v>64.032541868960408</c:v>
                </c:pt>
                <c:pt idx="2202" formatCode="_(* #,##0.00_);_(* \(#,##0.00\);_(* &quot;-&quot;??_);_(@_)">
                  <c:v>64.036429452539181</c:v>
                </c:pt>
                <c:pt idx="2203" formatCode="_(* #,##0.00_);_(* \(#,##0.00\);_(* &quot;-&quot;??_);_(@_)">
                  <c:v>64.040232116918745</c:v>
                </c:pt>
                <c:pt idx="2204" formatCode="_(* #,##0.00_);_(* \(#,##0.00\);_(* &quot;-&quot;??_);_(@_)">
                  <c:v>64.050866600915597</c:v>
                </c:pt>
                <c:pt idx="2205" formatCode="_(* #,##0.00_);_(* \(#,##0.00\);_(* &quot;-&quot;??_);_(@_)">
                  <c:v>64.054919700425828</c:v>
                </c:pt>
                <c:pt idx="2206" formatCode="_(* #,##0.00_);_(* \(#,##0.00\);_(* &quot;-&quot;??_);_(@_)">
                  <c:v>64.058672225904218</c:v>
                </c:pt>
                <c:pt idx="2207" formatCode="_(* #,##0.00_);_(* \(#,##0.00\);_(* &quot;-&quot;??_);_(@_)">
                  <c:v>64.076665003726731</c:v>
                </c:pt>
                <c:pt idx="2208" formatCode="_(* #,##0.00_);_(* \(#,##0.00\);_(* &quot;-&quot;??_);_(@_)">
                  <c:v>64.081030843750156</c:v>
                </c:pt>
                <c:pt idx="2209" formatCode="_(* #,##0.00_);_(* \(#,##0.00\);_(* &quot;-&quot;??_);_(@_)">
                  <c:v>64.084606116360959</c:v>
                </c:pt>
                <c:pt idx="2210" formatCode="_(* #,##0.00_);_(* \(#,##0.00\);_(* &quot;-&quot;??_);_(@_)">
                  <c:v>64.088275643698694</c:v>
                </c:pt>
                <c:pt idx="2211" formatCode="_(* #,##0.00_);_(* \(#,##0.00\);_(* &quot;-&quot;??_);_(@_)">
                  <c:v>64.091967670596631</c:v>
                </c:pt>
                <c:pt idx="2212" formatCode="_(* #,##0.00_);_(* \(#,##0.00\);_(* &quot;-&quot;??_);_(@_)">
                  <c:v>64.102934706833608</c:v>
                </c:pt>
                <c:pt idx="2213" formatCode="_(* #,##0.00_);_(* \(#,##0.00\);_(* &quot;-&quot;??_);_(@_)">
                  <c:v>64.107170369901326</c:v>
                </c:pt>
                <c:pt idx="2214" formatCode="_(* #,##0.00_);_(* \(#,##0.00\);_(* &quot;-&quot;??_);_(@_)">
                  <c:v>64.111075289957839</c:v>
                </c:pt>
                <c:pt idx="2215" formatCode="_(* #,##0.00_);_(* \(#,##0.00\);_(* &quot;-&quot;??_);_(@_)">
                  <c:v>64.114774529185496</c:v>
                </c:pt>
                <c:pt idx="2216" formatCode="_(* #,##0.00_);_(* \(#,##0.00\);_(* &quot;-&quot;??_);_(@_)">
                  <c:v>64.11843346702841</c:v>
                </c:pt>
                <c:pt idx="2217" formatCode="_(* #,##0.00_);_(* \(#,##0.00\);_(* &quot;-&quot;??_);_(@_)">
                  <c:v>64.13211307240752</c:v>
                </c:pt>
                <c:pt idx="2218" formatCode="_(* #,##0.00_);_(* \(#,##0.00\);_(* &quot;-&quot;??_);_(@_)">
                  <c:v>64.136911778371072</c:v>
                </c:pt>
                <c:pt idx="2219" formatCode="_(* #,##0.00_);_(* \(#,##0.00\);_(* &quot;-&quot;??_);_(@_)">
                  <c:v>64.140938777158624</c:v>
                </c:pt>
                <c:pt idx="2220" formatCode="_(* #,##0.00_);_(* \(#,##0.00\);_(* &quot;-&quot;??_);_(@_)">
                  <c:v>64.144913609090082</c:v>
                </c:pt>
                <c:pt idx="2221" formatCode="_(* #,##0.00_);_(* \(#,##0.00\);_(* &quot;-&quot;??_);_(@_)">
                  <c:v>64.156505651117953</c:v>
                </c:pt>
                <c:pt idx="2222" formatCode="_(* #,##0.00_);_(* \(#,##0.00\);_(* &quot;-&quot;??_);_(@_)">
                  <c:v>64.160875361580551</c:v>
                </c:pt>
                <c:pt idx="2223" formatCode="_(* #,##0.00_);_(* \(#,##0.00\);_(* &quot;-&quot;??_);_(@_)">
                  <c:v>64.164931012016041</c:v>
                </c:pt>
                <c:pt idx="2224" formatCode="_(* #,##0.00_);_(* \(#,##0.00\);_(* &quot;-&quot;??_);_(@_)">
                  <c:v>64.168977655411169</c:v>
                </c:pt>
                <c:pt idx="2225" formatCode="_(* #,##0.00_);_(* \(#,##0.00\);_(* &quot;-&quot;??_);_(@_)">
                  <c:v>64.173046776143266</c:v>
                </c:pt>
                <c:pt idx="2226" formatCode="_(* #,##0.00_);_(* \(#,##0.00\);_(* &quot;-&quot;??_);_(@_)">
                  <c:v>64.184886090012569</c:v>
                </c:pt>
                <c:pt idx="2227" formatCode="_(* #,##0.00_);_(* \(#,##0.00\);_(* &quot;-&quot;??_);_(@_)">
                  <c:v>64.18933235691145</c:v>
                </c:pt>
                <c:pt idx="2228" formatCode="_(* #,##0.00_);_(* \(#,##0.00\);_(* &quot;-&quot;??_);_(@_)">
                  <c:v>64.193365039700097</c:v>
                </c:pt>
                <c:pt idx="2229" formatCode="_(* #,##0.00_);_(* \(#,##0.00\);_(* &quot;-&quot;??_);_(@_)">
                  <c:v>64.19736666461074</c:v>
                </c:pt>
                <c:pt idx="2230" formatCode="_(* #,##0.00_);_(* \(#,##0.00\);_(* &quot;-&quot;??_);_(@_)">
                  <c:v>64.201444739597903</c:v>
                </c:pt>
                <c:pt idx="2231" formatCode="_(* #,##0.00_);_(* \(#,##0.00\);_(* &quot;-&quot;??_);_(@_)">
                  <c:v>58.178327066591372</c:v>
                </c:pt>
                <c:pt idx="2232" formatCode="_(* #,##0.00_);_(* \(#,##0.00\);_(* &quot;-&quot;??_);_(@_)">
                  <c:v>58.178327066591372</c:v>
                </c:pt>
                <c:pt idx="2233" formatCode="_(* #,##0.00_);_(* \(#,##0.00\);_(* &quot;-&quot;??_);_(@_)">
                  <c:v>58.178327066591372</c:v>
                </c:pt>
                <c:pt idx="2234" formatCode="_(* #,##0.00_);_(* \(#,##0.00\);_(* &quot;-&quot;??_);_(@_)">
                  <c:v>58.178327066591372</c:v>
                </c:pt>
                <c:pt idx="2235" formatCode="_(* #,##0.00_);_(* \(#,##0.00\);_(* &quot;-&quot;??_);_(@_)">
                  <c:v>58.178327066591372</c:v>
                </c:pt>
                <c:pt idx="2236" formatCode="_(* #,##0.00_);_(* \(#,##0.00\);_(* &quot;-&quot;??_);_(@_)">
                  <c:v>58.178327066591372</c:v>
                </c:pt>
                <c:pt idx="2237" formatCode="_(* #,##0.00_);_(* \(#,##0.00\);_(* &quot;-&quot;??_);_(@_)">
                  <c:v>59.502042351542748</c:v>
                </c:pt>
                <c:pt idx="2238" formatCode="_(* #,##0.00_);_(* \(#,##0.00\);_(* &quot;-&quot;??_);_(@_)">
                  <c:v>59.502042351542748</c:v>
                </c:pt>
                <c:pt idx="2239" formatCode="_(* #,##0.00_);_(* \(#,##0.00\);_(* &quot;-&quot;??_);_(@_)">
                  <c:v>59.502042351542748</c:v>
                </c:pt>
                <c:pt idx="2240" formatCode="_(* #,##0.00_);_(* \(#,##0.00\);_(* &quot;-&quot;??_);_(@_)">
                  <c:v>61.429723845410265</c:v>
                </c:pt>
                <c:pt idx="2241" formatCode="_(* #,##0.00_);_(* \(#,##0.00\);_(* &quot;-&quot;??_);_(@_)">
                  <c:v>61.429723845410265</c:v>
                </c:pt>
                <c:pt idx="2242" formatCode="_(* #,##0.00_);_(* \(#,##0.00\);_(* &quot;-&quot;??_);_(@_)">
                  <c:v>61.657957336839885</c:v>
                </c:pt>
                <c:pt idx="2243" formatCode="_(* #,##0.00_);_(* \(#,##0.00\);_(* &quot;-&quot;??_);_(@_)">
                  <c:v>61.657957336839885</c:v>
                </c:pt>
                <c:pt idx="2244" formatCode="_(* #,##0.00_);_(* \(#,##0.00\);_(* &quot;-&quot;??_);_(@_)">
                  <c:v>61.657957336839885</c:v>
                </c:pt>
                <c:pt idx="2245" formatCode="_(* #,##0.00_);_(* \(#,##0.00\);_(* &quot;-&quot;??_);_(@_)">
                  <c:v>61.657957336839885</c:v>
                </c:pt>
                <c:pt idx="2246" formatCode="_(* #,##0.00_);_(* \(#,##0.00\);_(* &quot;-&quot;??_);_(@_)">
                  <c:v>61.657957336839885</c:v>
                </c:pt>
                <c:pt idx="2247" formatCode="_(* #,##0.00_);_(* \(#,##0.00\);_(* &quot;-&quot;??_);_(@_)">
                  <c:v>61.657957336839885</c:v>
                </c:pt>
                <c:pt idx="2248" formatCode="_(* #,##0.00_);_(* \(#,##0.00\);_(* &quot;-&quot;??_);_(@_)">
                  <c:v>61.657957336839885</c:v>
                </c:pt>
                <c:pt idx="2249" formatCode="_(* #,##0.00_);_(* \(#,##0.00\);_(* &quot;-&quot;??_);_(@_)">
                  <c:v>61.657957336839885</c:v>
                </c:pt>
                <c:pt idx="2250" formatCode="_(* #,##0.00_);_(* \(#,##0.00\);_(* &quot;-&quot;??_);_(@_)">
                  <c:v>61.657957336839885</c:v>
                </c:pt>
                <c:pt idx="2251" formatCode="_(* #,##0.00_);_(* \(#,##0.00\);_(* &quot;-&quot;??_);_(@_)">
                  <c:v>61.657957336839885</c:v>
                </c:pt>
                <c:pt idx="2252" formatCode="_(* #,##0.00_);_(* \(#,##0.00\);_(* &quot;-&quot;??_);_(@_)">
                  <c:v>61.657957336839885</c:v>
                </c:pt>
                <c:pt idx="2253" formatCode="_(* #,##0.00_);_(* \(#,##0.00\);_(* &quot;-&quot;??_);_(@_)">
                  <c:v>61.657957336839885</c:v>
                </c:pt>
                <c:pt idx="2254" formatCode="_(* #,##0.00_);_(* \(#,##0.00\);_(* &quot;-&quot;??_);_(@_)">
                  <c:v>61.657957336839885</c:v>
                </c:pt>
                <c:pt idx="2255" formatCode="_(* #,##0.00_);_(* \(#,##0.00\);_(* &quot;-&quot;??_);_(@_)">
                  <c:v>61.657957271271499</c:v>
                </c:pt>
                <c:pt idx="2256" formatCode="_(* #,##0.00_);_(* \(#,##0.00\);_(* &quot;-&quot;??_);_(@_)">
                  <c:v>61.657957271271499</c:v>
                </c:pt>
                <c:pt idx="2257" formatCode="_(* #,##0.00_);_(* \(#,##0.00\);_(* &quot;-&quot;??_);_(@_)">
                  <c:v>61.657957271271499</c:v>
                </c:pt>
                <c:pt idx="2258" formatCode="_(* #,##0.00_);_(* \(#,##0.00\);_(* &quot;-&quot;??_);_(@_)">
                  <c:v>61.657957271271499</c:v>
                </c:pt>
                <c:pt idx="2259" formatCode="_(* #,##0.00_);_(* \(#,##0.00\);_(* &quot;-&quot;??_);_(@_)">
                  <c:v>61.657957271271499</c:v>
                </c:pt>
                <c:pt idx="2260" formatCode="_(* #,##0.00_);_(* \(#,##0.00\);_(* &quot;-&quot;??_);_(@_)">
                  <c:v>61.657957271271499</c:v>
                </c:pt>
                <c:pt idx="2261" formatCode="_(* #,##0.00_);_(* \(#,##0.00\);_(* &quot;-&quot;??_);_(@_)">
                  <c:v>61.657957271271499</c:v>
                </c:pt>
                <c:pt idx="2262" formatCode="_(* #,##0.00_);_(* \(#,##0.00\);_(* &quot;-&quot;??_);_(@_)">
                  <c:v>61.657957271271499</c:v>
                </c:pt>
                <c:pt idx="2263" formatCode="_(* #,##0.00_);_(* \(#,##0.00\);_(* &quot;-&quot;??_);_(@_)">
                  <c:v>61.657957271271499</c:v>
                </c:pt>
                <c:pt idx="2264" formatCode="_(* #,##0.00_);_(* \(#,##0.00\);_(* &quot;-&quot;??_);_(@_)">
                  <c:v>61.657957271271499</c:v>
                </c:pt>
                <c:pt idx="2265" formatCode="_(* #,##0.00_);_(* \(#,##0.00\);_(* &quot;-&quot;??_);_(@_)">
                  <c:v>61.657957271271499</c:v>
                </c:pt>
                <c:pt idx="2266" formatCode="_(* #,##0.00_);_(* \(#,##0.00\);_(* &quot;-&quot;??_);_(@_)">
                  <c:v>61.657957271271499</c:v>
                </c:pt>
                <c:pt idx="2267" formatCode="_(* #,##0.00_);_(* \(#,##0.00\);_(* &quot;-&quot;??_);_(@_)">
                  <c:v>61.657957271271499</c:v>
                </c:pt>
                <c:pt idx="2268" formatCode="_(* #,##0.00_);_(* \(#,##0.00\);_(* &quot;-&quot;??_);_(@_)">
                  <c:v>61.657957271271499</c:v>
                </c:pt>
                <c:pt idx="2269" formatCode="_(* #,##0.00_);_(* \(#,##0.00\);_(* &quot;-&quot;??_);_(@_)">
                  <c:v>61.657957271271499</c:v>
                </c:pt>
                <c:pt idx="2270" formatCode="_(* #,##0.00_);_(* \(#,##0.00\);_(* &quot;-&quot;??_);_(@_)">
                  <c:v>61.657957271271499</c:v>
                </c:pt>
                <c:pt idx="2271" formatCode="_(* #,##0.00_);_(* \(#,##0.00\);_(* &quot;-&quot;??_);_(@_)">
                  <c:v>61.657957271271499</c:v>
                </c:pt>
                <c:pt idx="2272" formatCode="_(* #,##0.00_);_(* \(#,##0.00\);_(* &quot;-&quot;??_);_(@_)">
                  <c:v>61.657957271271499</c:v>
                </c:pt>
                <c:pt idx="2273" formatCode="_(* #,##0.00_);_(* \(#,##0.00\);_(* &quot;-&quot;??_);_(@_)">
                  <c:v>61.657957271271499</c:v>
                </c:pt>
                <c:pt idx="2274" formatCode="_(* #,##0.00_);_(* \(#,##0.00\);_(* &quot;-&quot;??_);_(@_)">
                  <c:v>61.657957271271499</c:v>
                </c:pt>
                <c:pt idx="2275" formatCode="_(* #,##0.00_);_(* \(#,##0.00\);_(* &quot;-&quot;??_);_(@_)">
                  <c:v>61.657957271271499</c:v>
                </c:pt>
                <c:pt idx="2276" formatCode="_(* #,##0.00_);_(* \(#,##0.00\);_(* &quot;-&quot;??_);_(@_)">
                  <c:v>61.657957271271499</c:v>
                </c:pt>
                <c:pt idx="2277" formatCode="_(* #,##0.00_);_(* \(#,##0.00\);_(* &quot;-&quot;??_);_(@_)">
                  <c:v>61.657957271271499</c:v>
                </c:pt>
                <c:pt idx="2278" formatCode="_(* #,##0.00_);_(* \(#,##0.00\);_(* &quot;-&quot;??_);_(@_)">
                  <c:v>61.657957271271499</c:v>
                </c:pt>
                <c:pt idx="2279" formatCode="_(* #,##0.00_);_(* \(#,##0.00\);_(* &quot;-&quot;??_);_(@_)">
                  <c:v>61.657957271271499</c:v>
                </c:pt>
                <c:pt idx="2280" formatCode="_(* #,##0.00_);_(* \(#,##0.00\);_(* &quot;-&quot;??_);_(@_)">
                  <c:v>61.657957271271499</c:v>
                </c:pt>
                <c:pt idx="2281" formatCode="_(* #,##0.00_);_(* \(#,##0.00\);_(* &quot;-&quot;??_);_(@_)">
                  <c:v>61.657957271271499</c:v>
                </c:pt>
              </c:numCache>
            </c:numRef>
          </c:val>
          <c:smooth val="0"/>
        </c:ser>
        <c:ser>
          <c:idx val="4"/>
          <c:order val="4"/>
          <c:tx>
            <c:strRef>
              <c:f>Indices!$F$1</c:f>
              <c:strCache>
                <c:ptCount val="1"/>
                <c:pt idx="0">
                  <c:v>Infraestructura</c:v>
                </c:pt>
              </c:strCache>
            </c:strRef>
          </c:tx>
          <c:spPr>
            <a:ln w="31750" cap="rnd">
              <a:solidFill>
                <a:srgbClr val="C0000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Indices!$F$2:$F$2283</c:f>
              <c:numCache>
                <c:formatCode>General</c:formatCode>
                <c:ptCount val="2282"/>
                <c:pt idx="315" formatCode="_(* #,##0.00_);_(* \(#,##0.00\);_(* &quot;-&quot;??_);_(@_)">
                  <c:v>100</c:v>
                </c:pt>
                <c:pt idx="316" formatCode="_(* #,##0.00_);_(* \(#,##0.00\);_(* &quot;-&quot;??_);_(@_)">
                  <c:v>100</c:v>
                </c:pt>
                <c:pt idx="317" formatCode="_(* #,##0.00_);_(* \(#,##0.00\);_(* &quot;-&quot;??_);_(@_)">
                  <c:v>100</c:v>
                </c:pt>
                <c:pt idx="318" formatCode="_(* #,##0.00_);_(* \(#,##0.00\);_(* &quot;-&quot;??_);_(@_)">
                  <c:v>100</c:v>
                </c:pt>
                <c:pt idx="319" formatCode="_(* #,##0.00_);_(* \(#,##0.00\);_(* &quot;-&quot;??_);_(@_)">
                  <c:v>100</c:v>
                </c:pt>
                <c:pt idx="320" formatCode="_(* #,##0.00_);_(* \(#,##0.00\);_(* &quot;-&quot;??_);_(@_)">
                  <c:v>100</c:v>
                </c:pt>
                <c:pt idx="321" formatCode="_(* #,##0.00_);_(* \(#,##0.00\);_(* &quot;-&quot;??_);_(@_)">
                  <c:v>100</c:v>
                </c:pt>
                <c:pt idx="322" formatCode="_(* #,##0.00_);_(* \(#,##0.00\);_(* &quot;-&quot;??_);_(@_)">
                  <c:v>100</c:v>
                </c:pt>
                <c:pt idx="323" formatCode="_(* #,##0.00_);_(* \(#,##0.00\);_(* &quot;-&quot;??_);_(@_)">
                  <c:v>100</c:v>
                </c:pt>
                <c:pt idx="324" formatCode="_(* #,##0.00_);_(* \(#,##0.00\);_(* &quot;-&quot;??_);_(@_)">
                  <c:v>100</c:v>
                </c:pt>
                <c:pt idx="325" formatCode="_(* #,##0.00_);_(* \(#,##0.00\);_(* &quot;-&quot;??_);_(@_)">
                  <c:v>100</c:v>
                </c:pt>
                <c:pt idx="326" formatCode="_(* #,##0.00_);_(* \(#,##0.00\);_(* &quot;-&quot;??_);_(@_)">
                  <c:v>100</c:v>
                </c:pt>
                <c:pt idx="327" formatCode="_(* #,##0.00_);_(* \(#,##0.00\);_(* &quot;-&quot;??_);_(@_)">
                  <c:v>100</c:v>
                </c:pt>
                <c:pt idx="328" formatCode="_(* #,##0.00_);_(* \(#,##0.00\);_(* &quot;-&quot;??_);_(@_)">
                  <c:v>100</c:v>
                </c:pt>
                <c:pt idx="329" formatCode="_(* #,##0.00_);_(* \(#,##0.00\);_(* &quot;-&quot;??_);_(@_)">
                  <c:v>100</c:v>
                </c:pt>
                <c:pt idx="330" formatCode="_(* #,##0.00_);_(* \(#,##0.00\);_(* &quot;-&quot;??_);_(@_)">
                  <c:v>100</c:v>
                </c:pt>
                <c:pt idx="331" formatCode="_(* #,##0.00_);_(* \(#,##0.00\);_(* &quot;-&quot;??_);_(@_)">
                  <c:v>100</c:v>
                </c:pt>
                <c:pt idx="332" formatCode="_(* #,##0.00_);_(* \(#,##0.00\);_(* &quot;-&quot;??_);_(@_)">
                  <c:v>100</c:v>
                </c:pt>
                <c:pt idx="333" formatCode="_(* #,##0.00_);_(* \(#,##0.00\);_(* &quot;-&quot;??_);_(@_)">
                  <c:v>100</c:v>
                </c:pt>
                <c:pt idx="334" formatCode="_(* #,##0.00_);_(* \(#,##0.00\);_(* &quot;-&quot;??_);_(@_)">
                  <c:v>100</c:v>
                </c:pt>
                <c:pt idx="335" formatCode="_(* #,##0.00_);_(* \(#,##0.00\);_(* &quot;-&quot;??_);_(@_)">
                  <c:v>100</c:v>
                </c:pt>
                <c:pt idx="336" formatCode="_(* #,##0.00_);_(* \(#,##0.00\);_(* &quot;-&quot;??_);_(@_)">
                  <c:v>100</c:v>
                </c:pt>
                <c:pt idx="337" formatCode="_(* #,##0.00_);_(* \(#,##0.00\);_(* &quot;-&quot;??_);_(@_)">
                  <c:v>100</c:v>
                </c:pt>
                <c:pt idx="338" formatCode="_(* #,##0.00_);_(* \(#,##0.00\);_(* &quot;-&quot;??_);_(@_)">
                  <c:v>100</c:v>
                </c:pt>
                <c:pt idx="339" formatCode="_(* #,##0.00_);_(* \(#,##0.00\);_(* &quot;-&quot;??_);_(@_)">
                  <c:v>100</c:v>
                </c:pt>
                <c:pt idx="340" formatCode="_(* #,##0.00_);_(* \(#,##0.00\);_(* &quot;-&quot;??_);_(@_)">
                  <c:v>100</c:v>
                </c:pt>
                <c:pt idx="341" formatCode="_(* #,##0.00_);_(* \(#,##0.00\);_(* &quot;-&quot;??_);_(@_)">
                  <c:v>100</c:v>
                </c:pt>
                <c:pt idx="342" formatCode="_(* #,##0.00_);_(* \(#,##0.00\);_(* &quot;-&quot;??_);_(@_)">
                  <c:v>100</c:v>
                </c:pt>
                <c:pt idx="343" formatCode="_(* #,##0.00_);_(* \(#,##0.00\);_(* &quot;-&quot;??_);_(@_)">
                  <c:v>100</c:v>
                </c:pt>
                <c:pt idx="344" formatCode="_(* #,##0.00_);_(* \(#,##0.00\);_(* &quot;-&quot;??_);_(@_)">
                  <c:v>100</c:v>
                </c:pt>
                <c:pt idx="345" formatCode="_(* #,##0.00_);_(* \(#,##0.00\);_(* &quot;-&quot;??_);_(@_)">
                  <c:v>100</c:v>
                </c:pt>
                <c:pt idx="346" formatCode="_(* #,##0.00_);_(* \(#,##0.00\);_(* &quot;-&quot;??_);_(@_)">
                  <c:v>100</c:v>
                </c:pt>
                <c:pt idx="347" formatCode="_(* #,##0.00_);_(* \(#,##0.00\);_(* &quot;-&quot;??_);_(@_)">
                  <c:v>100</c:v>
                </c:pt>
                <c:pt idx="348" formatCode="_(* #,##0.00_);_(* \(#,##0.00\);_(* &quot;-&quot;??_);_(@_)">
                  <c:v>100</c:v>
                </c:pt>
                <c:pt idx="349" formatCode="_(* #,##0.00_);_(* \(#,##0.00\);_(* &quot;-&quot;??_);_(@_)">
                  <c:v>100</c:v>
                </c:pt>
                <c:pt idx="350" formatCode="_(* #,##0.00_);_(* \(#,##0.00\);_(* &quot;-&quot;??_);_(@_)">
                  <c:v>100</c:v>
                </c:pt>
                <c:pt idx="351" formatCode="_(* #,##0.00_);_(* \(#,##0.00\);_(* &quot;-&quot;??_);_(@_)">
                  <c:v>100</c:v>
                </c:pt>
                <c:pt idx="352" formatCode="_(* #,##0.00_);_(* \(#,##0.00\);_(* &quot;-&quot;??_);_(@_)">
                  <c:v>100</c:v>
                </c:pt>
                <c:pt idx="353" formatCode="_(* #,##0.00_);_(* \(#,##0.00\);_(* &quot;-&quot;??_);_(@_)">
                  <c:v>100</c:v>
                </c:pt>
                <c:pt idx="354" formatCode="_(* #,##0.00_);_(* \(#,##0.00\);_(* &quot;-&quot;??_);_(@_)">
                  <c:v>100</c:v>
                </c:pt>
                <c:pt idx="355" formatCode="_(* #,##0.00_);_(* \(#,##0.00\);_(* &quot;-&quot;??_);_(@_)">
                  <c:v>100</c:v>
                </c:pt>
                <c:pt idx="356" formatCode="_(* #,##0.00_);_(* \(#,##0.00\);_(* &quot;-&quot;??_);_(@_)">
                  <c:v>100</c:v>
                </c:pt>
                <c:pt idx="357" formatCode="_(* #,##0.00_);_(* \(#,##0.00\);_(* &quot;-&quot;??_);_(@_)">
                  <c:v>100</c:v>
                </c:pt>
                <c:pt idx="358" formatCode="_(* #,##0.00_);_(* \(#,##0.00\);_(* &quot;-&quot;??_);_(@_)">
                  <c:v>100</c:v>
                </c:pt>
                <c:pt idx="359" formatCode="_(* #,##0.00_);_(* \(#,##0.00\);_(* &quot;-&quot;??_);_(@_)">
                  <c:v>100</c:v>
                </c:pt>
                <c:pt idx="360" formatCode="_(* #,##0.00_);_(* \(#,##0.00\);_(* &quot;-&quot;??_);_(@_)">
                  <c:v>100</c:v>
                </c:pt>
                <c:pt idx="361" formatCode="_(* #,##0.00_);_(* \(#,##0.00\);_(* &quot;-&quot;??_);_(@_)">
                  <c:v>100</c:v>
                </c:pt>
                <c:pt idx="362" formatCode="_(* #,##0.00_);_(* \(#,##0.00\);_(* &quot;-&quot;??_);_(@_)">
                  <c:v>100</c:v>
                </c:pt>
                <c:pt idx="363" formatCode="_(* #,##0.00_);_(* \(#,##0.00\);_(* &quot;-&quot;??_);_(@_)">
                  <c:v>100</c:v>
                </c:pt>
                <c:pt idx="364" formatCode="_(* #,##0.00_);_(* \(#,##0.00\);_(* &quot;-&quot;??_);_(@_)">
                  <c:v>100</c:v>
                </c:pt>
                <c:pt idx="365" formatCode="_(* #,##0.00_);_(* \(#,##0.00\);_(* &quot;-&quot;??_);_(@_)">
                  <c:v>100</c:v>
                </c:pt>
                <c:pt idx="366" formatCode="_(* #,##0.00_);_(* \(#,##0.00\);_(* &quot;-&quot;??_);_(@_)">
                  <c:v>100</c:v>
                </c:pt>
                <c:pt idx="367" formatCode="_(* #,##0.00_);_(* \(#,##0.00\);_(* &quot;-&quot;??_);_(@_)">
                  <c:v>100</c:v>
                </c:pt>
                <c:pt idx="368" formatCode="_(* #,##0.00_);_(* \(#,##0.00\);_(* &quot;-&quot;??_);_(@_)">
                  <c:v>100</c:v>
                </c:pt>
                <c:pt idx="369" formatCode="_(* #,##0.00_);_(* \(#,##0.00\);_(* &quot;-&quot;??_);_(@_)">
                  <c:v>100</c:v>
                </c:pt>
                <c:pt idx="370" formatCode="_(* #,##0.00_);_(* \(#,##0.00\);_(* &quot;-&quot;??_);_(@_)">
                  <c:v>100</c:v>
                </c:pt>
                <c:pt idx="371" formatCode="_(* #,##0.00_);_(* \(#,##0.00\);_(* &quot;-&quot;??_);_(@_)">
                  <c:v>100</c:v>
                </c:pt>
                <c:pt idx="372" formatCode="_(* #,##0.00_);_(* \(#,##0.00\);_(* &quot;-&quot;??_);_(@_)">
                  <c:v>100</c:v>
                </c:pt>
                <c:pt idx="373" formatCode="_(* #,##0.00_);_(* \(#,##0.00\);_(* &quot;-&quot;??_);_(@_)">
                  <c:v>100</c:v>
                </c:pt>
                <c:pt idx="374" formatCode="_(* #,##0.00_);_(* \(#,##0.00\);_(* &quot;-&quot;??_);_(@_)">
                  <c:v>100</c:v>
                </c:pt>
                <c:pt idx="375" formatCode="_(* #,##0.00_);_(* \(#,##0.00\);_(* &quot;-&quot;??_);_(@_)">
                  <c:v>100</c:v>
                </c:pt>
                <c:pt idx="376" formatCode="_(* #,##0.00_);_(* \(#,##0.00\);_(* &quot;-&quot;??_);_(@_)">
                  <c:v>100</c:v>
                </c:pt>
                <c:pt idx="377" formatCode="_(* #,##0.00_);_(* \(#,##0.00\);_(* &quot;-&quot;??_);_(@_)">
                  <c:v>100</c:v>
                </c:pt>
                <c:pt idx="378" formatCode="_(* #,##0.00_);_(* \(#,##0.00\);_(* &quot;-&quot;??_);_(@_)">
                  <c:v>100</c:v>
                </c:pt>
                <c:pt idx="379" formatCode="_(* #,##0.00_);_(* \(#,##0.00\);_(* &quot;-&quot;??_);_(@_)">
                  <c:v>100</c:v>
                </c:pt>
                <c:pt idx="380" formatCode="_(* #,##0.00_);_(* \(#,##0.00\);_(* &quot;-&quot;??_);_(@_)">
                  <c:v>100</c:v>
                </c:pt>
                <c:pt idx="381" formatCode="_(* #,##0.00_);_(* \(#,##0.00\);_(* &quot;-&quot;??_);_(@_)">
                  <c:v>100</c:v>
                </c:pt>
                <c:pt idx="382" formatCode="_(* #,##0.00_);_(* \(#,##0.00\);_(* &quot;-&quot;??_);_(@_)">
                  <c:v>100</c:v>
                </c:pt>
                <c:pt idx="383" formatCode="_(* #,##0.00_);_(* \(#,##0.00\);_(* &quot;-&quot;??_);_(@_)">
                  <c:v>100</c:v>
                </c:pt>
                <c:pt idx="384" formatCode="_(* #,##0.00_);_(* \(#,##0.00\);_(* &quot;-&quot;??_);_(@_)">
                  <c:v>100</c:v>
                </c:pt>
                <c:pt idx="385" formatCode="_(* #,##0.00_);_(* \(#,##0.00\);_(* &quot;-&quot;??_);_(@_)">
                  <c:v>100</c:v>
                </c:pt>
                <c:pt idx="386" formatCode="_(* #,##0.00_);_(* \(#,##0.00\);_(* &quot;-&quot;??_);_(@_)">
                  <c:v>100</c:v>
                </c:pt>
                <c:pt idx="387" formatCode="_(* #,##0.00_);_(* \(#,##0.00\);_(* &quot;-&quot;??_);_(@_)">
                  <c:v>100</c:v>
                </c:pt>
                <c:pt idx="388" formatCode="_(* #,##0.00_);_(* \(#,##0.00\);_(* &quot;-&quot;??_);_(@_)">
                  <c:v>100</c:v>
                </c:pt>
                <c:pt idx="389" formatCode="_(* #,##0.00_);_(* \(#,##0.00\);_(* &quot;-&quot;??_);_(@_)">
                  <c:v>100</c:v>
                </c:pt>
                <c:pt idx="390" formatCode="_(* #,##0.00_);_(* \(#,##0.00\);_(* &quot;-&quot;??_);_(@_)">
                  <c:v>100</c:v>
                </c:pt>
                <c:pt idx="391" formatCode="_(* #,##0.00_);_(* \(#,##0.00\);_(* &quot;-&quot;??_);_(@_)">
                  <c:v>100</c:v>
                </c:pt>
                <c:pt idx="392" formatCode="_(* #,##0.00_);_(* \(#,##0.00\);_(* &quot;-&quot;??_);_(@_)">
                  <c:v>100</c:v>
                </c:pt>
                <c:pt idx="393" formatCode="_(* #,##0.00_);_(* \(#,##0.00\);_(* &quot;-&quot;??_);_(@_)">
                  <c:v>100</c:v>
                </c:pt>
                <c:pt idx="394" formatCode="_(* #,##0.00_);_(* \(#,##0.00\);_(* &quot;-&quot;??_);_(@_)">
                  <c:v>100</c:v>
                </c:pt>
                <c:pt idx="395" formatCode="_(* #,##0.00_);_(* \(#,##0.00\);_(* &quot;-&quot;??_);_(@_)">
                  <c:v>100</c:v>
                </c:pt>
                <c:pt idx="396" formatCode="_(* #,##0.00_);_(* \(#,##0.00\);_(* &quot;-&quot;??_);_(@_)">
                  <c:v>100</c:v>
                </c:pt>
                <c:pt idx="397" formatCode="_(* #,##0.00_);_(* \(#,##0.00\);_(* &quot;-&quot;??_);_(@_)">
                  <c:v>100</c:v>
                </c:pt>
                <c:pt idx="398" formatCode="_(* #,##0.00_);_(* \(#,##0.00\);_(* &quot;-&quot;??_);_(@_)">
                  <c:v>100</c:v>
                </c:pt>
                <c:pt idx="399" formatCode="_(* #,##0.00_);_(* \(#,##0.00\);_(* &quot;-&quot;??_);_(@_)">
                  <c:v>100</c:v>
                </c:pt>
                <c:pt idx="400" formatCode="_(* #,##0.00_);_(* \(#,##0.00\);_(* &quot;-&quot;??_);_(@_)">
                  <c:v>100</c:v>
                </c:pt>
                <c:pt idx="401" formatCode="_(* #,##0.00_);_(* \(#,##0.00\);_(* &quot;-&quot;??_);_(@_)">
                  <c:v>100</c:v>
                </c:pt>
                <c:pt idx="402" formatCode="_(* #,##0.00_);_(* \(#,##0.00\);_(* &quot;-&quot;??_);_(@_)">
                  <c:v>100</c:v>
                </c:pt>
                <c:pt idx="403" formatCode="_(* #,##0.00_);_(* \(#,##0.00\);_(* &quot;-&quot;??_);_(@_)">
                  <c:v>100</c:v>
                </c:pt>
                <c:pt idx="404" formatCode="_(* #,##0.00_);_(* \(#,##0.00\);_(* &quot;-&quot;??_);_(@_)">
                  <c:v>100</c:v>
                </c:pt>
                <c:pt idx="405" formatCode="_(* #,##0.00_);_(* \(#,##0.00\);_(* &quot;-&quot;??_);_(@_)">
                  <c:v>100</c:v>
                </c:pt>
                <c:pt idx="406" formatCode="_(* #,##0.00_);_(* \(#,##0.00\);_(* &quot;-&quot;??_);_(@_)">
                  <c:v>100</c:v>
                </c:pt>
                <c:pt idx="407" formatCode="_(* #,##0.00_);_(* \(#,##0.00\);_(* &quot;-&quot;??_);_(@_)">
                  <c:v>100</c:v>
                </c:pt>
                <c:pt idx="408" formatCode="_(* #,##0.00_);_(* \(#,##0.00\);_(* &quot;-&quot;??_);_(@_)">
                  <c:v>100</c:v>
                </c:pt>
                <c:pt idx="409" formatCode="_(* #,##0.00_);_(* \(#,##0.00\);_(* &quot;-&quot;??_);_(@_)">
                  <c:v>100</c:v>
                </c:pt>
                <c:pt idx="410" formatCode="_(* #,##0.00_);_(* \(#,##0.00\);_(* &quot;-&quot;??_);_(@_)">
                  <c:v>100</c:v>
                </c:pt>
                <c:pt idx="411" formatCode="_(* #,##0.00_);_(* \(#,##0.00\);_(* &quot;-&quot;??_);_(@_)">
                  <c:v>100</c:v>
                </c:pt>
                <c:pt idx="412" formatCode="_(* #,##0.00_);_(* \(#,##0.00\);_(* &quot;-&quot;??_);_(@_)">
                  <c:v>100</c:v>
                </c:pt>
                <c:pt idx="413" formatCode="_(* #,##0.00_);_(* \(#,##0.00\);_(* &quot;-&quot;??_);_(@_)">
                  <c:v>100</c:v>
                </c:pt>
                <c:pt idx="414" formatCode="_(* #,##0.00_);_(* \(#,##0.00\);_(* &quot;-&quot;??_);_(@_)">
                  <c:v>100</c:v>
                </c:pt>
                <c:pt idx="415" formatCode="_(* #,##0.00_);_(* \(#,##0.00\);_(* &quot;-&quot;??_);_(@_)">
                  <c:v>100</c:v>
                </c:pt>
                <c:pt idx="416" formatCode="_(* #,##0.00_);_(* \(#,##0.00\);_(* &quot;-&quot;??_);_(@_)">
                  <c:v>100</c:v>
                </c:pt>
                <c:pt idx="417" formatCode="_(* #,##0.00_);_(* \(#,##0.00\);_(* &quot;-&quot;??_);_(@_)">
                  <c:v>100</c:v>
                </c:pt>
                <c:pt idx="418" formatCode="_(* #,##0.00_);_(* \(#,##0.00\);_(* &quot;-&quot;??_);_(@_)">
                  <c:v>100</c:v>
                </c:pt>
                <c:pt idx="419" formatCode="_(* #,##0.00_);_(* \(#,##0.00\);_(* &quot;-&quot;??_);_(@_)">
                  <c:v>100</c:v>
                </c:pt>
                <c:pt idx="420" formatCode="_(* #,##0.00_);_(* \(#,##0.00\);_(* &quot;-&quot;??_);_(@_)">
                  <c:v>100</c:v>
                </c:pt>
                <c:pt idx="421" formatCode="_(* #,##0.00_);_(* \(#,##0.00\);_(* &quot;-&quot;??_);_(@_)">
                  <c:v>100</c:v>
                </c:pt>
                <c:pt idx="422" formatCode="_(* #,##0.00_);_(* \(#,##0.00\);_(* &quot;-&quot;??_);_(@_)">
                  <c:v>100</c:v>
                </c:pt>
                <c:pt idx="423" formatCode="_(* #,##0.00_);_(* \(#,##0.00\);_(* &quot;-&quot;??_);_(@_)">
                  <c:v>100</c:v>
                </c:pt>
                <c:pt idx="424" formatCode="_(* #,##0.00_);_(* \(#,##0.00\);_(* &quot;-&quot;??_);_(@_)">
                  <c:v>100</c:v>
                </c:pt>
                <c:pt idx="425" formatCode="_(* #,##0.00_);_(* \(#,##0.00\);_(* &quot;-&quot;??_);_(@_)">
                  <c:v>100</c:v>
                </c:pt>
                <c:pt idx="426" formatCode="_(* #,##0.00_);_(* \(#,##0.00\);_(* &quot;-&quot;??_);_(@_)">
                  <c:v>100</c:v>
                </c:pt>
                <c:pt idx="427" formatCode="_(* #,##0.00_);_(* \(#,##0.00\);_(* &quot;-&quot;??_);_(@_)">
                  <c:v>100</c:v>
                </c:pt>
                <c:pt idx="428" formatCode="_(* #,##0.00_);_(* \(#,##0.00\);_(* &quot;-&quot;??_);_(@_)">
                  <c:v>100</c:v>
                </c:pt>
                <c:pt idx="429" formatCode="_(* #,##0.00_);_(* \(#,##0.00\);_(* &quot;-&quot;??_);_(@_)">
                  <c:v>100</c:v>
                </c:pt>
                <c:pt idx="430" formatCode="_(* #,##0.00_);_(* \(#,##0.00\);_(* &quot;-&quot;??_);_(@_)">
                  <c:v>100</c:v>
                </c:pt>
                <c:pt idx="431" formatCode="_(* #,##0.00_);_(* \(#,##0.00\);_(* &quot;-&quot;??_);_(@_)">
                  <c:v>100</c:v>
                </c:pt>
                <c:pt idx="432" formatCode="_(* #,##0.00_);_(* \(#,##0.00\);_(* &quot;-&quot;??_);_(@_)">
                  <c:v>100</c:v>
                </c:pt>
                <c:pt idx="433" formatCode="_(* #,##0.00_);_(* \(#,##0.00\);_(* &quot;-&quot;??_);_(@_)">
                  <c:v>100</c:v>
                </c:pt>
                <c:pt idx="434" formatCode="_(* #,##0.00_);_(* \(#,##0.00\);_(* &quot;-&quot;??_);_(@_)">
                  <c:v>100</c:v>
                </c:pt>
                <c:pt idx="435" formatCode="_(* #,##0.00_);_(* \(#,##0.00\);_(* &quot;-&quot;??_);_(@_)">
                  <c:v>100</c:v>
                </c:pt>
                <c:pt idx="436" formatCode="_(* #,##0.00_);_(* \(#,##0.00\);_(* &quot;-&quot;??_);_(@_)">
                  <c:v>100</c:v>
                </c:pt>
                <c:pt idx="437" formatCode="_(* #,##0.00_);_(* \(#,##0.00\);_(* &quot;-&quot;??_);_(@_)">
                  <c:v>100</c:v>
                </c:pt>
                <c:pt idx="438" formatCode="_(* #,##0.00_);_(* \(#,##0.00\);_(* &quot;-&quot;??_);_(@_)">
                  <c:v>100</c:v>
                </c:pt>
                <c:pt idx="439" formatCode="_(* #,##0.00_);_(* \(#,##0.00\);_(* &quot;-&quot;??_);_(@_)">
                  <c:v>100</c:v>
                </c:pt>
                <c:pt idx="440" formatCode="_(* #,##0.00_);_(* \(#,##0.00\);_(* &quot;-&quot;??_);_(@_)">
                  <c:v>100</c:v>
                </c:pt>
                <c:pt idx="441" formatCode="_(* #,##0.00_);_(* \(#,##0.00\);_(* &quot;-&quot;??_);_(@_)">
                  <c:v>100</c:v>
                </c:pt>
                <c:pt idx="442" formatCode="_(* #,##0.00_);_(* \(#,##0.00\);_(* &quot;-&quot;??_);_(@_)">
                  <c:v>100</c:v>
                </c:pt>
                <c:pt idx="443" formatCode="_(* #,##0.00_);_(* \(#,##0.00\);_(* &quot;-&quot;??_);_(@_)">
                  <c:v>100</c:v>
                </c:pt>
                <c:pt idx="444" formatCode="_(* #,##0.00_);_(* \(#,##0.00\);_(* &quot;-&quot;??_);_(@_)">
                  <c:v>100</c:v>
                </c:pt>
                <c:pt idx="445" formatCode="_(* #,##0.00_);_(* \(#,##0.00\);_(* &quot;-&quot;??_);_(@_)">
                  <c:v>100</c:v>
                </c:pt>
                <c:pt idx="446" formatCode="_(* #,##0.00_);_(* \(#,##0.00\);_(* &quot;-&quot;??_);_(@_)">
                  <c:v>100</c:v>
                </c:pt>
                <c:pt idx="447" formatCode="_(* #,##0.00_);_(* \(#,##0.00\);_(* &quot;-&quot;??_);_(@_)">
                  <c:v>100</c:v>
                </c:pt>
                <c:pt idx="448" formatCode="_(* #,##0.00_);_(* \(#,##0.00\);_(* &quot;-&quot;??_);_(@_)">
                  <c:v>100</c:v>
                </c:pt>
                <c:pt idx="449" formatCode="_(* #,##0.00_);_(* \(#,##0.00\);_(* &quot;-&quot;??_);_(@_)">
                  <c:v>100</c:v>
                </c:pt>
                <c:pt idx="450" formatCode="_(* #,##0.00_);_(* \(#,##0.00\);_(* &quot;-&quot;??_);_(@_)">
                  <c:v>100</c:v>
                </c:pt>
                <c:pt idx="451" formatCode="_(* #,##0.00_);_(* \(#,##0.00\);_(* &quot;-&quot;??_);_(@_)">
                  <c:v>100</c:v>
                </c:pt>
                <c:pt idx="452" formatCode="_(* #,##0.00_);_(* \(#,##0.00\);_(* &quot;-&quot;??_);_(@_)">
                  <c:v>100</c:v>
                </c:pt>
                <c:pt idx="453" formatCode="_(* #,##0.00_);_(* \(#,##0.00\);_(* &quot;-&quot;??_);_(@_)">
                  <c:v>100</c:v>
                </c:pt>
                <c:pt idx="454" formatCode="_(* #,##0.00_);_(* \(#,##0.00\);_(* &quot;-&quot;??_);_(@_)">
                  <c:v>100</c:v>
                </c:pt>
                <c:pt idx="455" formatCode="_(* #,##0.00_);_(* \(#,##0.00\);_(* &quot;-&quot;??_);_(@_)">
                  <c:v>100</c:v>
                </c:pt>
                <c:pt idx="456" formatCode="_(* #,##0.00_);_(* \(#,##0.00\);_(* &quot;-&quot;??_);_(@_)">
                  <c:v>100</c:v>
                </c:pt>
                <c:pt idx="457" formatCode="_(* #,##0.00_);_(* \(#,##0.00\);_(* &quot;-&quot;??_);_(@_)">
                  <c:v>100</c:v>
                </c:pt>
                <c:pt idx="458" formatCode="_(* #,##0.00_);_(* \(#,##0.00\);_(* &quot;-&quot;??_);_(@_)">
                  <c:v>100</c:v>
                </c:pt>
                <c:pt idx="459" formatCode="_(* #,##0.00_);_(* \(#,##0.00\);_(* &quot;-&quot;??_);_(@_)">
                  <c:v>100</c:v>
                </c:pt>
                <c:pt idx="460" formatCode="_(* #,##0.00_);_(* \(#,##0.00\);_(* &quot;-&quot;??_);_(@_)">
                  <c:v>100</c:v>
                </c:pt>
                <c:pt idx="461" formatCode="_(* #,##0.00_);_(* \(#,##0.00\);_(* &quot;-&quot;??_);_(@_)">
                  <c:v>100</c:v>
                </c:pt>
                <c:pt idx="462" formatCode="_(* #,##0.00_);_(* \(#,##0.00\);_(* &quot;-&quot;??_);_(@_)">
                  <c:v>100</c:v>
                </c:pt>
                <c:pt idx="463" formatCode="_(* #,##0.00_);_(* \(#,##0.00\);_(* &quot;-&quot;??_);_(@_)">
                  <c:v>100</c:v>
                </c:pt>
                <c:pt idx="464" formatCode="_(* #,##0.00_);_(* \(#,##0.00\);_(* &quot;-&quot;??_);_(@_)">
                  <c:v>100</c:v>
                </c:pt>
                <c:pt idx="465" formatCode="_(* #,##0.00_);_(* \(#,##0.00\);_(* &quot;-&quot;??_);_(@_)">
                  <c:v>100</c:v>
                </c:pt>
                <c:pt idx="466" formatCode="_(* #,##0.00_);_(* \(#,##0.00\);_(* &quot;-&quot;??_);_(@_)">
                  <c:v>100</c:v>
                </c:pt>
                <c:pt idx="467" formatCode="_(* #,##0.00_);_(* \(#,##0.00\);_(* &quot;-&quot;??_);_(@_)">
                  <c:v>100</c:v>
                </c:pt>
                <c:pt idx="468" formatCode="_(* #,##0.00_);_(* \(#,##0.00\);_(* &quot;-&quot;??_);_(@_)">
                  <c:v>100</c:v>
                </c:pt>
                <c:pt idx="469" formatCode="_(* #,##0.00_);_(* \(#,##0.00\);_(* &quot;-&quot;??_);_(@_)">
                  <c:v>100</c:v>
                </c:pt>
                <c:pt idx="470" formatCode="_(* #,##0.00_);_(* \(#,##0.00\);_(* &quot;-&quot;??_);_(@_)">
                  <c:v>100</c:v>
                </c:pt>
                <c:pt idx="471" formatCode="_(* #,##0.00_);_(* \(#,##0.00\);_(* &quot;-&quot;??_);_(@_)">
                  <c:v>100</c:v>
                </c:pt>
                <c:pt idx="472" formatCode="_(* #,##0.00_);_(* \(#,##0.00\);_(* &quot;-&quot;??_);_(@_)">
                  <c:v>100</c:v>
                </c:pt>
                <c:pt idx="473" formatCode="_(* #,##0.00_);_(* \(#,##0.00\);_(* &quot;-&quot;??_);_(@_)">
                  <c:v>100</c:v>
                </c:pt>
                <c:pt idx="474" formatCode="_(* #,##0.00_);_(* \(#,##0.00\);_(* &quot;-&quot;??_);_(@_)">
                  <c:v>100</c:v>
                </c:pt>
                <c:pt idx="475" formatCode="_(* #,##0.00_);_(* \(#,##0.00\);_(* &quot;-&quot;??_);_(@_)">
                  <c:v>100</c:v>
                </c:pt>
                <c:pt idx="476" formatCode="_(* #,##0.00_);_(* \(#,##0.00\);_(* &quot;-&quot;??_);_(@_)">
                  <c:v>100</c:v>
                </c:pt>
                <c:pt idx="477" formatCode="_(* #,##0.00_);_(* \(#,##0.00\);_(* &quot;-&quot;??_);_(@_)">
                  <c:v>100</c:v>
                </c:pt>
                <c:pt idx="478" formatCode="_(* #,##0.00_);_(* \(#,##0.00\);_(* &quot;-&quot;??_);_(@_)">
                  <c:v>100</c:v>
                </c:pt>
                <c:pt idx="479" formatCode="_(* #,##0.00_);_(* \(#,##0.00\);_(* &quot;-&quot;??_);_(@_)">
                  <c:v>100</c:v>
                </c:pt>
                <c:pt idx="480" formatCode="_(* #,##0.00_);_(* \(#,##0.00\);_(* &quot;-&quot;??_);_(@_)">
                  <c:v>100</c:v>
                </c:pt>
                <c:pt idx="481" formatCode="_(* #,##0.00_);_(* \(#,##0.00\);_(* &quot;-&quot;??_);_(@_)">
                  <c:v>100</c:v>
                </c:pt>
                <c:pt idx="482" formatCode="_(* #,##0.00_);_(* \(#,##0.00\);_(* &quot;-&quot;??_);_(@_)">
                  <c:v>100</c:v>
                </c:pt>
                <c:pt idx="483" formatCode="_(* #,##0.00_);_(* \(#,##0.00\);_(* &quot;-&quot;??_);_(@_)">
                  <c:v>100</c:v>
                </c:pt>
                <c:pt idx="484" formatCode="_(* #,##0.00_);_(* \(#,##0.00\);_(* &quot;-&quot;??_);_(@_)">
                  <c:v>100</c:v>
                </c:pt>
                <c:pt idx="485" formatCode="_(* #,##0.00_);_(* \(#,##0.00\);_(* &quot;-&quot;??_);_(@_)">
                  <c:v>100</c:v>
                </c:pt>
                <c:pt idx="486" formatCode="_(* #,##0.00_);_(* \(#,##0.00\);_(* &quot;-&quot;??_);_(@_)">
                  <c:v>107.80012047199787</c:v>
                </c:pt>
                <c:pt idx="487" formatCode="_(* #,##0.00_);_(* \(#,##0.00\);_(* &quot;-&quot;??_);_(@_)">
                  <c:v>107.90297920349676</c:v>
                </c:pt>
                <c:pt idx="488" formatCode="_(* #,##0.00_);_(* \(#,##0.00\);_(* &quot;-&quot;??_);_(@_)">
                  <c:v>107.98012325212092</c:v>
                </c:pt>
                <c:pt idx="489" formatCode="_(* #,##0.00_);_(* \(#,##0.00\);_(* &quot;-&quot;??_);_(@_)">
                  <c:v>108.0572673007451</c:v>
                </c:pt>
                <c:pt idx="490" formatCode="_(* #,##0.00_);_(* \(#,##0.00\);_(* &quot;-&quot;??_);_(@_)">
                  <c:v>108.13441134936923</c:v>
                </c:pt>
                <c:pt idx="491" formatCode="_(* #,##0.00_);_(* \(#,##0.00\);_(* &quot;-&quot;??_);_(@_)">
                  <c:v>108.21155539799338</c:v>
                </c:pt>
                <c:pt idx="492" formatCode="_(* #,##0.00_);_(* \(#,##0.00\);_(* &quot;-&quot;??_);_(@_)">
                  <c:v>108.31441412949228</c:v>
                </c:pt>
                <c:pt idx="493" formatCode="_(* #,##0.00_);_(* \(#,##0.00\);_(* &quot;-&quot;??_);_(@_)">
                  <c:v>108.3829866171582</c:v>
                </c:pt>
                <c:pt idx="494" formatCode="_(* #,##0.00_);_(* \(#,##0.00\);_(* &quot;-&quot;??_);_(@_)">
                  <c:v>108.46870222674059</c:v>
                </c:pt>
                <c:pt idx="495" formatCode="_(* #,##0.00_);_(* \(#,##0.00\);_(* &quot;-&quot;??_);_(@_)">
                  <c:v>108.54584627536474</c:v>
                </c:pt>
                <c:pt idx="496" formatCode="_(* #,##0.00_);_(* \(#,##0.00\);_(* &quot;-&quot;??_);_(@_)">
                  <c:v>108.6229903239889</c:v>
                </c:pt>
                <c:pt idx="497" formatCode="_(* #,##0.00_);_(* \(#,##0.00\);_(* &quot;-&quot;??_);_(@_)">
                  <c:v>108.72584905548779</c:v>
                </c:pt>
                <c:pt idx="498" formatCode="_(* #,##0.00_);_(* \(#,##0.00\);_(* &quot;-&quot;??_);_(@_)">
                  <c:v>108.80299310411195</c:v>
                </c:pt>
                <c:pt idx="499" formatCode="_(* #,##0.00_);_(* \(#,##0.00\);_(* &quot;-&quot;??_);_(@_)">
                  <c:v>108.88870871369436</c:v>
                </c:pt>
                <c:pt idx="500" formatCode="_(* #,##0.00_);_(* \(#,##0.00\);_(* &quot;-&quot;??_);_(@_)">
                  <c:v>108.96585276231852</c:v>
                </c:pt>
                <c:pt idx="501" formatCode="_(* #,##0.00_);_(* \(#,##0.00\);_(* &quot;-&quot;??_);_(@_)">
                  <c:v>109.04299681094265</c:v>
                </c:pt>
                <c:pt idx="502" formatCode="_(* #,##0.00_);_(* \(#,##0.00\);_(* &quot;-&quot;??_);_(@_)">
                  <c:v>109.15442710339977</c:v>
                </c:pt>
                <c:pt idx="503" formatCode="_(* #,##0.00_);_(* \(#,##0.00\);_(* &quot;-&quot;??_);_(@_)">
                  <c:v>109.15442710339977</c:v>
                </c:pt>
                <c:pt idx="504" formatCode="_(* #,##0.00_);_(* \(#,##0.00\);_(* &quot;-&quot;??_);_(@_)">
                  <c:v>109.24014271298216</c:v>
                </c:pt>
                <c:pt idx="505" formatCode="_(* #,##0.00_);_(* \(#,##0.00\);_(* &quot;-&quot;??_);_(@_)">
                  <c:v>109.3172867616063</c:v>
                </c:pt>
                <c:pt idx="506" formatCode="_(* #,##0.00_);_(* \(#,##0.00\);_(* &quot;-&quot;??_);_(@_)">
                  <c:v>109.40300237118869</c:v>
                </c:pt>
                <c:pt idx="507" formatCode="_(* #,##0.00_);_(* \(#,##0.00\);_(* &quot;-&quot;??_);_(@_)">
                  <c:v>109.48014641981287</c:v>
                </c:pt>
                <c:pt idx="508" formatCode="_(* #,##0.00_);_(* \(#,##0.00\);_(* &quot;-&quot;??_);_(@_)">
                  <c:v>109.78872261430949</c:v>
                </c:pt>
                <c:pt idx="509" formatCode="_(* #,##0.00_);_(* \(#,##0.00\);_(* &quot;-&quot;??_);_(@_)">
                  <c:v>109.88300978485015</c:v>
                </c:pt>
                <c:pt idx="510" formatCode="_(* #,##0.00_);_(* \(#,##0.00\);_(* &quot;-&quot;??_);_(@_)">
                  <c:v>109.97729695539078</c:v>
                </c:pt>
                <c:pt idx="511" formatCode="_(* #,##0.00_);_(* \(#,##0.00\);_(* &quot;-&quot;??_);_(@_)">
                  <c:v>110.02015476018197</c:v>
                </c:pt>
                <c:pt idx="512" formatCode="_(* #,##0.00_);_(* \(#,##0.00\);_(* &quot;-&quot;??_);_(@_)">
                  <c:v>110.06301256497315</c:v>
                </c:pt>
                <c:pt idx="513" formatCode="_(* #,##0.00_);_(* \(#,##0.00\);_(* &quot;-&quot;??_);_(@_)">
                  <c:v>110.08015568688964</c:v>
                </c:pt>
                <c:pt idx="514" formatCode="_(* #,##0.00_);_(* \(#,##0.00\);_(* &quot;-&quot;??_);_(@_)">
                  <c:v>110.13158505263907</c:v>
                </c:pt>
                <c:pt idx="515" formatCode="_(* #,##0.00_);_(* \(#,##0.00\);_(* &quot;-&quot;??_);_(@_)">
                  <c:v>110.28587314988738</c:v>
                </c:pt>
                <c:pt idx="516" formatCode="_(* #,##0.00_);_(* \(#,##0.00\);_(* &quot;-&quot;??_);_(@_)">
                  <c:v>110.38016032042802</c:v>
                </c:pt>
                <c:pt idx="517" formatCode="_(* #,##0.00_);_(* \(#,##0.00\);_(* &quot;-&quot;??_);_(@_)">
                  <c:v>110.47444749096864</c:v>
                </c:pt>
                <c:pt idx="518" formatCode="_(* #,##0.00_);_(* \(#,##0.00\);_(* &quot;-&quot;??_);_(@_)">
                  <c:v>110.594449344384</c:v>
                </c:pt>
                <c:pt idx="519" formatCode="_(* #,##0.00_);_(* \(#,##0.00\);_(* &quot;-&quot;??_);_(@_)">
                  <c:v>110.68873651492464</c:v>
                </c:pt>
                <c:pt idx="520" formatCode="_(* #,##0.00_);_(* \(#,##0.00\);_(* &quot;-&quot;??_);_(@_)">
                  <c:v>110.78302368546528</c:v>
                </c:pt>
                <c:pt idx="521" formatCode="_(* #,##0.00_);_(* \(#,##0.00\);_(* &quot;-&quot;??_);_(@_)">
                  <c:v>110.87731085600592</c:v>
                </c:pt>
                <c:pt idx="522" formatCode="_(* #,##0.00_);_(* \(#,##0.00\);_(* &quot;-&quot;??_);_(@_)">
                  <c:v>110.98016958750479</c:v>
                </c:pt>
                <c:pt idx="523" formatCode="_(* #,##0.00_);_(* \(#,##0.00\);_(* &quot;-&quot;??_);_(@_)">
                  <c:v>111.10874300187838</c:v>
                </c:pt>
                <c:pt idx="524" formatCode="_(* #,##0.00_);_(* \(#,##0.00\);_(* &quot;-&quot;??_);_(@_)">
                  <c:v>111.21160173337725</c:v>
                </c:pt>
                <c:pt idx="525" formatCode="_(* #,##0.00_);_(* \(#,##0.00\);_(* &quot;-&quot;??_);_(@_)">
                  <c:v>111.30588890391789</c:v>
                </c:pt>
                <c:pt idx="526" formatCode="_(* #,##0.00_);_(* \(#,##0.00\);_(* &quot;-&quot;??_);_(@_)">
                  <c:v>111.39160451350027</c:v>
                </c:pt>
                <c:pt idx="527" formatCode="_(* #,##0.00_);_(* \(#,##0.00\);_(* &quot;-&quot;??_);_(@_)">
                  <c:v>111.48589168404091</c:v>
                </c:pt>
                <c:pt idx="528" formatCode="_(* #,##0.00_);_(* \(#,##0.00\);_(* &quot;-&quot;??_);_(@_)">
                  <c:v>111.60589353745624</c:v>
                </c:pt>
                <c:pt idx="529" formatCode="_(* #,##0.00_);_(* \(#,##0.00\);_(* &quot;-&quot;??_);_(@_)">
                  <c:v>111.70018070799688</c:v>
                </c:pt>
                <c:pt idx="530" formatCode="_(* #,##0.00_);_(* \(#,##0.00\);_(* &quot;-&quot;??_);_(@_)">
                  <c:v>111.79446787853753</c:v>
                </c:pt>
                <c:pt idx="531" formatCode="_(* #,##0.00_);_(* \(#,##0.00\);_(* &quot;-&quot;??_);_(@_)">
                  <c:v>111.88875504907818</c:v>
                </c:pt>
                <c:pt idx="532" formatCode="_(* #,##0.00_);_(* \(#,##0.00\);_(* &quot;-&quot;??_);_(@_)">
                  <c:v>112.25000603330086</c:v>
                </c:pt>
                <c:pt idx="533" formatCode="_(* #,##0.00_);_(* \(#,##0.00\);_(* &quot;-&quot;??_);_(@_)">
                  <c:v>112.39055090669487</c:v>
                </c:pt>
                <c:pt idx="534" formatCode="_(* #,##0.00_);_(* \(#,##0.00\);_(* &quot;-&quot;??_);_(@_)">
                  <c:v>112.49843766948413</c:v>
                </c:pt>
                <c:pt idx="535" formatCode="_(* #,##0.00_);_(* \(#,##0.00\);_(* &quot;-&quot;??_);_(@_)">
                  <c:v>112.61326786000339</c:v>
                </c:pt>
                <c:pt idx="536" formatCode="_(* #,##0.00_);_(* \(#,##0.00\);_(* &quot;-&quot;??_);_(@_)">
                  <c:v>112.71952648956443</c:v>
                </c:pt>
                <c:pt idx="537" formatCode="_(* #,##0.00_);_(* \(#,##0.00\);_(* &quot;-&quot;??_);_(@_)">
                  <c:v>112.84632813910409</c:v>
                </c:pt>
                <c:pt idx="538" formatCode="_(* #,##0.00_);_(* \(#,##0.00\);_(* &quot;-&quot;??_);_(@_)">
                  <c:v>112.86332762941487</c:v>
                </c:pt>
                <c:pt idx="539" formatCode="_(* #,##0.00_);_(* \(#,##0.00\);_(* &quot;-&quot;??_);_(@_)">
                  <c:v>112.85461243685093</c:v>
                </c:pt>
                <c:pt idx="540" formatCode="_(* #,##0.00_);_(* \(#,##0.00\);_(* &quot;-&quot;??_);_(@_)">
                  <c:v>112.68820924897653</c:v>
                </c:pt>
                <c:pt idx="541" formatCode="_(* #,##0.00_);_(* \(#,##0.00\);_(* &quot;-&quot;??_);_(@_)">
                  <c:v>112.21160173337728</c:v>
                </c:pt>
                <c:pt idx="542" formatCode="_(* #,##0.00_);_(* \(#,##0.00\);_(* &quot;-&quot;??_);_(@_)">
                  <c:v>112.32643192389655</c:v>
                </c:pt>
                <c:pt idx="543" formatCode="_(* #,##0.00_);_(* \(#,##0.00\);_(* &quot;-&quot;??_);_(@_)">
                  <c:v>111.89593847954495</c:v>
                </c:pt>
                <c:pt idx="544" formatCode="_(* #,##0.00_);_(* \(#,##0.00\);_(* &quot;-&quot;??_);_(@_)">
                  <c:v>112.01076867006424</c:v>
                </c:pt>
                <c:pt idx="545" formatCode="_(* #,##0.00_);_(* \(#,##0.00\);_(* &quot;-&quot;??_);_(@_)">
                  <c:v>112.12722699381172</c:v>
                </c:pt>
                <c:pt idx="546" formatCode="_(* #,##0.00_);_(* \(#,##0.00\);_(* &quot;-&quot;??_);_(@_)">
                  <c:v>112.24368531755921</c:v>
                </c:pt>
                <c:pt idx="547" formatCode="_(* #,##0.00_);_(* \(#,##0.00\);_(* &quot;-&quot;??_);_(@_)">
                  <c:v>112.34137238616199</c:v>
                </c:pt>
                <c:pt idx="548" formatCode="_(* #,##0.00_);_(* \(#,##0.00\);_(* &quot;-&quot;??_);_(@_)">
                  <c:v>112.48354539278422</c:v>
                </c:pt>
                <c:pt idx="549" formatCode="_(* #,##0.00_);_(* \(#,##0.00\);_(* &quot;-&quot;??_);_(@_)">
                  <c:v>112.59483205363563</c:v>
                </c:pt>
                <c:pt idx="550" formatCode="_(* #,##0.00_);_(* \(#,##0.00\);_(* &quot;-&quot;??_);_(@_)">
                  <c:v>112.70271881642489</c:v>
                </c:pt>
                <c:pt idx="551" formatCode="_(* #,##0.00_);_(* \(#,##0.00\);_(* &quot;-&quot;??_);_(@_)">
                  <c:v>112.66828894098622</c:v>
                </c:pt>
                <c:pt idx="552" formatCode="_(* #,##0.00_);_(* \(#,##0.00\);_(* &quot;-&quot;??_);_(@_)">
                  <c:v>112.64420239133975</c:v>
                </c:pt>
                <c:pt idx="553" formatCode="_(* #,##0.00_);_(* \(#,##0.00\);_(* &quot;-&quot;??_);_(@_)">
                  <c:v>112.53085670244299</c:v>
                </c:pt>
                <c:pt idx="554" formatCode="_(* #,##0.00_);_(* \(#,##0.00\);_(* &quot;-&quot;??_);_(@_)">
                  <c:v>112.46554048123352</c:v>
                </c:pt>
                <c:pt idx="555" formatCode="_(* #,##0.00_);_(* \(#,##0.00\);_(* &quot;-&quot;??_);_(@_)">
                  <c:v>112.39328083229402</c:v>
                </c:pt>
                <c:pt idx="556" formatCode="_(* #,##0.00_);_(* \(#,##0.00\);_(* &quot;-&quot;??_);_(@_)">
                  <c:v>112.58673957306</c:v>
                </c:pt>
                <c:pt idx="557" formatCode="_(* #,##0.00_);_(* \(#,##0.00\);_(* &quot;-&quot;??_);_(@_)">
                  <c:v>112.43407960903991</c:v>
                </c:pt>
                <c:pt idx="558" formatCode="_(* #,##0.00_);_(* \(#,##0.00\);_(* &quot;-&quot;??_);_(@_)">
                  <c:v>112.55733772891172</c:v>
                </c:pt>
                <c:pt idx="559" formatCode="_(* #,##0.00_);_(* \(#,##0.00\);_(* &quot;-&quot;??_);_(@_)">
                  <c:v>112.67379605265921</c:v>
                </c:pt>
                <c:pt idx="560" formatCode="_(* #,##0.00_);_(* \(#,##0.00\);_(* &quot;-&quot;??_);_(@_)">
                  <c:v>112.38576287814122</c:v>
                </c:pt>
                <c:pt idx="561" formatCode="_(* #,##0.00_);_(* \(#,##0.00\);_(* &quot;-&quot;??_);_(@_)">
                  <c:v>112.53650744572168</c:v>
                </c:pt>
                <c:pt idx="562" formatCode="_(* #,##0.00_);_(* \(#,##0.00\);_(* &quot;-&quot;??_);_(@_)">
                  <c:v>112.64276607528272</c:v>
                </c:pt>
                <c:pt idx="563" formatCode="_(* #,##0.00_);_(* \(#,##0.00\);_(* &quot;-&quot;??_);_(@_)">
                  <c:v>112.48330631513832</c:v>
                </c:pt>
                <c:pt idx="564" formatCode="_(* #,##0.00_);_(* \(#,##0.00\);_(* &quot;-&quot;??_);_(@_)">
                  <c:v>112.59296484276152</c:v>
                </c:pt>
                <c:pt idx="565" formatCode="_(* #,##0.00_);_(* \(#,##0.00\);_(* &quot;-&quot;??_);_(@_)">
                  <c:v>112.69065191136431</c:v>
                </c:pt>
                <c:pt idx="566" formatCode="_(* #,##0.00_);_(* \(#,##0.00\);_(* &quot;-&quot;??_);_(@_)">
                  <c:v>112.7642524303206</c:v>
                </c:pt>
                <c:pt idx="567" formatCode="_(* #,##0.00_);_(* \(#,##0.00\);_(* &quot;-&quot;??_);_(@_)">
                  <c:v>112.86193949892338</c:v>
                </c:pt>
                <c:pt idx="568" formatCode="_(* #,##0.00_);_(* \(#,##0.00\);_(* &quot;-&quot;??_);_(@_)">
                  <c:v>112.96819812848442</c:v>
                </c:pt>
                <c:pt idx="569" formatCode="_(* #,##0.00_);_(* \(#,##0.00\);_(* &quot;-&quot;??_);_(@_)">
                  <c:v>113.06928509514935</c:v>
                </c:pt>
                <c:pt idx="570" formatCode="_(* #,##0.00_);_(* \(#,##0.00\);_(* &quot;-&quot;??_);_(@_)">
                  <c:v>113.15840060279389</c:v>
                </c:pt>
                <c:pt idx="571" formatCode="_(* #,##0.00_);_(* \(#,##0.00\);_(* &quot;-&quot;??_);_(@_)">
                  <c:v>113.29200204845786</c:v>
                </c:pt>
                <c:pt idx="572" formatCode="_(* #,##0.00_);_(* \(#,##0.00\);_(* &quot;-&quot;??_);_(@_)">
                  <c:v>113.38968911706064</c:v>
                </c:pt>
                <c:pt idx="573" formatCode="_(* #,##0.00_);_(* \(#,##0.00\);_(* &quot;-&quot;??_);_(@_)">
                  <c:v>113.48737618566345</c:v>
                </c:pt>
                <c:pt idx="574" formatCode="_(* #,##0.00_);_(* \(#,##0.00\);_(* &quot;-&quot;??_);_(@_)">
                  <c:v>113.51131910370424</c:v>
                </c:pt>
                <c:pt idx="575" formatCode="_(* #,##0.00_);_(* \(#,##0.00\);_(* &quot;-&quot;??_);_(@_)">
                  <c:v>113.34328778260161</c:v>
                </c:pt>
                <c:pt idx="576" formatCode="_(* #,##0.00_);_(* \(#,##0.00\);_(* &quot;-&quot;??_);_(@_)">
                  <c:v>113.348315813892</c:v>
                </c:pt>
                <c:pt idx="577" formatCode="_(* #,##0.00_);_(* \(#,##0.00\);_(* &quot;-&quot;??_);_(@_)">
                  <c:v>113.43743132153654</c:v>
                </c:pt>
                <c:pt idx="578" formatCode="_(* #,##0.00_);_(* \(#,##0.00\);_(* &quot;-&quot;??_);_(@_)">
                  <c:v>113.53511839013932</c:v>
                </c:pt>
                <c:pt idx="579" formatCode="_(* #,##0.00_);_(* \(#,##0.00\);_(* &quot;-&quot;??_);_(@_)">
                  <c:v>113.56423297107618</c:v>
                </c:pt>
                <c:pt idx="580" formatCode="_(* #,##0.00_);_(* \(#,##0.00\);_(* &quot;-&quot;??_);_(@_)">
                  <c:v>113.66531993774115</c:v>
                </c:pt>
                <c:pt idx="581" formatCode="_(* #,##0.00_);_(* \(#,##0.00\);_(* &quot;-&quot;??_);_(@_)">
                  <c:v>113.7355205586353</c:v>
                </c:pt>
                <c:pt idx="582" formatCode="_(* #,##0.00_);_(* \(#,##0.00\);_(* &quot;-&quot;??_);_(@_)">
                  <c:v>113.57946069655304</c:v>
                </c:pt>
                <c:pt idx="583" formatCode="_(* #,##0.00_);_(* \(#,##0.00\);_(* &quot;-&quot;??_);_(@_)">
                  <c:v>113.55714591174049</c:v>
                </c:pt>
                <c:pt idx="584" formatCode="_(* #,##0.00_);_(* \(#,##0.00\);_(* &quot;-&quot;??_);_(@_)">
                  <c:v>113.6634045413015</c:v>
                </c:pt>
                <c:pt idx="585" formatCode="_(* #,##0.00_);_(* \(#,##0.00\);_(* &quot;-&quot;??_);_(@_)">
                  <c:v>113.64108975648894</c:v>
                </c:pt>
                <c:pt idx="586" formatCode="_(* #,##0.00_);_(* \(#,##0.00\);_(* &quot;-&quot;??_);_(@_)">
                  <c:v>113.58611686107164</c:v>
                </c:pt>
                <c:pt idx="587" formatCode="_(* #,##0.00_);_(* \(#,##0.00\);_(* &quot;-&quot;??_);_(@_)">
                  <c:v>113.51060094567571</c:v>
                </c:pt>
                <c:pt idx="588" formatCode="_(* #,##0.00_);_(* \(#,##0.00\);_(* &quot;-&quot;??_);_(@_)">
                  <c:v>113.47971459990491</c:v>
                </c:pt>
                <c:pt idx="589" formatCode="_(* #,##0.00_);_(* \(#,##0.00\);_(* &quot;-&quot;??_);_(@_)">
                  <c:v>113.44542835607197</c:v>
                </c:pt>
                <c:pt idx="590" formatCode="_(* #,##0.00_);_(* \(#,##0.00\);_(* &quot;-&quot;??_);_(@_)">
                  <c:v>113.37685586840604</c:v>
                </c:pt>
                <c:pt idx="591" formatCode="_(* #,##0.00_);_(* \(#,##0.00\);_(* &quot;-&quot;??_);_(@_)">
                  <c:v>113.40257055128077</c:v>
                </c:pt>
                <c:pt idx="592" formatCode="_(* #,##0.00_);_(* \(#,##0.00\);_(* &quot;-&quot;??_);_(@_)">
                  <c:v>113.23113933211599</c:v>
                </c:pt>
                <c:pt idx="593" formatCode="_(* #,##0.00_);_(* \(#,##0.00\);_(* &quot;-&quot;??_);_(@_)">
                  <c:v>113.24828245403246</c:v>
                </c:pt>
                <c:pt idx="594" formatCode="_(* #,##0.00_);_(* \(#,##0.00\);_(* &quot;-&quot;??_);_(@_)">
                  <c:v>113.19685308828302</c:v>
                </c:pt>
                <c:pt idx="595" formatCode="_(* #,##0.00_);_(* \(#,##0.00\);_(* &quot;-&quot;??_);_(@_)">
                  <c:v>112.93113469857761</c:v>
                </c:pt>
                <c:pt idx="596" formatCode="_(* #,##0.00_);_(* \(#,##0.00\);_(* &quot;-&quot;??_);_(@_)">
                  <c:v>112.87113377186992</c:v>
                </c:pt>
                <c:pt idx="597" formatCode="_(* #,##0.00_);_(* \(#,##0.00\);_(* &quot;-&quot;??_);_(@_)">
                  <c:v>112.65976556559347</c:v>
                </c:pt>
                <c:pt idx="598" formatCode="_(* #,##0.00_);_(* \(#,##0.00\);_(* &quot;-&quot;??_);_(@_)">
                  <c:v>112.83890655608229</c:v>
                </c:pt>
                <c:pt idx="599" formatCode="_(* #,##0.00_);_(* \(#,##0.00\);_(* &quot;-&quot;??_);_(@_)">
                  <c:v>112.6812185607718</c:v>
                </c:pt>
                <c:pt idx="600" formatCode="_(* #,##0.00_);_(* \(#,##0.00\);_(* &quot;-&quot;??_);_(@_)">
                  <c:v>112.76176250745813</c:v>
                </c:pt>
                <c:pt idx="601" formatCode="_(* #,##0.00_);_(* \(#,##0.00\);_(* &quot;-&quot;??_);_(@_)">
                  <c:v>112.70516147881263</c:v>
                </c:pt>
                <c:pt idx="602" formatCode="_(* #,##0.00_);_(* \(#,##0.00\);_(* &quot;-&quot;??_);_(@_)">
                  <c:v>112.65018858339531</c:v>
                </c:pt>
                <c:pt idx="603" formatCode="_(* #,##0.00_);_(* \(#,##0.00\);_(* &quot;-&quot;??_);_(@_)">
                  <c:v>112.53535839287605</c:v>
                </c:pt>
                <c:pt idx="604" formatCode="_(* #,##0.00_);_(* \(#,##0.00\);_(* &quot;-&quot;??_);_(@_)">
                  <c:v>112.59018765668768</c:v>
                </c:pt>
                <c:pt idx="605" formatCode="_(* #,##0.00_);_(* \(#,##0.00\);_(* &quot;-&quot;??_);_(@_)">
                  <c:v>112.58501599379159</c:v>
                </c:pt>
                <c:pt idx="606" formatCode="_(* #,##0.00_);_(* \(#,##0.00\);_(* &quot;-&quot;??_);_(@_)">
                  <c:v>112.56787287187511</c:v>
                </c:pt>
                <c:pt idx="607" formatCode="_(* #,##0.00_);_(* \(#,##0.00\);_(* &quot;-&quot;??_);_(@_)">
                  <c:v>112.62433026891492</c:v>
                </c:pt>
                <c:pt idx="608" formatCode="_(* #,##0.00_);_(* \(#,##0.00\);_(* &quot;-&quot;??_);_(@_)">
                  <c:v>112.70664598043518</c:v>
                </c:pt>
                <c:pt idx="609" formatCode="_(* #,##0.00_);_(* \(#,##0.00\);_(* &quot;-&quot;??_);_(@_)">
                  <c:v>112.69290275658086</c:v>
                </c:pt>
                <c:pt idx="610" formatCode="_(* #,##0.00_);_(* \(#,##0.00\);_(* &quot;-&quot;??_);_(@_)">
                  <c:v>112.6705879717683</c:v>
                </c:pt>
                <c:pt idx="611" formatCode="_(* #,##0.00_);_(* \(#,##0.00\);_(* &quot;-&quot;??_);_(@_)">
                  <c:v>112.65344484985182</c:v>
                </c:pt>
                <c:pt idx="612" formatCode="_(* #,##0.00_);_(* \(#,##0.00\);_(* &quot;-&quot;??_);_(@_)">
                  <c:v>112.64990132018397</c:v>
                </c:pt>
                <c:pt idx="613" formatCode="_(* #,##0.00_);_(* \(#,##0.00\);_(* &quot;-&quot;??_);_(@_)">
                  <c:v>112.72024557268384</c:v>
                </c:pt>
                <c:pt idx="614" formatCode="_(* #,##0.00_);_(* \(#,##0.00\);_(* &quot;-&quot;??_);_(@_)">
                  <c:v>112.70133068593341</c:v>
                </c:pt>
                <c:pt idx="615" formatCode="_(* #,##0.00_);_(* \(#,##0.00\);_(* &quot;-&quot;??_);_(@_)">
                  <c:v>112.67901590112086</c:v>
                </c:pt>
                <c:pt idx="616" formatCode="_(* #,##0.00_);_(* \(#,##0.00\);_(* &quot;-&quot;??_);_(@_)">
                  <c:v>112.7304452668703</c:v>
                </c:pt>
                <c:pt idx="617" formatCode="_(* #,##0.00_);_(* \(#,##0.00\);_(* &quot;-&quot;??_);_(@_)">
                  <c:v>112.79547422486836</c:v>
                </c:pt>
                <c:pt idx="618" formatCode="_(* #,##0.00_);_(* \(#,##0.00\);_(* &quot;-&quot;??_);_(@_)">
                  <c:v>112.88636149734683</c:v>
                </c:pt>
                <c:pt idx="619" formatCode="_(* #,##0.00_);_(* \(#,##0.00\);_(* &quot;-&quot;??_);_(@_)">
                  <c:v>112.94119076115842</c:v>
                </c:pt>
                <c:pt idx="620" formatCode="_(* #,##0.00_);_(* \(#,##0.00\);_(* &quot;-&quot;??_);_(@_)">
                  <c:v>112.99602002497002</c:v>
                </c:pt>
                <c:pt idx="621" formatCode="_(* #,##0.00_);_(* \(#,##0.00\);_(* &quot;-&quot;??_);_(@_)">
                  <c:v>113.03745719266544</c:v>
                </c:pt>
                <c:pt idx="622" formatCode="_(* #,##0.00_);_(* \(#,##0.00\);_(* &quot;-&quot;??_);_(@_)">
                  <c:v>113.09457969650576</c:v>
                </c:pt>
                <c:pt idx="623" formatCode="_(* #,##0.00_);_(* \(#,##0.00\);_(* &quot;-&quot;??_);_(@_)">
                  <c:v>113.15930663865323</c:v>
                </c:pt>
                <c:pt idx="624" formatCode="_(* #,##0.00_);_(* \(#,##0.00\);_(* &quot;-&quot;??_);_(@_)">
                  <c:v>113.20335488896266</c:v>
                </c:pt>
                <c:pt idx="625" formatCode="_(* #,##0.00_);_(* \(#,##0.00\);_(* &quot;-&quot;??_);_(@_)">
                  <c:v>113.24815213550437</c:v>
                </c:pt>
                <c:pt idx="626" formatCode="_(* #,##0.00_);_(* \(#,##0.00\);_(* &quot;-&quot;??_);_(@_)">
                  <c:v>113.2960911477068</c:v>
                </c:pt>
                <c:pt idx="627" formatCode="_(* #,##0.00_);_(* \(#,##0.00\);_(* &quot;-&quot;??_);_(@_)">
                  <c:v>113.36190922426981</c:v>
                </c:pt>
                <c:pt idx="628" formatCode="_(* #,##0.00_);_(* \(#,##0.00\);_(* &quot;-&quot;??_);_(@_)">
                  <c:v>113.42738516264951</c:v>
                </c:pt>
                <c:pt idx="629" formatCode="_(* #,##0.00_);_(* \(#,##0.00\);_(* &quot;-&quot;??_);_(@_)">
                  <c:v>113.477881996985</c:v>
                </c:pt>
                <c:pt idx="630" formatCode="_(* #,##0.00_);_(* \(#,##0.00\);_(* &quot;-&quot;??_);_(@_)">
                  <c:v>113.52398017508246</c:v>
                </c:pt>
                <c:pt idx="631" formatCode="_(* #,##0.00_);_(* \(#,##0.00\);_(* &quot;-&quot;??_);_(@_)">
                  <c:v>113.56547060325883</c:v>
                </c:pt>
                <c:pt idx="632" formatCode="_(* #,##0.00_);_(* \(#,##0.00\);_(* &quot;-&quot;??_);_(@_)">
                  <c:v>113.61914050800202</c:v>
                </c:pt>
                <c:pt idx="633" formatCode="_(* #,##0.00_);_(* \(#,##0.00\);_(* &quot;-&quot;??_);_(@_)">
                  <c:v>113.67741886612347</c:v>
                </c:pt>
                <c:pt idx="634" formatCode="_(* #,##0.00_);_(* \(#,##0.00\);_(* &quot;-&quot;??_);_(@_)">
                  <c:v>113.7150185324069</c:v>
                </c:pt>
                <c:pt idx="635" formatCode="_(* #,##0.00_);_(* \(#,##0.00\);_(* &quot;-&quot;??_);_(@_)">
                  <c:v>113.75261819869031</c:v>
                </c:pt>
                <c:pt idx="636" formatCode="_(* #,##0.00_);_(* \(#,##0.00\);_(* &quot;-&quot;??_);_(@_)">
                  <c:v>113.78766004284068</c:v>
                </c:pt>
                <c:pt idx="637" formatCode="_(* #,##0.00_);_(* \(#,##0.00\);_(* &quot;-&quot;??_);_(@_)">
                  <c:v>113.84132994758387</c:v>
                </c:pt>
                <c:pt idx="638" formatCode="_(* #,##0.00_);_(* \(#,##0.00\);_(* &quot;-&quot;??_);_(@_)">
                  <c:v>113.89960830570533</c:v>
                </c:pt>
                <c:pt idx="639" formatCode="_(* #,##0.00_);_(* \(#,##0.00\);_(* &quot;-&quot;??_);_(@_)">
                  <c:v>113.93075938796274</c:v>
                </c:pt>
                <c:pt idx="640" formatCode="_(* #,##0.00_);_(* \(#,##0.00\);_(* &quot;-&quot;??_);_(@_)">
                  <c:v>113.9691080504784</c:v>
                </c:pt>
                <c:pt idx="641" formatCode="_(* #,##0.00_);_(* \(#,##0.00\);_(* &quot;-&quot;??_);_(@_)">
                  <c:v>113.9997512383907</c:v>
                </c:pt>
                <c:pt idx="642" formatCode="_(* #,##0.00_);_(* \(#,##0.00\);_(* &quot;-&quot;??_);_(@_)">
                  <c:v>114.04417363508763</c:v>
                </c:pt>
                <c:pt idx="643" formatCode="_(* #,##0.00_);_(* \(#,##0.00\);_(* &quot;-&quot;??_);_(@_)">
                  <c:v>114.10320098944131</c:v>
                </c:pt>
                <c:pt idx="644" formatCode="_(* #,##0.00_);_(* \(#,##0.00\);_(* &quot;-&quot;??_);_(@_)">
                  <c:v>114.1428505835127</c:v>
                </c:pt>
                <c:pt idx="645" formatCode="_(* #,##0.00_);_(* \(#,##0.00\);_(* &quot;-&quot;??_);_(@_)">
                  <c:v>114.18045024979611</c:v>
                </c:pt>
                <c:pt idx="646" formatCode="_(* #,##0.00_);_(* \(#,##0.00\);_(* &quot;-&quot;??_);_(@_)">
                  <c:v>114.20624458590024</c:v>
                </c:pt>
                <c:pt idx="647" formatCode="_(* #,##0.00_);_(* \(#,##0.00\);_(* &quot;-&quot;??_);_(@_)">
                  <c:v>114.26015559253055</c:v>
                </c:pt>
                <c:pt idx="648" formatCode="_(* #,##0.00_);_(* \(#,##0.00\);_(* &quot;-&quot;??_);_(@_)">
                  <c:v>114.31454318875902</c:v>
                </c:pt>
                <c:pt idx="649" formatCode="_(* #,##0.00_);_(* \(#,##0.00\);_(* &quot;-&quot;??_);_(@_)">
                  <c:v>114.34569427101641</c:v>
                </c:pt>
                <c:pt idx="650" formatCode="_(* #,##0.00_);_(* \(#,##0.00\);_(* &quot;-&quot;??_);_(@_)">
                  <c:v>114.37428753114077</c:v>
                </c:pt>
                <c:pt idx="651" formatCode="_(* #,##0.00_);_(* \(#,##0.00\);_(* &quot;-&quot;??_);_(@_)">
                  <c:v>114.39973902560435</c:v>
                </c:pt>
                <c:pt idx="652" formatCode="_(* #,##0.00_);_(* \(#,##0.00\);_(* &quot;-&quot;??_);_(@_)">
                  <c:v>114.44511951221648</c:v>
                </c:pt>
                <c:pt idx="653" formatCode="_(* #,##0.00_);_(* \(#,##0.00\);_(* &quot;-&quot;??_);_(@_)">
                  <c:v>114.50339787033795</c:v>
                </c:pt>
                <c:pt idx="654" formatCode="_(* #,##0.00_);_(* \(#,##0.00\);_(* &quot;-&quot;??_);_(@_)">
                  <c:v>114.52189288643039</c:v>
                </c:pt>
                <c:pt idx="655" formatCode="_(* #,##0.00_);_(* \(#,##0.00\);_(* &quot;-&quot;??_);_(@_)">
                  <c:v>114.54659538466174</c:v>
                </c:pt>
                <c:pt idx="656" formatCode="_(* #,##0.00_);_(* \(#,##0.00\);_(* &quot;-&quot;??_);_(@_)">
                  <c:v>114.57191313116772</c:v>
                </c:pt>
                <c:pt idx="657" formatCode="_(* #,##0.00_);_(* \(#,##0.00\);_(* &quot;-&quot;??_);_(@_)">
                  <c:v>114.61340355934414</c:v>
                </c:pt>
                <c:pt idx="658" formatCode="_(* #,##0.00_);_(* \(#,##0.00\);_(* &quot;-&quot;??_);_(@_)">
                  <c:v>114.63165747354944</c:v>
                </c:pt>
                <c:pt idx="659" formatCode="_(* #,##0.00_);_(* \(#,##0.00\);_(* &quot;-&quot;??_);_(@_)">
                  <c:v>114.6473535656217</c:v>
                </c:pt>
                <c:pt idx="660" formatCode="_(* #,##0.00_);_(* \(#,##0.00\);_(* &quot;-&quot;??_);_(@_)">
                  <c:v>114.66560747982702</c:v>
                </c:pt>
                <c:pt idx="661" formatCode="_(* #,##0.00_);_(* \(#,##0.00\);_(* &quot;-&quot;??_);_(@_)">
                  <c:v>114.69737381035903</c:v>
                </c:pt>
                <c:pt idx="662" formatCode="_(* #,##0.00_);_(* \(#,##0.00\);_(* &quot;-&quot;??_);_(@_)">
                  <c:v>114.73886423853543</c:v>
                </c:pt>
                <c:pt idx="663" formatCode="_(* #,##0.00_);_(* \(#,##0.00\);_(* &quot;-&quot;??_);_(@_)">
                  <c:v>114.75066956871471</c:v>
                </c:pt>
                <c:pt idx="664" formatCode="_(* #,##0.00_);_(* \(#,##0.00\);_(* &quot;-&quot;??_);_(@_)">
                  <c:v>114.76636566078697</c:v>
                </c:pt>
                <c:pt idx="665" formatCode="_(* #,##0.00_);_(* \(#,##0.00\);_(* &quot;-&quot;??_);_(@_)">
                  <c:v>114.78096991498646</c:v>
                </c:pt>
                <c:pt idx="666" formatCode="_(* #,##0.00_);_(* \(#,##0.00\);_(* &quot;-&quot;??_);_(@_)">
                  <c:v>114.80993732149827</c:v>
                </c:pt>
                <c:pt idx="667" formatCode="_(* #,##0.00_);_(* \(#,##0.00\);_(* &quot;-&quot;??_);_(@_)">
                  <c:v>114.8514277496747</c:v>
                </c:pt>
                <c:pt idx="668" formatCode="_(* #,##0.00_);_(* \(#,##0.00\);_(* &quot;-&quot;??_);_(@_)">
                  <c:v>114.86528300764196</c:v>
                </c:pt>
                <c:pt idx="669" formatCode="_(* #,##0.00_);_(* \(#,##0.00\);_(* &quot;-&quot;??_);_(@_)">
                  <c:v>114.87527951192043</c:v>
                </c:pt>
                <c:pt idx="670" formatCode="_(* #,##0.00_);_(* \(#,##0.00\);_(* &quot;-&quot;??_);_(@_)">
                  <c:v>114.88063625807368</c:v>
                </c:pt>
                <c:pt idx="671" formatCode="_(* #,##0.00_);_(* \(#,##0.00\);_(* &quot;-&quot;??_);_(@_)">
                  <c:v>114.90520500834745</c:v>
                </c:pt>
                <c:pt idx="672" formatCode="_(* #,##0.00_);_(* \(#,##0.00\);_(* &quot;-&quot;??_);_(@_)">
                  <c:v>114.93454726470401</c:v>
                </c:pt>
                <c:pt idx="673" formatCode="_(* #,##0.00_);_(* \(#,##0.00\);_(* &quot;-&quot;??_);_(@_)">
                  <c:v>114.94379477275025</c:v>
                </c:pt>
                <c:pt idx="674" formatCode="_(* #,##0.00_);_(* \(#,##0.00\);_(* &quot;-&quot;??_);_(@_)">
                  <c:v>114.95560010292954</c:v>
                </c:pt>
                <c:pt idx="675" formatCode="_(* #,##0.00_);_(* \(#,##0.00\);_(* &quot;-&quot;??_);_(@_)">
                  <c:v>114.97385401713487</c:v>
                </c:pt>
                <c:pt idx="676" formatCode="_(* #,##0.00_);_(* \(#,##0.00\);_(* &quot;-&quot;??_);_(@_)">
                  <c:v>114.99917176364085</c:v>
                </c:pt>
                <c:pt idx="677" formatCode="_(* #,##0.00_);_(* \(#,##0.00\);_(* &quot;-&quot;??_);_(@_)">
                  <c:v>115.03421360779123</c:v>
                </c:pt>
                <c:pt idx="678" formatCode="_(* #,##0.00_);_(* \(#,##0.00\);_(* &quot;-&quot;??_);_(@_)">
                  <c:v>115.04990969986349</c:v>
                </c:pt>
                <c:pt idx="679" formatCode="_(* #,##0.00_);_(* \(#,##0.00\);_(* &quot;-&quot;??_);_(@_)">
                  <c:v>115.06171503004276</c:v>
                </c:pt>
                <c:pt idx="680" formatCode="_(* #,##0.00_);_(* \(#,##0.00\);_(* &quot;-&quot;??_);_(@_)">
                  <c:v>115.07557028801003</c:v>
                </c:pt>
                <c:pt idx="681" formatCode="_(* #,##0.00_);_(* \(#,##0.00\);_(* &quot;-&quot;??_);_(@_)">
                  <c:v>115.17798858316695</c:v>
                </c:pt>
                <c:pt idx="682" formatCode="_(* #,##0.00_);_(* \(#,##0.00\);_(* &quot;-&quot;??_);_(@_)">
                  <c:v>115.2266765916016</c:v>
                </c:pt>
                <c:pt idx="683" formatCode="_(* #,##0.00_);_(* \(#,##0.00\);_(* &quot;-&quot;??_);_(@_)">
                  <c:v>115.23797402743581</c:v>
                </c:pt>
                <c:pt idx="684" formatCode="_(* #,##0.00_);_(* \(#,##0.00\);_(* &quot;-&quot;??_);_(@_)">
                  <c:v>115.25622794164111</c:v>
                </c:pt>
                <c:pt idx="685" formatCode="_(* #,##0.00_);_(* \(#,##0.00\);_(* &quot;-&quot;??_);_(@_)">
                  <c:v>115.27949576035914</c:v>
                </c:pt>
                <c:pt idx="686" formatCode="_(* #,##0.00_);_(* \(#,##0.00\);_(* &quot;-&quot;??_);_(@_)">
                  <c:v>115.32303611632354</c:v>
                </c:pt>
                <c:pt idx="687" formatCode="_(* #,##0.00_);_(* \(#,##0.00\);_(* &quot;-&quot;??_);_(@_)">
                  <c:v>115.33484144650284</c:v>
                </c:pt>
                <c:pt idx="688" formatCode="_(* #,##0.00_);_(* \(#,##0.00\);_(* &quot;-&quot;??_);_(@_)">
                  <c:v>115.34664677668212</c:v>
                </c:pt>
                <c:pt idx="689" formatCode="_(* #,##0.00_);_(* \(#,##0.00\);_(* &quot;-&quot;??_);_(@_)">
                  <c:v>115.35664328096058</c:v>
                </c:pt>
                <c:pt idx="690" formatCode="_(* #,##0.00_);_(* \(#,##0.00\);_(* &quot;-&quot;??_);_(@_)">
                  <c:v>115.3837698533674</c:v>
                </c:pt>
                <c:pt idx="691" formatCode="_(* #,##0.00_);_(* \(#,##0.00\);_(* &quot;-&quot;??_);_(@_)">
                  <c:v>115.41881169751778</c:v>
                </c:pt>
                <c:pt idx="692" formatCode="_(* #,##0.00_);_(* \(#,##0.00\);_(* &quot;-&quot;??_);_(@_)">
                  <c:v>115.42243817244164</c:v>
                </c:pt>
                <c:pt idx="693" formatCode="_(* #,##0.00_);_(* \(#,##0.00\);_(* &quot;-&quot;??_);_(@_)">
                  <c:v>115.43464521223581</c:v>
                </c:pt>
                <c:pt idx="694" formatCode="_(* #,##0.00_);_(* \(#,##0.00\);_(* &quot;-&quot;??_);_(@_)">
                  <c:v>115.44719682739905</c:v>
                </c:pt>
                <c:pt idx="695" formatCode="_(* #,##0.00_);_(* \(#,##0.00\);_(* &quot;-&quot;??_);_(@_)">
                  <c:v>115.47258403017169</c:v>
                </c:pt>
                <c:pt idx="696" formatCode="_(* #,##0.00_);_(* \(#,##0.00\);_(* &quot;-&quot;??_);_(@_)">
                  <c:v>115.50708044621574</c:v>
                </c:pt>
                <c:pt idx="697" formatCode="_(* #,##0.00_);_(* \(#,##0.00\);_(* &quot;-&quot;??_);_(@_)">
                  <c:v>115.52376533138353</c:v>
                </c:pt>
                <c:pt idx="698" formatCode="_(* #,##0.00_);_(* \(#,##0.00\);_(* &quot;-&quot;??_);_(@_)">
                  <c:v>115.53573501955177</c:v>
                </c:pt>
                <c:pt idx="699" formatCode="_(* #,##0.00_);_(* \(#,##0.00\);_(* &quot;-&quot;??_);_(@_)">
                  <c:v>115.5552870015951</c:v>
                </c:pt>
                <c:pt idx="700" formatCode="_(* #,##0.00_);_(* \(#,##0.00\);_(* &quot;-&quot;??_);_(@_)">
                  <c:v>115.59126046349024</c:v>
                </c:pt>
                <c:pt idx="701" formatCode="_(* #,##0.00_);_(* \(#,##0.00\);_(* &quot;-&quot;??_);_(@_)">
                  <c:v>115.63516627111893</c:v>
                </c:pt>
                <c:pt idx="702" formatCode="_(* #,##0.00_);_(* \(#,##0.00\);_(* &quot;-&quot;??_);_(@_)">
                  <c:v>115.65090226057566</c:v>
                </c:pt>
                <c:pt idx="703" formatCode="_(* #,##0.00_);_(* \(#,##0.00\);_(* &quot;-&quot;??_);_(@_)">
                  <c:v>115.69143244714751</c:v>
                </c:pt>
                <c:pt idx="704" formatCode="_(* #,##0.00_);_(* \(#,##0.00\);_(* &quot;-&quot;??_);_(@_)">
                  <c:v>115.75022117760687</c:v>
                </c:pt>
                <c:pt idx="705" formatCode="_(* #,##0.00_);_(* \(#,##0.00\);_(* &quot;-&quot;??_);_(@_)">
                  <c:v>115.75986470060842</c:v>
                </c:pt>
                <c:pt idx="706" formatCode="_(* #,##0.00_);_(* \(#,##0.00\);_(* &quot;-&quot;??_);_(@_)">
                  <c:v>115.77589995997224</c:v>
                </c:pt>
                <c:pt idx="707" formatCode="_(* #,##0.00_);_(* \(#,##0.00\);_(* &quot;-&quot;??_);_(@_)">
                  <c:v>115.79129180951185</c:v>
                </c:pt>
                <c:pt idx="708" formatCode="_(* #,##0.00_);_(* \(#,##0.00\);_(* &quot;-&quot;??_);_(@_)">
                  <c:v>115.82124175629835</c:v>
                </c:pt>
                <c:pt idx="709" formatCode="_(* #,##0.00_);_(* \(#,##0.00\);_(* &quot;-&quot;??_);_(@_)">
                  <c:v>115.87152182445442</c:v>
                </c:pt>
                <c:pt idx="710" formatCode="_(* #,##0.00_);_(* \(#,##0.00\);_(* &quot;-&quot;??_);_(@_)">
                  <c:v>115.88732646932594</c:v>
                </c:pt>
                <c:pt idx="711" formatCode="_(* #,##0.00_);_(* \(#,##0.00\);_(* &quot;-&quot;??_);_(@_)">
                  <c:v>115.90672914099061</c:v>
                </c:pt>
                <c:pt idx="712" formatCode="_(* #,##0.00_);_(* \(#,##0.00\);_(* &quot;-&quot;??_);_(@_)">
                  <c:v>115.93017432896335</c:v>
                </c:pt>
                <c:pt idx="713" formatCode="_(* #,##0.00_);_(* \(#,##0.00\);_(* &quot;-&quot;??_);_(@_)">
                  <c:v>115.97822725907649</c:v>
                </c:pt>
                <c:pt idx="714" formatCode="_(* #,##0.00_);_(* \(#,##0.00\);_(* &quot;-&quot;??_);_(@_)">
                  <c:v>116.03036307451757</c:v>
                </c:pt>
                <c:pt idx="715" formatCode="_(* #,##0.00_);_(* \(#,##0.00\);_(* &quot;-&quot;??_);_(@_)">
                  <c:v>116.04910153733022</c:v>
                </c:pt>
                <c:pt idx="716" formatCode="_(* #,##0.00_);_(* \(#,##0.00\);_(* &quot;-&quot;??_);_(@_)">
                  <c:v>116.07363945993106</c:v>
                </c:pt>
                <c:pt idx="717" formatCode="_(* #,##0.00_);_(* \(#,##0.00\);_(* &quot;-&quot;??_);_(@_)">
                  <c:v>116.09223867384641</c:v>
                </c:pt>
                <c:pt idx="718" formatCode="_(* #,##0.00_);_(* \(#,##0.00\);_(* &quot;-&quot;??_);_(@_)">
                  <c:v>116.12274460605265</c:v>
                </c:pt>
                <c:pt idx="719" formatCode="_(* #,##0.00_);_(* \(#,##0.00\);_(* &quot;-&quot;??_);_(@_)">
                  <c:v>116.16358512093016</c:v>
                </c:pt>
                <c:pt idx="720" formatCode="_(* #,##0.00_);_(* \(#,##0.00\);_(* &quot;-&quot;??_);_(@_)">
                  <c:v>116.18680673854381</c:v>
                </c:pt>
                <c:pt idx="721" formatCode="_(* #,##0.00_);_(* \(#,##0.00\);_(* &quot;-&quot;??_);_(@_)">
                  <c:v>116.21384476722466</c:v>
                </c:pt>
                <c:pt idx="722" formatCode="_(* #,##0.00_);_(* \(#,##0.00\);_(* &quot;-&quot;??_);_(@_)">
                  <c:v>116.23804110570755</c:v>
                </c:pt>
                <c:pt idx="723" formatCode="_(* #,##0.00_);_(* \(#,##0.00\);_(* &quot;-&quot;??_);_(@_)">
                  <c:v>116.28335851407779</c:v>
                </c:pt>
                <c:pt idx="724" formatCode="_(* #,##0.00_);_(* \(#,##0.00\);_(* &quot;-&quot;??_);_(@_)">
                  <c:v>116.33064361649407</c:v>
                </c:pt>
                <c:pt idx="725" formatCode="_(* #,##0.00_);_(* \(#,##0.00\);_(* &quot;-&quot;??_);_(@_)">
                  <c:v>116.35557444835771</c:v>
                </c:pt>
                <c:pt idx="726" formatCode="_(* #,##0.00_);_(* \(#,##0.00\);_(* &quot;-&quot;??_);_(@_)">
                  <c:v>116.38052530483137</c:v>
                </c:pt>
                <c:pt idx="727" formatCode="_(* #,##0.00_);_(* \(#,##0.00\);_(* &quot;-&quot;??_);_(@_)">
                  <c:v>116.40368938676507</c:v>
                </c:pt>
                <c:pt idx="728" formatCode="_(* #,##0.00_);_(* \(#,##0.00\);_(* &quot;-&quot;??_);_(@_)">
                  <c:v>116.44718290276678</c:v>
                </c:pt>
                <c:pt idx="729" formatCode="_(* #,##0.00_);_(* \(#,##0.00\);_(* &quot;-&quot;??_);_(@_)">
                  <c:v>116.49554479607384</c:v>
                </c:pt>
                <c:pt idx="730" formatCode="_(* #,##0.00_);_(* \(#,##0.00\);_(* &quot;-&quot;??_);_(@_)">
                  <c:v>116.52545796242291</c:v>
                </c:pt>
                <c:pt idx="731" formatCode="_(* #,##0.00_);_(* \(#,##0.00\);_(* &quot;-&quot;??_);_(@_)">
                  <c:v>116.5534483043506</c:v>
                </c:pt>
                <c:pt idx="732" formatCode="_(* #,##0.00_);_(* \(#,##0.00\);_(* &quot;-&quot;??_);_(@_)">
                  <c:v>116.57246311505179</c:v>
                </c:pt>
                <c:pt idx="733" formatCode="_(* #,##0.00_);_(* \(#,##0.00\);_(* &quot;-&quot;??_);_(@_)">
                  <c:v>116.60725583979541</c:v>
                </c:pt>
                <c:pt idx="734" formatCode="_(* #,##0.00_);_(* \(#,##0.00\);_(* &quot;-&quot;??_);_(@_)">
                  <c:v>116.55787516738047</c:v>
                </c:pt>
                <c:pt idx="735" formatCode="_(* #,##0.00_);_(* \(#,##0.00\);_(* &quot;-&quot;??_);_(@_)">
                  <c:v>116.56842360759001</c:v>
                </c:pt>
                <c:pt idx="736" formatCode="_(* #,##0.00_);_(* \(#,##0.00\);_(* &quot;-&quot;??_);_(@_)">
                  <c:v>115.70326933583361</c:v>
                </c:pt>
                <c:pt idx="737" formatCode="_(* #,##0.00_);_(* \(#,##0.00\);_(* &quot;-&quot;??_);_(@_)">
                  <c:v>115.01140057064354</c:v>
                </c:pt>
                <c:pt idx="738" formatCode="_(* #,##0.00_);_(* \(#,##0.00\);_(* &quot;-&quot;??_);_(@_)">
                  <c:v>114.09211272398723</c:v>
                </c:pt>
                <c:pt idx="739" formatCode="_(* #,##0.00_);_(* \(#,##0.00\);_(* &quot;-&quot;??_);_(@_)">
                  <c:v>115.76765273288329</c:v>
                </c:pt>
                <c:pt idx="740" formatCode="_(* #,##0.00_);_(* \(#,##0.00\);_(* &quot;-&quot;??_);_(@_)">
                  <c:v>116.04459900436221</c:v>
                </c:pt>
                <c:pt idx="741" formatCode="_(* #,##0.00_);_(* \(#,##0.00\);_(* &quot;-&quot;??_);_(@_)">
                  <c:v>116.04419419587617</c:v>
                </c:pt>
                <c:pt idx="742" formatCode="_(* #,##0.00_);_(* \(#,##0.00\);_(* &quot;-&quot;??_);_(@_)">
                  <c:v>116.04709772317008</c:v>
                </c:pt>
                <c:pt idx="743" formatCode="_(* #,##0.00_);_(* \(#,##0.00\);_(* &quot;-&quot;??_);_(@_)">
                  <c:v>116.06433453796311</c:v>
                </c:pt>
                <c:pt idx="744" formatCode="_(* #,##0.00_);_(* \(#,##0.00\);_(* &quot;-&quot;??_);_(@_)">
                  <c:v>116.08871935704839</c:v>
                </c:pt>
                <c:pt idx="745" formatCode="_(* #,##0.00_);_(* \(#,##0.00\);_(* &quot;-&quot;??_);_(@_)">
                  <c:v>116.09595148540224</c:v>
                </c:pt>
                <c:pt idx="746" formatCode="_(* #,##0.00_);_(* \(#,##0.00\);_(* &quot;-&quot;??_);_(@_)">
                  <c:v>116.10906710588817</c:v>
                </c:pt>
                <c:pt idx="747" formatCode="_(* #,##0.00_);_(* \(#,##0.00\);_(* &quot;-&quot;??_);_(@_)">
                  <c:v>116.12211996789385</c:v>
                </c:pt>
                <c:pt idx="748" formatCode="_(* #,##0.00_);_(* \(#,##0.00\);_(* &quot;-&quot;??_);_(@_)">
                  <c:v>116.14999553653288</c:v>
                </c:pt>
                <c:pt idx="749" formatCode="_(* #,##0.00_);_(* \(#,##0.00\);_(* &quot;-&quot;??_);_(@_)">
                  <c:v>116.17777961316416</c:v>
                </c:pt>
                <c:pt idx="750" formatCode="_(* #,##0.00_);_(* \(#,##0.00\);_(* &quot;-&quot;??_);_(@_)">
                  <c:v>116.18662814012959</c:v>
                </c:pt>
                <c:pt idx="751" formatCode="_(* #,##0.00_);_(* \(#,##0.00\);_(* &quot;-&quot;??_);_(@_)">
                  <c:v>116.18824527348939</c:v>
                </c:pt>
                <c:pt idx="752" formatCode="_(* #,##0.00_);_(* \(#,##0.00\);_(* &quot;-&quot;??_);_(@_)">
                  <c:v>116.20501337713898</c:v>
                </c:pt>
                <c:pt idx="753" formatCode="_(* #,##0.00_);_(* \(#,##0.00\);_(* &quot;-&quot;??_);_(@_)">
                  <c:v>116.21219525783701</c:v>
                </c:pt>
                <c:pt idx="754" formatCode="_(* #,##0.00_);_(* \(#,##0.00\);_(* &quot;-&quot;??_);_(@_)">
                  <c:v>116.24290101193309</c:v>
                </c:pt>
                <c:pt idx="755" formatCode="_(* #,##0.00_);_(* \(#,##0.00\);_(* &quot;-&quot;??_);_(@_)">
                  <c:v>116.24746812118664</c:v>
                </c:pt>
                <c:pt idx="756" formatCode="_(* #,##0.00_);_(* \(#,##0.00\);_(* &quot;-&quot;??_);_(@_)">
                  <c:v>116.25179777992622</c:v>
                </c:pt>
                <c:pt idx="757" formatCode="_(* #,##0.00_);_(* \(#,##0.00\);_(* &quot;-&quot;??_);_(@_)">
                  <c:v>116.25453650215954</c:v>
                </c:pt>
                <c:pt idx="758" formatCode="_(* #,##0.00_);_(* \(#,##0.00\);_(* &quot;-&quot;??_);_(@_)">
                  <c:v>116.27156524617463</c:v>
                </c:pt>
                <c:pt idx="759" formatCode="_(* #,##0.00_);_(* \(#,##0.00\);_(* &quot;-&quot;??_);_(@_)">
                  <c:v>116.29852249979305</c:v>
                </c:pt>
                <c:pt idx="760" formatCode="_(* #,##0.00_);_(* \(#,##0.00\);_(* &quot;-&quot;??_);_(@_)">
                  <c:v>116.30406772694867</c:v>
                </c:pt>
                <c:pt idx="761" formatCode="_(* #,##0.00_);_(* \(#,##0.00\);_(* &quot;-&quot;??_);_(@_)">
                  <c:v>116.3088548338077</c:v>
                </c:pt>
                <c:pt idx="762" formatCode="_(* #,##0.00_);_(* \(#,##0.00\);_(* &quot;-&quot;??_);_(@_)">
                  <c:v>116.31386173046864</c:v>
                </c:pt>
                <c:pt idx="763" formatCode="_(* #,##0.00_);_(* \(#,##0.00\);_(* &quot;-&quot;??_);_(@_)">
                  <c:v>116.32962153018418</c:v>
                </c:pt>
                <c:pt idx="764" formatCode="_(* #,##0.00_);_(* \(#,##0.00\);_(* &quot;-&quot;??_);_(@_)">
                  <c:v>116.35269045501677</c:v>
                </c:pt>
                <c:pt idx="765" formatCode="_(* #,##0.00_);_(* \(#,##0.00\);_(* &quot;-&quot;??_);_(@_)">
                  <c:v>116.35213004437972</c:v>
                </c:pt>
                <c:pt idx="766" formatCode="_(* #,##0.00_);_(* \(#,##0.00\);_(* &quot;-&quot;??_);_(@_)">
                  <c:v>116.34820916996482</c:v>
                </c:pt>
                <c:pt idx="767" formatCode="_(* #,##0.00_);_(* \(#,##0.00\);_(* &quot;-&quot;??_);_(@_)">
                  <c:v>116.34026421856498</c:v>
                </c:pt>
                <c:pt idx="768" formatCode="_(* #,##0.00_);_(* \(#,##0.00\);_(* &quot;-&quot;??_);_(@_)">
                  <c:v>116.3429362584266</c:v>
                </c:pt>
                <c:pt idx="769" formatCode="_(* #,##0.00_);_(* \(#,##0.00\);_(* &quot;-&quot;??_);_(@_)">
                  <c:v>116.35549185611949</c:v>
                </c:pt>
                <c:pt idx="770" formatCode="_(* #,##0.00_);_(* \(#,##0.00\);_(* &quot;-&quot;??_);_(@_)">
                  <c:v>116.34870170655176</c:v>
                </c:pt>
                <c:pt idx="771" formatCode="_(* #,##0.00_);_(* \(#,##0.00\);_(* &quot;-&quot;??_);_(@_)">
                  <c:v>116.34576544245346</c:v>
                </c:pt>
                <c:pt idx="772" formatCode="_(* #,##0.00_);_(* \(#,##0.00\);_(* &quot;-&quot;??_);_(@_)">
                  <c:v>116.34594491487977</c:v>
                </c:pt>
                <c:pt idx="773" formatCode="_(* #,##0.00_);_(* \(#,##0.00\);_(* &quot;-&quot;??_);_(@_)">
                  <c:v>116.362890414064</c:v>
                </c:pt>
                <c:pt idx="774" formatCode="_(* #,##0.00_);_(* \(#,##0.00\);_(* &quot;-&quot;??_);_(@_)">
                  <c:v>116.39383043274817</c:v>
                </c:pt>
                <c:pt idx="775" formatCode="_(* #,##0.00_);_(* \(#,##0.00\);_(* &quot;-&quot;??_);_(@_)">
                  <c:v>116.40469414907113</c:v>
                </c:pt>
                <c:pt idx="776" formatCode="_(* #,##0.00_);_(* \(#,##0.00\);_(* &quot;-&quot;??_);_(@_)">
                  <c:v>116.41955762752494</c:v>
                </c:pt>
                <c:pt idx="777" formatCode="_(* #,##0.00_);_(* \(#,##0.00\);_(* &quot;-&quot;??_);_(@_)">
                  <c:v>116.43972955218305</c:v>
                </c:pt>
                <c:pt idx="778" formatCode="_(* #,##0.00_);_(* \(#,##0.00\);_(* &quot;-&quot;??_);_(@_)">
                  <c:v>116.47094153165507</c:v>
                </c:pt>
                <c:pt idx="779" formatCode="_(* #,##0.00_);_(* \(#,##0.00\);_(* &quot;-&quot;??_);_(@_)">
                  <c:v>116.50756900473287</c:v>
                </c:pt>
                <c:pt idx="780" formatCode="_(* #,##0.00_);_(* \(#,##0.00\);_(* &quot;-&quot;??_);_(@_)">
                  <c:v>116.60698618266423</c:v>
                </c:pt>
                <c:pt idx="781" formatCode="_(* #,##0.00_);_(* \(#,##0.00\);_(* &quot;-&quot;??_);_(@_)">
                  <c:v>116.62080746176721</c:v>
                </c:pt>
                <c:pt idx="782" formatCode="_(* #,##0.00_);_(* \(#,##0.00\);_(* &quot;-&quot;??_);_(@_)">
                  <c:v>116.63039401010393</c:v>
                </c:pt>
                <c:pt idx="783" formatCode="_(* #,##0.00_);_(* \(#,##0.00\);_(* &quot;-&quot;??_);_(@_)">
                  <c:v>116.6496406917374</c:v>
                </c:pt>
                <c:pt idx="784" formatCode="_(* #,##0.00_);_(* \(#,##0.00\);_(* &quot;-&quot;??_);_(@_)">
                  <c:v>116.67897646343471</c:v>
                </c:pt>
                <c:pt idx="785" formatCode="_(* #,##0.00_);_(* \(#,##0.00\);_(* &quot;-&quot;??_);_(@_)">
                  <c:v>116.68863394734115</c:v>
                </c:pt>
                <c:pt idx="786" formatCode="_(* #,##0.00_);_(* \(#,##0.00\);_(* &quot;-&quot;??_);_(@_)">
                  <c:v>116.70427461399895</c:v>
                </c:pt>
                <c:pt idx="787" formatCode="_(* #,##0.00_);_(* \(#,##0.00\);_(* &quot;-&quot;??_);_(@_)">
                  <c:v>116.72443367080648</c:v>
                </c:pt>
                <c:pt idx="788" formatCode="_(* #,##0.00_);_(* \(#,##0.00\);_(* &quot;-&quot;??_);_(@_)">
                  <c:v>116.7549447909194</c:v>
                </c:pt>
                <c:pt idx="789" formatCode="_(* #,##0.00_);_(* \(#,##0.00\);_(* &quot;-&quot;??_);_(@_)">
                  <c:v>116.79099027407209</c:v>
                </c:pt>
                <c:pt idx="790" formatCode="_(* #,##0.00_);_(* \(#,##0.00\);_(* &quot;-&quot;??_);_(@_)">
                  <c:v>116.80163883750015</c:v>
                </c:pt>
                <c:pt idx="791" formatCode="_(* #,##0.00_);_(* \(#,##0.00\);_(* &quot;-&quot;??_);_(@_)">
                  <c:v>116.80366110555921</c:v>
                </c:pt>
                <c:pt idx="792" formatCode="_(* #,##0.00_);_(* \(#,##0.00\);_(* &quot;-&quot;??_);_(@_)">
                  <c:v>116.80349354999369</c:v>
                </c:pt>
                <c:pt idx="793" formatCode="_(* #,##0.00_);_(* \(#,##0.00\);_(* &quot;-&quot;??_);_(@_)">
                  <c:v>116.83008039389205</c:v>
                </c:pt>
                <c:pt idx="794" formatCode="_(* #,##0.00_);_(* \(#,##0.00\);_(* &quot;-&quot;??_);_(@_)">
                  <c:v>116.8593943407992</c:v>
                </c:pt>
                <c:pt idx="795" formatCode="_(* #,##0.00_);_(* \(#,##0.00\);_(* &quot;-&quot;??_);_(@_)">
                  <c:v>116.86685756370103</c:v>
                </c:pt>
                <c:pt idx="796" formatCode="_(* #,##0.00_);_(* \(#,##0.00\);_(* &quot;-&quot;??_);_(@_)">
                  <c:v>116.87143717710309</c:v>
                </c:pt>
                <c:pt idx="797" formatCode="_(* #,##0.00_);_(* \(#,##0.00\);_(* &quot;-&quot;??_);_(@_)">
                  <c:v>116.88010462060723</c:v>
                </c:pt>
                <c:pt idx="798" formatCode="_(* #,##0.00_);_(* \(#,##0.00\);_(* &quot;-&quot;??_);_(@_)">
                  <c:v>116.80151906558571</c:v>
                </c:pt>
                <c:pt idx="799" formatCode="_(* #,##0.00_);_(* \(#,##0.00\);_(* &quot;-&quot;??_);_(@_)">
                  <c:v>116.71042141279895</c:v>
                </c:pt>
                <c:pt idx="800" formatCode="_(* #,##0.00_);_(* \(#,##0.00\);_(* &quot;-&quot;??_);_(@_)">
                  <c:v>116.61962813433423</c:v>
                </c:pt>
                <c:pt idx="801" formatCode="_(* #,##0.00_);_(* \(#,##0.00\);_(* &quot;-&quot;??_);_(@_)">
                  <c:v>116.52883559054669</c:v>
                </c:pt>
                <c:pt idx="802" formatCode="_(* #,##0.00_);_(* \(#,##0.00\);_(* &quot;-&quot;??_);_(@_)">
                  <c:v>116.43804378092841</c:v>
                </c:pt>
                <c:pt idx="803" formatCode="_(* #,##0.00_);_(* \(#,##0.00\);_(* &quot;-&quot;??_);_(@_)">
                  <c:v>116.35943172519445</c:v>
                </c:pt>
                <c:pt idx="804" formatCode="_(* #,##0.00_);_(* \(#,##0.00\);_(* &quot;-&quot;??_);_(@_)">
                  <c:v>116.38229470330921</c:v>
                </c:pt>
                <c:pt idx="805" formatCode="_(* #,##0.00_);_(* \(#,##0.00\);_(* &quot;-&quot;??_);_(@_)">
                  <c:v>116.38048760151183</c:v>
                </c:pt>
                <c:pt idx="806" formatCode="_(* #,##0.00_);_(* \(#,##0.00\);_(* &quot;-&quot;??_);_(@_)">
                  <c:v>116.37920520683352</c:v>
                </c:pt>
                <c:pt idx="807" formatCode="_(* #,##0.00_);_(* \(#,##0.00\);_(* &quot;-&quot;??_);_(@_)">
                  <c:v>116.39771672377368</c:v>
                </c:pt>
                <c:pt idx="808" formatCode="_(* #,##0.00_);_(* \(#,##0.00\);_(* &quot;-&quot;??_);_(@_)">
                  <c:v>116.42569684927678</c:v>
                </c:pt>
                <c:pt idx="809" formatCode="_(* #,##0.00_);_(* \(#,##0.00\);_(* &quot;-&quot;??_);_(@_)">
                  <c:v>116.42023640145176</c:v>
                </c:pt>
                <c:pt idx="810" formatCode="_(* #,##0.00_);_(* \(#,##0.00\);_(* &quot;-&quot;??_);_(@_)">
                  <c:v>116.4116646241397</c:v>
                </c:pt>
                <c:pt idx="811" formatCode="_(* #,##0.00_);_(* \(#,##0.00\);_(* &quot;-&quot;??_);_(@_)">
                  <c:v>116.39754621443839</c:v>
                </c:pt>
                <c:pt idx="812" formatCode="_(* #,##0.00_);_(* \(#,##0.00\);_(* &quot;-&quot;??_);_(@_)">
                  <c:v>116.39992699132273</c:v>
                </c:pt>
                <c:pt idx="813" formatCode="_(* #,##0.00_);_(* \(#,##0.00\);_(* &quot;-&quot;??_);_(@_)">
                  <c:v>116.4084221919977</c:v>
                </c:pt>
                <c:pt idx="814" formatCode="_(* #,##0.00_);_(* \(#,##0.00\);_(* &quot;-&quot;??_);_(@_)">
                  <c:v>116.39886858214929</c:v>
                </c:pt>
                <c:pt idx="815" formatCode="_(* #,##0.00_);_(* \(#,##0.00\);_(* &quot;-&quot;??_);_(@_)">
                  <c:v>116.39067322061155</c:v>
                </c:pt>
                <c:pt idx="816" formatCode="_(* #,##0.00_);_(* \(#,##0.00\);_(* &quot;-&quot;??_);_(@_)">
                  <c:v>116.38395745214191</c:v>
                </c:pt>
                <c:pt idx="817" formatCode="_(* #,##0.00_);_(* \(#,##0.00\);_(* &quot;-&quot;??_);_(@_)">
                  <c:v>116.39085796763631</c:v>
                </c:pt>
                <c:pt idx="818" formatCode="_(* #,##0.00_);_(* \(#,##0.00\);_(* &quot;-&quot;??_);_(@_)">
                  <c:v>116.40012222843883</c:v>
                </c:pt>
                <c:pt idx="819" formatCode="_(* #,##0.00_);_(* \(#,##0.00\);_(* &quot;-&quot;??_);_(@_)">
                  <c:v>116.38127697571818</c:v>
                </c:pt>
                <c:pt idx="820" formatCode="_(* #,##0.00_);_(* \(#,##0.00\);_(* &quot;-&quot;??_);_(@_)">
                  <c:v>116.36450032405305</c:v>
                </c:pt>
                <c:pt idx="821" formatCode="_(* #,##0.00_);_(* \(#,##0.00\);_(* &quot;-&quot;??_);_(@_)">
                  <c:v>116.3513778957311</c:v>
                </c:pt>
                <c:pt idx="822" formatCode="_(* #,##0.00_);_(* \(#,##0.00\);_(* &quot;-&quot;??_);_(@_)">
                  <c:v>116.34984998176211</c:v>
                </c:pt>
                <c:pt idx="823" formatCode="_(* #,##0.00_);_(* \(#,##0.00\);_(* &quot;-&quot;??_);_(@_)">
                  <c:v>116.36021740617417</c:v>
                </c:pt>
                <c:pt idx="824" formatCode="_(* #,##0.00_);_(* \(#,##0.00\);_(* &quot;-&quot;??_);_(@_)">
                  <c:v>116.35042669560258</c:v>
                </c:pt>
                <c:pt idx="825" formatCode="_(* #,##0.00_);_(* \(#,##0.00\);_(* &quot;-&quot;??_);_(@_)">
                  <c:v>116.34246473204075</c:v>
                </c:pt>
                <c:pt idx="826" formatCode="_(* #,##0.00_);_(* \(#,##0.00\);_(* &quot;-&quot;??_);_(@_)">
                  <c:v>116.33567543977128</c:v>
                </c:pt>
                <c:pt idx="827" formatCode="_(* #,##0.00_);_(* \(#,##0.00\);_(* &quot;-&quot;??_);_(@_)">
                  <c:v>116.34701874407334</c:v>
                </c:pt>
                <c:pt idx="828" formatCode="_(* #,##0.00_);_(* \(#,##0.00\);_(* &quot;-&quot;??_);_(@_)">
                  <c:v>116.36419469814412</c:v>
                </c:pt>
                <c:pt idx="829" formatCode="_(* #,##0.00_);_(* \(#,##0.00\);_(* &quot;-&quot;??_);_(@_)">
                  <c:v>116.35648049614311</c:v>
                </c:pt>
                <c:pt idx="830" formatCode="_(* #,##0.00_);_(* \(#,##0.00\);_(* &quot;-&quot;??_);_(@_)">
                  <c:v>116.34798576303504</c:v>
                </c:pt>
                <c:pt idx="831" formatCode="_(* #,##0.00_);_(* \(#,##0.00\);_(* &quot;-&quot;??_);_(@_)">
                  <c:v>116.33759471554758</c:v>
                </c:pt>
                <c:pt idx="832" formatCode="_(* #,##0.00_);_(* \(#,##0.00\);_(* &quot;-&quot;??_);_(@_)">
                  <c:v>116.34255945067488</c:v>
                </c:pt>
                <c:pt idx="833" formatCode="_(* #,##0.00_);_(* \(#,##0.00\);_(* &quot;-&quot;??_);_(@_)">
                  <c:v>116.36007357537292</c:v>
                </c:pt>
                <c:pt idx="834" formatCode="_(* #,##0.00_);_(* \(#,##0.00\);_(* &quot;-&quot;??_);_(@_)">
                  <c:v>116.35620397091044</c:v>
                </c:pt>
                <c:pt idx="835" formatCode="_(* #,##0.00_);_(* \(#,##0.00\);_(* &quot;-&quot;??_);_(@_)">
                  <c:v>116.35591653340569</c:v>
                </c:pt>
                <c:pt idx="836" formatCode="_(* #,##0.00_);_(* \(#,##0.00\);_(* &quot;-&quot;??_);_(@_)">
                  <c:v>116.35699968106761</c:v>
                </c:pt>
                <c:pt idx="837" formatCode="_(* #,##0.00_);_(* \(#,##0.00\);_(* &quot;-&quot;??_);_(@_)">
                  <c:v>116.37131801137184</c:v>
                </c:pt>
                <c:pt idx="838" formatCode="_(* #,##0.00_);_(* \(#,##0.00\);_(* &quot;-&quot;??_);_(@_)">
                  <c:v>116.39375922763344</c:v>
                </c:pt>
                <c:pt idx="839" formatCode="_(* #,##0.00_);_(* \(#,##0.00\);_(* &quot;-&quot;??_);_(@_)">
                  <c:v>116.40160539173141</c:v>
                </c:pt>
                <c:pt idx="840" formatCode="_(* #,##0.00_);_(* \(#,##0.00\);_(* &quot;-&quot;??_);_(@_)">
                  <c:v>116.41837990485639</c:v>
                </c:pt>
                <c:pt idx="841" formatCode="_(* #,##0.00_);_(* \(#,##0.00\);_(* &quot;-&quot;??_);_(@_)">
                  <c:v>116.43869789016441</c:v>
                </c:pt>
                <c:pt idx="842" formatCode="_(* #,##0.00_);_(* \(#,##0.00\);_(* &quot;-&quot;??_);_(@_)">
                  <c:v>116.46905523114339</c:v>
                </c:pt>
                <c:pt idx="843" formatCode="_(* #,##0.00_);_(* \(#,##0.00\);_(* &quot;-&quot;??_);_(@_)">
                  <c:v>116.47916034767221</c:v>
                </c:pt>
                <c:pt idx="844" formatCode="_(* #,##0.00_);_(* \(#,##0.00\);_(* &quot;-&quot;??_);_(@_)">
                  <c:v>116.48323067319524</c:v>
                </c:pt>
                <c:pt idx="845" formatCode="_(* #,##0.00_);_(* \(#,##0.00\);_(* &quot;-&quot;??_);_(@_)">
                  <c:v>116.48747272813577</c:v>
                </c:pt>
                <c:pt idx="846" formatCode="_(* #,##0.00_);_(* \(#,##0.00\);_(* &quot;-&quot;??_);_(@_)">
                  <c:v>116.59917926305523</c:v>
                </c:pt>
                <c:pt idx="847" formatCode="_(* #,##0.00_);_(* \(#,##0.00\);_(* &quot;-&quot;??_);_(@_)">
                  <c:v>116.63310283155275</c:v>
                </c:pt>
                <c:pt idx="848" formatCode="_(* #,##0.00_);_(* \(#,##0.00\);_(* &quot;-&quot;??_);_(@_)">
                  <c:v>116.64415300464287</c:v>
                </c:pt>
                <c:pt idx="849" formatCode="_(* #,##0.00_);_(* \(#,##0.00\);_(* &quot;-&quot;??_);_(@_)">
                  <c:v>116.65303130270142</c:v>
                </c:pt>
                <c:pt idx="850" formatCode="_(* #,##0.00_);_(* \(#,##0.00\);_(* &quot;-&quot;??_);_(@_)">
                  <c:v>116.65676270249665</c:v>
                </c:pt>
                <c:pt idx="851" formatCode="_(* #,##0.00_);_(* \(#,##0.00\);_(* &quot;-&quot;??_);_(@_)">
                  <c:v>116.67968363594024</c:v>
                </c:pt>
                <c:pt idx="852" formatCode="_(* #,##0.00_);_(* \(#,##0.00\);_(* &quot;-&quot;??_);_(@_)">
                  <c:v>116.71885221908383</c:v>
                </c:pt>
                <c:pt idx="853" formatCode="_(* #,##0.00_);_(* \(#,##0.00\);_(* &quot;-&quot;??_);_(@_)">
                  <c:v>116.72508152703503</c:v>
                </c:pt>
                <c:pt idx="854" formatCode="_(* #,##0.00_);_(* \(#,##0.00\);_(* &quot;-&quot;??_);_(@_)">
                  <c:v>116.7365684151554</c:v>
                </c:pt>
                <c:pt idx="855" formatCode="_(* #,##0.00_);_(* \(#,##0.00\);_(* &quot;-&quot;??_);_(@_)">
                  <c:v>116.76136501427357</c:v>
                </c:pt>
                <c:pt idx="856" formatCode="_(* #,##0.00_);_(* \(#,##0.00\);_(* &quot;-&quot;??_);_(@_)">
                  <c:v>116.79708892605041</c:v>
                </c:pt>
                <c:pt idx="857" formatCode="_(* #,##0.00_);_(* \(#,##0.00\);_(* &quot;-&quot;??_);_(@_)">
                  <c:v>116.81564248123924</c:v>
                </c:pt>
                <c:pt idx="858" formatCode="_(* #,##0.00_);_(* \(#,##0.00\);_(* &quot;-&quot;??_);_(@_)">
                  <c:v>116.84581131868023</c:v>
                </c:pt>
                <c:pt idx="859" formatCode="_(* #,##0.00_);_(* \(#,##0.00\);_(* &quot;-&quot;??_);_(@_)">
                  <c:v>116.87114524231754</c:v>
                </c:pt>
                <c:pt idx="860" formatCode="_(* #,##0.00_);_(* \(#,##0.00\);_(* &quot;-&quot;??_);_(@_)">
                  <c:v>116.90479156913784</c:v>
                </c:pt>
                <c:pt idx="861" formatCode="_(* #,##0.00_);_(* \(#,##0.00\);_(* &quot;-&quot;??_);_(@_)">
                  <c:v>116.95797604951628</c:v>
                </c:pt>
                <c:pt idx="862" formatCode="_(* #,##0.00_);_(* \(#,##0.00\);_(* &quot;-&quot;??_);_(@_)">
                  <c:v>116.99201348964199</c:v>
                </c:pt>
                <c:pt idx="863" formatCode="_(* #,##0.00_);_(* \(#,##0.00\);_(* &quot;-&quot;??_);_(@_)">
                  <c:v>117.02571036549239</c:v>
                </c:pt>
                <c:pt idx="864" formatCode="_(* #,##0.00_);_(* \(#,##0.00\);_(* &quot;-&quot;??_);_(@_)">
                  <c:v>117.05654951612662</c:v>
                </c:pt>
                <c:pt idx="865" formatCode="_(* #,##0.00_);_(* \(#,##0.00\);_(* &quot;-&quot;??_);_(@_)">
                  <c:v>117.10447498352062</c:v>
                </c:pt>
                <c:pt idx="866" formatCode="_(* #,##0.00_);_(* \(#,##0.00\);_(* &quot;-&quot;??_);_(@_)">
                  <c:v>117.16681998015474</c:v>
                </c:pt>
                <c:pt idx="867" formatCode="_(* #,##0.00_);_(* \(#,##0.00\);_(* &quot;-&quot;??_);_(@_)">
                  <c:v>117.19512849333556</c:v>
                </c:pt>
                <c:pt idx="868" formatCode="_(* #,##0.00_);_(* \(#,##0.00\);_(* &quot;-&quot;??_);_(@_)">
                  <c:v>117.21753093394476</c:v>
                </c:pt>
                <c:pt idx="869" formatCode="_(* #,##0.00_);_(* \(#,##0.00\);_(* &quot;-&quot;??_);_(@_)">
                  <c:v>117.2452213025694</c:v>
                </c:pt>
                <c:pt idx="870" formatCode="_(* #,##0.00_);_(* \(#,##0.00\);_(* &quot;-&quot;??_);_(@_)">
                  <c:v>117.28159876205223</c:v>
                </c:pt>
                <c:pt idx="871" formatCode="_(* #,##0.00_);_(* \(#,##0.00\);_(* &quot;-&quot;??_);_(@_)">
                  <c:v>117.30159660176491</c:v>
                </c:pt>
                <c:pt idx="872" formatCode="_(* #,##0.00_);_(* \(#,##0.00\);_(* &quot;-&quot;??_);_(@_)">
                  <c:v>117.32338798602564</c:v>
                </c:pt>
                <c:pt idx="873" formatCode="_(* #,##0.00_);_(* \(#,##0.00\);_(* &quot;-&quot;??_);_(@_)">
                  <c:v>117.34884205261045</c:v>
                </c:pt>
                <c:pt idx="874" formatCode="_(* #,##0.00_);_(* \(#,##0.00\);_(* &quot;-&quot;??_);_(@_)">
                  <c:v>117.39591694518772</c:v>
                </c:pt>
                <c:pt idx="875" formatCode="_(* #,##0.00_);_(* \(#,##0.00\);_(* &quot;-&quot;??_);_(@_)">
                  <c:v>117.44116418453618</c:v>
                </c:pt>
                <c:pt idx="876" formatCode="_(* #,##0.00_);_(* \(#,##0.00\);_(* &quot;-&quot;??_);_(@_)">
                  <c:v>117.46980523883911</c:v>
                </c:pt>
                <c:pt idx="877" formatCode="_(* #,##0.00_);_(* \(#,##0.00\);_(* &quot;-&quot;??_);_(@_)">
                  <c:v>117.49465806392357</c:v>
                </c:pt>
                <c:pt idx="878" formatCode="_(* #,##0.00_);_(* \(#,##0.00\);_(* &quot;-&quot;??_);_(@_)">
                  <c:v>117.51811221328407</c:v>
                </c:pt>
                <c:pt idx="879" formatCode="_(* #,##0.00_);_(* \(#,##0.00\);_(* &quot;-&quot;??_);_(@_)">
                  <c:v>117.55476446459583</c:v>
                </c:pt>
                <c:pt idx="880" formatCode="_(* #,##0.00_);_(* \(#,##0.00\);_(* &quot;-&quot;??_);_(@_)">
                  <c:v>117.601137192599</c:v>
                </c:pt>
                <c:pt idx="881" formatCode="_(* #,##0.00_);_(* \(#,##0.00\);_(* &quot;-&quot;??_);_(@_)">
                  <c:v>117.63016183295704</c:v>
                </c:pt>
                <c:pt idx="882" formatCode="_(* #,##0.00_);_(* \(#,##0.00\);_(* &quot;-&quot;??_);_(@_)">
                  <c:v>117.66446831259196</c:v>
                </c:pt>
                <c:pt idx="883" formatCode="_(* #,##0.00_);_(* \(#,##0.00\);_(* &quot;-&quot;??_);_(@_)">
                  <c:v>117.70024108258983</c:v>
                </c:pt>
                <c:pt idx="884" formatCode="_(* #,##0.00_);_(* \(#,##0.00\);_(* &quot;-&quot;??_);_(@_)">
                  <c:v>117.74686396492429</c:v>
                </c:pt>
                <c:pt idx="885" formatCode="_(* #,##0.00_);_(* \(#,##0.00\);_(* &quot;-&quot;??_);_(@_)">
                  <c:v>117.80365104827921</c:v>
                </c:pt>
                <c:pt idx="886" formatCode="_(* #,##0.00_);_(* \(#,##0.00\);_(* &quot;-&quot;??_);_(@_)">
                  <c:v>117.83990122549652</c:v>
                </c:pt>
                <c:pt idx="887" formatCode="_(* #,##0.00_);_(* \(#,##0.00\);_(* &quot;-&quot;??_);_(@_)">
                  <c:v>117.8722856699918</c:v>
                </c:pt>
                <c:pt idx="888" formatCode="_(* #,##0.00_);_(* \(#,##0.00\);_(* &quot;-&quot;??_);_(@_)">
                  <c:v>117.90568205786387</c:v>
                </c:pt>
                <c:pt idx="889" formatCode="_(* #,##0.00_);_(* \(#,##0.00\);_(* &quot;-&quot;??_);_(@_)">
                  <c:v>117.94247611043942</c:v>
                </c:pt>
                <c:pt idx="890" formatCode="_(* #,##0.00_);_(* \(#,##0.00\);_(* &quot;-&quot;??_);_(@_)">
                  <c:v>118.00827662160039</c:v>
                </c:pt>
                <c:pt idx="891" formatCode="_(* #,##0.00_);_(* \(#,##0.00\);_(* &quot;-&quot;??_);_(@_)">
                  <c:v>118.04744093218373</c:v>
                </c:pt>
                <c:pt idx="892" formatCode="_(* #,##0.00_);_(* \(#,##0.00\);_(* &quot;-&quot;??_);_(@_)">
                  <c:v>118.09171866297044</c:v>
                </c:pt>
                <c:pt idx="893" formatCode="_(* #,##0.00_);_(* \(#,##0.00\);_(* &quot;-&quot;??_);_(@_)">
                  <c:v>118.14087895452514</c:v>
                </c:pt>
                <c:pt idx="894" formatCode="_(* #,##0.00_);_(* \(#,##0.00\);_(* &quot;-&quot;??_);_(@_)">
                  <c:v>118.20508356702359</c:v>
                </c:pt>
                <c:pt idx="895" formatCode="_(* #,##0.00_);_(* \(#,##0.00\);_(* &quot;-&quot;??_);_(@_)">
                  <c:v>118.26189073236138</c:v>
                </c:pt>
                <c:pt idx="896" formatCode="_(* #,##0.00_);_(* \(#,##0.00\);_(* &quot;-&quot;??_);_(@_)">
                  <c:v>118.31019683098974</c:v>
                </c:pt>
                <c:pt idx="897" formatCode="_(* #,##0.00_);_(* \(#,##0.00\);_(* &quot;-&quot;??_);_(@_)">
                  <c:v>118.35799514361649</c:v>
                </c:pt>
                <c:pt idx="898" formatCode="_(* #,##0.00_);_(* \(#,##0.00\);_(* &quot;-&quot;??_);_(@_)">
                  <c:v>118.41002292838611</c:v>
                </c:pt>
                <c:pt idx="899" formatCode="_(* #,##0.00_);_(* \(#,##0.00\);_(* &quot;-&quot;??_);_(@_)">
                  <c:v>118.47516744426507</c:v>
                </c:pt>
                <c:pt idx="900" formatCode="_(* #,##0.00_);_(* \(#,##0.00\);_(* &quot;-&quot;??_);_(@_)">
                  <c:v>118.55015229157021</c:v>
                </c:pt>
                <c:pt idx="901" formatCode="_(* #,##0.00_);_(* \(#,##0.00\);_(* &quot;-&quot;??_);_(@_)">
                  <c:v>118.60431499039011</c:v>
                </c:pt>
                <c:pt idx="902" formatCode="_(* #,##0.00_);_(* \(#,##0.00\);_(* &quot;-&quot;??_);_(@_)">
                  <c:v>118.6582759959994</c:v>
                </c:pt>
                <c:pt idx="903" formatCode="_(* #,##0.00_);_(* \(#,##0.00\);_(* &quot;-&quot;??_);_(@_)">
                  <c:v>118.71072823227237</c:v>
                </c:pt>
                <c:pt idx="904" formatCode="_(* #,##0.00_);_(* \(#,##0.00\);_(* &quot;-&quot;??_);_(@_)">
                  <c:v>118.77922347631215</c:v>
                </c:pt>
                <c:pt idx="905" formatCode="_(* #,##0.00_);_(* \(#,##0.00\);_(* &quot;-&quot;??_);_(@_)">
                  <c:v>118.89855148762753</c:v>
                </c:pt>
                <c:pt idx="906" formatCode="_(* #,##0.00_);_(* \(#,##0.00\);_(* &quot;-&quot;??_);_(@_)">
                  <c:v>118.9447109151106</c:v>
                </c:pt>
                <c:pt idx="907" formatCode="_(* #,##0.00_);_(* \(#,##0.00\);_(* &quot;-&quot;??_);_(@_)">
                  <c:v>118.99543221361991</c:v>
                </c:pt>
                <c:pt idx="908" formatCode="_(* #,##0.00_);_(* \(#,##0.00\);_(* &quot;-&quot;??_);_(@_)">
                  <c:v>119.05642136757766</c:v>
                </c:pt>
                <c:pt idx="909" formatCode="_(* #,##0.00_);_(* \(#,##0.00\);_(* &quot;-&quot;??_);_(@_)">
                  <c:v>119.12994680330553</c:v>
                </c:pt>
                <c:pt idx="910" formatCode="_(* #,##0.00_);_(* \(#,##0.00\);_(* &quot;-&quot;??_);_(@_)">
                  <c:v>119.18403531611563</c:v>
                </c:pt>
                <c:pt idx="911" formatCode="_(* #,##0.00_);_(* \(#,##0.00\);_(* &quot;-&quot;??_);_(@_)">
                  <c:v>119.23597568706523</c:v>
                </c:pt>
                <c:pt idx="912" formatCode="_(* #,##0.00_);_(* \(#,##0.00\);_(* &quot;-&quot;??_);_(@_)">
                  <c:v>119.28856292826305</c:v>
                </c:pt>
                <c:pt idx="913" formatCode="_(* #,##0.00_);_(* \(#,##0.00\);_(* &quot;-&quot;??_);_(@_)">
                  <c:v>119.35468541094795</c:v>
                </c:pt>
                <c:pt idx="914" formatCode="_(* #,##0.00_);_(* \(#,##0.00\);_(* &quot;-&quot;??_);_(@_)">
                  <c:v>119.42968460084028</c:v>
                </c:pt>
                <c:pt idx="915" formatCode="_(* #,##0.00_);_(* \(#,##0.00\);_(* &quot;-&quot;??_);_(@_)">
                  <c:v>119.48041720487691</c:v>
                </c:pt>
                <c:pt idx="916" formatCode="_(* #,##0.00_);_(* \(#,##0.00\);_(* &quot;-&quot;??_);_(@_)">
                  <c:v>119.53556147517364</c:v>
                </c:pt>
                <c:pt idx="917" formatCode="_(* #,##0.00_);_(* \(#,##0.00\);_(* &quot;-&quot;??_);_(@_)">
                  <c:v>119.58320580999175</c:v>
                </c:pt>
                <c:pt idx="918" formatCode="_(* #,##0.00_);_(* \(#,##0.00\);_(* &quot;-&quot;??_);_(@_)">
                  <c:v>119.64340061613754</c:v>
                </c:pt>
                <c:pt idx="919" formatCode="_(* #,##0.00_);_(* \(#,##0.00\);_(* &quot;-&quot;??_);_(@_)">
                  <c:v>119.71731525990903</c:v>
                </c:pt>
                <c:pt idx="920" formatCode="_(* #,##0.00_);_(* \(#,##0.00\);_(* &quot;-&quot;??_);_(@_)">
                  <c:v>119.76806115020962</c:v>
                </c:pt>
                <c:pt idx="921" formatCode="_(* #,##0.00_);_(* \(#,##0.00\);_(* &quot;-&quot;??_);_(@_)">
                  <c:v>119.82050703344342</c:v>
                </c:pt>
                <c:pt idx="922" formatCode="_(* #,##0.00_);_(* \(#,##0.00\);_(* &quot;-&quot;??_);_(@_)">
                  <c:v>119.87911476614121</c:v>
                </c:pt>
                <c:pt idx="923" formatCode="_(* #,##0.00_);_(* \(#,##0.00\);_(* &quot;-&quot;??_);_(@_)">
                  <c:v>119.9473902998899</c:v>
                </c:pt>
                <c:pt idx="924" formatCode="_(* #,##0.00_);_(* \(#,##0.00\);_(* &quot;-&quot;??_);_(@_)">
                  <c:v>120.02432398451606</c:v>
                </c:pt>
                <c:pt idx="925" formatCode="_(* #,##0.00_);_(* \(#,##0.00\);_(* &quot;-&quot;??_);_(@_)">
                  <c:v>120.07898870777839</c:v>
                </c:pt>
                <c:pt idx="926" formatCode="_(* #,##0.00_);_(* \(#,##0.00\);_(* &quot;-&quot;??_);_(@_)">
                  <c:v>120.13656591775937</c:v>
                </c:pt>
                <c:pt idx="927" formatCode="_(* #,##0.00_);_(* \(#,##0.00\);_(* &quot;-&quot;??_);_(@_)">
                  <c:v>120.1957547235243</c:v>
                </c:pt>
                <c:pt idx="928" formatCode="_(* #,##0.00_);_(* \(#,##0.00\);_(* &quot;-&quot;??_);_(@_)">
                  <c:v>120.27056910100215</c:v>
                </c:pt>
                <c:pt idx="929" formatCode="_(* #,##0.00_);_(* \(#,##0.00\);_(* &quot;-&quot;??_);_(@_)">
                  <c:v>120.35763437002257</c:v>
                </c:pt>
                <c:pt idx="930" formatCode="_(* #,##0.00_);_(* \(#,##0.00\);_(* &quot;-&quot;??_);_(@_)">
                  <c:v>120.41757395807835</c:v>
                </c:pt>
                <c:pt idx="931" formatCode="_(* #,##0.00_);_(* \(#,##0.00\);_(* &quot;-&quot;??_);_(@_)">
                  <c:v>120.4756845315756</c:v>
                </c:pt>
                <c:pt idx="932" formatCode="_(* #,##0.00_);_(* \(#,##0.00\);_(* &quot;-&quot;??_);_(@_)">
                  <c:v>120.53654749164315</c:v>
                </c:pt>
                <c:pt idx="933" formatCode="_(* #,##0.00_);_(* \(#,##0.00\);_(* &quot;-&quot;??_);_(@_)">
                  <c:v>120.61644659798215</c:v>
                </c:pt>
                <c:pt idx="934" formatCode="_(* #,##0.00_);_(* \(#,##0.00\);_(* &quot;-&quot;??_);_(@_)">
                  <c:v>120.71491134763008</c:v>
                </c:pt>
                <c:pt idx="935" formatCode="_(* #,##0.00_);_(* \(#,##0.00\);_(* &quot;-&quot;??_);_(@_)">
                  <c:v>120.77458768052406</c:v>
                </c:pt>
                <c:pt idx="936" formatCode="_(* #,##0.00_);_(* \(#,##0.00\);_(* &quot;-&quot;??_);_(@_)">
                  <c:v>120.83404553998346</c:v>
                </c:pt>
                <c:pt idx="937" formatCode="_(* #,##0.00_);_(* \(#,##0.00\);_(* &quot;-&quot;??_);_(@_)">
                  <c:v>121.79307467241296</c:v>
                </c:pt>
                <c:pt idx="938" formatCode="_(* #,##0.00_);_(* \(#,##0.00\);_(* &quot;-&quot;??_);_(@_)">
                  <c:v>121.87594175291272</c:v>
                </c:pt>
                <c:pt idx="939" formatCode="_(* #,##0.00_);_(* \(#,##0.00\);_(* &quot;-&quot;??_);_(@_)">
                  <c:v>121.95137240966541</c:v>
                </c:pt>
                <c:pt idx="940" formatCode="_(* #,##0.00_);_(* \(#,##0.00\);_(* &quot;-&quot;??_);_(@_)">
                  <c:v>122.01443166823411</c:v>
                </c:pt>
                <c:pt idx="941" formatCode="_(* #,##0.00_);_(* \(#,##0.00\);_(* &quot;-&quot;??_);_(@_)">
                  <c:v>122.07714890804142</c:v>
                </c:pt>
                <c:pt idx="942" formatCode="_(* #,##0.00_);_(* \(#,##0.00\);_(* &quot;-&quot;??_);_(@_)">
                  <c:v>122.13939474003787</c:v>
                </c:pt>
                <c:pt idx="943" formatCode="_(* #,##0.00_);_(* \(#,##0.00\);_(* &quot;-&quot;??_);_(@_)">
                  <c:v>122.22782833523431</c:v>
                </c:pt>
                <c:pt idx="944" formatCode="_(* #,##0.00_);_(* \(#,##0.00\);_(* &quot;-&quot;??_);_(@_)">
                  <c:v>122.30053384261559</c:v>
                </c:pt>
                <c:pt idx="945" formatCode="_(* #,##0.00_);_(* \(#,##0.00\);_(* &quot;-&quot;??_);_(@_)">
                  <c:v>122.35727557035001</c:v>
                </c:pt>
                <c:pt idx="946" formatCode="_(* #,##0.00_);_(* \(#,##0.00\);_(* &quot;-&quot;??_);_(@_)">
                  <c:v>122.42971302195795</c:v>
                </c:pt>
                <c:pt idx="947" formatCode="_(* #,##0.00_);_(* \(#,##0.00\);_(* &quot;-&quot;??_);_(@_)">
                  <c:v>122.51307328533714</c:v>
                </c:pt>
                <c:pt idx="948" formatCode="_(* #,##0.00_);_(* \(#,##0.00\);_(* &quot;-&quot;??_);_(@_)">
                  <c:v>122.57207502646456</c:v>
                </c:pt>
                <c:pt idx="949" formatCode="_(* #,##0.00_);_(* \(#,##0.00\);_(* &quot;-&quot;??_);_(@_)">
                  <c:v>122.63046730134215</c:v>
                </c:pt>
                <c:pt idx="950" formatCode="_(* #,##0.00_);_(* \(#,##0.00\);_(* &quot;-&quot;??_);_(@_)">
                  <c:v>122.68743043540215</c:v>
                </c:pt>
                <c:pt idx="951" formatCode="_(* #,##0.00_);_(* \(#,##0.00\);_(* &quot;-&quot;??_);_(@_)">
                  <c:v>122.76710022173283</c:v>
                </c:pt>
                <c:pt idx="952" formatCode="_(* #,##0.00_);_(* \(#,##0.00\);_(* &quot;-&quot;??_);_(@_)">
                  <c:v>122.83546371599424</c:v>
                </c:pt>
                <c:pt idx="953" formatCode="_(* #,##0.00_);_(* \(#,##0.00\);_(* &quot;-&quot;??_);_(@_)">
                  <c:v>122.8906690337876</c:v>
                </c:pt>
                <c:pt idx="954" formatCode="_(* #,##0.00_);_(* \(#,##0.00\);_(* &quot;-&quot;??_);_(@_)">
                  <c:v>122.94830635025444</c:v>
                </c:pt>
                <c:pt idx="955" formatCode="_(* #,##0.00_);_(* \(#,##0.00\);_(* &quot;-&quot;??_);_(@_)">
                  <c:v>124.66947229123397</c:v>
                </c:pt>
                <c:pt idx="956" formatCode="_(* #,##0.00_);_(* \(#,##0.00\);_(* &quot;-&quot;??_);_(@_)">
                  <c:v>124.75359109592257</c:v>
                </c:pt>
                <c:pt idx="957" formatCode="_(* #,##0.00_);_(* \(#,##0.00\);_(* &quot;-&quot;??_);_(@_)">
                  <c:v>124.82197325499934</c:v>
                </c:pt>
                <c:pt idx="958" formatCode="_(* #,##0.00_);_(* \(#,##0.00\);_(* &quot;-&quot;??_);_(@_)">
                  <c:v>124.87602320557063</c:v>
                </c:pt>
                <c:pt idx="959" formatCode="_(* #,##0.00_);_(* \(#,##0.00\);_(* &quot;-&quot;??_);_(@_)">
                  <c:v>124.93341759110248</c:v>
                </c:pt>
                <c:pt idx="960" formatCode="_(* #,##0.00_);_(* \(#,##0.00\);_(* &quot;-&quot;??_);_(@_)">
                  <c:v>124.98685467739823</c:v>
                </c:pt>
                <c:pt idx="961" formatCode="_(* #,##0.00_);_(* \(#,##0.00\);_(* &quot;-&quot;??_);_(@_)">
                  <c:v>125.06487293936119</c:v>
                </c:pt>
                <c:pt idx="962" formatCode="_(* #,##0.00_);_(* \(#,##0.00\);_(* &quot;-&quot;??_);_(@_)">
                  <c:v>125.14422338613736</c:v>
                </c:pt>
                <c:pt idx="963" formatCode="_(* #,##0.00_);_(* \(#,##0.00\);_(* &quot;-&quot;??_);_(@_)">
                  <c:v>125.20678169327282</c:v>
                </c:pt>
                <c:pt idx="964" formatCode="_(* #,##0.00_);_(* \(#,##0.00\);_(* &quot;-&quot;??_);_(@_)">
                  <c:v>125.26464098582757</c:v>
                </c:pt>
                <c:pt idx="965" formatCode="_(* #,##0.00_);_(* \(#,##0.00\);_(* &quot;-&quot;??_);_(@_)">
                  <c:v>125.34606935622578</c:v>
                </c:pt>
                <c:pt idx="966" formatCode="_(* #,##0.00_);_(* \(#,##0.00\);_(* &quot;-&quot;??_);_(@_)">
                  <c:v>125.40964670225179</c:v>
                </c:pt>
                <c:pt idx="967" formatCode="_(* #,##0.00_);_(* \(#,##0.00\);_(* &quot;-&quot;??_);_(@_)">
                  <c:v>125.45864448045556</c:v>
                </c:pt>
                <c:pt idx="968" formatCode="_(* #,##0.00_);_(* \(#,##0.00\);_(* &quot;-&quot;??_);_(@_)">
                  <c:v>125.50875491617658</c:v>
                </c:pt>
                <c:pt idx="969" formatCode="_(* #,##0.00_);_(* \(#,##0.00\);_(* &quot;-&quot;??_);_(@_)">
                  <c:v>125.55779560522286</c:v>
                </c:pt>
                <c:pt idx="970" formatCode="_(* #,##0.00_);_(* \(#,##0.00\);_(* &quot;-&quot;??_);_(@_)">
                  <c:v>125.63101954712764</c:v>
                </c:pt>
                <c:pt idx="971" formatCode="_(* #,##0.00_);_(* \(#,##0.00\);_(* &quot;-&quot;??_);_(@_)">
                  <c:v>125.69104132749594</c:v>
                </c:pt>
                <c:pt idx="972" formatCode="_(* #,##0.00_);_(* \(#,##0.00\);_(* &quot;-&quot;??_);_(@_)">
                  <c:v>125.73970273308494</c:v>
                </c:pt>
                <c:pt idx="973" formatCode="_(* #,##0.00_);_(* \(#,##0.00\);_(* &quot;-&quot;??_);_(@_)">
                  <c:v>125.78521905012039</c:v>
                </c:pt>
                <c:pt idx="974" formatCode="_(* #,##0.00_);_(* \(#,##0.00\);_(* &quot;-&quot;??_);_(@_)">
                  <c:v>125.83384738823862</c:v>
                </c:pt>
                <c:pt idx="975" formatCode="_(* #,##0.00_);_(* \(#,##0.00\);_(* &quot;-&quot;??_);_(@_)">
                  <c:v>125.90338228596541</c:v>
                </c:pt>
                <c:pt idx="976" formatCode="_(* #,##0.00_);_(* \(#,##0.00\);_(* &quot;-&quot;??_);_(@_)">
                  <c:v>125.95716427941403</c:v>
                </c:pt>
                <c:pt idx="977" formatCode="_(* #,##0.00_);_(* \(#,##0.00\);_(* &quot;-&quot;??_);_(@_)">
                  <c:v>125.99684738249005</c:v>
                </c:pt>
                <c:pt idx="978" formatCode="_(* #,##0.00_);_(* \(#,##0.00\);_(* &quot;-&quot;??_);_(@_)">
                  <c:v>126.03723349099538</c:v>
                </c:pt>
                <c:pt idx="979" formatCode="_(* #,##0.00_);_(* \(#,##0.00\);_(* &quot;-&quot;??_);_(@_)">
                  <c:v>126.07654879978749</c:v>
                </c:pt>
                <c:pt idx="980" formatCode="_(* #,##0.00_);_(* \(#,##0.00\);_(* &quot;-&quot;??_);_(@_)">
                  <c:v>126.14064815923018</c:v>
                </c:pt>
                <c:pt idx="981" formatCode="_(* #,##0.00_);_(* \(#,##0.00\);_(* &quot;-&quot;??_);_(@_)">
                  <c:v>126.19419374475476</c:v>
                </c:pt>
                <c:pt idx="982" formatCode="_(* #,##0.00_);_(* \(#,##0.00\);_(* &quot;-&quot;??_);_(@_)">
                  <c:v>126.23350779185014</c:v>
                </c:pt>
                <c:pt idx="983" formatCode="_(* #,##0.00_);_(* \(#,##0.00\);_(* &quot;-&quot;??_);_(@_)">
                  <c:v>126.27039176214817</c:v>
                </c:pt>
                <c:pt idx="984" formatCode="_(* #,##0.00_);_(* \(#,##0.00\);_(* &quot;-&quot;??_);_(@_)">
                  <c:v>126.17387863905859</c:v>
                </c:pt>
                <c:pt idx="985" formatCode="_(* #,##0.00_);_(* \(#,##0.00\);_(* &quot;-&quot;??_);_(@_)">
                  <c:v>126.23900920187397</c:v>
                </c:pt>
                <c:pt idx="986" formatCode="_(* #,##0.00_);_(* \(#,##0.00\);_(* &quot;-&quot;??_);_(@_)">
                  <c:v>126.29172124026999</c:v>
                </c:pt>
                <c:pt idx="987" formatCode="_(* #,##0.00_);_(* \(#,##0.00\);_(* &quot;-&quot;??_);_(@_)">
                  <c:v>126.34234853548389</c:v>
                </c:pt>
                <c:pt idx="988" formatCode="_(* #,##0.00_);_(* \(#,##0.00\);_(* &quot;-&quot;??_);_(@_)">
                  <c:v>126.39191122223681</c:v>
                </c:pt>
                <c:pt idx="989" formatCode="_(* #,##0.00_);_(* \(#,##0.00\);_(* &quot;-&quot;??_);_(@_)">
                  <c:v>126.44213083413172</c:v>
                </c:pt>
                <c:pt idx="990" formatCode="_(* #,##0.00_);_(* \(#,##0.00\);_(* &quot;-&quot;??_);_(@_)">
                  <c:v>126.52144519823678</c:v>
                </c:pt>
                <c:pt idx="991" formatCode="_(* #,##0.00_);_(* \(#,##0.00\);_(* &quot;-&quot;??_);_(@_)">
                  <c:v>126.58512179898797</c:v>
                </c:pt>
                <c:pt idx="992" formatCode="_(* #,##0.00_);_(* \(#,##0.00\);_(* &quot;-&quot;??_);_(@_)">
                  <c:v>126.63805696484836</c:v>
                </c:pt>
                <c:pt idx="993" formatCode="_(* #,##0.00_);_(* \(#,##0.00\);_(* &quot;-&quot;??_);_(@_)">
                  <c:v>126.69570169096671</c:v>
                </c:pt>
                <c:pt idx="994" formatCode="_(* #,##0.00_);_(* \(#,##0.00\);_(* &quot;-&quot;??_);_(@_)">
                  <c:v>126.75456161171788</c:v>
                </c:pt>
                <c:pt idx="995" formatCode="_(* #,##0.00_);_(* \(#,##0.00\);_(* &quot;-&quot;??_);_(@_)">
                  <c:v>126.84773497382884</c:v>
                </c:pt>
                <c:pt idx="996" formatCode="_(* #,##0.00_);_(* \(#,##0.00\);_(* &quot;-&quot;??_);_(@_)">
                  <c:v>126.93100816812357</c:v>
                </c:pt>
                <c:pt idx="997" formatCode="_(* #,##0.00_);_(* \(#,##0.00\);_(* &quot;-&quot;??_);_(@_)">
                  <c:v>127.00353404143669</c:v>
                </c:pt>
                <c:pt idx="998" formatCode="_(* #,##0.00_);_(* \(#,##0.00\);_(* &quot;-&quot;??_);_(@_)">
                  <c:v>127.07663142821512</c:v>
                </c:pt>
                <c:pt idx="999" formatCode="_(* #,##0.00_);_(* \(#,##0.00\);_(* &quot;-&quot;??_);_(@_)">
                  <c:v>127.14761218815384</c:v>
                </c:pt>
                <c:pt idx="1000" formatCode="_(* #,##0.00_);_(* \(#,##0.00\);_(* &quot;-&quot;??_);_(@_)">
                  <c:v>127.23988724402138</c:v>
                </c:pt>
                <c:pt idx="1001" formatCode="_(* #,##0.00_);_(* \(#,##0.00\);_(* &quot;-&quot;??_);_(@_)">
                  <c:v>127.31603347055169</c:v>
                </c:pt>
                <c:pt idx="1002" formatCode="_(* #,##0.00_);_(* \(#,##0.00\);_(* &quot;-&quot;??_);_(@_)">
                  <c:v>127.39061320598901</c:v>
                </c:pt>
                <c:pt idx="1003" formatCode="_(* #,##0.00_);_(* \(#,##0.00\);_(* &quot;-&quot;??_);_(@_)">
                  <c:v>127.45855340017684</c:v>
                </c:pt>
                <c:pt idx="1004" formatCode="_(* #,##0.00_);_(* \(#,##0.00\);_(* &quot;-&quot;??_);_(@_)">
                  <c:v>127.5388045613757</c:v>
                </c:pt>
                <c:pt idx="1005" formatCode="_(* #,##0.00_);_(* \(#,##0.00\);_(* &quot;-&quot;??_);_(@_)">
                  <c:v>127.64296325951032</c:v>
                </c:pt>
                <c:pt idx="1006" formatCode="_(* #,##0.00_);_(* \(#,##0.00\);_(* &quot;-&quot;??_);_(@_)">
                  <c:v>127.73890436936097</c:v>
                </c:pt>
                <c:pt idx="1007" formatCode="_(* #,##0.00_);_(* \(#,##0.00\);_(* &quot;-&quot;??_);_(@_)">
                  <c:v>127.82621223737291</c:v>
                </c:pt>
                <c:pt idx="1008" formatCode="_(* #,##0.00_);_(* \(#,##0.00\);_(* &quot;-&quot;??_);_(@_)">
                  <c:v>127.92270212263234</c:v>
                </c:pt>
                <c:pt idx="1009" formatCode="_(* #,##0.00_);_(* \(#,##0.00\);_(* &quot;-&quot;??_);_(@_)">
                  <c:v>128.01762771852376</c:v>
                </c:pt>
                <c:pt idx="1010" formatCode="_(* #,##0.00_);_(* \(#,##0.00\);_(* &quot;-&quot;??_);_(@_)">
                  <c:v>128.14250328380098</c:v>
                </c:pt>
                <c:pt idx="1011" formatCode="_(* #,##0.00_);_(* \(#,##0.00\);_(* &quot;-&quot;??_);_(@_)">
                  <c:v>128.24982414747814</c:v>
                </c:pt>
                <c:pt idx="1012" formatCode="_(* #,##0.00_);_(* \(#,##0.00\);_(* &quot;-&quot;??_);_(@_)">
                  <c:v>128.3420353993329</c:v>
                </c:pt>
                <c:pt idx="1013" formatCode="_(* #,##0.00_);_(* \(#,##0.00\);_(* &quot;-&quot;??_);_(@_)">
                  <c:v>128.43744542627107</c:v>
                </c:pt>
                <c:pt idx="1014" formatCode="_(* #,##0.00_);_(* \(#,##0.00\);_(* &quot;-&quot;??_);_(@_)">
                  <c:v>128.53421445407525</c:v>
                </c:pt>
                <c:pt idx="1015" formatCode="_(* #,##0.00_);_(* \(#,##0.00\);_(* &quot;-&quot;??_);_(@_)">
                  <c:v>128.65596470502086</c:v>
                </c:pt>
                <c:pt idx="1016" formatCode="_(* #,##0.00_);_(* \(#,##0.00\);_(* &quot;-&quot;??_);_(@_)">
                  <c:v>128.76311879411878</c:v>
                </c:pt>
                <c:pt idx="1017" formatCode="_(* #,##0.00_);_(* \(#,##0.00\);_(* &quot;-&quot;??_);_(@_)">
                  <c:v>128.8582571816612</c:v>
                </c:pt>
                <c:pt idx="1018" formatCode="_(* #,##0.00_);_(* \(#,##0.00\);_(* &quot;-&quot;??_);_(@_)">
                  <c:v>128.95717038161308</c:v>
                </c:pt>
                <c:pt idx="1019" formatCode="_(* #,##0.00_);_(* \(#,##0.00\);_(* &quot;-&quot;??_);_(@_)">
                  <c:v>129.06342329462893</c:v>
                </c:pt>
                <c:pt idx="1020" formatCode="_(* #,##0.00_);_(* \(#,##0.00\);_(* &quot;-&quot;??_);_(@_)">
                  <c:v>129.19536691538644</c:v>
                </c:pt>
                <c:pt idx="1021" formatCode="_(* #,##0.00_);_(* \(#,##0.00\);_(* &quot;-&quot;??_);_(@_)">
                  <c:v>129.31148557667024</c:v>
                </c:pt>
                <c:pt idx="1022" formatCode="_(* #,##0.00_);_(* \(#,##0.00\);_(* &quot;-&quot;??_);_(@_)">
                  <c:v>129.41496273633265</c:v>
                </c:pt>
                <c:pt idx="1023" formatCode="_(* #,##0.00_);_(* \(#,##0.00\);_(* &quot;-&quot;??_);_(@_)">
                  <c:v>129.51356396894923</c:v>
                </c:pt>
                <c:pt idx="1024" formatCode="_(* #,##0.00_);_(* \(#,##0.00\);_(* &quot;-&quot;??_);_(@_)">
                  <c:v>129.60149938639674</c:v>
                </c:pt>
                <c:pt idx="1025" formatCode="_(* #,##0.00_);_(* \(#,##0.00\);_(* &quot;-&quot;??_);_(@_)">
                  <c:v>129.71499197663746</c:v>
                </c:pt>
                <c:pt idx="1026" formatCode="_(* #,##0.00_);_(* \(#,##0.00\);_(* &quot;-&quot;??_);_(@_)">
                  <c:v>129.80435879315618</c:v>
                </c:pt>
                <c:pt idx="1027" formatCode="_(* #,##0.00_);_(* \(#,##0.00\);_(* &quot;-&quot;??_);_(@_)">
                  <c:v>129.88012573764382</c:v>
                </c:pt>
                <c:pt idx="1028" formatCode="_(* #,##0.00_);_(* \(#,##0.00\);_(* &quot;-&quot;??_);_(@_)">
                  <c:v>129.95519678610074</c:v>
                </c:pt>
                <c:pt idx="1029" formatCode="_(* #,##0.00_);_(* \(#,##0.00\);_(* &quot;-&quot;??_);_(@_)">
                  <c:v>130.02274828449271</c:v>
                </c:pt>
                <c:pt idx="1030" formatCode="_(* #,##0.00_);_(* \(#,##0.00\);_(* &quot;-&quot;??_);_(@_)">
                  <c:v>130.11265384027737</c:v>
                </c:pt>
                <c:pt idx="1031" formatCode="_(* #,##0.00_);_(* \(#,##0.00\);_(* &quot;-&quot;??_);_(@_)">
                  <c:v>130.18820855401438</c:v>
                </c:pt>
                <c:pt idx="1032" formatCode="_(* #,##0.00_);_(* \(#,##0.00\);_(* &quot;-&quot;??_);_(@_)">
                  <c:v>130.2570635510113</c:v>
                </c:pt>
                <c:pt idx="1033" formatCode="_(* #,##0.00_);_(* \(#,##0.00\);_(* &quot;-&quot;??_);_(@_)">
                  <c:v>130.32787783276768</c:v>
                </c:pt>
                <c:pt idx="1034" formatCode="_(* #,##0.00_);_(* \(#,##0.00\);_(* &quot;-&quot;??_);_(@_)">
                  <c:v>130.39197389122424</c:v>
                </c:pt>
                <c:pt idx="1035" formatCode="_(* #,##0.00_);_(* \(#,##0.00\);_(* &quot;-&quot;??_);_(@_)">
                  <c:v>130.48709434318246</c:v>
                </c:pt>
                <c:pt idx="1036" formatCode="_(* #,##0.00_);_(* \(#,##0.00\);_(* &quot;-&quot;??_);_(@_)">
                  <c:v>130.56621187937466</c:v>
                </c:pt>
                <c:pt idx="1037" formatCode="_(* #,##0.00_);_(* \(#,##0.00\);_(* &quot;-&quot;??_);_(@_)">
                  <c:v>130.62758677640272</c:v>
                </c:pt>
                <c:pt idx="1038" formatCode="_(* #,##0.00_);_(* \(#,##0.00\);_(* &quot;-&quot;??_);_(@_)">
                  <c:v>130.67822789439955</c:v>
                </c:pt>
                <c:pt idx="1039" formatCode="_(* #,##0.00_);_(* \(#,##0.00\);_(* &quot;-&quot;??_);_(@_)">
                  <c:v>130.72242653275143</c:v>
                </c:pt>
                <c:pt idx="1040" formatCode="_(* #,##0.00_);_(* \(#,##0.00\);_(* &quot;-&quot;??_);_(@_)">
                  <c:v>130.78672113173721</c:v>
                </c:pt>
                <c:pt idx="1041" formatCode="_(* #,##0.00_);_(* \(#,##0.00\);_(* &quot;-&quot;??_);_(@_)">
                  <c:v>130.83414828147625</c:v>
                </c:pt>
                <c:pt idx="1042" formatCode="_(* #,##0.00_);_(* \(#,##0.00\);_(* &quot;-&quot;??_);_(@_)">
                  <c:v>130.87351761121982</c:v>
                </c:pt>
                <c:pt idx="1043" formatCode="_(* #,##0.00_);_(* \(#,##0.00\);_(* &quot;-&quot;??_);_(@_)">
                  <c:v>130.92105999085152</c:v>
                </c:pt>
                <c:pt idx="1044" formatCode="_(* #,##0.00_);_(* \(#,##0.00\);_(* &quot;-&quot;??_);_(@_)">
                  <c:v>131.16042454477196</c:v>
                </c:pt>
                <c:pt idx="1045" formatCode="_(* #,##0.00_);_(* \(#,##0.00\);_(* &quot;-&quot;??_);_(@_)">
                  <c:v>131.25436993373992</c:v>
                </c:pt>
                <c:pt idx="1046" formatCode="_(* #,##0.00_);_(* \(#,##0.00\);_(* &quot;-&quot;??_);_(@_)">
                  <c:v>131.32400378356169</c:v>
                </c:pt>
                <c:pt idx="1047" formatCode="_(* #,##0.00_);_(* \(#,##0.00\);_(* &quot;-&quot;??_);_(@_)">
                  <c:v>131.38561783050602</c:v>
                </c:pt>
                <c:pt idx="1048" formatCode="_(* #,##0.00_);_(* \(#,##0.00\);_(* &quot;-&quot;??_);_(@_)">
                  <c:v>131.45018672862966</c:v>
                </c:pt>
                <c:pt idx="1049" formatCode="_(* #,##0.00_);_(* \(#,##0.00\);_(* &quot;-&quot;??_);_(@_)">
                  <c:v>131.51645669404741</c:v>
                </c:pt>
                <c:pt idx="1050" formatCode="_(* #,##0.00_);_(* \(#,##0.00\);_(* &quot;-&quot;??_);_(@_)">
                  <c:v>131.60229734386476</c:v>
                </c:pt>
                <c:pt idx="1051" formatCode="_(* #,##0.00_);_(* \(#,##0.00\);_(* &quot;-&quot;??_);_(@_)">
                  <c:v>131.66634094461546</c:v>
                </c:pt>
                <c:pt idx="1052" formatCode="_(* #,##0.00_);_(* \(#,##0.00\);_(* &quot;-&quot;??_);_(@_)">
                  <c:v>131.72504488798012</c:v>
                </c:pt>
                <c:pt idx="1053" formatCode="_(* #,##0.00_);_(* \(#,##0.00\);_(* &quot;-&quot;??_);_(@_)">
                  <c:v>131.77621405810362</c:v>
                </c:pt>
                <c:pt idx="1054" formatCode="_(* #,##0.00_);_(* \(#,##0.00\);_(* &quot;-&quot;??_);_(@_)">
                  <c:v>131.83021713233694</c:v>
                </c:pt>
                <c:pt idx="1055" formatCode="_(* #,##0.00_);_(* \(#,##0.00\);_(* &quot;-&quot;??_);_(@_)">
                  <c:v>131.90626231689095</c:v>
                </c:pt>
                <c:pt idx="1056" formatCode="_(* #,##0.00_);_(* \(#,##0.00\);_(* &quot;-&quot;??_);_(@_)">
                  <c:v>131.96768370253426</c:v>
                </c:pt>
                <c:pt idx="1057" formatCode="_(* #,##0.00_);_(* \(#,##0.00\);_(* &quot;-&quot;??_);_(@_)">
                  <c:v>132.02672054369626</c:v>
                </c:pt>
                <c:pt idx="1058" formatCode="_(* #,##0.00_);_(* \(#,##0.00\);_(* &quot;-&quot;??_);_(@_)">
                  <c:v>132.08801760000492</c:v>
                </c:pt>
                <c:pt idx="1059" formatCode="_(* #,##0.00_);_(* \(#,##0.00\);_(* &quot;-&quot;??_);_(@_)">
                  <c:v>132.14234557847317</c:v>
                </c:pt>
                <c:pt idx="1060" formatCode="_(* #,##0.00_);_(* \(#,##0.00\);_(* &quot;-&quot;??_);_(@_)">
                  <c:v>132.22771373810986</c:v>
                </c:pt>
                <c:pt idx="1061" formatCode="_(* #,##0.00_);_(* \(#,##0.00\);_(* &quot;-&quot;??_);_(@_)">
                  <c:v>132.30554519469089</c:v>
                </c:pt>
                <c:pt idx="1062" formatCode="_(* #,##0.00_);_(* \(#,##0.00\);_(* &quot;-&quot;??_);_(@_)">
                  <c:v>132.37588418326629</c:v>
                </c:pt>
                <c:pt idx="1063" formatCode="_(* #,##0.00_);_(* \(#,##0.00\);_(* &quot;-&quot;??_);_(@_)">
                  <c:v>132.44846461523906</c:v>
                </c:pt>
                <c:pt idx="1064" formatCode="_(* #,##0.00_);_(* \(#,##0.00\);_(* &quot;-&quot;??_);_(@_)">
                  <c:v>132.52982596479293</c:v>
                </c:pt>
                <c:pt idx="1065" formatCode="_(* #,##0.00_);_(* \(#,##0.00\);_(* &quot;-&quot;??_);_(@_)">
                  <c:v>132.63854857178228</c:v>
                </c:pt>
                <c:pt idx="1066" formatCode="_(* #,##0.00_);_(* \(#,##0.00\);_(* &quot;-&quot;??_);_(@_)">
                  <c:v>132.73071417931797</c:v>
                </c:pt>
                <c:pt idx="1067" formatCode="_(* #,##0.00_);_(* \(#,##0.00\);_(* &quot;-&quot;??_);_(@_)">
                  <c:v>132.8095982197365</c:v>
                </c:pt>
                <c:pt idx="1068" formatCode="_(* #,##0.00_);_(* \(#,##0.00\);_(* &quot;-&quot;??_);_(@_)">
                  <c:v>132.88997140403339</c:v>
                </c:pt>
                <c:pt idx="1069" formatCode="_(* #,##0.00_);_(* \(#,##0.00\);_(* &quot;-&quot;??_);_(@_)">
                  <c:v>132.96430524661821</c:v>
                </c:pt>
                <c:pt idx="1070" formatCode="_(* #,##0.00_);_(* \(#,##0.00\);_(* &quot;-&quot;??_);_(@_)">
                  <c:v>133.07002500858999</c:v>
                </c:pt>
                <c:pt idx="1071" formatCode="_(* #,##0.00_);_(* \(#,##0.00\);_(* &quot;-&quot;??_);_(@_)">
                  <c:v>133.16582602997426</c:v>
                </c:pt>
                <c:pt idx="1072" formatCode="_(* #,##0.00_);_(* \(#,##0.00\);_(* &quot;-&quot;??_);_(@_)">
                  <c:v>133.25700436919266</c:v>
                </c:pt>
                <c:pt idx="1073" formatCode="_(* #,##0.00_);_(* \(#,##0.00\);_(* &quot;-&quot;??_);_(@_)">
                  <c:v>133.34424926095011</c:v>
                </c:pt>
                <c:pt idx="1074" formatCode="_(* #,##0.00_);_(* \(#,##0.00\);_(* &quot;-&quot;??_);_(@_)">
                  <c:v>133.42876056950595</c:v>
                </c:pt>
                <c:pt idx="1075" formatCode="_(* #,##0.00_);_(* \(#,##0.00\);_(* &quot;-&quot;??_);_(@_)">
                  <c:v>133.54310735036518</c:v>
                </c:pt>
                <c:pt idx="1076" formatCode="_(* #,##0.00_);_(* \(#,##0.00\);_(* &quot;-&quot;??_);_(@_)">
                  <c:v>133.63692073205385</c:v>
                </c:pt>
                <c:pt idx="1077" formatCode="_(* #,##0.00_);_(* \(#,##0.00\);_(* &quot;-&quot;??_);_(@_)">
                  <c:v>133.71671829803671</c:v>
                </c:pt>
                <c:pt idx="1078" formatCode="_(* #,##0.00_);_(* \(#,##0.00\);_(* &quot;-&quot;??_);_(@_)">
                  <c:v>133.79472774855157</c:v>
                </c:pt>
                <c:pt idx="1079" formatCode="_(* #,##0.00_);_(* \(#,##0.00\);_(* &quot;-&quot;??_);_(@_)">
                  <c:v>133.86722873440064</c:v>
                </c:pt>
                <c:pt idx="1080" formatCode="_(* #,##0.00_);_(* \(#,##0.00\);_(* &quot;-&quot;??_);_(@_)">
                  <c:v>133.96453885699907</c:v>
                </c:pt>
                <c:pt idx="1081" formatCode="_(* #,##0.00_);_(* \(#,##0.00\);_(* &quot;-&quot;??_);_(@_)">
                  <c:v>134.04876662679393</c:v>
                </c:pt>
                <c:pt idx="1082" formatCode="_(* #,##0.00_);_(* \(#,##0.00\);_(* &quot;-&quot;??_);_(@_)">
                  <c:v>134.12264572325427</c:v>
                </c:pt>
                <c:pt idx="1083" formatCode="_(* #,##0.00_);_(* \(#,##0.00\);_(* &quot;-&quot;??_);_(@_)">
                  <c:v>134.19606833066698</c:v>
                </c:pt>
                <c:pt idx="1084" formatCode="_(* #,##0.00_);_(* \(#,##0.00\);_(* &quot;-&quot;??_);_(@_)">
                  <c:v>134.27304405918713</c:v>
                </c:pt>
                <c:pt idx="1085" formatCode="_(* #,##0.00_);_(* \(#,##0.00\);_(* &quot;-&quot;??_);_(@_)">
                  <c:v>134.37454838994046</c:v>
                </c:pt>
                <c:pt idx="1086" formatCode="_(* #,##0.00_);_(* \(#,##0.00\);_(* &quot;-&quot;??_);_(@_)">
                  <c:v>134.4533730633562</c:v>
                </c:pt>
                <c:pt idx="1087" formatCode="_(* #,##0.00_);_(* \(#,##0.00\);_(* &quot;-&quot;??_);_(@_)">
                  <c:v>134.52044038639937</c:v>
                </c:pt>
                <c:pt idx="1088" formatCode="_(* #,##0.00_);_(* \(#,##0.00\);_(* &quot;-&quot;??_);_(@_)">
                  <c:v>134.58458933284464</c:v>
                </c:pt>
                <c:pt idx="1089" formatCode="_(* #,##0.00_);_(* \(#,##0.00\);_(* &quot;-&quot;??_);_(@_)">
                  <c:v>134.6449950456543</c:v>
                </c:pt>
                <c:pt idx="1090" formatCode="_(* #,##0.00_);_(* \(#,##0.00\);_(* &quot;-&quot;??_);_(@_)">
                  <c:v>134.73331717163293</c:v>
                </c:pt>
                <c:pt idx="1091" formatCode="_(* #,##0.00_);_(* \(#,##0.00\);_(* &quot;-&quot;??_);_(@_)">
                  <c:v>134.80766859982407</c:v>
                </c:pt>
                <c:pt idx="1092" formatCode="_(* #,##0.00_);_(* \(#,##0.00\);_(* &quot;-&quot;??_);_(@_)">
                  <c:v>134.87560340588735</c:v>
                </c:pt>
                <c:pt idx="1093" formatCode="_(* #,##0.00_);_(* \(#,##0.00\);_(* &quot;-&quot;??_);_(@_)">
                  <c:v>134.93580880134402</c:v>
                </c:pt>
                <c:pt idx="1094" formatCode="_(* #,##0.00_);_(* \(#,##0.00\);_(* &quot;-&quot;??_);_(@_)">
                  <c:v>135.03538916277518</c:v>
                </c:pt>
                <c:pt idx="1095" formatCode="_(* #,##0.00_);_(* \(#,##0.00\);_(* &quot;-&quot;??_);_(@_)">
                  <c:v>135.10742124476425</c:v>
                </c:pt>
                <c:pt idx="1096" formatCode="_(* #,##0.00_);_(* \(#,##0.00\);_(* &quot;-&quot;??_);_(@_)">
                  <c:v>135.16544864583523</c:v>
                </c:pt>
                <c:pt idx="1097" formatCode="_(* #,##0.00_);_(* \(#,##0.00\);_(* &quot;-&quot;??_);_(@_)">
                  <c:v>135.23456402267806</c:v>
                </c:pt>
                <c:pt idx="1098" formatCode="_(* #,##0.00_);_(* \(#,##0.00\);_(* &quot;-&quot;??_);_(@_)">
                  <c:v>135.30660246250119</c:v>
                </c:pt>
                <c:pt idx="1099" formatCode="_(* #,##0.00_);_(* \(#,##0.00\);_(* &quot;-&quot;??_);_(@_)">
                  <c:v>135.40879137366312</c:v>
                </c:pt>
                <c:pt idx="1100" formatCode="_(* #,##0.00_);_(* \(#,##0.00\);_(* &quot;-&quot;??_);_(@_)">
                  <c:v>135.49733680146883</c:v>
                </c:pt>
                <c:pt idx="1101" formatCode="_(* #,##0.00_);_(* \(#,##0.00\);_(* &quot;-&quot;??_);_(@_)">
                  <c:v>135.5785782962285</c:v>
                </c:pt>
                <c:pt idx="1102" formatCode="_(* #,##0.00_);_(* \(#,##0.00\);_(* &quot;-&quot;??_);_(@_)">
                  <c:v>135.65993513264402</c:v>
                </c:pt>
                <c:pt idx="1103" formatCode="_(* #,##0.00_);_(* \(#,##0.00\);_(* &quot;-&quot;??_);_(@_)">
                  <c:v>135.82781311730488</c:v>
                </c:pt>
                <c:pt idx="1104" formatCode="_(* #,##0.00_);_(* \(#,##0.00\);_(* &quot;-&quot;??_);_(@_)">
                  <c:v>135.95413530833324</c:v>
                </c:pt>
                <c:pt idx="1105" formatCode="_(* #,##0.00_);_(* \(#,##0.00\);_(* &quot;-&quot;??_);_(@_)">
                  <c:v>136.05320782793291</c:v>
                </c:pt>
                <c:pt idx="1106" formatCode="_(* #,##0.00_);_(* \(#,##0.00\);_(* &quot;-&quot;??_);_(@_)">
                  <c:v>136.13502127173118</c:v>
                </c:pt>
                <c:pt idx="1107" formatCode="_(* #,##0.00_);_(* \(#,##0.00\);_(* &quot;-&quot;??_);_(@_)">
                  <c:v>136.2175352433604</c:v>
                </c:pt>
                <c:pt idx="1108" formatCode="_(* #,##0.00_);_(* \(#,##0.00\);_(* &quot;-&quot;??_);_(@_)">
                  <c:v>136.33154732192043</c:v>
                </c:pt>
                <c:pt idx="1109" formatCode="_(* #,##0.00_);_(* \(#,##0.00\);_(* &quot;-&quot;??_);_(@_)">
                  <c:v>136.42529297519459</c:v>
                </c:pt>
                <c:pt idx="1110" formatCode="_(* #,##0.00_);_(* \(#,##0.00\);_(* &quot;-&quot;??_);_(@_)">
                  <c:v>136.5015833443648</c:v>
                </c:pt>
                <c:pt idx="1111" formatCode="_(* #,##0.00_);_(* \(#,##0.00\);_(* &quot;-&quot;??_);_(@_)">
                  <c:v>136.56665415708099</c:v>
                </c:pt>
                <c:pt idx="1112" formatCode="_(* #,##0.00_);_(* \(#,##0.00\);_(* &quot;-&quot;??_);_(@_)">
                  <c:v>136.63826615907163</c:v>
                </c:pt>
                <c:pt idx="1113" formatCode="_(* #,##0.00_);_(* \(#,##0.00\);_(* &quot;-&quot;??_);_(@_)">
                  <c:v>136.74239473919133</c:v>
                </c:pt>
                <c:pt idx="1114" formatCode="_(* #,##0.00_);_(* \(#,##0.00\);_(* &quot;-&quot;??_);_(@_)">
                  <c:v>136.77588656969334</c:v>
                </c:pt>
                <c:pt idx="1115" formatCode="_(* #,##0.00_);_(* \(#,##0.00\);_(* &quot;-&quot;??_);_(@_)">
                  <c:v>136.69337999245644</c:v>
                </c:pt>
                <c:pt idx="1116" formatCode="_(* #,##0.00_);_(* \(#,##0.00\);_(* &quot;-&quot;??_);_(@_)">
                  <c:v>136.67133060605278</c:v>
                </c:pt>
                <c:pt idx="1117" formatCode="_(* #,##0.00_);_(* \(#,##0.00\);_(* &quot;-&quot;??_);_(@_)">
                  <c:v>136.48347233605895</c:v>
                </c:pt>
                <c:pt idx="1118" formatCode="_(* #,##0.00_);_(* \(#,##0.00\);_(* &quot;-&quot;??_);_(@_)">
                  <c:v>136.46740085852059</c:v>
                </c:pt>
                <c:pt idx="1119" formatCode="_(* #,##0.00_);_(* \(#,##0.00\);_(* &quot;-&quot;??_);_(@_)">
                  <c:v>136.43791278381306</c:v>
                </c:pt>
                <c:pt idx="1120" formatCode="_(* #,##0.00_);_(* \(#,##0.00\);_(* &quot;-&quot;??_);_(@_)">
                  <c:v>136.41790282841345</c:v>
                </c:pt>
                <c:pt idx="1121" formatCode="_(* #,##0.00_);_(* \(#,##0.00\);_(* &quot;-&quot;??_);_(@_)">
                  <c:v>136.36696159292342</c:v>
                </c:pt>
                <c:pt idx="1122" formatCode="_(* #,##0.00_);_(* \(#,##0.00\);_(* &quot;-&quot;??_);_(@_)">
                  <c:v>136.32759190338905</c:v>
                </c:pt>
                <c:pt idx="1123" formatCode="_(* #,##0.00_);_(* \(#,##0.00\);_(* &quot;-&quot;??_);_(@_)">
                  <c:v>136.30665880954706</c:v>
                </c:pt>
                <c:pt idx="1124" formatCode="_(* #,##0.00_);_(* \(#,##0.00\);_(* &quot;-&quot;??_);_(@_)">
                  <c:v>136.26854069864615</c:v>
                </c:pt>
                <c:pt idx="1125" formatCode="_(* #,##0.00_);_(* \(#,##0.00\);_(* &quot;-&quot;??_);_(@_)">
                  <c:v>136.22887021284478</c:v>
                </c:pt>
                <c:pt idx="1126" formatCode="_(* #,##0.00_);_(* \(#,##0.00\);_(* &quot;-&quot;??_);_(@_)">
                  <c:v>136.1894643813005</c:v>
                </c:pt>
                <c:pt idx="1127" formatCode="_(* #,##0.00_);_(* \(#,##0.00\);_(* &quot;-&quot;??_);_(@_)">
                  <c:v>136.17798958951903</c:v>
                </c:pt>
                <c:pt idx="1128" formatCode="_(* #,##0.00_);_(* \(#,##0.00\);_(* &quot;-&quot;??_);_(@_)">
                  <c:v>136.1029529327536</c:v>
                </c:pt>
                <c:pt idx="1129" formatCode="_(* #,##0.00_);_(* \(#,##0.00\);_(* &quot;-&quot;??_);_(@_)">
                  <c:v>135.8355783257133</c:v>
                </c:pt>
                <c:pt idx="1130" formatCode="_(* #,##0.00_);_(* \(#,##0.00\);_(* &quot;-&quot;??_);_(@_)">
                  <c:v>135.8013529737033</c:v>
                </c:pt>
                <c:pt idx="1131" formatCode="_(* #,##0.00_);_(* \(#,##0.00\);_(* &quot;-&quot;??_);_(@_)">
                  <c:v>135.75999800442727</c:v>
                </c:pt>
                <c:pt idx="1132" formatCode="_(* #,##0.00_);_(* \(#,##0.00\);_(* &quot;-&quot;??_);_(@_)">
                  <c:v>135.74842476017548</c:v>
                </c:pt>
                <c:pt idx="1133" formatCode="_(* #,##0.00_);_(* \(#,##0.00\);_(* &quot;-&quot;??_);_(@_)">
                  <c:v>135.73371136490823</c:v>
                </c:pt>
                <c:pt idx="1134" formatCode="_(* #,##0.00_);_(* \(#,##0.00\);_(* &quot;-&quot;??_);_(@_)">
                  <c:v>135.68911093028305</c:v>
                </c:pt>
                <c:pt idx="1135" formatCode="_(* #,##0.00_);_(* \(#,##0.00\);_(* &quot;-&quot;??_);_(@_)">
                  <c:v>135.72146310608102</c:v>
                </c:pt>
                <c:pt idx="1136" formatCode="_(* #,##0.00_);_(* \(#,##0.00\);_(* &quot;-&quot;??_);_(@_)">
                  <c:v>135.74765010677862</c:v>
                </c:pt>
                <c:pt idx="1137" formatCode="_(* #,##0.00_);_(* \(#,##0.00\);_(* &quot;-&quot;??_);_(@_)">
                  <c:v>135.77849635524194</c:v>
                </c:pt>
                <c:pt idx="1138" formatCode="_(* #,##0.00_);_(* \(#,##0.00\);_(* &quot;-&quot;??_);_(@_)">
                  <c:v>135.80147432985538</c:v>
                </c:pt>
                <c:pt idx="1139" formatCode="_(* #,##0.00_);_(* \(#,##0.00\);_(* &quot;-&quot;??_);_(@_)">
                  <c:v>135.76461335285188</c:v>
                </c:pt>
                <c:pt idx="1140" formatCode="_(* #,##0.00_);_(* \(#,##0.00\);_(* &quot;-&quot;??_);_(@_)">
                  <c:v>135.82037759265526</c:v>
                </c:pt>
                <c:pt idx="1141" formatCode="_(* #,##0.00_);_(* \(#,##0.00\);_(* &quot;-&quot;??_);_(@_)">
                  <c:v>135.85686364671147</c:v>
                </c:pt>
                <c:pt idx="1142" formatCode="_(* #,##0.00_);_(* \(#,##0.00\);_(* &quot;-&quot;??_);_(@_)">
                  <c:v>135.84699988573271</c:v>
                </c:pt>
                <c:pt idx="1143" formatCode="_(* #,##0.00_);_(* \(#,##0.00\);_(* &quot;-&quot;??_);_(@_)">
                  <c:v>135.89397153183532</c:v>
                </c:pt>
                <c:pt idx="1144" formatCode="_(* #,##0.00_);_(* \(#,##0.00\);_(* &quot;-&quot;??_);_(@_)">
                  <c:v>135.9797997690296</c:v>
                </c:pt>
                <c:pt idx="1145" formatCode="_(* #,##0.00_);_(* \(#,##0.00\);_(* &quot;-&quot;??_);_(@_)">
                  <c:v>136.04752903929383</c:v>
                </c:pt>
                <c:pt idx="1146" formatCode="_(* #,##0.00_);_(* \(#,##0.00\);_(* &quot;-&quot;??_);_(@_)">
                  <c:v>136.02505727888666</c:v>
                </c:pt>
                <c:pt idx="1147" formatCode="_(* #,##0.00_);_(* \(#,##0.00\);_(* &quot;-&quot;??_);_(@_)">
                  <c:v>136.07682697870987</c:v>
                </c:pt>
                <c:pt idx="1148" formatCode="_(* #,##0.00_);_(* \(#,##0.00\);_(* &quot;-&quot;??_);_(@_)">
                  <c:v>136.11898109415401</c:v>
                </c:pt>
                <c:pt idx="1149" formatCode="_(* #,##0.00_);_(* \(#,##0.00\);_(* &quot;-&quot;??_);_(@_)">
                  <c:v>136.16766834145778</c:v>
                </c:pt>
                <c:pt idx="1150" formatCode="_(* #,##0.00_);_(* \(#,##0.00\);_(* &quot;-&quot;??_);_(@_)">
                  <c:v>136.15635244253426</c:v>
                </c:pt>
                <c:pt idx="1151" formatCode="_(* #,##0.00_);_(* \(#,##0.00\);_(* &quot;-&quot;??_);_(@_)">
                  <c:v>136.24362494031334</c:v>
                </c:pt>
                <c:pt idx="1152" formatCode="_(* #,##0.00_);_(* \(#,##0.00\);_(* &quot;-&quot;??_);_(@_)">
                  <c:v>136.23786464665574</c:v>
                </c:pt>
                <c:pt idx="1153" formatCode="_(* #,##0.00_);_(* \(#,##0.00\);_(* &quot;-&quot;??_);_(@_)">
                  <c:v>136.2771719529598</c:v>
                </c:pt>
                <c:pt idx="1154" formatCode="_(* #,##0.00_);_(* \(#,##0.00\);_(* &quot;-&quot;??_);_(@_)">
                  <c:v>136.35380271073751</c:v>
                </c:pt>
                <c:pt idx="1155" formatCode="_(* #,##0.00_);_(* \(#,##0.00\);_(* &quot;-&quot;??_);_(@_)">
                  <c:v>136.41656040803232</c:v>
                </c:pt>
                <c:pt idx="1156" formatCode="_(* #,##0.00_);_(* \(#,##0.00\);_(* &quot;-&quot;??_);_(@_)">
                  <c:v>136.45767944891091</c:v>
                </c:pt>
                <c:pt idx="1157" formatCode="_(* #,##0.00_);_(* \(#,##0.00\);_(* &quot;-&quot;??_);_(@_)">
                  <c:v>136.54169212922071</c:v>
                </c:pt>
                <c:pt idx="1158" formatCode="_(* #,##0.00_);_(* \(#,##0.00\);_(* &quot;-&quot;??_);_(@_)">
                  <c:v>136.56683519821121</c:v>
                </c:pt>
                <c:pt idx="1159" formatCode="_(* #,##0.00_);_(* \(#,##0.00\);_(* &quot;-&quot;??_);_(@_)">
                  <c:v>136.68690373699789</c:v>
                </c:pt>
                <c:pt idx="1160" formatCode="_(* #,##0.00_);_(* \(#,##0.00\);_(* &quot;-&quot;??_);_(@_)">
                  <c:v>136.79536714963976</c:v>
                </c:pt>
                <c:pt idx="1161" formatCode="_(* #,##0.00_);_(* \(#,##0.00\);_(* &quot;-&quot;??_);_(@_)">
                  <c:v>136.83026764154135</c:v>
                </c:pt>
                <c:pt idx="1162" formatCode="_(* #,##0.00_);_(* \(#,##0.00\);_(* &quot;-&quot;??_);_(@_)">
                  <c:v>136.81799466118213</c:v>
                </c:pt>
                <c:pt idx="1163" formatCode="_(* #,##0.00_);_(* \(#,##0.00\);_(* &quot;-&quot;??_);_(@_)">
                  <c:v>136.81149217243976</c:v>
                </c:pt>
                <c:pt idx="1164" formatCode="_(* #,##0.00_);_(* \(#,##0.00\);_(* &quot;-&quot;??_);_(@_)">
                  <c:v>136.79595531814113</c:v>
                </c:pt>
                <c:pt idx="1165" formatCode="_(* #,##0.00_);_(* \(#,##0.00\);_(* &quot;-&quot;??_);_(@_)">
                  <c:v>136.84845199604922</c:v>
                </c:pt>
                <c:pt idx="1166" formatCode="_(* #,##0.00_);_(* \(#,##0.00\);_(* &quot;-&quot;??_);_(@_)">
                  <c:v>136.86395550244467</c:v>
                </c:pt>
                <c:pt idx="1167" formatCode="_(* #,##0.00_);_(* \(#,##0.00\);_(* &quot;-&quot;??_);_(@_)">
                  <c:v>136.90451924414688</c:v>
                </c:pt>
                <c:pt idx="1168" formatCode="_(* #,##0.00_);_(* \(#,##0.00\);_(* &quot;-&quot;??_);_(@_)">
                  <c:v>136.96876662171223</c:v>
                </c:pt>
                <c:pt idx="1169" formatCode="_(* #,##0.00_);_(* \(#,##0.00\);_(* &quot;-&quot;??_);_(@_)">
                  <c:v>136.9802594113396</c:v>
                </c:pt>
                <c:pt idx="1170" formatCode="_(* #,##0.00_);_(* \(#,##0.00\);_(* &quot;-&quot;??_);_(@_)">
                  <c:v>137.05554336681084</c:v>
                </c:pt>
                <c:pt idx="1171" formatCode="_(* #,##0.00_);_(* \(#,##0.00\);_(* &quot;-&quot;??_);_(@_)">
                  <c:v>137.08853976875156</c:v>
                </c:pt>
                <c:pt idx="1172" formatCode="_(* #,##0.00_);_(* \(#,##0.00\);_(* &quot;-&quot;??_);_(@_)">
                  <c:v>137.11280202753937</c:v>
                </c:pt>
                <c:pt idx="1173" formatCode="_(* #,##0.00_);_(* \(#,##0.00\);_(* &quot;-&quot;??_);_(@_)">
                  <c:v>137.16040269624006</c:v>
                </c:pt>
                <c:pt idx="1174" formatCode="_(* #,##0.00_);_(* \(#,##0.00\);_(* &quot;-&quot;??_);_(@_)">
                  <c:v>137.24070269894924</c:v>
                </c:pt>
                <c:pt idx="1175" formatCode="_(* #,##0.00_);_(* \(#,##0.00\);_(* &quot;-&quot;??_);_(@_)">
                  <c:v>137.22116212015436</c:v>
                </c:pt>
                <c:pt idx="1176" formatCode="_(* #,##0.00_);_(* \(#,##0.00\);_(* &quot;-&quot;??_);_(@_)">
                  <c:v>137.28503273563388</c:v>
                </c:pt>
                <c:pt idx="1177" formatCode="_(* #,##0.00_);_(* \(#,##0.00\);_(* &quot;-&quot;??_);_(@_)">
                  <c:v>137.32802716353601</c:v>
                </c:pt>
                <c:pt idx="1178" formatCode="_(* #,##0.00_);_(* \(#,##0.00\);_(* &quot;-&quot;??_);_(@_)">
                  <c:v>135.79404215916327</c:v>
                </c:pt>
                <c:pt idx="1179" formatCode="_(* #,##0.00_);_(* \(#,##0.00\);_(* &quot;-&quot;??_);_(@_)">
                  <c:v>134.55894996591044</c:v>
                </c:pt>
                <c:pt idx="1180" formatCode="_(* #,##0.00_);_(* \(#,##0.00\);_(* &quot;-&quot;??_);_(@_)">
                  <c:v>133.37013607407025</c:v>
                </c:pt>
                <c:pt idx="1181" formatCode="_(* #,##0.00_);_(* \(#,##0.00\);_(* &quot;-&quot;??_);_(@_)">
                  <c:v>132.20399188604787</c:v>
                </c:pt>
                <c:pt idx="1182" formatCode="_(* #,##0.00_);_(* \(#,##0.00\);_(* &quot;-&quot;??_);_(@_)">
                  <c:v>131.01413579455354</c:v>
                </c:pt>
                <c:pt idx="1183" formatCode="_(* #,##0.00_);_(* \(#,##0.00\);_(* &quot;-&quot;??_);_(@_)">
                  <c:v>130.53505018863072</c:v>
                </c:pt>
                <c:pt idx="1184" formatCode="_(* #,##0.00_);_(* \(#,##0.00\);_(* &quot;-&quot;??_);_(@_)">
                  <c:v>130.5790033665586</c:v>
                </c:pt>
                <c:pt idx="1185" formatCode="_(* #,##0.00_);_(* \(#,##0.00\);_(* &quot;-&quot;??_);_(@_)">
                  <c:v>130.6146057539296</c:v>
                </c:pt>
                <c:pt idx="1186" formatCode="_(* #,##0.00_);_(* \(#,##0.00\);_(* &quot;-&quot;??_);_(@_)">
                  <c:v>130.59266341702943</c:v>
                </c:pt>
                <c:pt idx="1187" formatCode="_(* #,##0.00_);_(* \(#,##0.00\);_(* &quot;-&quot;??_);_(@_)">
                  <c:v>130.58163135253497</c:v>
                </c:pt>
                <c:pt idx="1188" formatCode="_(* #,##0.00_);_(* \(#,##0.00\);_(* &quot;-&quot;??_);_(@_)">
                  <c:v>130.56291356714053</c:v>
                </c:pt>
                <c:pt idx="1189" formatCode="_(* #,##0.00_);_(* \(#,##0.00\);_(* &quot;-&quot;??_);_(@_)">
                  <c:v>130.60486725808866</c:v>
                </c:pt>
                <c:pt idx="1190" formatCode="_(* #,##0.00_);_(* \(#,##0.00\);_(* &quot;-&quot;??_);_(@_)">
                  <c:v>130.64272099404263</c:v>
                </c:pt>
                <c:pt idx="1191" formatCode="_(* #,##0.00_);_(* \(#,##0.00\);_(* &quot;-&quot;??_);_(@_)">
                  <c:v>130.69055106383186</c:v>
                </c:pt>
                <c:pt idx="1192" formatCode="_(* #,##0.00_);_(* \(#,##0.00\);_(* &quot;-&quot;??_);_(@_)">
                  <c:v>130.73786294143056</c:v>
                </c:pt>
                <c:pt idx="1193" formatCode="_(* #,##0.00_);_(* \(#,##0.00\);_(* &quot;-&quot;??_);_(@_)">
                  <c:v>130.749629154736</c:v>
                </c:pt>
                <c:pt idx="1194" formatCode="_(* #,##0.00_);_(* \(#,##0.00\);_(* &quot;-&quot;??_);_(@_)">
                  <c:v>130.84849913101266</c:v>
                </c:pt>
                <c:pt idx="1195" formatCode="_(* #,##0.00_);_(* \(#,##0.00\);_(* &quot;-&quot;??_);_(@_)">
                  <c:v>130.95157605674146</c:v>
                </c:pt>
                <c:pt idx="1196" formatCode="_(* #,##0.00_);_(* \(#,##0.00\);_(* &quot;-&quot;??_);_(@_)">
                  <c:v>131.08580617747958</c:v>
                </c:pt>
                <c:pt idx="1197" formatCode="_(* #,##0.00_);_(* \(#,##0.00\);_(* &quot;-&quot;??_);_(@_)">
                  <c:v>131.16074594553032</c:v>
                </c:pt>
                <c:pt idx="1198" formatCode="_(* #,##0.00_);_(* \(#,##0.00\);_(* &quot;-&quot;??_);_(@_)">
                  <c:v>131.19709932258493</c:v>
                </c:pt>
                <c:pt idx="1199" formatCode="_(* #,##0.00_);_(* \(#,##0.00\);_(* &quot;-&quot;??_);_(@_)">
                  <c:v>131.21953862980143</c:v>
                </c:pt>
                <c:pt idx="1200" formatCode="_(* #,##0.00_);_(* \(#,##0.00\);_(* &quot;-&quot;??_);_(@_)">
                  <c:v>131.20613647303881</c:v>
                </c:pt>
                <c:pt idx="1201" formatCode="_(* #,##0.00_);_(* \(#,##0.00\);_(* &quot;-&quot;??_);_(@_)">
                  <c:v>131.23089297054341</c:v>
                </c:pt>
                <c:pt idx="1202" formatCode="_(* #,##0.00_);_(* \(#,##0.00\);_(* &quot;-&quot;??_);_(@_)">
                  <c:v>131.2951632483487</c:v>
                </c:pt>
                <c:pt idx="1203" formatCode="_(* #,##0.00_);_(* \(#,##0.00\);_(* &quot;-&quot;??_);_(@_)">
                  <c:v>131.31898913313435</c:v>
                </c:pt>
                <c:pt idx="1204" formatCode="_(* #,##0.00_);_(* \(#,##0.00\);_(* &quot;-&quot;??_);_(@_)">
                  <c:v>131.36017800217746</c:v>
                </c:pt>
                <c:pt idx="1205" formatCode="_(* #,##0.00_);_(* \(#,##0.00\);_(* &quot;-&quot;??_);_(@_)">
                  <c:v>131.43760670839072</c:v>
                </c:pt>
                <c:pt idx="1206" formatCode="_(* #,##0.00_);_(* \(#,##0.00\);_(* &quot;-&quot;??_);_(@_)">
                  <c:v>131.41188166315936</c:v>
                </c:pt>
                <c:pt idx="1207" formatCode="_(* #,##0.00_);_(* \(#,##0.00\);_(* &quot;-&quot;??_);_(@_)">
                  <c:v>131.40349172912161</c:v>
                </c:pt>
                <c:pt idx="1208" formatCode="_(* #,##0.00_);_(* \(#,##0.00\);_(* &quot;-&quot;??_);_(@_)">
                  <c:v>131.43992946854155</c:v>
                </c:pt>
                <c:pt idx="1209" formatCode="_(* #,##0.00_);_(* \(#,##0.00\);_(* &quot;-&quot;??_);_(@_)">
                  <c:v>131.50192012211363</c:v>
                </c:pt>
                <c:pt idx="1210" formatCode="_(* #,##0.00_);_(* \(#,##0.00\);_(* &quot;-&quot;??_);_(@_)">
                  <c:v>131.55374863520672</c:v>
                </c:pt>
                <c:pt idx="1211" formatCode="_(* #,##0.00_);_(* \(#,##0.00\);_(* &quot;-&quot;??_);_(@_)">
                  <c:v>131.55068541106141</c:v>
                </c:pt>
                <c:pt idx="1212" formatCode="_(* #,##0.00_);_(* \(#,##0.00\);_(* &quot;-&quot;??_);_(@_)">
                  <c:v>131.66769094847871</c:v>
                </c:pt>
                <c:pt idx="1213" formatCode="_(* #,##0.00_);_(* \(#,##0.00\);_(* &quot;-&quot;??_);_(@_)">
                  <c:v>131.70420763314317</c:v>
                </c:pt>
                <c:pt idx="1214" formatCode="_(* #,##0.00_);_(* \(#,##0.00\);_(* &quot;-&quot;??_);_(@_)">
                  <c:v>131.63386021495918</c:v>
                </c:pt>
                <c:pt idx="1215" formatCode="_(* #,##0.00_);_(* \(#,##0.00\);_(* &quot;-&quot;??_);_(@_)">
                  <c:v>131.58765461961036</c:v>
                </c:pt>
                <c:pt idx="1216" formatCode="_(* #,##0.00_);_(* \(#,##0.00\);_(* &quot;-&quot;??_);_(@_)">
                  <c:v>131.67359720196376</c:v>
                </c:pt>
                <c:pt idx="1217" formatCode="_(* #,##0.00_);_(* \(#,##0.00\);_(* &quot;-&quot;??_);_(@_)">
                  <c:v>131.70778778714404</c:v>
                </c:pt>
                <c:pt idx="1218" formatCode="_(* #,##0.00_);_(* \(#,##0.00\);_(* &quot;-&quot;??_);_(@_)">
                  <c:v>131.70864230323784</c:v>
                </c:pt>
                <c:pt idx="1219" formatCode="_(* #,##0.00_);_(* \(#,##0.00\);_(* &quot;-&quot;??_);_(@_)">
                  <c:v>131.63500462131543</c:v>
                </c:pt>
                <c:pt idx="1220" formatCode="_(* #,##0.00_);_(* \(#,##0.00\);_(* &quot;-&quot;??_);_(@_)">
                  <c:v>131.55237857002604</c:v>
                </c:pt>
                <c:pt idx="1221" formatCode="_(* #,##0.00_);_(* \(#,##0.00\);_(* &quot;-&quot;??_);_(@_)">
                  <c:v>131.5140904986651</c:v>
                </c:pt>
                <c:pt idx="1222" formatCode="_(* #,##0.00_);_(* \(#,##0.00\);_(* &quot;-&quot;??_);_(@_)">
                  <c:v>131.49683802516898</c:v>
                </c:pt>
                <c:pt idx="1223" formatCode="_(* #,##0.00_);_(* \(#,##0.00\);_(* &quot;-&quot;??_);_(@_)">
                  <c:v>131.57794869730469</c:v>
                </c:pt>
                <c:pt idx="1224" formatCode="_(* #,##0.00_);_(* \(#,##0.00\);_(* &quot;-&quot;??_);_(@_)">
                  <c:v>131.5201284231068</c:v>
                </c:pt>
                <c:pt idx="1225" formatCode="_(* #,##0.00_);_(* \(#,##0.00\);_(* &quot;-&quot;??_);_(@_)">
                  <c:v>129.54406661403911</c:v>
                </c:pt>
                <c:pt idx="1226" formatCode="_(* #,##0.00_);_(* \(#,##0.00\);_(* &quot;-&quot;??_);_(@_)">
                  <c:v>129.52558523278623</c:v>
                </c:pt>
                <c:pt idx="1227" formatCode="_(* #,##0.00_);_(* \(#,##0.00\);_(* &quot;-&quot;??_);_(@_)">
                  <c:v>129.46065040350067</c:v>
                </c:pt>
                <c:pt idx="1228" formatCode="_(* #,##0.00_);_(* \(#,##0.00\);_(* &quot;-&quot;??_);_(@_)">
                  <c:v>129.52386708307321</c:v>
                </c:pt>
                <c:pt idx="1229" formatCode="_(* #,##0.00_);_(* \(#,##0.00\);_(* &quot;-&quot;??_);_(@_)">
                  <c:v>129.45830985654933</c:v>
                </c:pt>
                <c:pt idx="1230" formatCode="_(* #,##0.00_);_(* \(#,##0.00\);_(* &quot;-&quot;??_);_(@_)">
                  <c:v>129.42608594170548</c:v>
                </c:pt>
                <c:pt idx="1231" formatCode="_(* #,##0.00_);_(* \(#,##0.00\);_(* &quot;-&quot;??_);_(@_)">
                  <c:v>129.38203312069339</c:v>
                </c:pt>
                <c:pt idx="1232" formatCode="_(* #,##0.00_);_(* \(#,##0.00\);_(* &quot;-&quot;??_);_(@_)">
                  <c:v>129.31051621758303</c:v>
                </c:pt>
                <c:pt idx="1233" formatCode="_(* #,##0.00_);_(* \(#,##0.00\);_(* &quot;-&quot;??_);_(@_)">
                  <c:v>129.27699971949974</c:v>
                </c:pt>
                <c:pt idx="1234" formatCode="_(* #,##0.00_);_(* \(#,##0.00\);_(* &quot;-&quot;??_);_(@_)">
                  <c:v>129.25389943267001</c:v>
                </c:pt>
                <c:pt idx="1235" formatCode="_(* #,##0.00_);_(* \(#,##0.00\);_(* &quot;-&quot;??_);_(@_)">
                  <c:v>129.2250366886669</c:v>
                </c:pt>
                <c:pt idx="1236" formatCode="_(* #,##0.00_);_(* \(#,##0.00\);_(* &quot;-&quot;??_);_(@_)">
                  <c:v>129.41847618697193</c:v>
                </c:pt>
                <c:pt idx="1237" formatCode="_(* #,##0.00_);_(* \(#,##0.00\);_(* &quot;-&quot;??_);_(@_)">
                  <c:v>129.32748158068122</c:v>
                </c:pt>
                <c:pt idx="1238" formatCode="_(* #,##0.00_);_(* \(#,##0.00\);_(* &quot;-&quot;??_);_(@_)">
                  <c:v>129.38674493508401</c:v>
                </c:pt>
                <c:pt idx="1239" formatCode="_(* #,##0.00_);_(* \(#,##0.00\);_(* &quot;-&quot;??_);_(@_)">
                  <c:v>129.3758303725179</c:v>
                </c:pt>
                <c:pt idx="1240" formatCode="_(* #,##0.00_);_(* \(#,##0.00\);_(* &quot;-&quot;??_);_(@_)">
                  <c:v>129.31289096993993</c:v>
                </c:pt>
                <c:pt idx="1241" formatCode="_(* #,##0.00_);_(* \(#,##0.00\);_(* &quot;-&quot;??_);_(@_)">
                  <c:v>130.28578455592725</c:v>
                </c:pt>
                <c:pt idx="1242" formatCode="_(* #,##0.00_);_(* \(#,##0.00\);_(* &quot;-&quot;??_);_(@_)">
                  <c:v>131.26250403986836</c:v>
                </c:pt>
                <c:pt idx="1243" formatCode="_(* #,##0.00_);_(* \(#,##0.00\);_(* &quot;-&quot;??_);_(@_)">
                  <c:v>132.23922393056074</c:v>
                </c:pt>
                <c:pt idx="1244" formatCode="_(* #,##0.00_);_(* \(#,##0.00\);_(* &quot;-&quot;??_);_(@_)">
                  <c:v>133.21594360704032</c:v>
                </c:pt>
                <c:pt idx="1245" formatCode="_(* #,##0.00_);_(* \(#,##0.00\);_(* &quot;-&quot;??_);_(@_)">
                  <c:v>136.13881640711253</c:v>
                </c:pt>
                <c:pt idx="1246" formatCode="_(* #,##0.00_);_(* \(#,##0.00\);_(* &quot;-&quot;??_);_(@_)">
                  <c:v>137.12283549159011</c:v>
                </c:pt>
                <c:pt idx="1247" formatCode="_(* #,##0.00_);_(* \(#,##0.00\);_(* &quot;-&quot;??_);_(@_)">
                  <c:v>138.09955782756154</c:v>
                </c:pt>
                <c:pt idx="1248" formatCode="_(* #,##0.00_);_(* \(#,##0.00\);_(* &quot;-&quot;??_);_(@_)">
                  <c:v>139.07627995205021</c:v>
                </c:pt>
                <c:pt idx="1249" formatCode="_(* #,##0.00_);_(* \(#,##0.00\);_(* &quot;-&quot;??_);_(@_)">
                  <c:v>141.99972915723023</c:v>
                </c:pt>
                <c:pt idx="1250" formatCode="_(* #,##0.00_);_(* \(#,##0.00\);_(* &quot;-&quot;??_);_(@_)">
                  <c:v>142.97586059550719</c:v>
                </c:pt>
                <c:pt idx="1251" formatCode="_(* #,##0.00_);_(* \(#,##0.00\);_(* &quot;-&quot;??_);_(@_)">
                  <c:v>143.95986098133906</c:v>
                </c:pt>
                <c:pt idx="1252" formatCode="_(* #,##0.00_);_(* \(#,##0.00\);_(* &quot;-&quot;??_);_(@_)">
                  <c:v>144.93656799570601</c:v>
                </c:pt>
                <c:pt idx="1253" formatCode="_(* #,##0.00_);_(* \(#,##0.00\);_(* &quot;-&quot;??_);_(@_)">
                  <c:v>145.91326631888361</c:v>
                </c:pt>
                <c:pt idx="1254" formatCode="_(* #,##0.00_);_(* \(#,##0.00\);_(* &quot;-&quot;??_);_(@_)">
                  <c:v>148.83669957526021</c:v>
                </c:pt>
                <c:pt idx="1255" formatCode="_(* #,##0.00_);_(* \(#,##0.00\);_(* &quot;-&quot;??_);_(@_)">
                  <c:v>149.00673092826347</c:v>
                </c:pt>
                <c:pt idx="1256" formatCode="_(* #,##0.00_);_(* \(#,##0.00\);_(* &quot;-&quot;??_);_(@_)">
                  <c:v>149.06713854776945</c:v>
                </c:pt>
                <c:pt idx="1257" formatCode="_(* #,##0.00_);_(* \(#,##0.00\);_(* &quot;-&quot;??_);_(@_)">
                  <c:v>149.11706870140512</c:v>
                </c:pt>
                <c:pt idx="1258" formatCode="_(* #,##0.00_);_(* \(#,##0.00\);_(* &quot;-&quot;??_);_(@_)">
                  <c:v>149.16528129887709</c:v>
                </c:pt>
                <c:pt idx="1259" formatCode="_(* #,##0.00_);_(* \(#,##0.00\);_(* &quot;-&quot;??_);_(@_)">
                  <c:v>149.20622781274037</c:v>
                </c:pt>
                <c:pt idx="1260" formatCode="_(* #,##0.00_);_(* \(#,##0.00\);_(* &quot;-&quot;??_);_(@_)">
                  <c:v>149.35765622610211</c:v>
                </c:pt>
                <c:pt idx="1261" formatCode="_(* #,##0.00_);_(* \(#,##0.00\);_(* &quot;-&quot;??_);_(@_)">
                  <c:v>149.40803781742417</c:v>
                </c:pt>
                <c:pt idx="1262" formatCode="_(* #,##0.00_);_(* \(#,##0.00\);_(* &quot;-&quot;??_);_(@_)">
                  <c:v>149.44693323527986</c:v>
                </c:pt>
                <c:pt idx="1263" formatCode="_(* #,##0.00_);_(* \(#,##0.00\);_(* &quot;-&quot;??_);_(@_)">
                  <c:v>149.4893263175027</c:v>
                </c:pt>
                <c:pt idx="1264" formatCode="_(* #,##0.00_);_(* \(#,##0.00\);_(* &quot;-&quot;??_);_(@_)">
                  <c:v>149.53485649825586</c:v>
                </c:pt>
                <c:pt idx="1265" formatCode="_(* #,##0.00_);_(* \(#,##0.00\);_(* &quot;-&quot;??_);_(@_)">
                  <c:v>149.69236122461888</c:v>
                </c:pt>
                <c:pt idx="1266" formatCode="_(* #,##0.00_);_(* \(#,##0.00\);_(* &quot;-&quot;??_);_(@_)">
                  <c:v>149.74636570012842</c:v>
                </c:pt>
                <c:pt idx="1267" formatCode="_(* #,##0.00_);_(* \(#,##0.00\);_(* &quot;-&quot;??_);_(@_)">
                  <c:v>149.79401423531831</c:v>
                </c:pt>
                <c:pt idx="1268" formatCode="_(* #,##0.00_);_(* \(#,##0.00\);_(* &quot;-&quot;??_);_(@_)">
                  <c:v>149.83824707837877</c:v>
                </c:pt>
                <c:pt idx="1269" formatCode="_(* #,##0.00_);_(* \(#,##0.00\);_(* &quot;-&quot;??_);_(@_)">
                  <c:v>149.88200824385183</c:v>
                </c:pt>
                <c:pt idx="1270" formatCode="_(* #,##0.00_);_(* \(#,##0.00\);_(* &quot;-&quot;??_);_(@_)">
                  <c:v>150.03836596503669</c:v>
                </c:pt>
                <c:pt idx="1271" formatCode="_(* #,##0.00_);_(* \(#,##0.00\);_(* &quot;-&quot;??_);_(@_)">
                  <c:v>150.08735458139307</c:v>
                </c:pt>
                <c:pt idx="1272" formatCode="_(* #,##0.00_);_(* \(#,##0.00\);_(* &quot;-&quot;??_);_(@_)">
                  <c:v>150.12639633034891</c:v>
                </c:pt>
                <c:pt idx="1273" formatCode="_(* #,##0.00_);_(* \(#,##0.00\);_(* &quot;-&quot;??_);_(@_)">
                  <c:v>150.16456821971738</c:v>
                </c:pt>
                <c:pt idx="1274" formatCode="_(* #,##0.00_);_(* \(#,##0.00\);_(* &quot;-&quot;??_);_(@_)">
                  <c:v>150.20293566418209</c:v>
                </c:pt>
                <c:pt idx="1275" formatCode="_(* #,##0.00_);_(* \(#,##0.00\);_(* &quot;-&quot;??_);_(@_)">
                  <c:v>150.35177962830423</c:v>
                </c:pt>
                <c:pt idx="1276" formatCode="_(* #,##0.00_);_(* \(#,##0.00\);_(* &quot;-&quot;??_);_(@_)">
                  <c:v>150.39797330617253</c:v>
                </c:pt>
                <c:pt idx="1277" formatCode="_(* #,##0.00_);_(* \(#,##0.00\);_(* &quot;-&quot;??_);_(@_)">
                  <c:v>150.43762334978084</c:v>
                </c:pt>
                <c:pt idx="1278" formatCode="_(* #,##0.00_);_(* \(#,##0.00\);_(* &quot;-&quot;??_);_(@_)">
                  <c:v>150.47787688657709</c:v>
                </c:pt>
                <c:pt idx="1279" formatCode="_(* #,##0.00_);_(* \(#,##0.00\);_(* &quot;-&quot;??_);_(@_)">
                  <c:v>150.522126362259</c:v>
                </c:pt>
                <c:pt idx="1280" formatCode="_(* #,##0.00_);_(* \(#,##0.00\);_(* &quot;-&quot;??_);_(@_)">
                  <c:v>150.68141459034337</c:v>
                </c:pt>
                <c:pt idx="1281" formatCode="_(* #,##0.00_);_(* \(#,##0.00\);_(* &quot;-&quot;??_);_(@_)">
                  <c:v>150.73499244160175</c:v>
                </c:pt>
                <c:pt idx="1282" formatCode="_(* #,##0.00_);_(* \(#,##0.00\);_(* &quot;-&quot;??_);_(@_)">
                  <c:v>150.78161428446367</c:v>
                </c:pt>
                <c:pt idx="1283" formatCode="_(* #,##0.00_);_(* \(#,##0.00\);_(* &quot;-&quot;??_);_(@_)">
                  <c:v>150.83075121473482</c:v>
                </c:pt>
                <c:pt idx="1284" formatCode="_(* #,##0.00_);_(* \(#,##0.00\);_(* &quot;-&quot;??_);_(@_)">
                  <c:v>150.88121745225175</c:v>
                </c:pt>
                <c:pt idx="1285" formatCode="_(* #,##0.00_);_(* \(#,##0.00\);_(* &quot;-&quot;??_);_(@_)">
                  <c:v>151.04647152861185</c:v>
                </c:pt>
                <c:pt idx="1286" formatCode="_(* #,##0.00_);_(* \(#,##0.00\);_(* &quot;-&quot;??_);_(@_)">
                  <c:v>151.09976180538695</c:v>
                </c:pt>
                <c:pt idx="1287" formatCode="_(* #,##0.00_);_(* \(#,##0.00\);_(* &quot;-&quot;??_);_(@_)">
                  <c:v>151.14246068654998</c:v>
                </c:pt>
                <c:pt idx="1288" formatCode="_(* #,##0.00_);_(* \(#,##0.00\);_(* &quot;-&quot;??_);_(@_)">
                  <c:v>151.18613573611859</c:v>
                </c:pt>
                <c:pt idx="1289" formatCode="_(* #,##0.00_);_(* \(#,##0.00\);_(* &quot;-&quot;??_);_(@_)">
                  <c:v>156.09840820777734</c:v>
                </c:pt>
                <c:pt idx="1290" formatCode="_(* #,##0.00_);_(* \(#,##0.00\);_(* &quot;-&quot;??_);_(@_)">
                  <c:v>156.25498717539864</c:v>
                </c:pt>
                <c:pt idx="1291" formatCode="_(* #,##0.00_);_(* \(#,##0.00\);_(* &quot;-&quot;??_);_(@_)">
                  <c:v>156.30535660588558</c:v>
                </c:pt>
                <c:pt idx="1292" formatCode="_(* #,##0.00_);_(* \(#,##0.00\);_(* &quot;-&quot;??_);_(@_)">
                  <c:v>156.34945762592685</c:v>
                </c:pt>
                <c:pt idx="1293" formatCode="_(* #,##0.00_);_(* \(#,##0.00\);_(* &quot;-&quot;??_);_(@_)">
                  <c:v>156.39325294464891</c:v>
                </c:pt>
                <c:pt idx="1294" formatCode="_(* #,##0.00_);_(* \(#,##0.00\);_(* &quot;-&quot;??_);_(@_)">
                  <c:v>156.43861169011507</c:v>
                </c:pt>
                <c:pt idx="1295" formatCode="_(* #,##0.00_);_(* \(#,##0.00\);_(* &quot;-&quot;??_);_(@_)">
                  <c:v>156.59360367587135</c:v>
                </c:pt>
                <c:pt idx="1296" formatCode="_(* #,##0.00_);_(* \(#,##0.00\);_(* &quot;-&quot;??_);_(@_)">
                  <c:v>156.63693257749637</c:v>
                </c:pt>
                <c:pt idx="1297" formatCode="_(* #,##0.00_);_(* \(#,##0.00\);_(* &quot;-&quot;??_);_(@_)">
                  <c:v>156.67019545643217</c:v>
                </c:pt>
                <c:pt idx="1298" formatCode="_(* #,##0.00_);_(* \(#,##0.00\);_(* &quot;-&quot;??_);_(@_)">
                  <c:v>156.70407387561374</c:v>
                </c:pt>
                <c:pt idx="1299" formatCode="_(* #,##0.00_);_(* \(#,##0.00\);_(* &quot;-&quot;??_);_(@_)">
                  <c:v>156.73879210560523</c:v>
                </c:pt>
                <c:pt idx="1300" formatCode="_(* #,##0.00_);_(* \(#,##0.00\);_(* &quot;-&quot;??_);_(@_)">
                  <c:v>156.88757355657373</c:v>
                </c:pt>
                <c:pt idx="1301" formatCode="_(* #,##0.00_);_(* \(#,##0.00\);_(* &quot;-&quot;??_);_(@_)">
                  <c:v>156.92238373839652</c:v>
                </c:pt>
                <c:pt idx="1302" formatCode="_(* #,##0.00_);_(* \(#,##0.00\);_(* &quot;-&quot;??_);_(@_)">
                  <c:v>156.95137212516966</c:v>
                </c:pt>
                <c:pt idx="1303" formatCode="_(* #,##0.00_);_(* \(#,##0.00\);_(* &quot;-&quot;??_);_(@_)">
                  <c:v>156.98063559894436</c:v>
                </c:pt>
                <c:pt idx="1304" formatCode="_(* #,##0.00_);_(* \(#,##0.00\);_(* &quot;-&quot;??_);_(@_)">
                  <c:v>157.01425163546853</c:v>
                </c:pt>
                <c:pt idx="1305" formatCode="_(* #,##0.00_);_(* \(#,##0.00\);_(* &quot;-&quot;??_);_(@_)">
                  <c:v>157.16781710506461</c:v>
                </c:pt>
                <c:pt idx="1306" formatCode="_(* #,##0.00_);_(* \(#,##0.00\);_(* &quot;-&quot;??_);_(@_)">
                  <c:v>157.21109898026685</c:v>
                </c:pt>
                <c:pt idx="1307" formatCode="_(* #,##0.00_);_(* \(#,##0.00\);_(* &quot;-&quot;??_);_(@_)">
                  <c:v>157.25008305075477</c:v>
                </c:pt>
                <c:pt idx="1308" formatCode="_(* #,##0.00_);_(* \(#,##0.00\);_(* &quot;-&quot;??_);_(@_)">
                  <c:v>157.29202507564807</c:v>
                </c:pt>
                <c:pt idx="1309" formatCode="_(* #,##0.00_);_(* \(#,##0.00\);_(* &quot;-&quot;??_);_(@_)">
                  <c:v>157.33820810209858</c:v>
                </c:pt>
                <c:pt idx="1310" formatCode="_(* #,##0.00_);_(* \(#,##0.00\);_(* &quot;-&quot;??_);_(@_)">
                  <c:v>157.55805662222795</c:v>
                </c:pt>
                <c:pt idx="1311" formatCode="_(* #,##0.00_);_(* \(#,##0.00\);_(* &quot;-&quot;??_);_(@_)">
                  <c:v>157.61896052174504</c:v>
                </c:pt>
                <c:pt idx="1312" formatCode="_(* #,##0.00_);_(* \(#,##0.00\);_(* &quot;-&quot;??_);_(@_)">
                  <c:v>157.674930279287</c:v>
                </c:pt>
                <c:pt idx="1313" formatCode="_(* #,##0.00_);_(* \(#,##0.00\);_(* &quot;-&quot;??_);_(@_)">
                  <c:v>157.72953613235893</c:v>
                </c:pt>
                <c:pt idx="1314" formatCode="_(* #,##0.00_);_(* \(#,##0.00\);_(* &quot;-&quot;??_);_(@_)">
                  <c:v>157.89843248295418</c:v>
                </c:pt>
                <c:pt idx="1315" formatCode="_(* #,##0.00_);_(* \(#,##0.00\);_(* &quot;-&quot;??_);_(@_)">
                  <c:v>157.95641072798387</c:v>
                </c:pt>
                <c:pt idx="1316" formatCode="_(* #,##0.00_);_(* \(#,##0.00\);_(* &quot;-&quot;??_);_(@_)">
                  <c:v>158.00525274799116</c:v>
                </c:pt>
                <c:pt idx="1317" formatCode="_(* #,##0.00_);_(* \(#,##0.00\);_(* &quot;-&quot;??_);_(@_)">
                  <c:v>158.05029548601328</c:v>
                </c:pt>
                <c:pt idx="1318" formatCode="_(* #,##0.00_);_(* \(#,##0.00\);_(* &quot;-&quot;??_);_(@_)">
                  <c:v>158.09466881807168</c:v>
                </c:pt>
                <c:pt idx="1319" formatCode="_(* #,##0.00_);_(* \(#,##0.00\);_(* &quot;-&quot;??_);_(@_)">
                  <c:v>158.25224571403592</c:v>
                </c:pt>
                <c:pt idx="1320" formatCode="_(* #,##0.00_);_(* \(#,##0.00\);_(* &quot;-&quot;??_);_(@_)">
                  <c:v>158.29702083161149</c:v>
                </c:pt>
                <c:pt idx="1321" formatCode="_(* #,##0.00_);_(* \(#,##0.00\);_(* &quot;-&quot;??_);_(@_)">
                  <c:v>158.3379737704964</c:v>
                </c:pt>
                <c:pt idx="1322" formatCode="_(* #,##0.00_);_(* \(#,##0.00\);_(* &quot;-&quot;??_);_(@_)">
                  <c:v>158.37852417527745</c:v>
                </c:pt>
                <c:pt idx="1323" formatCode="_(* #,##0.00_);_(* \(#,##0.00\);_(* &quot;-&quot;??_);_(@_)">
                  <c:v>158.4199492627813</c:v>
                </c:pt>
                <c:pt idx="1324" formatCode="_(* #,##0.00_);_(* \(#,##0.00\);_(* &quot;-&quot;??_);_(@_)">
                  <c:v>158.57684622585919</c:v>
                </c:pt>
                <c:pt idx="1325" formatCode="_(* #,##0.00_);_(* \(#,##0.00\);_(* &quot;-&quot;??_);_(@_)">
                  <c:v>158.62141427141214</c:v>
                </c:pt>
                <c:pt idx="1326" formatCode="_(* #,##0.00_);_(* \(#,##0.00\);_(* &quot;-&quot;??_);_(@_)">
                  <c:v>158.65715088887293</c:v>
                </c:pt>
                <c:pt idx="1327" formatCode="_(* #,##0.00_);_(* \(#,##0.00\);_(* &quot;-&quot;??_);_(@_)">
                  <c:v>158.69159768493543</c:v>
                </c:pt>
                <c:pt idx="1328" formatCode="_(* #,##0.00_);_(* \(#,##0.00\);_(* &quot;-&quot;??_);_(@_)">
                  <c:v>158.72885293809048</c:v>
                </c:pt>
                <c:pt idx="1329" formatCode="_(* #,##0.00_);_(* \(#,##0.00\);_(* &quot;-&quot;??_);_(@_)">
                  <c:v>158.88020554098961</c:v>
                </c:pt>
                <c:pt idx="1330" formatCode="_(* #,##0.00_);_(* \(#,##0.00\);_(* &quot;-&quot;??_);_(@_)">
                  <c:v>158.92066703796971</c:v>
                </c:pt>
                <c:pt idx="1331" formatCode="_(* #,##0.00_);_(* \(#,##0.00\);_(* &quot;-&quot;??_);_(@_)">
                  <c:v>158.95732821218459</c:v>
                </c:pt>
                <c:pt idx="1332" formatCode="_(* #,##0.00_);_(* \(#,##0.00\);_(* &quot;-&quot;??_);_(@_)">
                  <c:v>158.99793377108585</c:v>
                </c:pt>
                <c:pt idx="1333" formatCode="_(* #,##0.00_);_(* \(#,##0.00\);_(* &quot;-&quot;??_);_(@_)">
                  <c:v>159.04417248773095</c:v>
                </c:pt>
                <c:pt idx="1334" formatCode="_(* #,##0.00_);_(* \(#,##0.00\);_(* &quot;-&quot;??_);_(@_)">
                  <c:v>159.20874377097479</c:v>
                </c:pt>
                <c:pt idx="1335" formatCode="_(* #,##0.00_);_(* \(#,##0.00\);_(* &quot;-&quot;??_);_(@_)">
                  <c:v>159.26155521043501</c:v>
                </c:pt>
                <c:pt idx="1336" formatCode="_(* #,##0.00_);_(* \(#,##0.00\);_(* &quot;-&quot;??_);_(@_)">
                  <c:v>159.30974471659559</c:v>
                </c:pt>
                <c:pt idx="1337" formatCode="_(* #,##0.00_);_(* \(#,##0.00\);_(* &quot;-&quot;??_);_(@_)">
                  <c:v>159.35891807927945</c:v>
                </c:pt>
                <c:pt idx="1338" formatCode="_(* #,##0.00_);_(* \(#,##0.00\);_(* &quot;-&quot;??_);_(@_)">
                  <c:v>159.4082951213166</c:v>
                </c:pt>
                <c:pt idx="1339" formatCode="_(* #,##0.00_);_(* \(#,##0.00\);_(* &quot;-&quot;??_);_(@_)">
                  <c:v>159.57765087737155</c:v>
                </c:pt>
                <c:pt idx="1340" formatCode="_(* #,##0.00_);_(* \(#,##0.00\);_(* &quot;-&quot;??_);_(@_)">
                  <c:v>159.63310700257324</c:v>
                </c:pt>
                <c:pt idx="1341" formatCode="_(* #,##0.00_);_(* \(#,##0.00\);_(* &quot;-&quot;??_);_(@_)">
                  <c:v>159.67830748868639</c:v>
                </c:pt>
                <c:pt idx="1342" formatCode="_(* #,##0.00_);_(* \(#,##0.00\);_(* &quot;-&quot;??_);_(@_)">
                  <c:v>159.72245456319212</c:v>
                </c:pt>
                <c:pt idx="1343" formatCode="_(* #,##0.00_);_(* \(#,##0.00\);_(* &quot;-&quot;??_);_(@_)">
                  <c:v>159.76403741540614</c:v>
                </c:pt>
                <c:pt idx="1344" formatCode="_(* #,##0.00_);_(* \(#,##0.00\);_(* &quot;-&quot;??_);_(@_)">
                  <c:v>159.92243366361643</c:v>
                </c:pt>
                <c:pt idx="1345" formatCode="_(* #,##0.00_);_(* \(#,##0.00\);_(* &quot;-&quot;??_);_(@_)">
                  <c:v>159.97212463106075</c:v>
                </c:pt>
                <c:pt idx="1346" formatCode="_(* #,##0.00_);_(* \(#,##0.00\);_(* &quot;-&quot;??_);_(@_)">
                  <c:v>160.01346573630482</c:v>
                </c:pt>
                <c:pt idx="1347" formatCode="_(* #,##0.00_);_(* \(#,##0.00\);_(* &quot;-&quot;??_);_(@_)">
                  <c:v>160.05553495258621</c:v>
                </c:pt>
                <c:pt idx="1348" formatCode="_(* #,##0.00_);_(* \(#,##0.00\);_(* &quot;-&quot;??_);_(@_)">
                  <c:v>157.53605964394322</c:v>
                </c:pt>
                <c:pt idx="1349" formatCode="_(* #,##0.00_);_(* \(#,##0.00\);_(* &quot;-&quot;??_);_(@_)">
                  <c:v>157.53763083580418</c:v>
                </c:pt>
                <c:pt idx="1350" formatCode="_(* #,##0.00_);_(* \(#,##0.00\);_(* &quot;-&quot;??_);_(@_)">
                  <c:v>157.54444467632857</c:v>
                </c:pt>
                <c:pt idx="1351" formatCode="_(* #,##0.00_);_(* \(#,##0.00\);_(* &quot;-&quot;??_);_(@_)">
                  <c:v>157.54654339638492</c:v>
                </c:pt>
                <c:pt idx="1352" formatCode="_(* #,##0.00_);_(* \(#,##0.00\);_(* &quot;-&quot;??_);_(@_)">
                  <c:v>157.54865560600388</c:v>
                </c:pt>
                <c:pt idx="1353" formatCode="_(* #,##0.00_);_(* \(#,##0.00\);_(* &quot;-&quot;??_);_(@_)">
                  <c:v>157.55076143229766</c:v>
                </c:pt>
                <c:pt idx="1354" formatCode="_(* #,##0.00_);_(* \(#,##0.00\);_(* &quot;-&quot;??_);_(@_)">
                  <c:v>157.55210838398588</c:v>
                </c:pt>
                <c:pt idx="1355" formatCode="_(* #,##0.00_);_(* \(#,##0.00\);_(* &quot;-&quot;??_);_(@_)">
                  <c:v>157.56128676555053</c:v>
                </c:pt>
                <c:pt idx="1356" formatCode="_(* #,##0.00_);_(* \(#,##0.00\);_(* &quot;-&quot;??_);_(@_)">
                  <c:v>157.56339402094537</c:v>
                </c:pt>
                <c:pt idx="1357" formatCode="_(* #,##0.00_);_(* \(#,##0.00\);_(* &quot;-&quot;??_);_(@_)">
                  <c:v>157.56546833824447</c:v>
                </c:pt>
                <c:pt idx="1358" formatCode="_(* #,##0.00_);_(* \(#,##0.00\);_(* &quot;-&quot;??_);_(@_)">
                  <c:v>157.56700914220031</c:v>
                </c:pt>
                <c:pt idx="1359" formatCode="_(* #,##0.00_);_(* \(#,##0.00\);_(* &quot;-&quot;??_);_(@_)">
                  <c:v>157.57371415300241</c:v>
                </c:pt>
                <c:pt idx="1360" formatCode="_(* #,##0.00_);_(* \(#,##0.00\);_(* &quot;-&quot;??_);_(@_)">
                  <c:v>157.57577635033715</c:v>
                </c:pt>
                <c:pt idx="1361" formatCode="_(* #,##0.00_);_(* \(#,##0.00\);_(* &quot;-&quot;??_);_(@_)">
                  <c:v>157.57783877901906</c:v>
                </c:pt>
                <c:pt idx="1362" formatCode="_(* #,##0.00_);_(* \(#,##0.00\);_(* &quot;-&quot;??_);_(@_)">
                  <c:v>157.57990807847139</c:v>
                </c:pt>
                <c:pt idx="1363" formatCode="_(* #,##0.00_);_(* \(#,##0.00\);_(* &quot;-&quot;??_);_(@_)">
                  <c:v>157.58151133868557</c:v>
                </c:pt>
                <c:pt idx="1364" formatCode="_(* #,##0.00_);_(* \(#,##0.00\);_(* &quot;-&quot;??_);_(@_)">
                  <c:v>157.58826077224342</c:v>
                </c:pt>
                <c:pt idx="1365" formatCode="_(* #,##0.00_);_(* \(#,##0.00\);_(* &quot;-&quot;??_);_(@_)">
                  <c:v>157.59035780104585</c:v>
                </c:pt>
                <c:pt idx="1366" formatCode="_(* #,##0.00_);_(* \(#,##0.00\);_(* &quot;-&quot;??_);_(@_)">
                  <c:v>157.59248164215487</c:v>
                </c:pt>
                <c:pt idx="1367" formatCode="_(* #,##0.00_);_(* \(#,##0.00\);_(* &quot;-&quot;??_);_(@_)">
                  <c:v>157.59461900984485</c:v>
                </c:pt>
                <c:pt idx="1368" formatCode="_(* #,##0.00_);_(* \(#,##0.00\);_(* &quot;-&quot;??_);_(@_)">
                  <c:v>157.59619692937585</c:v>
                </c:pt>
                <c:pt idx="1369" formatCode="_(* #,##0.00_);_(* \(#,##0.00\);_(* &quot;-&quot;??_);_(@_)">
                  <c:v>157.60297108056656</c:v>
                </c:pt>
                <c:pt idx="1370" formatCode="_(* #,##0.00_);_(* \(#,##0.00\);_(* &quot;-&quot;??_);_(@_)">
                  <c:v>157.60504805684621</c:v>
                </c:pt>
                <c:pt idx="1371" formatCode="_(* #,##0.00_);_(* \(#,##0.00\);_(* &quot;-&quot;??_);_(@_)">
                  <c:v>157.60505822120035</c:v>
                </c:pt>
                <c:pt idx="1372" formatCode="_(* #,##0.00_);_(* \(#,##0.00\);_(* &quot;-&quot;??_);_(@_)">
                  <c:v>157.60961100584885</c:v>
                </c:pt>
                <c:pt idx="1373" formatCode="_(* #,##0.00_);_(* \(#,##0.00\);_(* &quot;-&quot;??_);_(@_)">
                  <c:v>157.6173124932032</c:v>
                </c:pt>
                <c:pt idx="1374" formatCode="_(* #,##0.00_);_(* \(#,##0.00\);_(* &quot;-&quot;??_);_(@_)">
                  <c:v>157.61968866555392</c:v>
                </c:pt>
                <c:pt idx="1375" formatCode="_(* #,##0.00_);_(* \(#,##0.00\);_(* &quot;-&quot;??_);_(@_)">
                  <c:v>157.62199969519767</c:v>
                </c:pt>
                <c:pt idx="1376" formatCode="_(* #,##0.00_);_(* \(#,##0.00\);_(* &quot;-&quot;??_);_(@_)">
                  <c:v>157.62430371167954</c:v>
                </c:pt>
                <c:pt idx="1377" formatCode="_(* #,##0.00_);_(* \(#,##0.00\);_(* &quot;-&quot;??_);_(@_)">
                  <c:v>157.62609647570739</c:v>
                </c:pt>
                <c:pt idx="1378" formatCode="_(* #,##0.00_);_(* \(#,##0.00\);_(* &quot;-&quot;??_);_(@_)">
                  <c:v>157.63365172701222</c:v>
                </c:pt>
                <c:pt idx="1379" formatCode="_(* #,##0.00_);_(* \(#,##0.00\);_(* &quot;-&quot;??_);_(@_)">
                  <c:v>157.63580390669472</c:v>
                </c:pt>
                <c:pt idx="1380" formatCode="_(* #,##0.00_);_(* \(#,##0.00\);_(* &quot;-&quot;??_);_(@_)">
                  <c:v>157.64083014596332</c:v>
                </c:pt>
                <c:pt idx="1381" formatCode="_(* #,##0.00_);_(* \(#,##0.00\);_(* &quot;-&quot;??_);_(@_)">
                  <c:v>157.64270606077915</c:v>
                </c:pt>
                <c:pt idx="1382" formatCode="_(* #,##0.00_);_(* \(#,##0.00\);_(* &quot;-&quot;??_);_(@_)">
                  <c:v>157.65037540332077</c:v>
                </c:pt>
                <c:pt idx="1383" formatCode="_(* #,##0.00_);_(* \(#,##0.00\);_(* &quot;-&quot;??_);_(@_)">
                  <c:v>157.65252217678466</c:v>
                </c:pt>
                <c:pt idx="1384" formatCode="_(* #,##0.00_);_(* \(#,##0.00\);_(* &quot;-&quot;??_);_(@_)">
                  <c:v>157.65745070925536</c:v>
                </c:pt>
                <c:pt idx="1385" formatCode="_(* #,##0.00_);_(* \(#,##0.00\);_(* &quot;-&quot;??_);_(@_)">
                  <c:v>157.65924718966372</c:v>
                </c:pt>
                <c:pt idx="1386" formatCode="_(* #,##0.00_);_(* \(#,##0.00\);_(* &quot;-&quot;??_);_(@_)">
                  <c:v>157.66661798979078</c:v>
                </c:pt>
                <c:pt idx="1387" formatCode="_(* #,##0.00_);_(* \(#,##0.00\);_(* &quot;-&quot;??_);_(@_)">
                  <c:v>157.66889050811679</c:v>
                </c:pt>
                <c:pt idx="1388" formatCode="_(* #,##0.00_);_(* \(#,##0.00\);_(* &quot;-&quot;??_);_(@_)">
                  <c:v>157.67114871414833</c:v>
                </c:pt>
                <c:pt idx="1389" formatCode="_(* #,##0.00_);_(* \(#,##0.00\);_(* &quot;-&quot;??_);_(@_)">
                  <c:v>157.67339988042443</c:v>
                </c:pt>
                <c:pt idx="1390" formatCode="_(* #,##0.00_);_(* \(#,##0.00\);_(* &quot;-&quot;??_);_(@_)">
                  <c:v>157.67513893626887</c:v>
                </c:pt>
                <c:pt idx="1391" formatCode="_(* #,##0.00_);_(* \(#,##0.00\);_(* &quot;-&quot;??_);_(@_)">
                  <c:v>157.68240624428671</c:v>
                </c:pt>
                <c:pt idx="1392" formatCode="_(* #,##0.00_);_(* \(#,##0.00\);_(* &quot;-&quot;??_);_(@_)">
                  <c:v>157.68465862651649</c:v>
                </c:pt>
                <c:pt idx="1393" formatCode="_(* #,##0.00_);_(* \(#,##0.00\);_(* &quot;-&quot;??_);_(@_)">
                  <c:v>157.68691125670645</c:v>
                </c:pt>
                <c:pt idx="1394" formatCode="_(* #,##0.00_);_(* \(#,##0.00\);_(* &quot;-&quot;??_);_(@_)">
                  <c:v>157.6891714141133</c:v>
                </c:pt>
                <c:pt idx="1395" formatCode="_(* #,##0.00_);_(* \(#,##0.00\);_(* &quot;-&quot;??_);_(@_)">
                  <c:v>157.69093442895465</c:v>
                </c:pt>
                <c:pt idx="1396" formatCode="_(* #,##0.00_);_(* \(#,##0.00\);_(* &quot;-&quot;??_);_(@_)">
                  <c:v>157.69825034316261</c:v>
                </c:pt>
                <c:pt idx="1397" formatCode="_(* #,##0.00_);_(* \(#,##0.00\);_(* &quot;-&quot;??_);_(@_)">
                  <c:v>157.70052631294271</c:v>
                </c:pt>
                <c:pt idx="1398" formatCode="_(* #,##0.00_);_(* \(#,##0.00\);_(* &quot;-&quot;??_);_(@_)">
                  <c:v>157.70282441422418</c:v>
                </c:pt>
                <c:pt idx="1399" formatCode="_(* #,##0.00_);_(* \(#,##0.00\);_(* &quot;-&quot;??_);_(@_)">
                  <c:v>157.70512276689934</c:v>
                </c:pt>
                <c:pt idx="1400" formatCode="_(* #,##0.00_);_(* \(#,##0.00\);_(* &quot;-&quot;??_);_(@_)">
                  <c:v>157.70692460373238</c:v>
                </c:pt>
                <c:pt idx="1401" formatCode="_(* #,##0.00_);_(* \(#,##0.00\);_(* &quot;-&quot;??_);_(@_)">
                  <c:v>157.7143545442666</c:v>
                </c:pt>
                <c:pt idx="1402" formatCode="_(* #,##0.00_);_(* \(#,##0.00\);_(* &quot;-&quot;??_);_(@_)">
                  <c:v>157.71664686393146</c:v>
                </c:pt>
                <c:pt idx="1403" formatCode="_(* #,##0.00_);_(* \(#,##0.00\);_(* &quot;-&quot;??_);_(@_)">
                  <c:v>157.71892484599118</c:v>
                </c:pt>
                <c:pt idx="1404" formatCode="_(* #,##0.00_);_(* \(#,##0.00\);_(* &quot;-&quot;??_);_(@_)">
                  <c:v>157.72121036876737</c:v>
                </c:pt>
                <c:pt idx="1405" formatCode="_(* #,##0.00_);_(* \(#,##0.00\);_(* &quot;-&quot;??_);_(@_)">
                  <c:v>157.72274339280204</c:v>
                </c:pt>
                <c:pt idx="1406" formatCode="_(* #,##0.00_);_(* \(#,##0.00\);_(* &quot;-&quot;??_);_(@_)">
                  <c:v>157.73265519476868</c:v>
                </c:pt>
                <c:pt idx="1407" formatCode="_(* #,##0.00_);_(* \(#,##0.00\);_(* &quot;-&quot;??_);_(@_)">
                  <c:v>157.73494221808022</c:v>
                </c:pt>
                <c:pt idx="1408" formatCode="_(* #,##0.00_);_(* \(#,##0.00\);_(* &quot;-&quot;??_);_(@_)">
                  <c:v>157.73722949546354</c:v>
                </c:pt>
                <c:pt idx="1409" formatCode="_(* #,##0.00_);_(* \(#,##0.00\);_(* &quot;-&quot;??_);_(@_)">
                  <c:v>157.7389978221006</c:v>
                </c:pt>
                <c:pt idx="1410" formatCode="_(* #,##0.00_);_(* \(#,##0.00\);_(* &quot;-&quot;??_);_(@_)">
                  <c:v>157.74637291835316</c:v>
                </c:pt>
                <c:pt idx="1411" formatCode="_(* #,##0.00_);_(* \(#,##0.00\);_(* &quot;-&quot;??_);_(@_)">
                  <c:v>157.74866143985696</c:v>
                </c:pt>
                <c:pt idx="1412" formatCode="_(* #,##0.00_);_(* \(#,##0.00\);_(* &quot;-&quot;??_);_(@_)">
                  <c:v>157.75095021548682</c:v>
                </c:pt>
                <c:pt idx="1413" formatCode="_(* #,##0.00_);_(* \(#,##0.00\);_(* &quot;-&quot;??_);_(@_)">
                  <c:v>157.7532392392628</c:v>
                </c:pt>
                <c:pt idx="1414" formatCode="_(* #,##0.00_);_(* \(#,##0.00\);_(* &quot;-&quot;??_);_(@_)">
                  <c:v>157.7550167722365</c:v>
                </c:pt>
                <c:pt idx="1415" formatCode="_(* #,##0.00_);_(* \(#,##0.00\);_(* &quot;-&quot;??_);_(@_)">
                  <c:v>157.76239708799071</c:v>
                </c:pt>
                <c:pt idx="1416" formatCode="_(* #,##0.00_);_(* \(#,##0.00\);_(* &quot;-&quot;??_);_(@_)">
                  <c:v>157.76468736673894</c:v>
                </c:pt>
                <c:pt idx="1417" formatCode="_(* #,##0.00_);_(* \(#,##0.00\);_(* &quot;-&quot;??_);_(@_)">
                  <c:v>157.76697788532113</c:v>
                </c:pt>
                <c:pt idx="1418" formatCode="_(* #,##0.00_);_(* \(#,##0.00\);_(* &quot;-&quot;??_);_(@_)">
                  <c:v>157.7692759740456</c:v>
                </c:pt>
                <c:pt idx="1419" formatCode="_(* #,##0.00_);_(* \(#,##0.00\);_(* &quot;-&quot;??_);_(@_)">
                  <c:v>157.77106271516578</c:v>
                </c:pt>
                <c:pt idx="1420" formatCode="_(* #,##0.00_);_(* \(#,##0.00\);_(* &quot;-&quot;??_);_(@_)">
                  <c:v>157.77847009657643</c:v>
                </c:pt>
                <c:pt idx="1421" formatCode="_(* #,##0.00_);_(* \(#,##0.00\);_(* &quot;-&quot;??_);_(@_)">
                  <c:v>157.78076944059541</c:v>
                </c:pt>
                <c:pt idx="1422" formatCode="_(* #,##0.00_);_(* \(#,##0.00\);_(* &quot;-&quot;??_);_(@_)">
                  <c:v>157.78307636122298</c:v>
                </c:pt>
                <c:pt idx="1423" formatCode="_(* #,##0.00_);_(* \(#,##0.00\);_(* &quot;-&quot;??_);_(@_)">
                  <c:v>157.78538352881182</c:v>
                </c:pt>
                <c:pt idx="1424" formatCode="_(* #,##0.00_);_(* \(#,##0.00\);_(* &quot;-&quot;??_);_(@_)">
                  <c:v>157.78723155388766</c:v>
                </c:pt>
                <c:pt idx="1425" formatCode="_(* #,##0.00_);_(* \(#,##0.00\);_(* &quot;-&quot;??_);_(@_)">
                  <c:v>157.7946660546304</c:v>
                </c:pt>
                <c:pt idx="1426" formatCode="_(* #,##0.00_);_(* \(#,##0.00\);_(* &quot;-&quot;??_);_(@_)">
                  <c:v>157.79695985747122</c:v>
                </c:pt>
                <c:pt idx="1427" formatCode="_(* #,##0.00_);_(* \(#,##0.00\);_(* &quot;-&quot;??_);_(@_)">
                  <c:v>157.7992539007474</c:v>
                </c:pt>
                <c:pt idx="1428" formatCode="_(* #,##0.00_);_(* \(#,##0.00\);_(* &quot;-&quot;??_);_(@_)">
                  <c:v>157.80155552802316</c:v>
                </c:pt>
                <c:pt idx="1429" formatCode="_(* #,##0.00_);_(* \(#,##0.00\);_(* &quot;-&quot;??_);_(@_)">
                  <c:v>157.80333841797716</c:v>
                </c:pt>
                <c:pt idx="1430" formatCode="_(* #,##0.00_);_(* \(#,##0.00\);_(* &quot;-&quot;??_);_(@_)">
                  <c:v>157.81074648486239</c:v>
                </c:pt>
                <c:pt idx="1431" formatCode="_(* #,##0.00_);_(* \(#,##0.00\);_(* &quot;-&quot;??_);_(@_)">
                  <c:v>157.81302079417085</c:v>
                </c:pt>
                <c:pt idx="1432" formatCode="_(* #,##0.00_);_(* \(#,##0.00\);_(* &quot;-&quot;??_);_(@_)">
                  <c:v>157.81530261994141</c:v>
                </c:pt>
                <c:pt idx="1433" formatCode="_(* #,##0.00_);_(* \(#,##0.00\);_(* &quot;-&quot;??_);_(@_)">
                  <c:v>157.8175774203313</c:v>
                </c:pt>
                <c:pt idx="1434" formatCode="_(* #,##0.00_);_(* \(#,##0.00\);_(* &quot;-&quot;??_);_(@_)">
                  <c:v>157.81910611372322</c:v>
                </c:pt>
                <c:pt idx="1435" formatCode="_(* #,##0.00_);_(* \(#,##0.00\);_(* &quot;-&quot;??_);_(@_)">
                  <c:v>157.82897601910807</c:v>
                </c:pt>
                <c:pt idx="1436" formatCode="_(* #,##0.00_);_(* \(#,##0.00\);_(* &quot;-&quot;??_);_(@_)">
                  <c:v>157.83125958972843</c:v>
                </c:pt>
                <c:pt idx="1437" formatCode="_(* #,##0.00_);_(* \(#,##0.00\);_(* &quot;-&quot;??_);_(@_)">
                  <c:v>157.83354341590288</c:v>
                </c:pt>
                <c:pt idx="1438" formatCode="_(* #,##0.00_);_(* \(#,##0.00\);_(* &quot;-&quot;??_);_(@_)">
                  <c:v>157.83531517142299</c:v>
                </c:pt>
                <c:pt idx="1439" formatCode="_(* #,##0.00_);_(* \(#,##0.00\);_(* &quot;-&quot;??_);_(@_)">
                  <c:v>157.8426804593802</c:v>
                </c:pt>
                <c:pt idx="1440" formatCode="_(* #,##0.00_);_(* \(#,##0.00\);_(* &quot;-&quot;??_);_(@_)">
                  <c:v>154.2763361020472</c:v>
                </c:pt>
                <c:pt idx="1441" formatCode="_(* #,##0.00_);_(* \(#,##0.00\);_(* &quot;-&quot;??_);_(@_)">
                  <c:v>154.2778661175692</c:v>
                </c:pt>
                <c:pt idx="1442" formatCode="_(* #,##0.00_);_(* \(#,##0.00\);_(* &quot;-&quot;??_);_(@_)">
                  <c:v>154.2793963147829</c:v>
                </c:pt>
                <c:pt idx="1443" formatCode="_(* #,##0.00_);_(* \(#,##0.00\);_(* &quot;-&quot;??_);_(@_)">
                  <c:v>154.28040740913212</c:v>
                </c:pt>
                <c:pt idx="1444" formatCode="_(* #,##0.00_);_(* \(#,##0.00\);_(* &quot;-&quot;??_);_(@_)">
                  <c:v>154.28560052615509</c:v>
                </c:pt>
                <c:pt idx="1445" formatCode="_(* #,##0.00_);_(* \(#,##0.00\);_(* &quot;-&quot;??_);_(@_)">
                  <c:v>154.28713161508333</c:v>
                </c:pt>
                <c:pt idx="1446" formatCode="_(* #,##0.00_);_(* \(#,##0.00\);_(* &quot;-&quot;??_);_(@_)">
                  <c:v>154.28867321569996</c:v>
                </c:pt>
                <c:pt idx="1447" formatCode="_(* #,##0.00_);_(* \(#,##0.00\);_(* &quot;-&quot;??_);_(@_)">
                  <c:v>154.29022533333273</c:v>
                </c:pt>
                <c:pt idx="1448" formatCode="_(* #,##0.00_);_(* \(#,##0.00\);_(* &quot;-&quot;??_);_(@_)">
                  <c:v>154.29125355484854</c:v>
                </c:pt>
                <c:pt idx="1449" formatCode="_(* #,##0.00_);_(* \(#,##0.00\);_(* &quot;-&quot;??_);_(@_)">
                  <c:v>154.29641967010369</c:v>
                </c:pt>
                <c:pt idx="1450" formatCode="_(* #,##0.00_);_(* \(#,##0.00\);_(* &quot;-&quot;??_);_(@_)">
                  <c:v>154.2979675108416</c:v>
                </c:pt>
                <c:pt idx="1451" formatCode="_(* #,##0.00_);_(* \(#,##0.00\);_(* &quot;-&quot;??_);_(@_)">
                  <c:v>154.29951554511828</c:v>
                </c:pt>
                <c:pt idx="1452" formatCode="_(* #,##0.00_);_(* \(#,##0.00\);_(* &quot;-&quot;??_);_(@_)">
                  <c:v>154.30106375014094</c:v>
                </c:pt>
                <c:pt idx="1453" formatCode="_(* #,##0.00_);_(* \(#,##0.00\);_(* &quot;-&quot;??_);_(@_)">
                  <c:v>154.30208797679293</c:v>
                </c:pt>
                <c:pt idx="1454" formatCode="_(* #,##0.00_);_(* \(#,##0.00\);_(* &quot;-&quot;??_);_(@_)">
                  <c:v>154.30725784062867</c:v>
                </c:pt>
                <c:pt idx="1455" formatCode="_(* #,##0.00_);_(* \(#,##0.00\);_(* &quot;-&quot;??_);_(@_)">
                  <c:v>154.30881212503553</c:v>
                </c:pt>
                <c:pt idx="1456" formatCode="_(* #,##0.00_);_(* \(#,##0.00\);_(* &quot;-&quot;??_);_(@_)">
                  <c:v>154.30932934681471</c:v>
                </c:pt>
                <c:pt idx="1457" formatCode="_(* #,##0.00_);_(* \(#,##0.00\);_(* &quot;-&quot;??_);_(@_)">
                  <c:v>154.31809933331974</c:v>
                </c:pt>
                <c:pt idx="1458" formatCode="_(* #,##0.00_);_(* \(#,##0.00\);_(* &quot;-&quot;??_);_(@_)">
                  <c:v>154.31963934614629</c:v>
                </c:pt>
                <c:pt idx="1459" formatCode="_(* #,##0.00_);_(* \(#,##0.00\);_(* &quot;-&quot;??_);_(@_)">
                  <c:v>154.32117436189196</c:v>
                </c:pt>
                <c:pt idx="1460" formatCode="_(* #,##0.00_);_(* \(#,##0.00\);_(* &quot;-&quot;??_);_(@_)">
                  <c:v>154.32270954890336</c:v>
                </c:pt>
                <c:pt idx="1461" formatCode="_(* #,##0.00_);_(* \(#,##0.00\);_(* &quot;-&quot;??_);_(@_)">
                  <c:v>154.32372046835056</c:v>
                </c:pt>
                <c:pt idx="1462" formatCode="_(* #,##0.00_);_(* \(#,##0.00\);_(* &quot;-&quot;??_);_(@_)">
                  <c:v>154.32885155510175</c:v>
                </c:pt>
                <c:pt idx="1463" formatCode="_(* #,##0.00_);_(* \(#,##0.00\);_(* &quot;-&quot;??_);_(@_)">
                  <c:v>154.3303928097736</c:v>
                </c:pt>
                <c:pt idx="1464" formatCode="_(* #,##0.00_);_(* \(#,##0.00\);_(* &quot;-&quot;??_);_(@_)">
                  <c:v>154.33169828678479</c:v>
                </c:pt>
                <c:pt idx="1465" formatCode="_(* #,##0.00_);_(* \(#,##0.00\);_(* &quot;-&quot;??_);_(@_)">
                  <c:v>154.33452979470641</c:v>
                </c:pt>
                <c:pt idx="1466" formatCode="_(* #,##0.00_);_(* \(#,##0.00\);_(* &quot;-&quot;??_);_(@_)">
                  <c:v>154.33968002214857</c:v>
                </c:pt>
                <c:pt idx="1467" formatCode="_(* #,##0.00_);_(* \(#,##0.00\);_(* &quot;-&quot;??_);_(@_)">
                  <c:v>154.3412277209394</c:v>
                </c:pt>
                <c:pt idx="1468" formatCode="_(* #,##0.00_);_(* \(#,##0.00\);_(* &quot;-&quot;??_);_(@_)">
                  <c:v>154.3427807761594</c:v>
                </c:pt>
                <c:pt idx="1469" formatCode="_(* #,##0.00_);_(* \(#,##0.00\);_(* &quot;-&quot;??_);_(@_)">
                  <c:v>154.3443340171049</c:v>
                </c:pt>
                <c:pt idx="1470" formatCode="_(* #,##0.00_);_(* \(#,##0.00\);_(* &quot;-&quot;??_);_(@_)">
                  <c:v>154.34535809212088</c:v>
                </c:pt>
                <c:pt idx="1471" formatCode="_(* #,##0.00_);_(* \(#,##0.00\);_(* &quot;-&quot;??_);_(@_)">
                  <c:v>154.35051205337896</c:v>
                </c:pt>
                <c:pt idx="1472" formatCode="_(* #,##0.00_);_(* \(#,##0.00\);_(* &quot;-&quot;??_);_(@_)">
                  <c:v>154.35206100481307</c:v>
                </c:pt>
                <c:pt idx="1473" formatCode="_(* #,##0.00_);_(* \(#,##0.00\);_(* &quot;-&quot;??_);_(@_)">
                  <c:v>154.35361013152195</c:v>
                </c:pt>
                <c:pt idx="1474" formatCode="_(* #,##0.00_);_(* \(#,##0.00\);_(* &quot;-&quot;??_);_(@_)">
                  <c:v>154.35516463067688</c:v>
                </c:pt>
                <c:pt idx="1475" formatCode="_(* #,##0.00_);_(* \(#,##0.00\);_(* &quot;-&quot;??_);_(@_)">
                  <c:v>154.35619528935106</c:v>
                </c:pt>
                <c:pt idx="1476" formatCode="_(* #,##0.00_);_(* \(#,##0.00\);_(* &quot;-&quot;??_);_(@_)">
                  <c:v>154.36136843533515</c:v>
                </c:pt>
                <c:pt idx="1477" formatCode="_(* #,##0.00_);_(* \(#,##0.00\);_(* &quot;-&quot;??_);_(@_)">
                  <c:v>154.36291345580474</c:v>
                </c:pt>
                <c:pt idx="1478" formatCode="_(* #,##0.00_);_(* \(#,##0.00\);_(* &quot;-&quot;??_);_(@_)">
                  <c:v>154.36445865208904</c:v>
                </c:pt>
                <c:pt idx="1479" formatCode="_(* #,##0.00_);_(* \(#,##0.00\);_(* &quot;-&quot;??_);_(@_)">
                  <c:v>154.36600921436906</c:v>
                </c:pt>
                <c:pt idx="1480" formatCode="_(* #,##0.00_);_(* \(#,##0.00\);_(* &quot;-&quot;??_);_(@_)">
                  <c:v>154.36703585893065</c:v>
                </c:pt>
                <c:pt idx="1481" formatCode="_(* #,##0.00_);_(* \(#,##0.00\);_(* &quot;-&quot;??_);_(@_)">
                  <c:v>154.37221274526445</c:v>
                </c:pt>
                <c:pt idx="1482" formatCode="_(* #,##0.00_);_(* \(#,##0.00\);_(* &quot;-&quot;??_);_(@_)">
                  <c:v>154.37376421459197</c:v>
                </c:pt>
                <c:pt idx="1483" formatCode="_(* #,##0.00_);_(* \(#,##0.00\);_(* &quot;-&quot;??_);_(@_)">
                  <c:v>154.37531585993719</c:v>
                </c:pt>
                <c:pt idx="1484" formatCode="_(* #,##0.00_);_(* \(#,##0.00\);_(* &quot;-&quot;??_);_(@_)">
                  <c:v>157.32065031662847</c:v>
                </c:pt>
                <c:pt idx="1485" formatCode="_(* #,##0.00_);_(* \(#,##0.00\);_(* &quot;-&quot;??_);_(@_)">
                  <c:v>157.3224901267798</c:v>
                </c:pt>
                <c:pt idx="1486" formatCode="_(* #,##0.00_);_(* \(#,##0.00\);_(* &quot;-&quot;??_);_(@_)">
                  <c:v>157.33009806381764</c:v>
                </c:pt>
                <c:pt idx="1487" formatCode="_(* #,##0.00_);_(* \(#,##0.00\);_(* &quot;-&quot;??_);_(@_)">
                  <c:v>157.33246264255376</c:v>
                </c:pt>
                <c:pt idx="1488" formatCode="_(* #,##0.00_);_(* \(#,##0.00\);_(* &quot;-&quot;??_);_(@_)">
                  <c:v>157.33482747491161</c:v>
                </c:pt>
                <c:pt idx="1489" formatCode="_(* #,##0.00_);_(* \(#,##0.00\);_(* &quot;-&quot;??_);_(@_)">
                  <c:v>157.33719257098412</c:v>
                </c:pt>
                <c:pt idx="1490" formatCode="_(* #,##0.00_);_(* \(#,##0.00\);_(* &quot;-&quot;??_);_(@_)">
                  <c:v>157.33863867428647</c:v>
                </c:pt>
                <c:pt idx="1491" formatCode="_(* #,##0.00_);_(* \(#,##0.00\);_(* &quot;-&quot;??_);_(@_)">
                  <c:v>157.34515503554499</c:v>
                </c:pt>
                <c:pt idx="1492" formatCode="_(* #,##0.00_);_(* \(#,##0.00\);_(* &quot;-&quot;??_);_(@_)">
                  <c:v>157.3471462790701</c:v>
                </c:pt>
                <c:pt idx="1493" formatCode="_(* #,##0.00_);_(* \(#,##0.00\);_(* &quot;-&quot;??_);_(@_)">
                  <c:v>157.3491452126558</c:v>
                </c:pt>
                <c:pt idx="1494" formatCode="_(* #,##0.00_);_(* \(#,##0.00\);_(* &quot;-&quot;??_);_(@_)">
                  <c:v>157.35115184537699</c:v>
                </c:pt>
                <c:pt idx="1495" formatCode="_(* #,##0.00_);_(* \(#,##0.00\);_(* &quot;-&quot;??_);_(@_)">
                  <c:v>157.35262976221443</c:v>
                </c:pt>
                <c:pt idx="1496" formatCode="_(* #,##0.00_);_(* \(#,##0.00\);_(* &quot;-&quot;??_);_(@_)">
                  <c:v>157.35919495561751</c:v>
                </c:pt>
                <c:pt idx="1497" formatCode="_(* #,##0.00_);_(* \(#,##0.00\);_(* &quot;-&quot;??_);_(@_)">
                  <c:v>157.36121757231649</c:v>
                </c:pt>
                <c:pt idx="1498" formatCode="_(* #,##0.00_);_(* \(#,##0.00\);_(* &quot;-&quot;??_);_(@_)">
                  <c:v>157.36324038585764</c:v>
                </c:pt>
                <c:pt idx="1499" formatCode="_(* #,##0.00_);_(* \(#,##0.00\);_(* &quot;-&quot;??_);_(@_)">
                  <c:v>157.36524839286417</c:v>
                </c:pt>
                <c:pt idx="1500" formatCode="_(* #,##0.00_);_(* \(#,##0.00\);_(* &quot;-&quot;??_);_(@_)">
                  <c:v>157.36670485488051</c:v>
                </c:pt>
                <c:pt idx="1501" formatCode="_(* #,##0.00_);_(* \(#,##0.00\);_(* &quot;-&quot;??_);_(@_)">
                  <c:v>157.37320689992032</c:v>
                </c:pt>
                <c:pt idx="1502" formatCode="_(* #,##0.00_);_(* \(#,##0.00\);_(* &quot;-&quot;??_);_(@_)">
                  <c:v>157.37519334357458</c:v>
                </c:pt>
                <c:pt idx="1503" formatCode="_(* #,##0.00_);_(* \(#,##0.00\);_(* &quot;-&quot;??_);_(@_)">
                  <c:v>157.37717246908821</c:v>
                </c:pt>
                <c:pt idx="1504" formatCode="_(* #,##0.00_);_(* \(#,##0.00\);_(* &quot;-&quot;??_);_(@_)">
                  <c:v>157.3791592922079</c:v>
                </c:pt>
                <c:pt idx="1505" formatCode="_(* #,##0.00_);_(* \(#,##0.00\);_(* &quot;-&quot;??_);_(@_)">
                  <c:v>157.38060188630732</c:v>
                </c:pt>
                <c:pt idx="1506" formatCode="_(* #,##0.00_);_(* \(#,##0.00\);_(* &quot;-&quot;??_);_(@_)">
                  <c:v>157.38722005977593</c:v>
                </c:pt>
                <c:pt idx="1507" formatCode="_(* #,##0.00_);_(* \(#,##0.00\);_(* &quot;-&quot;??_);_(@_)">
                  <c:v>157.38921536642641</c:v>
                </c:pt>
                <c:pt idx="1508" formatCode="_(* #,##0.00_);_(* \(#,##0.00\);_(* &quot;-&quot;??_);_(@_)">
                  <c:v>157.39121086683809</c:v>
                </c:pt>
                <c:pt idx="1509" formatCode="_(* #,##0.00_);_(* \(#,##0.00\);_(* &quot;-&quot;??_);_(@_)">
                  <c:v>157.39319904342798</c:v>
                </c:pt>
                <c:pt idx="1510" formatCode="_(* #,##0.00_);_(* \(#,##0.00\);_(* &quot;-&quot;??_);_(@_)">
                  <c:v>157.39464300848238</c:v>
                </c:pt>
                <c:pt idx="1511" formatCode="_(* #,##0.00_);_(* \(#,##0.00\);_(* &quot;-&quot;??_);_(@_)">
                  <c:v>157.40115309133259</c:v>
                </c:pt>
                <c:pt idx="1512" formatCode="_(* #,##0.00_);_(* \(#,##0.00\);_(* &quot;-&quot;??_);_(@_)">
                  <c:v>157.40313470833058</c:v>
                </c:pt>
                <c:pt idx="1513" formatCode="_(* #,##0.00_);_(* \(#,##0.00\);_(* &quot;-&quot;??_);_(@_)">
                  <c:v>157.40511651340859</c:v>
                </c:pt>
                <c:pt idx="1514" formatCode="_(* #,##0.00_);_(* \(#,##0.00\);_(* &quot;-&quot;??_);_(@_)">
                  <c:v>157.40709851517312</c:v>
                </c:pt>
                <c:pt idx="1515" formatCode="_(* #,##0.00_);_(* \(#,##0.00\);_(* &quot;-&quot;??_);_(@_)">
                  <c:v>157.40853620991552</c:v>
                </c:pt>
                <c:pt idx="1516" formatCode="_(* #,##0.00_);_(* \(#,##0.00\);_(* &quot;-&quot;??_);_(@_)">
                  <c:v>157.41502783874813</c:v>
                </c:pt>
                <c:pt idx="1517" formatCode="_(* #,##0.00_);_(* \(#,##0.00\);_(* &quot;-&quot;??_);_(@_)">
                  <c:v>157.41701079095824</c:v>
                </c:pt>
                <c:pt idx="1518" formatCode="_(* #,##0.00_);_(* \(#,##0.00\);_(* &quot;-&quot;??_);_(@_)">
                  <c:v>157.4189939319495</c:v>
                </c:pt>
                <c:pt idx="1519" formatCode="_(* #,##0.00_);_(* \(#,##0.00\);_(* &quot;-&quot;??_);_(@_)">
                  <c:v>157.4209772648355</c:v>
                </c:pt>
                <c:pt idx="1520" formatCode="_(* #,##0.00_);_(* \(#,##0.00\);_(* &quot;-&quot;??_);_(@_)">
                  <c:v>157.42241630920216</c:v>
                </c:pt>
                <c:pt idx="1521" formatCode="_(* #,##0.00_);_(* \(#,##0.00\);_(* &quot;-&quot;??_);_(@_)">
                  <c:v>157.42891192298023</c:v>
                </c:pt>
                <c:pt idx="1522" formatCode="_(* #,##0.00_);_(* \(#,##0.00\);_(* &quot;-&quot;??_);_(@_)">
                  <c:v>157.43089620701082</c:v>
                </c:pt>
                <c:pt idx="1523" formatCode="_(* #,##0.00_);_(* \(#,##0.00\);_(* &quot;-&quot;??_);_(@_)">
                  <c:v>157.43288068512368</c:v>
                </c:pt>
                <c:pt idx="1524" formatCode="_(* #,##0.00_);_(* \(#,##0.00\);_(* &quot;-&quot;??_);_(@_)">
                  <c:v>157.43486535201342</c:v>
                </c:pt>
                <c:pt idx="1525" formatCode="_(* #,##0.00_);_(* \(#,##0.00\);_(* &quot;-&quot;??_);_(@_)">
                  <c:v>157.43630575648845</c:v>
                </c:pt>
                <c:pt idx="1526" formatCode="_(* #,##0.00_);_(* \(#,##0.00\);_(* &quot;-&quot;??_);_(@_)">
                  <c:v>157.44280534990656</c:v>
                </c:pt>
                <c:pt idx="1527" formatCode="_(* #,##0.00_);_(* \(#,##0.00\);_(* &quot;-&quot;??_);_(@_)">
                  <c:v>157.4447909698483</c:v>
                </c:pt>
                <c:pt idx="1528" formatCode="_(* #,##0.00_);_(* \(#,##0.00\);_(* &quot;-&quot;??_);_(@_)">
                  <c:v>157.44677677787212</c:v>
                </c:pt>
                <c:pt idx="1529" formatCode="_(* #,##0.00_);_(* \(#,##0.00\);_(* &quot;-&quot;??_);_(@_)">
                  <c:v>157.44879291197788</c:v>
                </c:pt>
                <c:pt idx="1530" formatCode="_(* #,##0.00_);_(* \(#,##0.00\);_(* &quot;-&quot;??_);_(@_)">
                  <c:v>157.45024232020816</c:v>
                </c:pt>
                <c:pt idx="1531" formatCode="_(* #,##0.00_);_(* \(#,##0.00\);_(* &quot;-&quot;??_);_(@_)">
                  <c:v>157.4567684004721</c:v>
                </c:pt>
                <c:pt idx="1532" formatCode="_(* #,##0.00_);_(* \(#,##0.00\);_(* &quot;-&quot;??_);_(@_)">
                  <c:v>157.45877796883013</c:v>
                </c:pt>
                <c:pt idx="1533" formatCode="_(* #,##0.00_);_(* \(#,##0.00\);_(* &quot;-&quot;??_);_(@_)">
                  <c:v>157.46080280603138</c:v>
                </c:pt>
                <c:pt idx="1534" formatCode="_(* #,##0.00_);_(* \(#,##0.00\);_(* &quot;-&quot;??_);_(@_)">
                  <c:v>157.46282030306017</c:v>
                </c:pt>
                <c:pt idx="1535" formatCode="_(* #,##0.00_);_(* \(#,##0.00\);_(* &quot;-&quot;??_);_(@_)">
                  <c:v>157.46428637161557</c:v>
                </c:pt>
                <c:pt idx="1536" formatCode="_(* #,##0.00_);_(* \(#,##0.00\);_(* &quot;-&quot;??_);_(@_)">
                  <c:v>157.47083899890072</c:v>
                </c:pt>
                <c:pt idx="1537" formatCode="_(* #,##0.00_);_(* \(#,##0.00\);_(* &quot;-&quot;??_);_(@_)">
                  <c:v>157.4728423924355</c:v>
                </c:pt>
                <c:pt idx="1538" formatCode="_(* #,##0.00_);_(* \(#,##0.00\);_(* &quot;-&quot;??_);_(@_)">
                  <c:v>157.47468305840272</c:v>
                </c:pt>
                <c:pt idx="1539" formatCode="_(* #,##0.00_);_(* \(#,##0.00\);_(* &quot;-&quot;??_);_(@_)">
                  <c:v>157.47759471110723</c:v>
                </c:pt>
                <c:pt idx="1540" formatCode="_(* #,##0.00_);_(* \(#,##0.00\);_(* &quot;-&quot;??_);_(@_)">
                  <c:v>157.48217996215527</c:v>
                </c:pt>
                <c:pt idx="1541" formatCode="_(* #,##0.00_);_(* \(#,##0.00\);_(* &quot;-&quot;??_);_(@_)">
                  <c:v>157.48928514246876</c:v>
                </c:pt>
                <c:pt idx="1542" formatCode="_(* #,##0.00_);_(* \(#,##0.00\);_(* &quot;-&quot;??_);_(@_)">
                  <c:v>157.49221911847661</c:v>
                </c:pt>
                <c:pt idx="1543" formatCode="_(* #,##0.00_);_(* \(#,##0.00\);_(* &quot;-&quot;??_);_(@_)">
                  <c:v>157.49515335981664</c:v>
                </c:pt>
                <c:pt idx="1544" formatCode="_(* #,##0.00_);_(* \(#,##0.00\);_(* &quot;-&quot;??_);_(@_)">
                  <c:v>157.49810886328279</c:v>
                </c:pt>
                <c:pt idx="1545" formatCode="_(* #,##0.00_);_(* \(#,##0.00\);_(* &quot;-&quot;??_);_(@_)">
                  <c:v>157.50275044321694</c:v>
                </c:pt>
                <c:pt idx="1546" formatCode="_(* #,##0.00_);_(* \(#,##0.00\);_(* &quot;-&quot;??_);_(@_)">
                  <c:v>157.50990851745865</c:v>
                </c:pt>
                <c:pt idx="1547" formatCode="_(* #,##0.00_);_(* \(#,##0.00\);_(* &quot;-&quot;??_);_(@_)">
                  <c:v>157.51283389691685</c:v>
                </c:pt>
                <c:pt idx="1548" formatCode="_(* #,##0.00_);_(* \(#,##0.00\);_(* &quot;-&quot;??_);_(@_)">
                  <c:v>157.51575954704904</c:v>
                </c:pt>
                <c:pt idx="1549" formatCode="_(* #,##0.00_);_(* \(#,##0.00\);_(* &quot;-&quot;??_);_(@_)">
                  <c:v>157.51868546913573</c:v>
                </c:pt>
                <c:pt idx="1550" formatCode="_(* #,##0.00_);_(* \(#,##0.00\);_(* &quot;-&quot;??_);_(@_)">
                  <c:v>157.52338345289638</c:v>
                </c:pt>
                <c:pt idx="1551" formatCode="_(* #,##0.00_);_(* \(#,##0.00\);_(* &quot;-&quot;??_);_(@_)">
                  <c:v>157.53049739390903</c:v>
                </c:pt>
                <c:pt idx="1552" formatCode="_(* #,##0.00_);_(* \(#,##0.00\);_(* &quot;-&quot;??_);_(@_)">
                  <c:v>157.53342466989662</c:v>
                </c:pt>
                <c:pt idx="1553" formatCode="_(* #,##0.00_);_(* \(#,##0.00\);_(* &quot;-&quot;??_);_(@_)">
                  <c:v>157.53635221637759</c:v>
                </c:pt>
                <c:pt idx="1554" formatCode="_(* #,##0.00_);_(* \(#,##0.00\);_(* &quot;-&quot;??_);_(@_)">
                  <c:v>160.56816656890533</c:v>
                </c:pt>
                <c:pt idx="1555" formatCode="_(* #,##0.00_);_(* \(#,##0.00\);_(* &quot;-&quot;??_);_(@_)">
                  <c:v>160.57260116077452</c:v>
                </c:pt>
                <c:pt idx="1556" formatCode="_(* #,##0.00_);_(* \(#,##0.00\);_(* &quot;-&quot;??_);_(@_)">
                  <c:v>160.57963695377998</c:v>
                </c:pt>
                <c:pt idx="1557" formatCode="_(* #,##0.00_);_(* \(#,##0.00\);_(* &quot;-&quot;??_);_(@_)">
                  <c:v>160.5824904889075</c:v>
                </c:pt>
                <c:pt idx="1558" formatCode="_(* #,##0.00_);_(* \(#,##0.00\);_(* &quot;-&quot;??_);_(@_)">
                  <c:v>160.58534429041114</c:v>
                </c:pt>
                <c:pt idx="1559" formatCode="_(* #,##0.00_);_(* \(#,##0.00\);_(* &quot;-&quot;??_);_(@_)">
                  <c:v>160.58819835350781</c:v>
                </c:pt>
                <c:pt idx="1560" formatCode="_(* #,##0.00_);_(* \(#,##0.00\);_(* &quot;-&quot;??_);_(@_)">
                  <c:v>160.59260065094915</c:v>
                </c:pt>
                <c:pt idx="1561" formatCode="_(* #,##0.00_);_(* \(#,##0.00\);_(* &quot;-&quot;??_);_(@_)">
                  <c:v>160.60041864101706</c:v>
                </c:pt>
                <c:pt idx="1562" formatCode="_(* #,##0.00_);_(* \(#,##0.00\);_(* &quot;-&quot;??_);_(@_)">
                  <c:v>160.60535517885774</c:v>
                </c:pt>
                <c:pt idx="1563" formatCode="_(* #,##0.00_);_(* \(#,##0.00\);_(* &quot;-&quot;??_);_(@_)">
                  <c:v>160.60820060241835</c:v>
                </c:pt>
                <c:pt idx="1564" formatCode="_(* #,##0.00_);_(* \(#,##0.00\);_(* &quot;-&quot;??_);_(@_)">
                  <c:v>160.61258830256219</c:v>
                </c:pt>
                <c:pt idx="1565" formatCode="_(* #,##0.00_);_(* \(#,##0.00\);_(* &quot;-&quot;??_);_(@_)">
                  <c:v>160.61958413954699</c:v>
                </c:pt>
                <c:pt idx="1566" formatCode="_(* #,##0.00_);_(* \(#,##0.00\);_(* &quot;-&quot;??_);_(@_)">
                  <c:v>160.62242037093156</c:v>
                </c:pt>
                <c:pt idx="1567" formatCode="_(* #,##0.00_);_(* \(#,##0.00\);_(* &quot;-&quot;??_);_(@_)">
                  <c:v>160.62524635153122</c:v>
                </c:pt>
                <c:pt idx="1568" formatCode="_(* #,##0.00_);_(* \(#,##0.00\);_(* &quot;-&quot;??_);_(@_)">
                  <c:v>160.62807259564843</c:v>
                </c:pt>
                <c:pt idx="1569" formatCode="_(* #,##0.00_);_(* \(#,##0.00\);_(* &quot;-&quot;??_);_(@_)">
                  <c:v>160.63242789680871</c:v>
                </c:pt>
                <c:pt idx="1570" formatCode="_(* #,##0.00_);_(* \(#,##0.00\);_(* &quot;-&quot;??_);_(@_)">
                  <c:v>160.63937937861022</c:v>
                </c:pt>
                <c:pt idx="1571" formatCode="_(* #,##0.00_);_(* \(#,##0.00\);_(* &quot;-&quot;??_);_(@_)">
                  <c:v>160.64222796553139</c:v>
                </c:pt>
                <c:pt idx="1572" formatCode="_(* #,##0.00_);_(* \(#,##0.00\);_(* &quot;-&quot;??_);_(@_)">
                  <c:v>160.64507681980112</c:v>
                </c:pt>
                <c:pt idx="1573" formatCode="_(* #,##0.00_);_(* \(#,##0.00\);_(* &quot;-&quot;??_);_(@_)">
                  <c:v>160.64795749895433</c:v>
                </c:pt>
                <c:pt idx="1574" formatCode="_(* #,##0.00_);_(* \(#,##0.00\);_(* &quot;-&quot;??_);_(@_)">
                  <c:v>160.65242250261599</c:v>
                </c:pt>
                <c:pt idx="1575" formatCode="_(* #,##0.00_);_(* \(#,##0.00\);_(* &quot;-&quot;??_);_(@_)">
                  <c:v>160.65947555969936</c:v>
                </c:pt>
                <c:pt idx="1576" formatCode="_(* #,##0.00_);_(* \(#,##0.00\);_(* &quot;-&quot;??_);_(@_)">
                  <c:v>160.66234706222286</c:v>
                </c:pt>
                <c:pt idx="1577" formatCode="_(* #,##0.00_);_(* \(#,##0.00\);_(* &quot;-&quot;??_);_(@_)">
                  <c:v>160.6652188381037</c:v>
                </c:pt>
                <c:pt idx="1578" formatCode="_(* #,##0.00_);_(* \(#,##0.00\);_(* &quot;-&quot;??_);_(@_)">
                  <c:v>160.66809087751827</c:v>
                </c:pt>
                <c:pt idx="1579" formatCode="_(* #,##0.00_);_(* \(#,##0.00\);_(* &quot;-&quot;??_);_(@_)">
                  <c:v>160.67252352777791</c:v>
                </c:pt>
                <c:pt idx="1580" formatCode="_(* #,##0.00_);_(* \(#,##0.00\);_(* &quot;-&quot;??_);_(@_)">
                  <c:v>160.67958092518759</c:v>
                </c:pt>
                <c:pt idx="1581" formatCode="_(* #,##0.00_);_(* \(#,##0.00\);_(* &quot;-&quot;??_);_(@_)">
                  <c:v>160.68245430986238</c:v>
                </c:pt>
                <c:pt idx="1582" formatCode="_(* #,##0.00_);_(* \(#,##0.00\);_(* &quot;-&quot;??_);_(@_)">
                  <c:v>160.68533849541106</c:v>
                </c:pt>
                <c:pt idx="1583" formatCode="_(* #,##0.00_);_(* \(#,##0.00\);_(* &quot;-&quot;??_);_(@_)">
                  <c:v>160.68821241899187</c:v>
                </c:pt>
                <c:pt idx="1584" formatCode="_(* #,##0.00_);_(* \(#,##0.00\);_(* &quot;-&quot;??_);_(@_)">
                  <c:v>160.69268382140882</c:v>
                </c:pt>
                <c:pt idx="1585" formatCode="_(* #,##0.00_);_(* \(#,##0.00\);_(* &quot;-&quot;??_);_(@_)">
                  <c:v>160.69981863272901</c:v>
                </c:pt>
                <c:pt idx="1586" formatCode="_(* #,##0.00_);_(* \(#,##0.00\);_(* &quot;-&quot;??_);_(@_)">
                  <c:v>160.70270444792683</c:v>
                </c:pt>
                <c:pt idx="1587" formatCode="_(* #,##0.00_);_(* \(#,##0.00\);_(* &quot;-&quot;??_);_(@_)">
                  <c:v>160.70559053268124</c:v>
                </c:pt>
                <c:pt idx="1588" formatCode="_(* #,##0.00_);_(* \(#,##0.00\);_(* &quot;-&quot;??_);_(@_)">
                  <c:v>160.70846634536963</c:v>
                </c:pt>
                <c:pt idx="1589" formatCode="_(* #,##0.00_);_(* \(#,##0.00\);_(* &quot;-&quot;??_);_(@_)">
                  <c:v>160.71290537005422</c:v>
                </c:pt>
                <c:pt idx="1590" formatCode="_(* #,##0.00_);_(* \(#,##0.00\);_(* &quot;-&quot;??_);_(@_)">
                  <c:v>160.71999586018703</c:v>
                </c:pt>
                <c:pt idx="1591" formatCode="_(* #,##0.00_);_(* \(#,##0.00\);_(* &quot;-&quot;??_);_(@_)">
                  <c:v>160.72289410534916</c:v>
                </c:pt>
                <c:pt idx="1592" formatCode="_(* #,##0.00_);_(* \(#,##0.00\);_(* &quot;-&quot;??_);_(@_)">
                  <c:v>160.72577154083768</c:v>
                </c:pt>
                <c:pt idx="1593" formatCode="_(* #,##0.00_);_(* \(#,##0.00\);_(* &quot;-&quot;??_);_(@_)">
                  <c:v>160.72867033463027</c:v>
                </c:pt>
                <c:pt idx="1594" formatCode="_(* #,##0.00_);_(* \(#,##0.00\);_(* &quot;-&quot;??_);_(@_)">
                  <c:v>160.73320158714532</c:v>
                </c:pt>
                <c:pt idx="1595" formatCode="_(* #,##0.00_);_(* \(#,##0.00\);_(* &quot;-&quot;??_);_(@_)">
                  <c:v>160.74034523680692</c:v>
                </c:pt>
                <c:pt idx="1596" formatCode="_(* #,##0.00_);_(* \(#,##0.00\);_(* &quot;-&quot;??_);_(@_)">
                  <c:v>160.74326649988038</c:v>
                </c:pt>
                <c:pt idx="1597" formatCode="_(* #,##0.00_);_(* \(#,##0.00\);_(* &quot;-&quot;??_);_(@_)">
                  <c:v>160.74615638863975</c:v>
                </c:pt>
                <c:pt idx="1598" formatCode="_(* #,##0.00_);_(* \(#,##0.00\);_(* &quot;-&quot;??_);_(@_)">
                  <c:v>168.56091779319536</c:v>
                </c:pt>
                <c:pt idx="1599" formatCode="_(* #,##0.00_);_(* \(#,##0.00\);_(* &quot;-&quot;??_);_(@_)">
                  <c:v>168.56498971653045</c:v>
                </c:pt>
                <c:pt idx="1600" formatCode="_(* #,##0.00_);_(* \(#,##0.00\);_(* &quot;-&quot;??_);_(@_)">
                  <c:v>168.57177537256621</c:v>
                </c:pt>
                <c:pt idx="1601" formatCode="_(* #,##0.00_);_(* \(#,##0.00\);_(* &quot;-&quot;??_);_(@_)">
                  <c:v>168.57450509590001</c:v>
                </c:pt>
                <c:pt idx="1602" formatCode="_(* #,##0.00_);_(* \(#,##0.00\);_(* &quot;-&quot;??_);_(@_)">
                  <c:v>168.57412075817331</c:v>
                </c:pt>
                <c:pt idx="1603" formatCode="_(* #,##0.00_);_(* \(#,##0.00\);_(* &quot;-&quot;??_);_(@_)">
                  <c:v>168.57996532874046</c:v>
                </c:pt>
                <c:pt idx="1604" formatCode="_(* #,##0.00_);_(* \(#,##0.00\);_(* &quot;-&quot;??_);_(@_)">
                  <c:v>168.5847849025196</c:v>
                </c:pt>
                <c:pt idx="1605" formatCode="_(* #,##0.00_);_(* \(#,##0.00\);_(* &quot;-&quot;??_);_(@_)">
                  <c:v>168.59363967757457</c:v>
                </c:pt>
                <c:pt idx="1606" formatCode="_(* #,##0.00_);_(* \(#,##0.00\);_(* &quot;-&quot;??_);_(@_)">
                  <c:v>168.59638170122238</c:v>
                </c:pt>
                <c:pt idx="1607" formatCode="_(* #,##0.00_);_(* \(#,##0.00\);_(* &quot;-&quot;??_);_(@_)">
                  <c:v>168.59911381100892</c:v>
                </c:pt>
                <c:pt idx="1608" formatCode="_(* #,##0.00_);_(* \(#,##0.00\);_(* &quot;-&quot;??_);_(@_)">
                  <c:v>168.60319194491609</c:v>
                </c:pt>
                <c:pt idx="1609" formatCode="_(* #,##0.00_);_(* \(#,##0.00\);_(* &quot;-&quot;??_);_(@_)">
                  <c:v>168.60996260166081</c:v>
                </c:pt>
                <c:pt idx="1610" formatCode="_(* #,##0.00_);_(* \(#,##0.00\);_(* &quot;-&quot;??_);_(@_)">
                  <c:v>168.61266545403367</c:v>
                </c:pt>
                <c:pt idx="1611" formatCode="_(* #,##0.00_);_(* \(#,##0.00\);_(* &quot;-&quot;??_);_(@_)">
                  <c:v>168.61536857799925</c:v>
                </c:pt>
                <c:pt idx="1612" formatCode="_(* #,##0.00_);_(* \(#,##0.00\);_(* &quot;-&quot;??_);_(@_)">
                  <c:v>168.61808214249777</c:v>
                </c:pt>
                <c:pt idx="1613" formatCode="_(* #,##0.00_);_(* \(#,##0.00\);_(* &quot;-&quot;??_);_(@_)">
                  <c:v>168.6221805893031</c:v>
                </c:pt>
                <c:pt idx="1614" formatCode="_(* #,##0.00_);_(* \(#,##0.00\);_(* &quot;-&quot;??_);_(@_)">
                  <c:v>168.62893191866027</c:v>
                </c:pt>
                <c:pt idx="1615" formatCode="_(* #,##0.00_);_(* \(#,##0.00\);_(* &quot;-&quot;??_);_(@_)">
                  <c:v>168.63164679969691</c:v>
                </c:pt>
                <c:pt idx="1616" formatCode="_(* #,##0.00_);_(* \(#,##0.00\);_(* &quot;-&quot;??_);_(@_)">
                  <c:v>168.63435173596099</c:v>
                </c:pt>
                <c:pt idx="1617" formatCode="_(* #,##0.00_);_(* \(#,##0.00\);_(* &quot;-&quot;??_);_(@_)">
                  <c:v>168.63704021962258</c:v>
                </c:pt>
                <c:pt idx="1618" formatCode="_(* #,##0.00_);_(* \(#,##0.00\);_(* &quot;-&quot;??_);_(@_)">
                  <c:v>168.64121290976152</c:v>
                </c:pt>
                <c:pt idx="1619" formatCode="_(* #,##0.00_);_(* \(#,##0.00\);_(* &quot;-&quot;??_);_(@_)">
                  <c:v>168.64798800851619</c:v>
                </c:pt>
                <c:pt idx="1620" formatCode="_(* #,##0.00_);_(* \(#,##0.00\);_(* &quot;-&quot;??_);_(@_)">
                  <c:v>168.65072582378781</c:v>
                </c:pt>
                <c:pt idx="1621" formatCode="_(* #,##0.00_);_(* \(#,##0.00\);_(* &quot;-&quot;??_);_(@_)">
                  <c:v>168.65347428378473</c:v>
                </c:pt>
                <c:pt idx="1622" formatCode="_(* #,##0.00_);_(* \(#,##0.00\);_(* &quot;-&quot;??_);_(@_)">
                  <c:v>168.65843309462264</c:v>
                </c:pt>
                <c:pt idx="1623" formatCode="_(* #,##0.00_);_(* \(#,##0.00\);_(* &quot;-&quot;??_);_(@_)">
                  <c:v>168.66732287653917</c:v>
                </c:pt>
                <c:pt idx="1624" formatCode="_(* #,##0.00_);_(* \(#,##0.00\);_(* &quot;-&quot;??_);_(@_)">
                  <c:v>168.67010412866341</c:v>
                </c:pt>
                <c:pt idx="1625" formatCode="_(* #,##0.00_);_(* \(#,##0.00\);_(* &quot;-&quot;??_);_(@_)">
                  <c:v>168.67290642656613</c:v>
                </c:pt>
                <c:pt idx="1626" formatCode="_(* #,##0.00_);_(* \(#,##0.00\);_(* &quot;-&quot;??_);_(@_)">
                  <c:v>168.67569861721668</c:v>
                </c:pt>
                <c:pt idx="1627" formatCode="_(* #,##0.00_);_(* \(#,##0.00\);_(* &quot;-&quot;??_);_(@_)">
                  <c:v>168.67998504106737</c:v>
                </c:pt>
                <c:pt idx="1628" formatCode="_(* #,##0.00_);_(* \(#,##0.00\);_(* &quot;-&quot;??_);_(@_)">
                  <c:v>168.68691087777628</c:v>
                </c:pt>
                <c:pt idx="1629" formatCode="_(* #,##0.00_);_(* \(#,##0.00\);_(* &quot;-&quot;??_);_(@_)">
                  <c:v>179.0841267302535</c:v>
                </c:pt>
                <c:pt idx="1630" formatCode="_(* #,##0.00_);_(* \(#,##0.00\);_(* &quot;-&quot;??_);_(@_)">
                  <c:v>179.08774395981447</c:v>
                </c:pt>
                <c:pt idx="1631" formatCode="_(* #,##0.00_);_(* \(#,##0.00\);_(* &quot;-&quot;??_);_(@_)">
                  <c:v>179.09414478230266</c:v>
                </c:pt>
                <c:pt idx="1632" formatCode="_(* #,##0.00_);_(* \(#,##0.00\);_(* &quot;-&quot;??_);_(@_)">
                  <c:v>179.10112247553198</c:v>
                </c:pt>
                <c:pt idx="1633" formatCode="_(* #,##0.00_);_(* \(#,##0.00\);_(* &quot;-&quot;??_);_(@_)">
                  <c:v>179.10393880225462</c:v>
                </c:pt>
                <c:pt idx="1634" formatCode="_(* #,##0.00_);_(* \(#,##0.00\);_(* &quot;-&quot;??_);_(@_)">
                  <c:v>179.10765778443235</c:v>
                </c:pt>
                <c:pt idx="1635" formatCode="_(* #,##0.00_);_(* \(#,##0.00\);_(* &quot;-&quot;??_);_(@_)">
                  <c:v>179.11413694771244</c:v>
                </c:pt>
                <c:pt idx="1636" formatCode="_(* #,##0.00_);_(* \(#,##0.00\);_(* &quot;-&quot;??_);_(@_)">
                  <c:v>179.12107172366987</c:v>
                </c:pt>
                <c:pt idx="1637" formatCode="_(* #,##0.00_);_(* \(#,##0.00\);_(* &quot;-&quot;??_);_(@_)">
                  <c:v>179.12382758042389</c:v>
                </c:pt>
                <c:pt idx="1638" formatCode="_(* #,##0.00_);_(* \(#,##0.00\);_(* &quot;-&quot;??_);_(@_)">
                  <c:v>179.12656288303913</c:v>
                </c:pt>
                <c:pt idx="1639" formatCode="_(* #,##0.00_);_(* \(#,##0.00\);_(* &quot;-&quot;??_);_(@_)">
                  <c:v>179.12928804348243</c:v>
                </c:pt>
                <c:pt idx="1640" formatCode="_(* #,##0.00_);_(* \(#,##0.00\);_(* &quot;-&quot;??_);_(@_)">
                  <c:v>179.13345917203921</c:v>
                </c:pt>
                <c:pt idx="1641" formatCode="_(* #,##0.00_);_(* \(#,##0.00\);_(* &quot;-&quot;??_);_(@_)">
                  <c:v>179.14020844573292</c:v>
                </c:pt>
                <c:pt idx="1642" formatCode="_(* #,##0.00_);_(* \(#,##0.00\);_(* &quot;-&quot;??_);_(@_)">
                  <c:v>179.14293493104586</c:v>
                </c:pt>
                <c:pt idx="1643" formatCode="_(* #,##0.00_);_(* \(#,##0.00\);_(* &quot;-&quot;??_);_(@_)">
                  <c:v>179.14567208661904</c:v>
                </c:pt>
                <c:pt idx="1644" formatCode="_(* #,##0.00_);_(* \(#,##0.00\);_(* &quot;-&quot;??_);_(@_)">
                  <c:v>179.14840951332661</c:v>
                </c:pt>
                <c:pt idx="1645" formatCode="_(* #,##0.00_);_(* \(#,##0.00\);_(* &quot;-&quot;??_);_(@_)">
                  <c:v>179.15258383826301</c:v>
                </c:pt>
                <c:pt idx="1646" formatCode="_(* #,##0.00_);_(* \(#,##0.00\);_(* &quot;-&quot;??_);_(@_)">
                  <c:v>179.15933732902056</c:v>
                </c:pt>
                <c:pt idx="1647" formatCode="_(* #,##0.00_);_(* \(#,##0.00\);_(* &quot;-&quot;??_);_(@_)">
                  <c:v>179.16206565987002</c:v>
                </c:pt>
                <c:pt idx="1648" formatCode="_(* #,##0.00_);_(* \(#,##0.00\);_(* &quot;-&quot;??_);_(@_)">
                  <c:v>179.16480467657402</c:v>
                </c:pt>
                <c:pt idx="1649" formatCode="_(* #,##0.00_);_(* \(#,##0.00\);_(* &quot;-&quot;??_);_(@_)">
                  <c:v>179.1675335362774</c:v>
                </c:pt>
                <c:pt idx="1650" formatCode="_(* #,##0.00_);_(* \(#,##0.00\);_(* &quot;-&quot;??_);_(@_)">
                  <c:v>179.17167519050017</c:v>
                </c:pt>
                <c:pt idx="1651" formatCode="_(* #,##0.00_);_(* \(#,##0.00\);_(* &quot;-&quot;??_);_(@_)">
                  <c:v>179.17845665850058</c:v>
                </c:pt>
                <c:pt idx="1652" formatCode="_(* #,##0.00_);_(* \(#,##0.00\);_(* &quot;-&quot;??_);_(@_)">
                  <c:v>179.18118683722352</c:v>
                </c:pt>
                <c:pt idx="1653" formatCode="_(* #,##0.00_);_(* \(#,##0.00\);_(* &quot;-&quot;??_);_(@_)">
                  <c:v>179.18392771226743</c:v>
                </c:pt>
                <c:pt idx="1654" formatCode="_(* #,##0.00_);_(* \(#,##0.00\);_(* &quot;-&quot;??_);_(@_)">
                  <c:v>179.18664799502088</c:v>
                </c:pt>
                <c:pt idx="1655" formatCode="_(* #,##0.00_);_(* \(#,##0.00\);_(* &quot;-&quot;??_);_(@_)">
                  <c:v>179.19163514659147</c:v>
                </c:pt>
                <c:pt idx="1656" formatCode="_(* #,##0.00_);_(* \(#,##0.00\);_(* &quot;-&quot;??_);_(@_)">
                  <c:v>179.20044288289913</c:v>
                </c:pt>
                <c:pt idx="1657" formatCode="_(* #,##0.00_);_(* \(#,##0.00\);_(* &quot;-&quot;??_);_(@_)">
                  <c:v>179.20322735598023</c:v>
                </c:pt>
                <c:pt idx="1658" formatCode="_(* #,##0.00_);_(* \(#,##0.00\);_(* &quot;-&quot;??_);_(@_)">
                  <c:v>179.20598079791512</c:v>
                </c:pt>
                <c:pt idx="1659" formatCode="_(* #,##0.00_);_(* \(#,##0.00\);_(* &quot;-&quot;??_);_(@_)">
                  <c:v>179.21020064256089</c:v>
                </c:pt>
                <c:pt idx="1660" formatCode="_(* #,##0.00_);_(* \(#,##0.00\);_(* &quot;-&quot;??_);_(@_)">
                  <c:v>179.21703819397553</c:v>
                </c:pt>
                <c:pt idx="1661" formatCode="_(* #,##0.00_);_(* \(#,##0.00\);_(* &quot;-&quot;??_);_(@_)">
                  <c:v>179.21980342085078</c:v>
                </c:pt>
                <c:pt idx="1662" formatCode="_(* #,##0.00_);_(* \(#,##0.00\);_(* &quot;-&quot;??_);_(@_)">
                  <c:v>179.22258979622629</c:v>
                </c:pt>
                <c:pt idx="1663" formatCode="_(* #,##0.00_);_(* \(#,##0.00\);_(* &quot;-&quot;??_);_(@_)">
                  <c:v>179.22537644286075</c:v>
                </c:pt>
                <c:pt idx="1664" formatCode="_(* #,##0.00_);_(* \(#,##0.00\);_(* &quot;-&quot;??_);_(@_)">
                  <c:v>179.22965342852649</c:v>
                </c:pt>
                <c:pt idx="1665" formatCode="_(* #,##0.00_);_(* \(#,##0.00\);_(* &quot;-&quot;??_);_(@_)">
                  <c:v>179.23656671914222</c:v>
                </c:pt>
                <c:pt idx="1666" formatCode="_(* #,##0.00_);_(* \(#,##0.00\);_(* &quot;-&quot;??_);_(@_)">
                  <c:v>179.23934429067447</c:v>
                </c:pt>
                <c:pt idx="1667" formatCode="_(* #,##0.00_);_(* \(#,##0.00\);_(* &quot;-&quot;??_);_(@_)">
                  <c:v>179.24213258437328</c:v>
                </c:pt>
                <c:pt idx="1668" formatCode="_(* #,##0.00_);_(* \(#,##0.00\);_(* &quot;-&quot;??_);_(@_)">
                  <c:v>179.24491070278376</c:v>
                </c:pt>
                <c:pt idx="1669" formatCode="_(* #,##0.00_);_(* \(#,##0.00\);_(* &quot;-&quot;??_);_(@_)">
                  <c:v>179.24915504579644</c:v>
                </c:pt>
                <c:pt idx="1670" formatCode="_(* #,##0.00_);_(* \(#,##0.00\);_(* &quot;-&quot;??_);_(@_)">
                  <c:v>179.25597743764448</c:v>
                </c:pt>
                <c:pt idx="1671" formatCode="_(* #,##0.00_);_(* \(#,##0.00\);_(* &quot;-&quot;??_);_(@_)">
                  <c:v>179.25873717923827</c:v>
                </c:pt>
                <c:pt idx="1672" formatCode="_(* #,##0.00_);_(* \(#,##0.00\);_(* &quot;-&quot;??_);_(@_)">
                  <c:v>179.26145452568173</c:v>
                </c:pt>
                <c:pt idx="1673" formatCode="_(* #,##0.00_);_(* \(#,##0.00\);_(* &quot;-&quot;??_);_(@_)">
                  <c:v>179.26418119058943</c:v>
                </c:pt>
                <c:pt idx="1674" formatCode="_(* #,##0.00_);_(* \(#,##0.00\);_(* &quot;-&quot;??_);_(@_)">
                  <c:v>179.26862193273928</c:v>
                </c:pt>
                <c:pt idx="1675" formatCode="_(* #,##0.00_);_(* \(#,##0.00\);_(* &quot;-&quot;??_);_(@_)">
                  <c:v>179.2759899506529</c:v>
                </c:pt>
                <c:pt idx="1676" formatCode="_(* #,##0.00_);_(* \(#,##0.00\);_(* &quot;-&quot;??_);_(@_)">
                  <c:v>179.27898406941065</c:v>
                </c:pt>
                <c:pt idx="1677" formatCode="_(* #,##0.00_);_(* \(#,##0.00\);_(* &quot;-&quot;??_);_(@_)">
                  <c:v>179.28193464530665</c:v>
                </c:pt>
                <c:pt idx="1678" formatCode="_(* #,##0.00_);_(* \(#,##0.00\);_(* &quot;-&quot;??_);_(@_)">
                  <c:v>179.28491303418849</c:v>
                </c:pt>
                <c:pt idx="1679" formatCode="_(* #,##0.00_);_(* \(#,##0.00\);_(* &quot;-&quot;??_);_(@_)">
                  <c:v>179.28937807247561</c:v>
                </c:pt>
                <c:pt idx="1680" formatCode="_(* #,##0.00_);_(* \(#,##0.00\);_(* &quot;-&quot;??_);_(@_)">
                  <c:v>179.29684725702376</c:v>
                </c:pt>
                <c:pt idx="1681" formatCode="_(* #,##0.00_);_(* \(#,##0.00\);_(* &quot;-&quot;??_);_(@_)">
                  <c:v>179.29984930693143</c:v>
                </c:pt>
                <c:pt idx="1682" formatCode="_(* #,##0.00_);_(* \(#,##0.00\);_(* &quot;-&quot;??_);_(@_)">
                  <c:v>179.30286276368187</c:v>
                </c:pt>
                <c:pt idx="1683" formatCode="_(* #,##0.00_);_(* \(#,##0.00\);_(* &quot;-&quot;??_);_(@_)">
                  <c:v>179.30585429366133</c:v>
                </c:pt>
                <c:pt idx="1684" formatCode="_(* #,##0.00_);_(* \(#,##0.00\);_(* &quot;-&quot;??_);_(@_)">
                  <c:v>179.31112833442094</c:v>
                </c:pt>
                <c:pt idx="1685" formatCode="_(* #,##0.00_);_(* \(#,##0.00\);_(* &quot;-&quot;??_);_(@_)">
                  <c:v>179.99082745767134</c:v>
                </c:pt>
                <c:pt idx="1686" formatCode="_(* #,##0.00_);_(* \(#,##0.00\);_(* &quot;-&quot;??_);_(@_)">
                  <c:v>179.99232556774336</c:v>
                </c:pt>
                <c:pt idx="1687" formatCode="_(* #,##0.00_);_(* \(#,##0.00\);_(* &quot;-&quot;??_);_(@_)">
                  <c:v>179.99381176972506</c:v>
                </c:pt>
                <c:pt idx="1688" formatCode="_(* #,##0.00_);_(* \(#,##0.00\);_(* &quot;-&quot;??_);_(@_)">
                  <c:v>179.99482603207221</c:v>
                </c:pt>
                <c:pt idx="1689" formatCode="_(* #,##0.00_);_(* \(#,##0.00\);_(* &quot;-&quot;??_);_(@_)">
                  <c:v>179.99970235411612</c:v>
                </c:pt>
                <c:pt idx="1690" formatCode="_(* #,##0.00_);_(* \(#,##0.00\);_(* &quot;-&quot;??_);_(@_)">
                  <c:v>180.00118329900957</c:v>
                </c:pt>
                <c:pt idx="1691" formatCode="_(* #,##0.00_);_(* \(#,##0.00\);_(* &quot;-&quot;??_);_(@_)">
                  <c:v>180.00265836507486</c:v>
                </c:pt>
                <c:pt idx="1692" formatCode="_(* #,##0.00_);_(* \(#,##0.00\);_(* &quot;-&quot;??_);_(@_)">
                  <c:v>180.00413358686146</c:v>
                </c:pt>
                <c:pt idx="1693" formatCode="_(* #,##0.00_);_(* \(#,##0.00\);_(* &quot;-&quot;??_);_(@_)">
                  <c:v>180.00515612706542</c:v>
                </c:pt>
                <c:pt idx="1694" formatCode="_(* #,##0.00_);_(* \(#,##0.00\);_(* &quot;-&quot;??_);_(@_)">
                  <c:v>180.01002248199939</c:v>
                </c:pt>
                <c:pt idx="1695" formatCode="_(* #,##0.00_);_(* \(#,##0.00\);_(* &quot;-&quot;??_);_(@_)">
                  <c:v>180.01151976619761</c:v>
                </c:pt>
                <c:pt idx="1696" formatCode="_(* #,##0.00_);_(* \(#,##0.00\);_(* &quot;-&quot;??_);_(@_)">
                  <c:v>180.01234864757612</c:v>
                </c:pt>
                <c:pt idx="1697" formatCode="_(* #,##0.00_);_(* \(#,##0.00\);_(* &quot;-&quot;??_);_(@_)">
                  <c:v>180.02168424795312</c:v>
                </c:pt>
                <c:pt idx="1698" formatCode="_(* #,##0.00_);_(* \(#,##0.00\);_(* &quot;-&quot;??_);_(@_)">
                  <c:v>180.02334848540377</c:v>
                </c:pt>
                <c:pt idx="1699" formatCode="_(* #,##0.00_);_(* \(#,##0.00\);_(* &quot;-&quot;??_);_(@_)">
                  <c:v>180.0250062811466</c:v>
                </c:pt>
                <c:pt idx="1700" formatCode="_(* #,##0.00_);_(* \(#,##0.00\);_(* &quot;-&quot;??_);_(@_)">
                  <c:v>180.02666423988535</c:v>
                </c:pt>
                <c:pt idx="1701" formatCode="_(* #,##0.00_);_(* \(#,##0.00\);_(* &quot;-&quot;??_);_(@_)">
                  <c:v>180.02786709435844</c:v>
                </c:pt>
                <c:pt idx="1702" formatCode="_(* #,##0.00_);_(* \(#,##0.00\);_(* &quot;-&quot;??_);_(@_)">
                  <c:v>180.03328971554544</c:v>
                </c:pt>
                <c:pt idx="1703" formatCode="_(* #,##0.00_);_(* \(#,##0.00\);_(* &quot;-&quot;??_);_(@_)">
                  <c:v>180.03494191263428</c:v>
                </c:pt>
                <c:pt idx="1704" formatCode="_(* #,##0.00_);_(* \(#,##0.00\);_(* &quot;-&quot;??_);_(@_)">
                  <c:v>180.03659428172494</c:v>
                </c:pt>
                <c:pt idx="1705" formatCode="_(* #,##0.00_);_(* \(#,##0.00\);_(* &quot;-&quot;??_);_(@_)">
                  <c:v>180.038246817698</c:v>
                </c:pt>
                <c:pt idx="1706" formatCode="_(* #,##0.00_);_(* \(#,##0.00\);_(* &quot;-&quot;??_);_(@_)">
                  <c:v>180.03945104499928</c:v>
                </c:pt>
                <c:pt idx="1707" formatCode="_(* #,##0.00_);_(* \(#,##0.00\);_(* &quot;-&quot;??_);_(@_)">
                  <c:v>180.04483923128646</c:v>
                </c:pt>
                <c:pt idx="1708" formatCode="_(* #,##0.00_);_(* \(#,##0.00\);_(* &quot;-&quot;??_);_(@_)">
                  <c:v>180.04648530737001</c:v>
                </c:pt>
                <c:pt idx="1709" formatCode="_(* #,##0.00_);_(* \(#,##0.00\);_(* &quot;-&quot;??_);_(@_)">
                  <c:v>180.04813155714112</c:v>
                </c:pt>
                <c:pt idx="1710" formatCode="_(* #,##0.00_);_(* \(#,##0.00\);_(* &quot;-&quot;??_);_(@_)">
                  <c:v>180.04975145199711</c:v>
                </c:pt>
                <c:pt idx="1711" formatCode="_(* #,##0.00_);_(* \(#,##0.00\);_(* &quot;-&quot;??_);_(@_)">
                  <c:v>180.05090932732145</c:v>
                </c:pt>
                <c:pt idx="1712" formatCode="_(* #,##0.00_);_(* \(#,##0.00\);_(* &quot;-&quot;??_);_(@_)">
                  <c:v>180.05620566763761</c:v>
                </c:pt>
                <c:pt idx="1713" formatCode="_(* #,##0.00_);_(* \(#,##0.00\);_(* &quot;-&quot;??_);_(@_)">
                  <c:v>180.05781975380808</c:v>
                </c:pt>
                <c:pt idx="1714" formatCode="_(* #,##0.00_);_(* \(#,##0.00\);_(* &quot;-&quot;??_);_(@_)">
                  <c:v>180.05943400234062</c:v>
                </c:pt>
                <c:pt idx="1715" formatCode="_(* #,##0.00_);_(* \(#,##0.00\);_(* &quot;-&quot;??_);_(@_)">
                  <c:v>180.06042976109015</c:v>
                </c:pt>
                <c:pt idx="1716" formatCode="_(* #,##0.00_);_(* \(#,##0.00\);_(* &quot;-&quot;??_);_(@_)">
                  <c:v>180.06762146409952</c:v>
                </c:pt>
                <c:pt idx="1717" formatCode="_(* #,##0.00_);_(* \(#,##0.00\);_(* &quot;-&quot;??_);_(@_)">
                  <c:v>180.06927654287256</c:v>
                </c:pt>
                <c:pt idx="1718" formatCode="_(* #,##0.00_);_(* \(#,##0.00\);_(* &quot;-&quot;??_);_(@_)">
                  <c:v>180.07088908501035</c:v>
                </c:pt>
                <c:pt idx="1719" formatCode="_(* #,##0.00_);_(* \(#,##0.00\);_(* &quot;-&quot;??_);_(@_)">
                  <c:v>180.09828394004572</c:v>
                </c:pt>
                <c:pt idx="1720" formatCode="_(* #,##0.00_);_(* \(#,##0.00\);_(* &quot;-&quot;??_);_(@_)">
                  <c:v>180.09974695192889</c:v>
                </c:pt>
                <c:pt idx="1721" formatCode="_(* #,##0.00_);_(* \(#,##0.00\);_(* &quot;-&quot;??_);_(@_)">
                  <c:v>180.10513754332905</c:v>
                </c:pt>
                <c:pt idx="1722" formatCode="_(* #,##0.00_);_(* \(#,##0.00\);_(* &quot;-&quot;??_);_(@_)">
                  <c:v>180.10684670483889</c:v>
                </c:pt>
                <c:pt idx="1723" formatCode="_(* #,##0.00_);_(* \(#,##0.00\);_(* &quot;-&quot;??_);_(@_)">
                  <c:v>180.85121445786811</c:v>
                </c:pt>
                <c:pt idx="1724" formatCode="_(* #,##0.00_);_(* \(#,##0.00\);_(* &quot;-&quot;??_);_(@_)">
                  <c:v>180.85269876023708</c:v>
                </c:pt>
                <c:pt idx="1725" formatCode="_(* #,##0.00_);_(* \(#,##0.00\);_(* &quot;-&quot;??_);_(@_)">
                  <c:v>180.85422008838634</c:v>
                </c:pt>
                <c:pt idx="1726" formatCode="_(* #,##0.00_);_(* \(#,##0.00\);_(* &quot;-&quot;??_);_(@_)">
                  <c:v>180.85865875183805</c:v>
                </c:pt>
                <c:pt idx="1727" formatCode="_(* #,##0.00_);_(* \(#,##0.00\);_(* &quot;-&quot;??_);_(@_)">
                  <c:v>180.86014498391688</c:v>
                </c:pt>
                <c:pt idx="1728" formatCode="_(* #,##0.00_);_(* \(#,##0.00\);_(* &quot;-&quot;??_);_(@_)">
                  <c:v>180.86163137901281</c:v>
                </c:pt>
                <c:pt idx="1729" formatCode="_(* #,##0.00_);_(* \(#,##0.00\);_(* &quot;-&quot;??_);_(@_)">
                  <c:v>180.86311052927039</c:v>
                </c:pt>
                <c:pt idx="1730" formatCode="_(* #,##0.00_);_(* \(#,##0.00\);_(* &quot;-&quot;??_);_(@_)">
                  <c:v>180.86460631127551</c:v>
                </c:pt>
                <c:pt idx="1731" formatCode="_(* #,##0.00_);_(* \(#,##0.00\);_(* &quot;-&quot;??_);_(@_)">
                  <c:v>180.86899983355045</c:v>
                </c:pt>
                <c:pt idx="1732" formatCode="_(* #,##0.00_);_(* \(#,##0.00\);_(* &quot;-&quot;??_);_(@_)">
                  <c:v>180.87046838804815</c:v>
                </c:pt>
                <c:pt idx="1733" formatCode="_(* #,##0.00_);_(* \(#,##0.00\);_(* &quot;-&quot;??_);_(@_)">
                  <c:v>180.87193709350342</c:v>
                </c:pt>
                <c:pt idx="1734" formatCode="_(* #,##0.00_);_(* \(#,##0.00\);_(* &quot;-&quot;??_);_(@_)">
                  <c:v>180.87342361073038</c:v>
                </c:pt>
                <c:pt idx="1735" formatCode="_(* #,##0.00_);_(* \(#,##0.00\);_(* &quot;-&quot;??_);_(@_)">
                  <c:v>180.87501154238132</c:v>
                </c:pt>
                <c:pt idx="1736" formatCode="_(* #,##0.00_);_(* \(#,##0.00\);_(* &quot;-&quot;??_);_(@_)">
                  <c:v>180.87945588351948</c:v>
                </c:pt>
                <c:pt idx="1737" formatCode="_(* #,##0.00_);_(* \(#,##0.00\);_(* &quot;-&quot;??_);_(@_)">
                  <c:v>180.88097567378486</c:v>
                </c:pt>
                <c:pt idx="1738" formatCode="_(* #,##0.00_);_(* \(#,##0.00\);_(* &quot;-&quot;??_);_(@_)">
                  <c:v>180.88249562105332</c:v>
                </c:pt>
                <c:pt idx="1739" formatCode="_(* #,##0.00_);_(* \(#,##0.00\);_(* &quot;-&quot;??_);_(@_)">
                  <c:v>180.88402713242479</c:v>
                </c:pt>
                <c:pt idx="1740" formatCode="_(* #,##0.00_);_(* \(#,##0.00\);_(* &quot;-&quot;??_);_(@_)">
                  <c:v>180.88557480653446</c:v>
                </c:pt>
                <c:pt idx="1741" formatCode="_(* #,##0.00_);_(* \(#,##0.00\);_(* &quot;-&quot;??_);_(@_)">
                  <c:v>180.89014323590814</c:v>
                </c:pt>
                <c:pt idx="1742" formatCode="_(* #,##0.00_);_(* \(#,##0.00\);_(* &quot;-&quot;??_);_(@_)">
                  <c:v>180.89168274069783</c:v>
                </c:pt>
                <c:pt idx="1743" formatCode="_(* #,##0.00_);_(* \(#,##0.00\);_(* &quot;-&quot;??_);_(@_)">
                  <c:v>180.89321616774362</c:v>
                </c:pt>
                <c:pt idx="1744" formatCode="_(* #,##0.00_);_(* \(#,##0.00\);_(* &quot;-&quot;??_);_(@_)">
                  <c:v>180.8947173939689</c:v>
                </c:pt>
                <c:pt idx="1745" formatCode="_(* #,##0.00_);_(* \(#,##0.00\);_(* &quot;-&quot;??_);_(@_)">
                  <c:v>180.89628971321449</c:v>
                </c:pt>
                <c:pt idx="1746" formatCode="_(* #,##0.00_);_(* \(#,##0.00\);_(* &quot;-&quot;??_);_(@_)">
                  <c:v>180.90086112113553</c:v>
                </c:pt>
                <c:pt idx="1747" formatCode="_(* #,##0.00_);_(* \(#,##0.00\);_(* &quot;-&quot;??_);_(@_)">
                  <c:v>180.90247124752739</c:v>
                </c:pt>
                <c:pt idx="1748" formatCode="_(* #,##0.00_);_(* \(#,##0.00\);_(* &quot;-&quot;??_);_(@_)">
                  <c:v>180.9040314026748</c:v>
                </c:pt>
                <c:pt idx="1749" formatCode="_(* #,##0.00_);_(* \(#,##0.00\);_(* &quot;-&quot;??_);_(@_)">
                  <c:v>180.90559172552071</c:v>
                </c:pt>
                <c:pt idx="1750" formatCode="_(* #,##0.00_);_(* \(#,##0.00\);_(* &quot;-&quot;??_);_(@_)">
                  <c:v>180.90650601909047</c:v>
                </c:pt>
                <c:pt idx="1751" formatCode="_(* #,##0.00_);_(* \(#,##0.00\);_(* &quot;-&quot;??_);_(@_)">
                  <c:v>180.91099011777237</c:v>
                </c:pt>
                <c:pt idx="1752" formatCode="_(* #,##0.00_);_(* \(#,##0.00\);_(* &quot;-&quot;??_);_(@_)">
                  <c:v>180.91247075154442</c:v>
                </c:pt>
                <c:pt idx="1753" formatCode="_(* #,##0.00_);_(* \(#,##0.00\);_(* &quot;-&quot;??_);_(@_)">
                  <c:v>180.91395769026227</c:v>
                </c:pt>
                <c:pt idx="1754" formatCode="_(* #,##0.00_);_(* \(#,##0.00\);_(* &quot;-&quot;??_);_(@_)">
                  <c:v>180.91545092786217</c:v>
                </c:pt>
                <c:pt idx="1755" formatCode="_(* #,##0.00_);_(* \(#,##0.00\);_(* &quot;-&quot;??_);_(@_)">
                  <c:v>180.91859006011936</c:v>
                </c:pt>
                <c:pt idx="1756" formatCode="_(* #,##0.00_);_(* \(#,##0.00\);_(* &quot;-&quot;??_);_(@_)">
                  <c:v>180.92325111925325</c:v>
                </c:pt>
                <c:pt idx="1757" formatCode="_(* #,##0.00_);_(* \(#,##0.00\);_(* &quot;-&quot;??_);_(@_)">
                  <c:v>180.92491737067331</c:v>
                </c:pt>
                <c:pt idx="1758" formatCode="_(* #,##0.00_);_(* \(#,##0.00\);_(* &quot;-&quot;??_);_(@_)">
                  <c:v>180.92644862116919</c:v>
                </c:pt>
                <c:pt idx="1759" formatCode="_(* #,##0.00_);_(* \(#,##0.00\);_(* &quot;-&quot;??_);_(@_)">
                  <c:v>180.92796773768754</c:v>
                </c:pt>
                <c:pt idx="1760" formatCode="_(* #,##0.00_);_(* \(#,##0.00\);_(* &quot;-&quot;??_);_(@_)">
                  <c:v>180.92955196503536</c:v>
                </c:pt>
                <c:pt idx="1761" formatCode="_(* #,##0.00_);_(* \(#,##0.00\);_(* &quot;-&quot;??_);_(@_)">
                  <c:v>180.93426394569497</c:v>
                </c:pt>
                <c:pt idx="1762" formatCode="_(* #,##0.00_);_(* \(#,##0.00\);_(* &quot;-&quot;??_);_(@_)">
                  <c:v>180.93582692792168</c:v>
                </c:pt>
                <c:pt idx="1763" formatCode="_(* #,##0.00_);_(* \(#,##0.00\);_(* &quot;-&quot;??_);_(@_)">
                  <c:v>180.93739008933997</c:v>
                </c:pt>
                <c:pt idx="1764" formatCode="_(* #,##0.00_);_(* \(#,##0.00\);_(* &quot;-&quot;??_);_(@_)">
                  <c:v>180.93890421371418</c:v>
                </c:pt>
                <c:pt idx="1765" formatCode="_(* #,##0.00_);_(* \(#,##0.00\);_(* &quot;-&quot;??_);_(@_)">
                  <c:v>180.94042089707619</c:v>
                </c:pt>
                <c:pt idx="1766" formatCode="_(* #,##0.00_);_(* \(#,##0.00\);_(* &quot;-&quot;??_);_(@_)">
                  <c:v>180.94492859763093</c:v>
                </c:pt>
                <c:pt idx="1767" formatCode="_(* #,##0.00_);_(* \(#,##0.00\);_(* &quot;-&quot;??_);_(@_)">
                  <c:v>180.94645582755655</c:v>
                </c:pt>
                <c:pt idx="1768" formatCode="_(* #,##0.00_);_(* \(#,##0.00\);_(* &quot;-&quot;??_);_(@_)">
                  <c:v>180.94796476980824</c:v>
                </c:pt>
                <c:pt idx="1769" formatCode="_(* #,##0.00_);_(* \(#,##0.00\);_(* &quot;-&quot;??_);_(@_)">
                  <c:v>180.94947386900807</c:v>
                </c:pt>
                <c:pt idx="1770" formatCode="_(* #,##0.00_);_(* \(#,##0.00\);_(* &quot;-&quot;??_);_(@_)">
                  <c:v>180.95103539961195</c:v>
                </c:pt>
                <c:pt idx="1771" formatCode="_(* #,##0.00_);_(* \(#,##0.00\);_(* &quot;-&quot;??_);_(@_)">
                  <c:v>180.9555938950158</c:v>
                </c:pt>
                <c:pt idx="1772" formatCode="_(* #,##0.00_);_(* \(#,##0.00\);_(* &quot;-&quot;??_);_(@_)">
                  <c:v>180.95712843052391</c:v>
                </c:pt>
                <c:pt idx="1773" formatCode="_(* #,##0.00_);_(* \(#,##0.00\);_(* &quot;-&quot;??_);_(@_)">
                  <c:v>180.95866927983536</c:v>
                </c:pt>
                <c:pt idx="1774" formatCode="_(* #,##0.00_);_(* \(#,##0.00\);_(* &quot;-&quot;??_);_(@_)">
                  <c:v>180.96016719367481</c:v>
                </c:pt>
                <c:pt idx="1775" formatCode="_(* #,##0.00_);_(* \(#,##0.00\);_(* &quot;-&quot;??_);_(@_)">
                  <c:v>180.96168703772054</c:v>
                </c:pt>
                <c:pt idx="1776" formatCode="_(* #,##0.00_);_(* \(#,##0.00\);_(* &quot;-&quot;??_);_(@_)">
                  <c:v>180.96620057734003</c:v>
                </c:pt>
                <c:pt idx="1777" formatCode="_(* #,##0.00_);_(* \(#,##0.00\);_(* &quot;-&quot;??_);_(@_)">
                  <c:v>180.96772392807651</c:v>
                </c:pt>
                <c:pt idx="1778" formatCode="_(* #,##0.00_);_(* \(#,##0.00\);_(* &quot;-&quot;??_);_(@_)">
                  <c:v>180.96924743743372</c:v>
                </c:pt>
                <c:pt idx="1779" formatCode="_(* #,##0.00_);_(* \(#,##0.00\);_(* &quot;-&quot;??_);_(@_)">
                  <c:v>180.97078959396939</c:v>
                </c:pt>
                <c:pt idx="1780" formatCode="_(* #,##0.00_);_(* \(#,##0.00\);_(* &quot;-&quot;??_);_(@_)">
                  <c:v>180.97242366516988</c:v>
                </c:pt>
                <c:pt idx="1781" formatCode="_(* #,##0.00_);_(* \(#,##0.00\);_(* &quot;-&quot;??_);_(@_)">
                  <c:v>180.97695612394503</c:v>
                </c:pt>
                <c:pt idx="1782" formatCode="_(* #,##0.00_);_(* \(#,##0.00\);_(* &quot;-&quot;??_);_(@_)">
                  <c:v>180.97846829510647</c:v>
                </c:pt>
                <c:pt idx="1783" formatCode="_(* #,##0.00_);_(* \(#,##0.00\);_(* &quot;-&quot;??_);_(@_)">
                  <c:v>180.97998062116218</c:v>
                </c:pt>
                <c:pt idx="1784" formatCode="_(* #,##0.00_);_(* \(#,##0.00\);_(* &quot;-&quot;??_);_(@_)">
                  <c:v>180.98150543722829</c:v>
                </c:pt>
                <c:pt idx="1785" formatCode="_(* #,##0.00_);_(* \(#,##0.00\);_(* &quot;-&quot;??_);_(@_)">
                  <c:v>180.98308047350295</c:v>
                </c:pt>
                <c:pt idx="1786" formatCode="_(* #,##0.00_);_(* \(#,##0.00\);_(* &quot;-&quot;??_);_(@_)">
                  <c:v>180.98771181249512</c:v>
                </c:pt>
                <c:pt idx="1787" formatCode="_(* #,##0.00_);_(* \(#,##0.00\);_(* &quot;-&quot;??_);_(@_)">
                  <c:v>180.98929295672951</c:v>
                </c:pt>
                <c:pt idx="1788" formatCode="_(* #,##0.00_);_(* \(#,##0.00\);_(* &quot;-&quot;??_);_(@_)">
                  <c:v>180.99091744575153</c:v>
                </c:pt>
                <c:pt idx="1789" formatCode="_(* #,##0.00_);_(* \(#,##0.00\);_(* &quot;-&quot;??_);_(@_)">
                  <c:v>179.98148299144395</c:v>
                </c:pt>
                <c:pt idx="1790" formatCode="_(* #,##0.00_);_(* \(#,##0.00\);_(* &quot;-&quot;??_);_(@_)">
                  <c:v>179.9830632028189</c:v>
                </c:pt>
                <c:pt idx="1791" formatCode="_(* #,##0.00_);_(* \(#,##0.00\);_(* &quot;-&quot;??_);_(@_)">
                  <c:v>179.98584665830299</c:v>
                </c:pt>
                <c:pt idx="1792" formatCode="_(* #,##0.00_);_(* \(#,##0.00\);_(* &quot;-&quot;??_);_(@_)">
                  <c:v>179.98843178958509</c:v>
                </c:pt>
                <c:pt idx="1793" formatCode="_(* #,##0.00_);_(* \(#,##0.00\);_(* &quot;-&quot;??_);_(@_)">
                  <c:v>179.99100728805902</c:v>
                </c:pt>
                <c:pt idx="1794" formatCode="_(* #,##0.00_);_(* \(#,##0.00\);_(* &quot;-&quot;??_);_(@_)">
                  <c:v>179.99358303070792</c:v>
                </c:pt>
                <c:pt idx="1795" formatCode="_(* #,##0.00_);_(* \(#,##0.00\);_(* &quot;-&quot;??_);_(@_)">
                  <c:v>179.99958494370713</c:v>
                </c:pt>
                <c:pt idx="1796" formatCode="_(* #,##0.00_);_(* \(#,##0.00\);_(* &quot;-&quot;??_);_(@_)">
                  <c:v>180.00390337813016</c:v>
                </c:pt>
                <c:pt idx="1797" formatCode="_(* #,##0.00_);_(* \(#,##0.00\);_(* &quot;-&quot;??_);_(@_)">
                  <c:v>180.00649027175083</c:v>
                </c:pt>
                <c:pt idx="1798" formatCode="_(* #,##0.00_);_(* \(#,##0.00\);_(* &quot;-&quot;??_);_(@_)">
                  <c:v>180.0090873203082</c:v>
                </c:pt>
                <c:pt idx="1799" formatCode="_(* #,##0.00_);_(* \(#,##0.00\);_(* &quot;-&quot;??_);_(@_)">
                  <c:v>180.01169451616664</c:v>
                </c:pt>
                <c:pt idx="1800" formatCode="_(* #,##0.00_);_(* \(#,##0.00\);_(* &quot;-&quot;??_);_(@_)">
                  <c:v>180.01782875982636</c:v>
                </c:pt>
                <c:pt idx="1801" formatCode="_(* #,##0.00_);_(* \(#,##0.00\);_(* &quot;-&quot;??_);_(@_)">
                  <c:v>180.02231129913676</c:v>
                </c:pt>
                <c:pt idx="1802" formatCode="_(* #,##0.00_);_(* \(#,##0.00\);_(* &quot;-&quot;??_);_(@_)">
                  <c:v>180.02495216825946</c:v>
                </c:pt>
                <c:pt idx="1803" formatCode="_(* #,##0.00_);_(* \(#,##0.00\);_(* &quot;-&quot;??_);_(@_)">
                  <c:v>180.02765240571836</c:v>
                </c:pt>
                <c:pt idx="1804" formatCode="_(* #,##0.00_);_(* \(#,##0.00\);_(* &quot;-&quot;??_);_(@_)">
                  <c:v>180.03038246706663</c:v>
                </c:pt>
                <c:pt idx="1805" formatCode="_(* #,##0.00_);_(* \(#,##0.00\);_(* &quot;-&quot;??_);_(@_)">
                  <c:v>180.03650069432788</c:v>
                </c:pt>
                <c:pt idx="1806" formatCode="_(* #,##0.00_);_(* \(#,##0.00\);_(* &quot;-&quot;??_);_(@_)">
                  <c:v>180.04078535249732</c:v>
                </c:pt>
                <c:pt idx="1807" formatCode="_(* #,##0.00_);_(* \(#,##0.00\);_(* &quot;-&quot;??_);_(@_)">
                  <c:v>180.04336892776291</c:v>
                </c:pt>
                <c:pt idx="1808" formatCode="_(* #,##0.00_);_(* \(#,##0.00\);_(* &quot;-&quot;??_);_(@_)">
                  <c:v>180.04595275928236</c:v>
                </c:pt>
                <c:pt idx="1809" formatCode="_(* #,##0.00_);_(* \(#,##0.00\);_(* &quot;-&quot;??_);_(@_)">
                  <c:v>180.04854670024406</c:v>
                </c:pt>
                <c:pt idx="1810" formatCode="_(* #,##0.00_);_(* \(#,##0.00\);_(* &quot;-&quot;??_);_(@_)">
                  <c:v>180.05464531958225</c:v>
                </c:pt>
                <c:pt idx="1811" formatCode="_(* #,##0.00_);_(* \(#,##0.00\);_(* &quot;-&quot;??_);_(@_)">
                  <c:v>180.05897914189626</c:v>
                </c:pt>
                <c:pt idx="1812" formatCode="_(* #,##0.00_);_(* \(#,##0.00\);_(* &quot;-&quot;??_);_(@_)">
                  <c:v>180.06339992747866</c:v>
                </c:pt>
                <c:pt idx="1813" formatCode="_(* #,##0.00_);_(* \(#,##0.00\);_(* &quot;-&quot;??_);_(@_)">
                  <c:v>180.06684992444002</c:v>
                </c:pt>
                <c:pt idx="1814" formatCode="_(* #,##0.00_);_(* \(#,##0.00\);_(* &quot;-&quot;??_);_(@_)">
                  <c:v>180.07290495216725</c:v>
                </c:pt>
                <c:pt idx="1815" formatCode="_(* #,##0.00_);_(* \(#,##0.00\);_(* &quot;-&quot;??_);_(@_)">
                  <c:v>180.07719519621745</c:v>
                </c:pt>
                <c:pt idx="1816" formatCode="_(* #,##0.00_);_(* \(#,##0.00\);_(* &quot;-&quot;??_);_(@_)">
                  <c:v>180.07977246713759</c:v>
                </c:pt>
                <c:pt idx="1817" formatCode="_(* #,##0.00_);_(* \(#,##0.00\);_(* &quot;-&quot;??_);_(@_)">
                  <c:v>180.08235985998218</c:v>
                </c:pt>
                <c:pt idx="1818" formatCode="_(* #,##0.00_);_(* \(#,##0.00\);_(* &quot;-&quot;??_);_(@_)">
                  <c:v>180.08494750541303</c:v>
                </c:pt>
                <c:pt idx="1819" formatCode="_(* #,##0.00_);_(* \(#,##0.00\);_(* &quot;-&quot;??_);_(@_)">
                  <c:v>180.09100684033163</c:v>
                </c:pt>
                <c:pt idx="1820" formatCode="_(* #,##0.00_);_(* \(#,##0.00\);_(* &quot;-&quot;??_);_(@_)">
                  <c:v>180.09529986220255</c:v>
                </c:pt>
                <c:pt idx="1821" formatCode="_(* #,##0.00_);_(* \(#,##0.00\);_(* &quot;-&quot;??_);_(@_)">
                  <c:v>180.09788877281991</c:v>
                </c:pt>
                <c:pt idx="1822" formatCode="_(* #,##0.00_);_(* \(#,##0.00\);_(* &quot;-&quot;??_);_(@_)">
                  <c:v>180.10051743863426</c:v>
                </c:pt>
                <c:pt idx="1823" formatCode="_(* #,##0.00_);_(* \(#,##0.00\);_(* &quot;-&quot;??_);_(@_)">
                  <c:v>180.10312660715954</c:v>
                </c:pt>
                <c:pt idx="1824" formatCode="_(* #,##0.00_);_(* \(#,##0.00\);_(* &quot;-&quot;??_);_(@_)">
                  <c:v>180.10928633642936</c:v>
                </c:pt>
                <c:pt idx="1825" formatCode="_(* #,##0.00_);_(* \(#,##0.00\);_(* &quot;-&quot;??_);_(@_)">
                  <c:v>180.11358215862018</c:v>
                </c:pt>
                <c:pt idx="1826" formatCode="_(* #,##0.00_);_(* \(#,##0.00\);_(* &quot;-&quot;??_);_(@_)">
                  <c:v>180.11617285503348</c:v>
                </c:pt>
                <c:pt idx="1827" formatCode="_(* #,##0.00_);_(* \(#,##0.00\);_(* &quot;-&quot;??_);_(@_)">
                  <c:v>180.1187638113413</c:v>
                </c:pt>
                <c:pt idx="1828" formatCode="_(* #,##0.00_);_(* \(#,##0.00\);_(* &quot;-&quot;??_);_(@_)">
                  <c:v>180.1213352556137</c:v>
                </c:pt>
                <c:pt idx="1829" formatCode="_(* #,##0.00_);_(* \(#,##0.00\);_(* &quot;-&quot;??_);_(@_)">
                  <c:v>180.12730713122849</c:v>
                </c:pt>
                <c:pt idx="1830" formatCode="_(* #,##0.00_);_(* \(#,##0.00\);_(* &quot;-&quot;??_);_(@_)">
                  <c:v>180.1315282421819</c:v>
                </c:pt>
                <c:pt idx="1831" formatCode="_(* #,##0.00_);_(* \(#,##0.00\);_(* &quot;-&quot;??_);_(@_)">
                  <c:v>180.134081158653</c:v>
                </c:pt>
                <c:pt idx="1832" formatCode="_(* #,##0.00_);_(* \(#,##0.00\);_(* &quot;-&quot;??_);_(@_)">
                  <c:v>180.13663428637545</c:v>
                </c:pt>
                <c:pt idx="1833" formatCode="_(* #,##0.00_);_(* \(#,##0.00\);_(* &quot;-&quot;??_);_(@_)">
                  <c:v>180.13916812240646</c:v>
                </c:pt>
                <c:pt idx="1834" formatCode="_(* #,##0.00_);_(* \(#,##0.00\);_(* &quot;-&quot;??_);_(@_)">
                  <c:v>180.14527242936481</c:v>
                </c:pt>
                <c:pt idx="1835" formatCode="_(* #,##0.00_);_(* \(#,##0.00\);_(* &quot;-&quot;??_);_(@_)">
                  <c:v>180.14999787653099</c:v>
                </c:pt>
                <c:pt idx="1836" formatCode="_(* #,##0.00_);_(* \(#,##0.00\);_(* &quot;-&quot;??_);_(@_)">
                  <c:v>180.15270615866586</c:v>
                </c:pt>
                <c:pt idx="1837" formatCode="_(* #,##0.00_);_(* \(#,##0.00\);_(* &quot;-&quot;??_);_(@_)">
                  <c:v>180.1554457632329</c:v>
                </c:pt>
                <c:pt idx="1838" formatCode="_(* #,##0.00_);_(* \(#,##0.00\);_(* &quot;-&quot;??_);_(@_)">
                  <c:v>180.15815457160193</c:v>
                </c:pt>
                <c:pt idx="1839" formatCode="_(* #,##0.00_);_(* \(#,##0.00\);_(* &quot;-&quot;??_);_(@_)">
                  <c:v>180.16426317965988</c:v>
                </c:pt>
                <c:pt idx="1840" formatCode="_(* #,##0.00_);_(* \(#,##0.00\);_(* &quot;-&quot;??_);_(@_)">
                  <c:v>180.16897456645827</c:v>
                </c:pt>
                <c:pt idx="1841" formatCode="_(* #,##0.00_);_(* \(#,##0.00\);_(* &quot;-&quot;??_);_(@_)">
                  <c:v>180.17170539345636</c:v>
                </c:pt>
                <c:pt idx="1842" formatCode="_(* #,##0.00_);_(* \(#,##0.00\);_(* &quot;-&quot;??_);_(@_)">
                  <c:v>180.1744779212915</c:v>
                </c:pt>
                <c:pt idx="1843" formatCode="_(* #,##0.00_);_(* \(#,##0.00\);_(* &quot;-&quot;??_);_(@_)">
                  <c:v>180.17727143694603</c:v>
                </c:pt>
                <c:pt idx="1844" formatCode="_(* #,##0.00_);_(* \(#,##0.00\);_(* &quot;-&quot;??_);_(@_)">
                  <c:v>180.18565018136601</c:v>
                </c:pt>
                <c:pt idx="1845" formatCode="_(* #,##0.00_);_(* \(#,##0.00\);_(* &quot;-&quot;??_);_(@_)">
                  <c:v>180.19046699709679</c:v>
                </c:pt>
                <c:pt idx="1846" formatCode="_(* #,##0.00_);_(* \(#,##0.00\);_(* &quot;-&quot;??_);_(@_)">
                  <c:v>180.19289712061385</c:v>
                </c:pt>
                <c:pt idx="1847" formatCode="_(* #,##0.00_);_(* \(#,##0.00\);_(* &quot;-&quot;??_);_(@_)">
                  <c:v>180.1955858114566</c:v>
                </c:pt>
                <c:pt idx="1848" formatCode="_(* #,##0.00_);_(* \(#,##0.00\);_(* &quot;-&quot;??_);_(@_)">
                  <c:v>180.20292978421577</c:v>
                </c:pt>
                <c:pt idx="1849" formatCode="_(* #,##0.00_);_(* \(#,##0.00\);_(* &quot;-&quot;??_);_(@_)">
                  <c:v>180.20785173988568</c:v>
                </c:pt>
                <c:pt idx="1850" formatCode="_(* #,##0.00_);_(* \(#,##0.00\);_(* &quot;-&quot;??_);_(@_)">
                  <c:v>180.21074024630579</c:v>
                </c:pt>
                <c:pt idx="1851" formatCode="_(* #,##0.00_);_(* \(#,##0.00\);_(* &quot;-&quot;??_);_(@_)">
                  <c:v>181.85445315020254</c:v>
                </c:pt>
                <c:pt idx="1852" formatCode="_(* #,##0.00_);_(* \(#,##0.00\);_(* &quot;-&quot;??_);_(@_)">
                  <c:v>181.85773366858541</c:v>
                </c:pt>
                <c:pt idx="1853" formatCode="_(* #,##0.00_);_(* \(#,##0.00\);_(* &quot;-&quot;??_);_(@_)">
                  <c:v>181.86754526218058</c:v>
                </c:pt>
                <c:pt idx="1854" formatCode="_(* #,##0.00_);_(* \(#,##0.00\);_(* &quot;-&quot;??_);_(@_)">
                  <c:v>181.87359027291348</c:v>
                </c:pt>
                <c:pt idx="1855" formatCode="_(* #,##0.00_);_(* \(#,##0.00\);_(* &quot;-&quot;??_);_(@_)">
                  <c:v>181.87675537879534</c:v>
                </c:pt>
                <c:pt idx="1856" formatCode="_(* #,##0.00_);_(* \(#,##0.00\);_(* &quot;-&quot;??_);_(@_)">
                  <c:v>181.87993251591985</c:v>
                </c:pt>
                <c:pt idx="1857" formatCode="_(* #,##0.00_);_(* \(#,##0.00\);_(* &quot;-&quot;??_);_(@_)">
                  <c:v>181.88747947766893</c:v>
                </c:pt>
                <c:pt idx="1858" formatCode="_(* #,##0.00_);_(* \(#,##0.00\);_(* &quot;-&quot;??_);_(@_)">
                  <c:v>181.89254934098582</c:v>
                </c:pt>
                <c:pt idx="1859" formatCode="_(* #,##0.00_);_(* \(#,##0.00\);_(* &quot;-&quot;??_);_(@_)">
                  <c:v>181.89569278872213</c:v>
                </c:pt>
                <c:pt idx="1860" formatCode="_(* #,##0.00_);_(* \(#,##0.00\);_(* &quot;-&quot;??_);_(@_)">
                  <c:v>181.89883702042212</c:v>
                </c:pt>
                <c:pt idx="1861" formatCode="_(* #,##0.00_);_(* \(#,##0.00\);_(* &quot;-&quot;??_);_(@_)">
                  <c:v>181.90197918126216</c:v>
                </c:pt>
                <c:pt idx="1862" formatCode="_(* #,##0.00_);_(* \(#,##0.00\);_(* &quot;-&quot;??_);_(@_)">
                  <c:v>181.90947229197712</c:v>
                </c:pt>
                <c:pt idx="1863" formatCode="_(* #,##0.00_);_(* \(#,##0.00\);_(* &quot;-&quot;??_);_(@_)">
                  <c:v>181.91470125147188</c:v>
                </c:pt>
                <c:pt idx="1864" formatCode="_(* #,##0.00_);_(* \(#,##0.00\);_(* &quot;-&quot;??_);_(@_)">
                  <c:v>181.91790360776793</c:v>
                </c:pt>
                <c:pt idx="1865" formatCode="_(* #,##0.00_);_(* \(#,##0.00\);_(* &quot;-&quot;??_);_(@_)">
                  <c:v>181.92116496548664</c:v>
                </c:pt>
                <c:pt idx="1866" formatCode="_(* #,##0.00_);_(* \(#,##0.00\);_(* &quot;-&quot;??_);_(@_)">
                  <c:v>181.92439142538061</c:v>
                </c:pt>
                <c:pt idx="1867" formatCode="_(* #,##0.00_);_(* \(#,##0.00\);_(* &quot;-&quot;??_);_(@_)">
                  <c:v>181.932179043969</c:v>
                </c:pt>
                <c:pt idx="1868" formatCode="_(* #,##0.00_);_(* \(#,##0.00\);_(* &quot;-&quot;??_);_(@_)">
                  <c:v>181.93755982758049</c:v>
                </c:pt>
                <c:pt idx="1869" formatCode="_(* #,##0.00_);_(* \(#,##0.00\);_(* &quot;-&quot;??_);_(@_)">
                  <c:v>181.94115562807744</c:v>
                </c:pt>
                <c:pt idx="1870" formatCode="_(* #,##0.00_);_(* \(#,##0.00\);_(* &quot;-&quot;??_);_(@_)">
                  <c:v>181.94449058006225</c:v>
                </c:pt>
                <c:pt idx="1871" formatCode="_(* #,##0.00_);_(* \(#,##0.00\);_(* &quot;-&quot;??_);_(@_)">
                  <c:v>181.94774273154124</c:v>
                </c:pt>
                <c:pt idx="1872" formatCode="_(* #,##0.00_);_(* \(#,##0.00\);_(* &quot;-&quot;??_);_(@_)">
                  <c:v>181.95529927553704</c:v>
                </c:pt>
                <c:pt idx="1873" formatCode="_(* #,##0.00_);_(* \(#,##0.00\);_(* &quot;-&quot;??_);_(@_)">
                  <c:v>181.96037345487653</c:v>
                </c:pt>
                <c:pt idx="1874" formatCode="_(* #,##0.00_);_(* \(#,##0.00\);_(* &quot;-&quot;??_);_(@_)">
                  <c:v>181.96359150709503</c:v>
                </c:pt>
                <c:pt idx="1875" formatCode="_(* #,##0.00_);_(* \(#,##0.00\);_(* &quot;-&quot;??_);_(@_)">
                  <c:v>181.96714254260286</c:v>
                </c:pt>
                <c:pt idx="1876" formatCode="_(* #,##0.00_);_(* \(#,##0.00\);_(* &quot;-&quot;??_);_(@_)">
                  <c:v>181.97098503208522</c:v>
                </c:pt>
                <c:pt idx="1877" formatCode="_(* #,##0.00_);_(* \(#,##0.00\);_(* &quot;-&quot;??_);_(@_)">
                  <c:v>181.97942189647557</c:v>
                </c:pt>
                <c:pt idx="1878" formatCode="_(* #,##0.00_);_(* \(#,##0.00\);_(* &quot;-&quot;??_);_(@_)">
                  <c:v>181.98459340645326</c:v>
                </c:pt>
                <c:pt idx="1879" formatCode="_(* #,##0.00_);_(* \(#,##0.00\);_(* &quot;-&quot;??_);_(@_)">
                  <c:v>181.98417156836331</c:v>
                </c:pt>
                <c:pt idx="1880" formatCode="_(* #,##0.00_);_(* \(#,##0.00\);_(* &quot;-&quot;??_);_(@_)">
                  <c:v>181.99147555526278</c:v>
                </c:pt>
                <c:pt idx="1881" formatCode="_(* #,##0.00_);_(* \(#,##0.00\);_(* &quot;-&quot;??_);_(@_)">
                  <c:v>182.00281465470653</c:v>
                </c:pt>
                <c:pt idx="1882" formatCode="_(* #,##0.00_);_(* \(#,##0.00\);_(* &quot;-&quot;??_);_(@_)">
                  <c:v>182.00850693942988</c:v>
                </c:pt>
                <c:pt idx="1883" formatCode="_(* #,##0.00_);_(* \(#,##0.00\);_(* &quot;-&quot;??_);_(@_)">
                  <c:v>182.0117565918342</c:v>
                </c:pt>
                <c:pt idx="1884" formatCode="_(* #,##0.00_);_(* \(#,##0.00\);_(* &quot;-&quot;??_);_(@_)">
                  <c:v>182.01501782270634</c:v>
                </c:pt>
                <c:pt idx="1885" formatCode="_(* #,##0.00_);_(* \(#,##0.00\);_(* &quot;-&quot;??_);_(@_)">
                  <c:v>182.0258739302835</c:v>
                </c:pt>
                <c:pt idx="1886" formatCode="_(* #,##0.00_);_(* \(#,##0.00\);_(* &quot;-&quot;??_);_(@_)">
                  <c:v>182.03153339117713</c:v>
                </c:pt>
                <c:pt idx="1887" formatCode="_(* #,##0.00_);_(* \(#,##0.00\);_(* &quot;-&quot;??_);_(@_)">
                  <c:v>182.0348865980734</c:v>
                </c:pt>
                <c:pt idx="1888" formatCode="_(* #,##0.00_);_(* \(#,##0.00\);_(* &quot;-&quot;??_);_(@_)">
                  <c:v>182.03820642226799</c:v>
                </c:pt>
                <c:pt idx="1889" formatCode="_(* #,##0.00_);_(* \(#,##0.00\);_(* &quot;-&quot;??_);_(@_)">
                  <c:v>182.04149285731154</c:v>
                </c:pt>
                <c:pt idx="1890" formatCode="_(* #,##0.00_);_(* \(#,##0.00\);_(* &quot;-&quot;??_);_(@_)">
                  <c:v>182.04969465231949</c:v>
                </c:pt>
                <c:pt idx="1891" formatCode="_(* #,##0.00_);_(* \(#,##0.00\);_(* &quot;-&quot;??_);_(@_)">
                  <c:v>182.05445798317211</c:v>
                </c:pt>
                <c:pt idx="1892" formatCode="_(* #,##0.00_);_(* \(#,##0.00\);_(* &quot;-&quot;??_);_(@_)">
                  <c:v>182.05767860464542</c:v>
                </c:pt>
                <c:pt idx="1893" formatCode="_(* #,##0.00_);_(* \(#,##0.00\);_(* &quot;-&quot;??_);_(@_)">
                  <c:v>182.06089955396331</c:v>
                </c:pt>
                <c:pt idx="1894" formatCode="_(* #,##0.00_);_(* \(#,##0.00\);_(* &quot;-&quot;??_);_(@_)">
                  <c:v>182.06410957763742</c:v>
                </c:pt>
                <c:pt idx="1895" formatCode="_(* #,##0.00_);_(* \(#,##0.00\);_(* &quot;-&quot;??_);_(@_)">
                  <c:v>182.07220138798124</c:v>
                </c:pt>
                <c:pt idx="1896" formatCode="_(* #,##0.00_);_(* \(#,##0.00\);_(* &quot;-&quot;??_);_(@_)">
                  <c:v>182.07696798509755</c:v>
                </c:pt>
                <c:pt idx="1897" formatCode="_(* #,##0.00_);_(* \(#,##0.00\);_(* &quot;-&quot;??_);_(@_)">
                  <c:v>182.08021340961758</c:v>
                </c:pt>
                <c:pt idx="1898" formatCode="_(* #,##0.00_);_(* \(#,##0.00\);_(* &quot;-&quot;??_);_(@_)">
                  <c:v>182.08353797886267</c:v>
                </c:pt>
                <c:pt idx="1899" formatCode="_(* #,##0.00_);_(* \(#,##0.00\);_(* &quot;-&quot;??_);_(@_)">
                  <c:v>182.08681785514844</c:v>
                </c:pt>
                <c:pt idx="1900" formatCode="_(* #,##0.00_);_(* \(#,##0.00\);_(* &quot;-&quot;??_);_(@_)">
                  <c:v>182.09497362541342</c:v>
                </c:pt>
                <c:pt idx="1901" formatCode="_(* #,##0.00_);_(* \(#,##0.00\);_(* &quot;-&quot;??_);_(@_)">
                  <c:v>182.09975954735032</c:v>
                </c:pt>
                <c:pt idx="1902" formatCode="_(* #,##0.00_);_(* \(#,##0.00\);_(* &quot;-&quot;??_);_(@_)">
                  <c:v>182.10302983961307</c:v>
                </c:pt>
                <c:pt idx="1903" formatCode="_(* #,##0.00_);_(* \(#,##0.00\);_(* &quot;-&quot;??_);_(@_)">
                  <c:v>182.10632299674526</c:v>
                </c:pt>
                <c:pt idx="1904" formatCode="_(* #,##0.00_);_(* \(#,##0.00\);_(* &quot;-&quot;??_);_(@_)">
                  <c:v>182.1095714299226</c:v>
                </c:pt>
                <c:pt idx="1905" formatCode="_(* #,##0.00_);_(* \(#,##0.00\);_(* &quot;-&quot;??_);_(@_)">
                  <c:v>182.12057443343929</c:v>
                </c:pt>
                <c:pt idx="1906" formatCode="_(* #,##0.00_);_(* \(#,##0.00\);_(* &quot;-&quot;??_);_(@_)">
                  <c:v>182.12621311819095</c:v>
                </c:pt>
                <c:pt idx="1907" formatCode="_(* #,##0.00_);_(* \(#,##0.00\);_(* &quot;-&quot;??_);_(@_)">
                  <c:v>182.12948612915068</c:v>
                </c:pt>
                <c:pt idx="1908" formatCode="_(* #,##0.00_);_(* \(#,##0.00\);_(* &quot;-&quot;??_);_(@_)">
                  <c:v>182.13274819825153</c:v>
                </c:pt>
                <c:pt idx="1909" formatCode="_(* #,##0.00_);_(* \(#,##0.00\);_(* &quot;-&quot;??_);_(@_)">
                  <c:v>182.14094509353708</c:v>
                </c:pt>
                <c:pt idx="1910" formatCode="_(* #,##0.00_);_(* \(#,##0.00\);_(* &quot;-&quot;??_);_(@_)">
                  <c:v>182.14720615586444</c:v>
                </c:pt>
                <c:pt idx="1911" formatCode="_(* #,##0.00_);_(* \(#,##0.00\);_(* &quot;-&quot;??_);_(@_)">
                  <c:v>182.15027549653985</c:v>
                </c:pt>
                <c:pt idx="1912" formatCode="_(* #,##0.00_);_(* \(#,##0.00\);_(* &quot;-&quot;??_);_(@_)">
                  <c:v>182.15382497673698</c:v>
                </c:pt>
                <c:pt idx="1913" formatCode="_(* #,##0.00_);_(* \(#,##0.00\);_(* &quot;-&quot;??_);_(@_)">
                  <c:v>182.1573992355743</c:v>
                </c:pt>
                <c:pt idx="1914" formatCode="_(* #,##0.00_);_(* \(#,##0.00\);_(* &quot;-&quot;??_);_(@_)">
                  <c:v>182.1665980551071</c:v>
                </c:pt>
                <c:pt idx="1915" formatCode="_(* #,##0.00_);_(* \(#,##0.00\);_(* &quot;-&quot;??_);_(@_)">
                  <c:v>182.17169882319513</c:v>
                </c:pt>
                <c:pt idx="1916" formatCode="_(* #,##0.00_);_(* \(#,##0.00\);_(* &quot;-&quot;??_);_(@_)">
                  <c:v>182.17526025929391</c:v>
                </c:pt>
                <c:pt idx="1917" formatCode="_(* #,##0.00_);_(* \(#,##0.00\);_(* &quot;-&quot;??_);_(@_)">
                  <c:v>182.17883430809056</c:v>
                </c:pt>
                <c:pt idx="1918" formatCode="_(* #,##0.00_);_(* \(#,##0.00\);_(* &quot;-&quot;??_);_(@_)">
                  <c:v>182.18308268305339</c:v>
                </c:pt>
                <c:pt idx="1919" formatCode="_(* #,##0.00_);_(* \(#,##0.00\);_(* &quot;-&quot;??_);_(@_)">
                  <c:v>182.19404633335088</c:v>
                </c:pt>
                <c:pt idx="1920" formatCode="_(* #,##0.00_);_(* \(#,##0.00\);_(* &quot;-&quot;??_);_(@_)">
                  <c:v>182.20011352038603</c:v>
                </c:pt>
                <c:pt idx="1921" formatCode="_(* #,##0.00_);_(* \(#,##0.00\);_(* &quot;-&quot;??_);_(@_)">
                  <c:v>182.20433985180318</c:v>
                </c:pt>
                <c:pt idx="1922" formatCode="_(* #,##0.00_);_(* \(#,##0.00\);_(* &quot;-&quot;??_);_(@_)">
                  <c:v>182.20854278589619</c:v>
                </c:pt>
                <c:pt idx="1923" formatCode="_(* #,##0.00_);_(* \(#,##0.00\);_(* &quot;-&quot;??_);_(@_)">
                  <c:v>182.21274330795734</c:v>
                </c:pt>
                <c:pt idx="1924" formatCode="_(* #,##0.00_);_(* \(#,##0.00\);_(* &quot;-&quot;??_);_(@_)">
                  <c:v>182.22374684209262</c:v>
                </c:pt>
                <c:pt idx="1925" formatCode="_(* #,##0.00_);_(* \(#,##0.00\);_(* &quot;-&quot;??_);_(@_)">
                  <c:v>182.22996330629229</c:v>
                </c:pt>
                <c:pt idx="1926" formatCode="_(* #,##0.00_);_(* \(#,##0.00\);_(* &quot;-&quot;??_);_(@_)">
                  <c:v>182.23423987759813</c:v>
                </c:pt>
                <c:pt idx="1927" formatCode="_(* #,##0.00_);_(* \(#,##0.00\);_(* &quot;-&quot;??_);_(@_)">
                  <c:v>182.23855373896859</c:v>
                </c:pt>
                <c:pt idx="1928" formatCode="_(* #,##0.00_);_(* \(#,##0.00\);_(* &quot;-&quot;??_);_(@_)">
                  <c:v>182.24279451543342</c:v>
                </c:pt>
                <c:pt idx="1929" formatCode="_(* #,##0.00_);_(* \(#,##0.00\);_(* &quot;-&quot;??_);_(@_)">
                  <c:v>182.25371081367626</c:v>
                </c:pt>
                <c:pt idx="1930" formatCode="_(* #,##0.00_);_(* \(#,##0.00\);_(* &quot;-&quot;??_);_(@_)">
                  <c:v>182.25976030278687</c:v>
                </c:pt>
                <c:pt idx="1931" formatCode="_(* #,##0.00_);_(* \(#,##0.00\);_(* &quot;-&quot;??_);_(@_)">
                  <c:v>182.26401222236939</c:v>
                </c:pt>
                <c:pt idx="1932" formatCode="_(* #,##0.00_);_(* \(#,##0.00\);_(* &quot;-&quot;??_);_(@_)">
                  <c:v>182.26826462810857</c:v>
                </c:pt>
                <c:pt idx="1933" formatCode="_(* #,##0.00_);_(* \(#,##0.00\);_(* &quot;-&quot;??_);_(@_)">
                  <c:v>182.27252997129582</c:v>
                </c:pt>
                <c:pt idx="1934" formatCode="_(* #,##0.00_);_(* \(#,##0.00\);_(* &quot;-&quot;??_);_(@_)">
                  <c:v>182.28350794779186</c:v>
                </c:pt>
                <c:pt idx="1935" formatCode="_(* #,##0.00_);_(* \(#,##0.00\);_(* &quot;-&quot;??_);_(@_)">
                  <c:v>182.28956217555202</c:v>
                </c:pt>
                <c:pt idx="1936" formatCode="_(* #,##0.00_);_(* \(#,##0.00\);_(* &quot;-&quot;??_);_(@_)">
                  <c:v>182.29381751892396</c:v>
                </c:pt>
                <c:pt idx="1937" formatCode="_(* #,##0.00_);_(* \(#,##0.00\);_(* &quot;-&quot;??_);_(@_)">
                  <c:v>182.29809825771338</c:v>
                </c:pt>
                <c:pt idx="1938" formatCode="_(* #,##0.00_);_(* \(#,##0.00\);_(* &quot;-&quot;??_);_(@_)">
                  <c:v>182.3023013965435</c:v>
                </c:pt>
                <c:pt idx="1939" formatCode="_(* #,##0.00_);_(* \(#,##0.00\);_(* &quot;-&quot;??_);_(@_)">
                  <c:v>185.42218559343777</c:v>
                </c:pt>
                <c:pt idx="1940" formatCode="_(* #,##0.00_);_(* \(#,##0.00\);_(* &quot;-&quot;??_);_(@_)">
                  <c:v>185.42842074582009</c:v>
                </c:pt>
                <c:pt idx="1941" formatCode="_(* #,##0.00_);_(* \(#,##0.00\);_(* &quot;-&quot;??_);_(@_)">
                  <c:v>185.43939563077291</c:v>
                </c:pt>
                <c:pt idx="1942" formatCode="_(* #,##0.00_);_(* \(#,##0.00\);_(* &quot;-&quot;??_);_(@_)">
                  <c:v>185.44653522629901</c:v>
                </c:pt>
                <c:pt idx="1943" formatCode="_(* #,##0.00_);_(* \(#,##0.00\);_(* &quot;-&quot;??_);_(@_)">
                  <c:v>185.44952374967485</c:v>
                </c:pt>
                <c:pt idx="1944" formatCode="_(* #,##0.00_);_(* \(#,##0.00\);_(* &quot;-&quot;??_);_(@_)">
                  <c:v>185.45252099166154</c:v>
                </c:pt>
                <c:pt idx="1945" formatCode="_(* #,##0.00_);_(* \(#,##0.00\);_(* &quot;-&quot;??_);_(@_)">
                  <c:v>185.45556054998289</c:v>
                </c:pt>
                <c:pt idx="1946" formatCode="_(* #,##0.00_);_(* \(#,##0.00\);_(* &quot;-&quot;??_);_(@_)">
                  <c:v>185.46247080202895</c:v>
                </c:pt>
                <c:pt idx="1947" formatCode="_(* #,##0.00_);_(* \(#,##0.00\);_(* &quot;-&quot;??_);_(@_)">
                  <c:v>185.46751957730524</c:v>
                </c:pt>
                <c:pt idx="1948" formatCode="_(* #,##0.00_);_(* \(#,##0.00\);_(* &quot;-&quot;??_);_(@_)">
                  <c:v>185.47047679831692</c:v>
                </c:pt>
                <c:pt idx="1949" formatCode="_(* #,##0.00_);_(* \(#,##0.00\);_(* &quot;-&quot;??_);_(@_)">
                  <c:v>185.47336713157267</c:v>
                </c:pt>
                <c:pt idx="1950" formatCode="_(* #,##0.00_);_(* \(#,##0.00\);_(* &quot;-&quot;??_);_(@_)">
                  <c:v>185.47626064591293</c:v>
                </c:pt>
                <c:pt idx="1951" formatCode="_(* #,##0.00_);_(* \(#,##0.00\);_(* &quot;-&quot;??_);_(@_)">
                  <c:v>185.48299878616598</c:v>
                </c:pt>
                <c:pt idx="1952" formatCode="_(* #,##0.00_);_(* \(#,##0.00\);_(* &quot;-&quot;??_);_(@_)">
                  <c:v>185.48805129531237</c:v>
                </c:pt>
                <c:pt idx="1953" formatCode="_(* #,##0.00_);_(* \(#,##0.00\);_(* &quot;-&quot;??_);_(@_)">
                  <c:v>185.49105278397059</c:v>
                </c:pt>
                <c:pt idx="1954" formatCode="_(* #,##0.00_);_(* \(#,##0.00\);_(* &quot;-&quot;??_);_(@_)">
                  <c:v>185.49403778341699</c:v>
                </c:pt>
                <c:pt idx="1955" formatCode="_(* #,##0.00_);_(* \(#,##0.00\);_(* &quot;-&quot;??_);_(@_)">
                  <c:v>185.49701470155375</c:v>
                </c:pt>
                <c:pt idx="1956" formatCode="_(* #,##0.00_);_(* \(#,##0.00\);_(* &quot;-&quot;??_);_(@_)">
                  <c:v>185.50387643501671</c:v>
                </c:pt>
                <c:pt idx="1957" formatCode="_(* #,##0.00_);_(* \(#,##0.00\);_(* &quot;-&quot;??_);_(@_)">
                  <c:v>185.50890491856075</c:v>
                </c:pt>
                <c:pt idx="1958" formatCode="_(* #,##0.00_);_(* \(#,##0.00\);_(* &quot;-&quot;??_);_(@_)">
                  <c:v>185.51188346181365</c:v>
                </c:pt>
                <c:pt idx="1959" formatCode="_(* #,##0.00_);_(* \(#,##0.00\);_(* &quot;-&quot;??_);_(@_)">
                  <c:v>185.51487915442758</c:v>
                </c:pt>
                <c:pt idx="1960" formatCode="_(* #,##0.00_);_(* \(#,##0.00\);_(* &quot;-&quot;??_);_(@_)">
                  <c:v>185.51468615787513</c:v>
                </c:pt>
                <c:pt idx="1961" formatCode="_(* #,##0.00_);_(* \(#,##0.00\);_(* &quot;-&quot;??_);_(@_)">
                  <c:v>185.5246749063482</c:v>
                </c:pt>
                <c:pt idx="1962" formatCode="_(* #,##0.00_);_(* \(#,##0.00\);_(* &quot;-&quot;??_);_(@_)">
                  <c:v>185.52973497882533</c:v>
                </c:pt>
                <c:pt idx="1963" formatCode="_(* #,##0.00_);_(* \(#,##0.00\);_(* &quot;-&quot;??_);_(@_)">
                  <c:v>185.53278314708012</c:v>
                </c:pt>
                <c:pt idx="1964" formatCode="_(* #,##0.00_);_(* \(#,##0.00\);_(* &quot;-&quot;??_);_(@_)">
                  <c:v>185.53589900401789</c:v>
                </c:pt>
                <c:pt idx="1965" formatCode="_(* #,##0.00_);_(* \(#,##0.00\);_(* &quot;-&quot;??_);_(@_)">
                  <c:v>185.53898995811863</c:v>
                </c:pt>
                <c:pt idx="1966" formatCode="_(* #,##0.00_);_(* \(#,##0.00\);_(* &quot;-&quot;??_);_(@_)">
                  <c:v>185.54635638668663</c:v>
                </c:pt>
                <c:pt idx="1967" formatCode="_(* #,##0.00_);_(* \(#,##0.00\);_(* &quot;-&quot;??_);_(@_)">
                  <c:v>185.55155966460151</c:v>
                </c:pt>
                <c:pt idx="1968" formatCode="_(* #,##0.00_);_(* \(#,##0.00\);_(* &quot;-&quot;??_);_(@_)">
                  <c:v>185.55467765939215</c:v>
                </c:pt>
                <c:pt idx="1969" formatCode="_(* #,##0.00_);_(* \(#,##0.00\);_(* &quot;-&quot;??_);_(@_)">
                  <c:v>185.55776229937848</c:v>
                </c:pt>
                <c:pt idx="1970" formatCode="_(* #,##0.00_);_(* \(#,##0.00\);_(* &quot;-&quot;??_);_(@_)">
                  <c:v>185.56079673241368</c:v>
                </c:pt>
                <c:pt idx="1971" formatCode="_(* #,##0.00_);_(* \(#,##0.00\);_(* &quot;-&quot;??_);_(@_)">
                  <c:v>185.56773406453527</c:v>
                </c:pt>
                <c:pt idx="1972" formatCode="_(* #,##0.00_);_(* \(#,##0.00\);_(* &quot;-&quot;??_);_(@_)">
                  <c:v>185.57274617643273</c:v>
                </c:pt>
                <c:pt idx="1973" formatCode="_(* #,##0.00_);_(* \(#,##0.00\);_(* &quot;-&quot;??_);_(@_)">
                  <c:v>185.57579069914684</c:v>
                </c:pt>
                <c:pt idx="1974" formatCode="_(* #,##0.00_);_(* \(#,##0.00\);_(* &quot;-&quot;??_);_(@_)">
                  <c:v>185.57885242542702</c:v>
                </c:pt>
                <c:pt idx="1975" formatCode="_(* #,##0.00_);_(* \(#,##0.00\);_(* &quot;-&quot;??_);_(@_)">
                  <c:v>185.58192292176787</c:v>
                </c:pt>
                <c:pt idx="1976" formatCode="_(* #,##0.00_);_(* \(#,##0.00\);_(* &quot;-&quot;??_);_(@_)">
                  <c:v>185.58906358523976</c:v>
                </c:pt>
                <c:pt idx="1977" formatCode="_(* #,##0.00_);_(* \(#,##0.00\);_(* &quot;-&quot;??_);_(@_)">
                  <c:v>185.59426085445236</c:v>
                </c:pt>
                <c:pt idx="1978" formatCode="_(* #,##0.00_);_(* \(#,##0.00\);_(* &quot;-&quot;??_);_(@_)">
                  <c:v>185.59734151650218</c:v>
                </c:pt>
                <c:pt idx="1979" formatCode="_(* #,##0.00_);_(* \(#,##0.00\);_(* &quot;-&quot;??_);_(@_)">
                  <c:v>185.60038032783856</c:v>
                </c:pt>
                <c:pt idx="1980" formatCode="_(* #,##0.00_);_(* \(#,##0.00\);_(* &quot;-&quot;??_);_(@_)">
                  <c:v>185.60334549087713</c:v>
                </c:pt>
                <c:pt idx="1981" formatCode="_(* #,##0.00_);_(* \(#,##0.00\);_(* &quot;-&quot;??_);_(@_)">
                  <c:v>185.61007766499486</c:v>
                </c:pt>
                <c:pt idx="1982" formatCode="_(* #,##0.00_);_(* \(#,##0.00\);_(* &quot;-&quot;??_);_(@_)">
                  <c:v>185.61505464244618</c:v>
                </c:pt>
                <c:pt idx="1983" formatCode="_(* #,##0.00_);_(* \(#,##0.00\);_(* &quot;-&quot;??_);_(@_)">
                  <c:v>185.61791446234156</c:v>
                </c:pt>
                <c:pt idx="1984" formatCode="_(* #,##0.00_);_(* \(#,##0.00\);_(* &quot;-&quot;??_);_(@_)">
                  <c:v>185.62076766533582</c:v>
                </c:pt>
                <c:pt idx="1985" formatCode="_(* #,##0.00_);_(* \(#,##0.00\);_(* &quot;-&quot;??_);_(@_)">
                  <c:v>185.62365374495997</c:v>
                </c:pt>
                <c:pt idx="1986" formatCode="_(* #,##0.00_);_(* \(#,##0.00\);_(* &quot;-&quot;??_);_(@_)">
                  <c:v>185.63058883435249</c:v>
                </c:pt>
                <c:pt idx="1987" formatCode="_(* #,##0.00_);_(* \(#,##0.00\);_(* &quot;-&quot;??_);_(@_)">
                  <c:v>185.6363311915587</c:v>
                </c:pt>
                <c:pt idx="1988" formatCode="_(* #,##0.00_);_(* \(#,##0.00\);_(* &quot;-&quot;??_);_(@_)">
                  <c:v>185.63963060632767</c:v>
                </c:pt>
                <c:pt idx="1989" formatCode="_(* #,##0.00_);_(* \(#,##0.00\);_(* &quot;-&quot;??_);_(@_)">
                  <c:v>185.64280845361878</c:v>
                </c:pt>
                <c:pt idx="1990" formatCode="_(* #,##0.00_);_(* \(#,##0.00\);_(* &quot;-&quot;??_);_(@_)">
                  <c:v>185.18914918730306</c:v>
                </c:pt>
                <c:pt idx="1991" formatCode="_(* #,##0.00_);_(* \(#,##0.00\);_(* &quot;-&quot;??_);_(@_)">
                  <c:v>185.19304107972218</c:v>
                </c:pt>
                <c:pt idx="1992" formatCode="_(* #,##0.00_);_(* \(#,##0.00\);_(* &quot;-&quot;??_);_(@_)">
                  <c:v>185.19737485472817</c:v>
                </c:pt>
                <c:pt idx="1993" formatCode="_(* #,##0.00_);_(* \(#,##0.00\);_(* &quot;-&quot;??_);_(@_)">
                  <c:v>185.19876366598186</c:v>
                </c:pt>
                <c:pt idx="1994" formatCode="_(* #,##0.00_);_(* \(#,##0.00\);_(* &quot;-&quot;??_);_(@_)">
                  <c:v>185.20103513748637</c:v>
                </c:pt>
                <c:pt idx="1995" formatCode="_(* #,##0.00_);_(* \(#,##0.00\);_(* &quot;-&quot;??_);_(@_)">
                  <c:v>185.20329895491867</c:v>
                </c:pt>
                <c:pt idx="1996" formatCode="_(* #,##0.00_);_(* \(#,##0.00\);_(* &quot;-&quot;??_);_(@_)">
                  <c:v>185.20794375694047</c:v>
                </c:pt>
                <c:pt idx="1997" formatCode="_(* #,##0.00_);_(* \(#,##0.00\);_(* &quot;-&quot;??_);_(@_)">
                  <c:v>185.2125945891184</c:v>
                </c:pt>
                <c:pt idx="1998" formatCode="_(* #,##0.00_);_(* \(#,##0.00\);_(* &quot;-&quot;??_);_(@_)">
                  <c:v>185.21636423132978</c:v>
                </c:pt>
                <c:pt idx="1999" formatCode="_(* #,##0.00_);_(* \(#,##0.00\);_(* &quot;-&quot;??_);_(@_)">
                  <c:v>185.21870437118258</c:v>
                </c:pt>
                <c:pt idx="2000" formatCode="_(* #,##0.00_);_(* \(#,##0.00\);_(* &quot;-&quot;??_);_(@_)">
                  <c:v>185.22097997465571</c:v>
                </c:pt>
                <c:pt idx="2001" formatCode="_(* #,##0.00_);_(* \(#,##0.00\);_(* &quot;-&quot;??_);_(@_)">
                  <c:v>185.22543470391187</c:v>
                </c:pt>
                <c:pt idx="2002" formatCode="_(* #,##0.00_);_(* \(#,##0.00\);_(* &quot;-&quot;??_);_(@_)">
                  <c:v>185.22998251201881</c:v>
                </c:pt>
                <c:pt idx="2003" formatCode="_(* #,##0.00_);_(* \(#,##0.00\);_(* &quot;-&quot;??_);_(@_)">
                  <c:v>185.23225066648169</c:v>
                </c:pt>
                <c:pt idx="2004" formatCode="_(* #,##0.00_);_(* \(#,##0.00\);_(* &quot;-&quot;??_);_(@_)">
                  <c:v>185.23452846765412</c:v>
                </c:pt>
                <c:pt idx="2005" formatCode="_(* #,##0.00_);_(* \(#,##0.00\);_(* &quot;-&quot;??_);_(@_)">
                  <c:v>185.2368066366133</c:v>
                </c:pt>
                <c:pt idx="2006" formatCode="_(* #,##0.00_);_(* \(#,##0.00\);_(* &quot;-&quot;??_);_(@_)">
                  <c:v>185.24146346064578</c:v>
                </c:pt>
                <c:pt idx="2007" formatCode="_(* #,##0.00_);_(* \(#,##0.00\);_(* &quot;-&quot;??_);_(@_)">
                  <c:v>185.2460922161618</c:v>
                </c:pt>
                <c:pt idx="2008" formatCode="_(* #,##0.00_);_(* \(#,##0.00\);_(* &quot;-&quot;??_);_(@_)">
                  <c:v>185.24839081504601</c:v>
                </c:pt>
                <c:pt idx="2009" formatCode="_(* #,##0.00_);_(* \(#,##0.00\);_(* &quot;-&quot;??_);_(@_)">
                  <c:v>185.25068978610108</c:v>
                </c:pt>
                <c:pt idx="2010" formatCode="_(* #,##0.00_);_(* \(#,##0.00\);_(* &quot;-&quot;??_);_(@_)">
                  <c:v>185.25312845301488</c:v>
                </c:pt>
                <c:pt idx="2011" formatCode="_(* #,##0.00_);_(* \(#,##0.00\);_(* &quot;-&quot;??_);_(@_)">
                  <c:v>185.25875114002173</c:v>
                </c:pt>
                <c:pt idx="2012" formatCode="_(* #,##0.00_);_(* \(#,##0.00\);_(* &quot;-&quot;??_);_(@_)">
                  <c:v>185.26404439329218</c:v>
                </c:pt>
                <c:pt idx="2013" formatCode="_(* #,##0.00_);_(* \(#,##0.00\);_(* &quot;-&quot;??_);_(@_)">
                  <c:v>185.26676399334531</c:v>
                </c:pt>
                <c:pt idx="2014" formatCode="_(* #,##0.00_);_(* \(#,##0.00\);_(* &quot;-&quot;??_);_(@_)">
                  <c:v>185.26948406273354</c:v>
                </c:pt>
                <c:pt idx="2015" formatCode="_(* #,##0.00_);_(* \(#,##0.00\);_(* &quot;-&quot;??_);_(@_)">
                  <c:v>185.27220459088124</c:v>
                </c:pt>
                <c:pt idx="2016" formatCode="_(* #,##0.00_);_(* \(#,##0.00\);_(* &quot;-&quot;??_);_(@_)">
                  <c:v>185.27781316627861</c:v>
                </c:pt>
                <c:pt idx="2017" formatCode="_(* #,##0.00_);_(* \(#,##0.00\);_(* &quot;-&quot;??_);_(@_)">
                  <c:v>185.28312718256495</c:v>
                </c:pt>
                <c:pt idx="2018" formatCode="_(* #,##0.00_);_(* \(#,##0.00\);_(* &quot;-&quot;??_);_(@_)">
                  <c:v>185.28585935069887</c:v>
                </c:pt>
                <c:pt idx="2019" formatCode="_(* #,##0.00_);_(* \(#,##0.00\);_(* &quot;-&quot;??_);_(@_)">
                  <c:v>185.2885919871708</c:v>
                </c:pt>
                <c:pt idx="2020" formatCode="_(* #,##0.00_);_(* \(#,##0.00\);_(* &quot;-&quot;??_);_(@_)">
                  <c:v>185.29132509377922</c:v>
                </c:pt>
                <c:pt idx="2021" formatCode="_(* #,##0.00_);_(* \(#,##0.00\);_(* &quot;-&quot;??_);_(@_)">
                  <c:v>185.29694137585955</c:v>
                </c:pt>
                <c:pt idx="2022" formatCode="_(* #,##0.00_);_(* \(#,##0.00\);_(* &quot;-&quot;??_);_(@_)">
                  <c:v>185.30226080864566</c:v>
                </c:pt>
                <c:pt idx="2023" formatCode="_(* #,##0.00_);_(* \(#,##0.00\);_(* &quot;-&quot;??_);_(@_)">
                  <c:v>185.3049962627847</c:v>
                </c:pt>
                <c:pt idx="2024" formatCode="_(* #,##0.00_);_(* \(#,##0.00\);_(* &quot;-&quot;??_);_(@_)">
                  <c:v>185.3077321860853</c:v>
                </c:pt>
                <c:pt idx="2025" formatCode="_(* #,##0.00_);_(* \(#,##0.00\);_(* &quot;-&quot;??_);_(@_)">
                  <c:v>185.31046857796699</c:v>
                </c:pt>
                <c:pt idx="2026" formatCode="_(* #,##0.00_);_(* \(#,##0.00\);_(* &quot;-&quot;??_);_(@_)">
                  <c:v>185.31609256184939</c:v>
                </c:pt>
                <c:pt idx="2027" formatCode="_(* #,##0.00_);_(* \(#,##0.00\);_(* &quot;-&quot;??_);_(@_)">
                  <c:v>185.32141743048751</c:v>
                </c:pt>
                <c:pt idx="2028" formatCode="_(* #,##0.00_);_(* \(#,##0.00\);_(* &quot;-&quot;??_);_(@_)">
                  <c:v>185.32415616539282</c:v>
                </c:pt>
                <c:pt idx="2029" formatCode="_(* #,##0.00_);_(* \(#,##0.00\);_(* &quot;-&quot;??_);_(@_)">
                  <c:v>185.32690469490706</c:v>
                </c:pt>
                <c:pt idx="2030" formatCode="_(* #,##0.00_);_(* \(#,##0.00\);_(* &quot;-&quot;??_);_(@_)">
                  <c:v>185.32967232632433</c:v>
                </c:pt>
                <c:pt idx="2031" formatCode="_(* #,##0.00_);_(* \(#,##0.00\);_(* &quot;-&quot;??_);_(@_)">
                  <c:v>185.33554474634775</c:v>
                </c:pt>
                <c:pt idx="2032" formatCode="_(* #,##0.00_);_(* \(#,##0.00\);_(* &quot;-&quot;??_);_(@_)">
                  <c:v>185.34099828430723</c:v>
                </c:pt>
                <c:pt idx="2033" formatCode="_(* #,##0.00_);_(* \(#,##0.00\);_(* &quot;-&quot;??_);_(@_)">
                  <c:v>185.3437869794744</c:v>
                </c:pt>
                <c:pt idx="2034" formatCode="_(* #,##0.00_);_(* \(#,##0.00\);_(* &quot;-&quot;??_);_(@_)">
                  <c:v>185.34529055950642</c:v>
                </c:pt>
                <c:pt idx="2035" formatCode="_(* #,##0.00_);_(* \(#,##0.00\);_(* &quot;-&quot;??_);_(@_)">
                  <c:v>185.34822200636486</c:v>
                </c:pt>
                <c:pt idx="2036" formatCode="_(* #,##0.00_);_(* \(#,##0.00\);_(* &quot;-&quot;??_);_(@_)">
                  <c:v>185.35494008899983</c:v>
                </c:pt>
                <c:pt idx="2037" formatCode="_(* #,##0.00_);_(* \(#,##0.00\);_(* &quot;-&quot;??_);_(@_)">
                  <c:v>185.3605702617586</c:v>
                </c:pt>
                <c:pt idx="2038" formatCode="_(* #,##0.00_);_(* \(#,##0.00\);_(* &quot;-&quot;??_);_(@_)">
                  <c:v>185.3636760571971</c:v>
                </c:pt>
                <c:pt idx="2039" formatCode="_(* #,##0.00_);_(* \(#,##0.00\);_(* &quot;-&quot;??_);_(@_)">
                  <c:v>185.36673490106176</c:v>
                </c:pt>
                <c:pt idx="2040" formatCode="_(* #,##0.00_);_(* \(#,##0.00\);_(* &quot;-&quot;??_);_(@_)">
                  <c:v>193.98790884836458</c:v>
                </c:pt>
                <c:pt idx="2041" formatCode="_(* #,##0.00_);_(* \(#,##0.00\);_(* &quot;-&quot;??_);_(@_)">
                  <c:v>193.99093386121984</c:v>
                </c:pt>
                <c:pt idx="2042" formatCode="_(* #,##0.00_);_(* \(#,##0.00\);_(* &quot;-&quot;??_);_(@_)">
                  <c:v>193.99471188847716</c:v>
                </c:pt>
                <c:pt idx="2043" formatCode="_(* #,##0.00_);_(* \(#,##0.00\);_(* &quot;-&quot;??_);_(@_)">
                  <c:v>193.99641615779328</c:v>
                </c:pt>
                <c:pt idx="2044" formatCode="_(* #,##0.00_);_(* \(#,##0.00\);_(* &quot;-&quot;??_);_(@_)">
                  <c:v>193.99810573164726</c:v>
                </c:pt>
                <c:pt idx="2045" formatCode="_(* #,##0.00_);_(* \(#,##0.00\);_(* &quot;-&quot;??_);_(@_)">
                  <c:v>193.99977936660747</c:v>
                </c:pt>
                <c:pt idx="2046" formatCode="_(* #,##0.00_);_(* \(#,##0.00\);_(* &quot;-&quot;??_);_(@_)">
                  <c:v>194.00279294512018</c:v>
                </c:pt>
                <c:pt idx="2047" formatCode="_(* #,##0.00_);_(* \(#,##0.00\);_(* &quot;-&quot;??_);_(@_)">
                  <c:v>194.00653829459301</c:v>
                </c:pt>
                <c:pt idx="2048" formatCode="_(* #,##0.00_);_(* \(#,##0.00\);_(* &quot;-&quot;??_);_(@_)">
                  <c:v>194.00822261991038</c:v>
                </c:pt>
                <c:pt idx="2049" formatCode="_(* #,##0.00_);_(* \(#,##0.00\);_(* &quot;-&quot;??_);_(@_)">
                  <c:v>194.00992997034717</c:v>
                </c:pt>
                <c:pt idx="2050" formatCode="_(* #,##0.00_);_(* \(#,##0.00\);_(* &quot;-&quot;??_);_(@_)">
                  <c:v>194.0116138380443</c:v>
                </c:pt>
                <c:pt idx="2051" formatCode="_(* #,##0.00_);_(* \(#,##0.00\);_(* &quot;-&quot;??_);_(@_)">
                  <c:v>194.01463375533049</c:v>
                </c:pt>
                <c:pt idx="2052" formatCode="_(* #,##0.00_);_(* \(#,##0.00\);_(* &quot;-&quot;??_);_(@_)">
                  <c:v>194.01838349549112</c:v>
                </c:pt>
                <c:pt idx="2053" formatCode="_(* #,##0.00_);_(* \(#,##0.00\);_(* &quot;-&quot;??_);_(@_)">
                  <c:v>194.02008560990222</c:v>
                </c:pt>
                <c:pt idx="2054" formatCode="_(* #,##0.00_);_(* \(#,##0.00\);_(* &quot;-&quot;??_);_(@_)">
                  <c:v>194.0218107691087</c:v>
                </c:pt>
                <c:pt idx="2055" formatCode="_(* #,##0.00_);_(* \(#,##0.00\);_(* &quot;-&quot;??_);_(@_)">
                  <c:v>194.02351998918695</c:v>
                </c:pt>
                <c:pt idx="2056" formatCode="_(* #,##0.00_);_(* \(#,##0.00\);_(* &quot;-&quot;??_);_(@_)">
                  <c:v>194.02661757873534</c:v>
                </c:pt>
                <c:pt idx="2057" formatCode="_(* #,##0.00_);_(* \(#,##0.00\);_(* &quot;-&quot;??_);_(@_)">
                  <c:v>194.03042131034164</c:v>
                </c:pt>
                <c:pt idx="2058" formatCode="_(* #,##0.00_);_(* \(#,##0.00\);_(* &quot;-&quot;??_);_(@_)">
                  <c:v>194.03215637648148</c:v>
                </c:pt>
                <c:pt idx="2059" formatCode="_(* #,##0.00_);_(* \(#,##0.00\);_(* &quot;-&quot;??_);_(@_)">
                  <c:v>194.03388427463986</c:v>
                </c:pt>
                <c:pt idx="2060" formatCode="_(* #,##0.00_);_(* \(#,##0.00\);_(* &quot;-&quot;??_);_(@_)">
                  <c:v>194.03561413079257</c:v>
                </c:pt>
                <c:pt idx="2061" formatCode="_(* #,##0.00_);_(* \(#,##0.00\);_(* &quot;-&quot;??_);_(@_)">
                  <c:v>194.03868566169126</c:v>
                </c:pt>
                <c:pt idx="2062" formatCode="_(* #,##0.00_);_(* \(#,##0.00\);_(* &quot;-&quot;??_);_(@_)">
                  <c:v>194.0423998295939</c:v>
                </c:pt>
                <c:pt idx="2063" formatCode="_(* #,##0.00_);_(* \(#,##0.00\);_(* &quot;-&quot;??_);_(@_)">
                  <c:v>194.50831339673934</c:v>
                </c:pt>
                <c:pt idx="2064" formatCode="_(* #,##0.00_);_(* \(#,##0.00\);_(* &quot;-&quot;??_);_(@_)">
                  <c:v>194.51000011165581</c:v>
                </c:pt>
                <c:pt idx="2065" formatCode="_(* #,##0.00_);_(* \(#,##0.00\);_(* &quot;-&quot;??_);_(@_)">
                  <c:v>194.51391462034579</c:v>
                </c:pt>
                <c:pt idx="2066" formatCode="_(* #,##0.00_);_(* \(#,##0.00\);_(* &quot;-&quot;??_);_(@_)">
                  <c:v>194.5186545532755</c:v>
                </c:pt>
                <c:pt idx="2067" formatCode="_(* #,##0.00_);_(* \(#,##0.00\);_(* &quot;-&quot;??_);_(@_)">
                  <c:v>194.52032677888107</c:v>
                </c:pt>
                <c:pt idx="2068" formatCode="_(* #,##0.00_);_(* \(#,##0.00\);_(* &quot;-&quot;??_);_(@_)">
                  <c:v>194.52199187808165</c:v>
                </c:pt>
                <c:pt idx="2069" formatCode="_(* #,##0.00_);_(* \(#,##0.00\);_(* &quot;-&quot;??_);_(@_)">
                  <c:v>194.52363350870246</c:v>
                </c:pt>
                <c:pt idx="2070" formatCode="_(* #,##0.00_);_(* \(#,##0.00\);_(* &quot;-&quot;??_);_(@_)">
                  <c:v>194.52658248463641</c:v>
                </c:pt>
                <c:pt idx="2071" formatCode="_(* #,##0.00_);_(* \(#,##0.00\);_(* &quot;-&quot;??_);_(@_)">
                  <c:v>194.53022888316161</c:v>
                </c:pt>
                <c:pt idx="2072" formatCode="_(* #,##0.00_);_(* \(#,##0.00\);_(* &quot;-&quot;??_);_(@_)">
                  <c:v>194.53188120980769</c:v>
                </c:pt>
                <c:pt idx="2073" formatCode="_(* #,##0.00_);_(* \(#,##0.00\);_(* &quot;-&quot;??_);_(@_)">
                  <c:v>194.5335339126531</c:v>
                </c:pt>
                <c:pt idx="2074" formatCode="_(* #,##0.00_);_(* \(#,##0.00\);_(* &quot;-&quot;??_);_(@_)">
                  <c:v>194.53520374894353</c:v>
                </c:pt>
                <c:pt idx="2075" formatCode="_(* #,##0.00_);_(* \(#,##0.00\);_(* &quot;-&quot;??_);_(@_)">
                  <c:v>194.54096162727299</c:v>
                </c:pt>
                <c:pt idx="2076" formatCode="_(* #,##0.00_);_(* \(#,##0.00\);_(* &quot;-&quot;??_);_(@_)">
                  <c:v>194.5456629658444</c:v>
                </c:pt>
                <c:pt idx="2077" formatCode="_(* #,##0.00_);_(* \(#,##0.00\);_(* &quot;-&quot;??_);_(@_)">
                  <c:v>194.54820823207092</c:v>
                </c:pt>
                <c:pt idx="2078" formatCode="_(* #,##0.00_);_(* \(#,##0.00\);_(* &quot;-&quot;??_);_(@_)">
                  <c:v>194.55074460655305</c:v>
                </c:pt>
                <c:pt idx="2079" formatCode="_(* #,##0.00_);_(* \(#,##0.00\);_(* &quot;-&quot;??_);_(@_)">
                  <c:v>194.55325418266185</c:v>
                </c:pt>
                <c:pt idx="2080" formatCode="_(* #,##0.00_);_(* \(#,##0.00\);_(* &quot;-&quot;??_);_(@_)">
                  <c:v>194.55873509652645</c:v>
                </c:pt>
                <c:pt idx="2081" formatCode="_(* #,##0.00_);_(* \(#,##0.00\);_(* &quot;-&quot;??_);_(@_)">
                  <c:v>194.56341468454184</c:v>
                </c:pt>
                <c:pt idx="2082" formatCode="_(* #,##0.00_);_(* \(#,##0.00\);_(* &quot;-&quot;??_);_(@_)">
                  <c:v>194.56596415827235</c:v>
                </c:pt>
                <c:pt idx="2083" formatCode="_(* #,##0.00_);_(* \(#,##0.00\);_(* &quot;-&quot;??_);_(@_)">
                  <c:v>194.56851423212242</c:v>
                </c:pt>
                <c:pt idx="2084" formatCode="_(* #,##0.00_);_(* \(#,##0.00\);_(* &quot;-&quot;??_);_(@_)">
                  <c:v>194.57104699874498</c:v>
                </c:pt>
                <c:pt idx="2085" formatCode="_(* #,##0.00_);_(* \(#,##0.00\);_(* &quot;-&quot;??_);_(@_)">
                  <c:v>194.57653853879185</c:v>
                </c:pt>
                <c:pt idx="2086" formatCode="_(* #,##0.00_);_(* \(#,##0.00\);_(* &quot;-&quot;??_);_(@_)">
                  <c:v>194.58118232374304</c:v>
                </c:pt>
                <c:pt idx="2087" formatCode="_(* #,##0.00_);_(* \(#,##0.00\);_(* &quot;-&quot;??_);_(@_)">
                  <c:v>194.58375449610355</c:v>
                </c:pt>
                <c:pt idx="2088" formatCode="_(* #,##0.00_);_(* \(#,##0.00\);_(* &quot;-&quot;??_);_(@_)">
                  <c:v>194.58629927759742</c:v>
                </c:pt>
                <c:pt idx="2089" formatCode="_(* #,##0.00_);_(* \(#,##0.00\);_(* &quot;-&quot;??_);_(@_)">
                  <c:v>194.58882673057241</c:v>
                </c:pt>
                <c:pt idx="2090" formatCode="_(* #,##0.00_);_(* \(#,##0.00\);_(* &quot;-&quot;??_);_(@_)">
                  <c:v>194.59432889541731</c:v>
                </c:pt>
                <c:pt idx="2091" formatCode="_(* #,##0.00_);_(* \(#,##0.00\);_(* &quot;-&quot;??_);_(@_)">
                  <c:v>194.59900685495569</c:v>
                </c:pt>
                <c:pt idx="2092" formatCode="_(* #,##0.00_);_(* \(#,##0.00\);_(* &quot;-&quot;??_);_(@_)">
                  <c:v>194.60155523709298</c:v>
                </c:pt>
                <c:pt idx="2093" formatCode="_(* #,##0.00_);_(* \(#,##0.00\);_(* &quot;-&quot;??_);_(@_)">
                  <c:v>194.60409470190646</c:v>
                </c:pt>
                <c:pt idx="2094" formatCode="_(* #,##0.00_);_(* \(#,##0.00\);_(* &quot;-&quot;??_);_(@_)">
                  <c:v>194.60663587503774</c:v>
                </c:pt>
                <c:pt idx="2095" formatCode="_(* #,##0.00_);_(* \(#,##0.00\);_(* &quot;-&quot;??_);_(@_)">
                  <c:v>194.61214866978486</c:v>
                </c:pt>
                <c:pt idx="2096" formatCode="_(* #,##0.00_);_(* \(#,##0.00\);_(* &quot;-&quot;??_);_(@_)">
                  <c:v>194.6169267741513</c:v>
                </c:pt>
                <c:pt idx="2097" formatCode="_(* #,##0.00_);_(* \(#,##0.00\);_(* &quot;-&quot;??_);_(@_)">
                  <c:v>194.62094572510361</c:v>
                </c:pt>
                <c:pt idx="2098" formatCode="_(* #,##0.00_);_(* \(#,##0.00\);_(* &quot;-&quot;??_);_(@_)">
                  <c:v>194.62456478505237</c:v>
                </c:pt>
                <c:pt idx="2099" formatCode="_(* #,##0.00_);_(* \(#,##0.00\);_(* &quot;-&quot;??_);_(@_)">
                  <c:v>194.81272604961032</c:v>
                </c:pt>
                <c:pt idx="2100" formatCode="_(* #,##0.00_);_(* \(#,##0.00\);_(* &quot;-&quot;??_);_(@_)">
                  <c:v>194.63464582940455</c:v>
                </c:pt>
                <c:pt idx="2101" formatCode="_(* #,##0.00_);_(* \(#,##0.00\);_(* &quot;-&quot;??_);_(@_)">
                  <c:v>194.63730048621051</c:v>
                </c:pt>
                <c:pt idx="2102" formatCode="_(* #,##0.00_);_(* \(#,##0.00\);_(* &quot;-&quot;??_);_(@_)">
                  <c:v>194.63992155132038</c:v>
                </c:pt>
                <c:pt idx="2103" formatCode="_(* #,##0.00_);_(* \(#,##0.00\);_(* &quot;-&quot;??_);_(@_)">
                  <c:v>194.64241137982134</c:v>
                </c:pt>
                <c:pt idx="2104" formatCode="_(* #,##0.00_);_(* \(#,##0.00\);_(* &quot;-&quot;??_);_(@_)">
                  <c:v>194.64790244873149</c:v>
                </c:pt>
                <c:pt idx="2105" formatCode="_(* #,##0.00_);_(* \(#,##0.00\);_(* &quot;-&quot;??_);_(@_)">
                  <c:v>194.65254481947875</c:v>
                </c:pt>
                <c:pt idx="2106" formatCode="_(* #,##0.00_);_(* \(#,##0.00\);_(* &quot;-&quot;??_);_(@_)">
                  <c:v>194.65500376370301</c:v>
                </c:pt>
                <c:pt idx="2107" formatCode="_(* #,##0.00_);_(* \(#,##0.00\);_(* &quot;-&quot;??_);_(@_)">
                  <c:v>194.65826781485109</c:v>
                </c:pt>
                <c:pt idx="2108" formatCode="_(* #,##0.00_);_(* \(#,##0.00\);_(* &quot;-&quot;??_);_(@_)">
                  <c:v>194.67376465149758</c:v>
                </c:pt>
                <c:pt idx="2109" formatCode="_(* #,##0.00_);_(* \(#,##0.00\);_(* &quot;-&quot;??_);_(@_)">
                  <c:v>194.68093481167216</c:v>
                </c:pt>
                <c:pt idx="2110" formatCode="_(* #,##0.00_);_(* \(#,##0.00\);_(* &quot;-&quot;??_);_(@_)">
                  <c:v>194.68468468260934</c:v>
                </c:pt>
                <c:pt idx="2111" formatCode="_(* #,##0.00_);_(* \(#,##0.00\);_(* &quot;-&quot;??_);_(@_)">
                  <c:v>200.2863238547543</c:v>
                </c:pt>
                <c:pt idx="2112" formatCode="_(* #,##0.00_);_(* \(#,##0.00\);_(* &quot;-&quot;??_);_(@_)">
                  <c:v>200.2942110435697</c:v>
                </c:pt>
                <c:pt idx="2113" formatCode="_(* #,##0.00_);_(* \(#,##0.00\);_(* &quot;-&quot;??_);_(@_)">
                  <c:v>200.29835932661504</c:v>
                </c:pt>
                <c:pt idx="2114" formatCode="_(* #,##0.00_);_(* \(#,##0.00\);_(* &quot;-&quot;??_);_(@_)">
                  <c:v>200.30138664760821</c:v>
                </c:pt>
                <c:pt idx="2115" formatCode="_(* #,##0.00_);_(* \(#,##0.00\);_(* &quot;-&quot;??_);_(@_)">
                  <c:v>200.30444306009488</c:v>
                </c:pt>
                <c:pt idx="2116" formatCode="_(* #,##0.00_);_(* \(#,##0.00\);_(* &quot;-&quot;??_);_(@_)">
                  <c:v>200.30747178104664</c:v>
                </c:pt>
                <c:pt idx="2117" formatCode="_(* #,##0.00_);_(* \(#,##0.00\);_(* &quot;-&quot;??_);_(@_)">
                  <c:v>200.31535074478333</c:v>
                </c:pt>
                <c:pt idx="2118" formatCode="_(* #,##0.00_);_(* \(#,##0.00\);_(* &quot;-&quot;??_);_(@_)">
                  <c:v>200.31947769962639</c:v>
                </c:pt>
                <c:pt idx="2119" formatCode="_(* #,##0.00_);_(* \(#,##0.00\);_(* &quot;-&quot;??_);_(@_)">
                  <c:v>200.32247213566251</c:v>
                </c:pt>
                <c:pt idx="2120" formatCode="_(* #,##0.00_);_(* \(#,##0.00\);_(* &quot;-&quot;??_);_(@_)">
                  <c:v>200.32546729098843</c:v>
                </c:pt>
                <c:pt idx="2121" formatCode="_(* #,##0.00_);_(* \(#,##0.00\);_(* &quot;-&quot;??_);_(@_)">
                  <c:v>200.32835954443112</c:v>
                </c:pt>
                <c:pt idx="2122" formatCode="_(* #,##0.00_);_(* \(#,##0.00\);_(* &quot;-&quot;??_);_(@_)">
                  <c:v>200.33955727830471</c:v>
                </c:pt>
                <c:pt idx="2123" formatCode="_(* #,##0.00_);_(* \(#,##0.00\);_(* &quot;-&quot;??_);_(@_)">
                  <c:v>200.34447088599231</c:v>
                </c:pt>
                <c:pt idx="2124" formatCode="_(* #,##0.00_);_(* \(#,##0.00\);_(* &quot;-&quot;??_);_(@_)">
                  <c:v>200.34786100952809</c:v>
                </c:pt>
                <c:pt idx="2125" formatCode="_(* #,##0.00_);_(* \(#,##0.00\);_(* &quot;-&quot;??_);_(@_)">
                  <c:v>200.351584129245</c:v>
                </c:pt>
                <c:pt idx="2126" formatCode="_(* #,##0.00_);_(* \(#,##0.00\);_(* &quot;-&quot;??_);_(@_)">
                  <c:v>200.36225794288373</c:v>
                </c:pt>
                <c:pt idx="2127" formatCode="_(* #,##0.00_);_(* \(#,##0.00\);_(* &quot;-&quot;??_);_(@_)">
                  <c:v>200.36722412782262</c:v>
                </c:pt>
                <c:pt idx="2128" formatCode="_(* #,##0.00_);_(* \(#,##0.00\);_(* &quot;-&quot;??_);_(@_)">
                  <c:v>200.37126318697665</c:v>
                </c:pt>
                <c:pt idx="2129" formatCode="_(* #,##0.00_);_(* \(#,##0.00\);_(* &quot;-&quot;??_);_(@_)">
                  <c:v>200.3752929340084</c:v>
                </c:pt>
                <c:pt idx="2130" formatCode="_(* #,##0.00_);_(* \(#,##0.00\);_(* &quot;-&quot;??_);_(@_)">
                  <c:v>200.3793188812366</c:v>
                </c:pt>
                <c:pt idx="2131" formatCode="_(* #,##0.00_);_(* \(#,##0.00\);_(* &quot;-&quot;??_);_(@_)">
                  <c:v>200.39004008732354</c:v>
                </c:pt>
                <c:pt idx="2132" formatCode="_(* #,##0.00_);_(* \(#,##0.00\);_(* &quot;-&quot;??_);_(@_)">
                  <c:v>200.3951639471623</c:v>
                </c:pt>
                <c:pt idx="2133" formatCode="_(* #,##0.00_);_(* \(#,##0.00\);_(* &quot;-&quot;??_);_(@_)">
                  <c:v>200.39916010666809</c:v>
                </c:pt>
                <c:pt idx="2134" formatCode="_(* #,##0.00_);_(* \(#,##0.00\);_(* &quot;-&quot;??_);_(@_)">
                  <c:v>200.40314696724394</c:v>
                </c:pt>
                <c:pt idx="2135" formatCode="_(* #,##0.00_);_(* \(#,##0.00\);_(* &quot;-&quot;??_);_(@_)">
                  <c:v>200.40712455004598</c:v>
                </c:pt>
                <c:pt idx="2136" formatCode="_(* #,##0.00_);_(* \(#,##0.00\);_(* &quot;-&quot;??_);_(@_)">
                  <c:v>200.41783551550333</c:v>
                </c:pt>
                <c:pt idx="2137" formatCode="_(* #,##0.00_);_(* \(#,##0.00\);_(* &quot;-&quot;??_);_(@_)">
                  <c:v>200.42294284599998</c:v>
                </c:pt>
                <c:pt idx="2138" formatCode="_(* #,##0.00_);_(* \(#,##0.00\);_(* &quot;-&quot;??_);_(@_)">
                  <c:v>200.42693535257837</c:v>
                </c:pt>
                <c:pt idx="2139" formatCode="_(* #,##0.00_);_(* \(#,##0.00\);_(* &quot;-&quot;??_);_(@_)">
                  <c:v>200.43091851221382</c:v>
                </c:pt>
                <c:pt idx="2140" formatCode="_(* #,##0.00_);_(* \(#,##0.00\);_(* &quot;-&quot;??_);_(@_)">
                  <c:v>200.43489225608687</c:v>
                </c:pt>
                <c:pt idx="2141" formatCode="_(* #,##0.00_);_(* \(#,##0.00\);_(* &quot;-&quot;??_);_(@_)">
                  <c:v>200.44567957159535</c:v>
                </c:pt>
                <c:pt idx="2142" formatCode="_(* #,##0.00_);_(* \(#,##0.00\);_(* &quot;-&quot;??_);_(@_)">
                  <c:v>200.4507948190514</c:v>
                </c:pt>
                <c:pt idx="2143" formatCode="_(* #,##0.00_);_(* \(#,##0.00\);_(* &quot;-&quot;??_);_(@_)">
                  <c:v>200.45471173458841</c:v>
                </c:pt>
                <c:pt idx="2144" formatCode="_(* #,##0.00_);_(* \(#,##0.00\);_(* &quot;-&quot;??_);_(@_)">
                  <c:v>200.45862907687447</c:v>
                </c:pt>
                <c:pt idx="2145" formatCode="_(* #,##0.00_);_(* \(#,##0.00\);_(* &quot;-&quot;??_);_(@_)">
                  <c:v>200.46298625379708</c:v>
                </c:pt>
                <c:pt idx="2146" formatCode="_(* #,##0.00_);_(* \(#,##0.00\);_(* &quot;-&quot;??_);_(@_)">
                  <c:v>200.47424465522963</c:v>
                </c:pt>
                <c:pt idx="2147" formatCode="_(* #,##0.00_);_(* \(#,##0.00\);_(* &quot;-&quot;??_);_(@_)">
                  <c:v>200.48061208333601</c:v>
                </c:pt>
                <c:pt idx="2148" formatCode="_(* #,##0.00_);_(* \(#,##0.00\);_(* &quot;-&quot;??_);_(@_)">
                  <c:v>200.48496375693935</c:v>
                </c:pt>
                <c:pt idx="2149" formatCode="_(* #,##0.00_);_(* \(#,##0.00\);_(* &quot;-&quot;??_);_(@_)">
                  <c:v>200.48932711162948</c:v>
                </c:pt>
                <c:pt idx="2150" formatCode="_(* #,##0.00_);_(* \(#,##0.00\);_(* &quot;-&quot;??_);_(@_)">
                  <c:v>200.49369189557021</c:v>
                </c:pt>
                <c:pt idx="2151" formatCode="_(* #,##0.00_);_(* \(#,##0.00\);_(* &quot;-&quot;??_);_(@_)">
                  <c:v>200.50485202839079</c:v>
                </c:pt>
                <c:pt idx="2152" formatCode="_(* #,##0.00_);_(* \(#,##0.00\);_(* &quot;-&quot;??_);_(@_)">
                  <c:v>200.51118602795199</c:v>
                </c:pt>
                <c:pt idx="2153" formatCode="_(* #,##0.00_);_(* \(#,##0.00\);_(* &quot;-&quot;??_);_(@_)">
                  <c:v>200.51556595885211</c:v>
                </c:pt>
                <c:pt idx="2154" formatCode="_(* #,##0.00_);_(* \(#,##0.00\);_(* &quot;-&quot;??_);_(@_)">
                  <c:v>200.51996939779229</c:v>
                </c:pt>
                <c:pt idx="2155" formatCode="_(* #,##0.00_);_(* \(#,##0.00\);_(* &quot;-&quot;??_);_(@_)">
                  <c:v>200.52435160411471</c:v>
                </c:pt>
                <c:pt idx="2156" formatCode="_(* #,##0.00_);_(* \(#,##0.00\);_(* &quot;-&quot;??_);_(@_)">
                  <c:v>200.53547272495865</c:v>
                </c:pt>
                <c:pt idx="2157" formatCode="_(* #,##0.00_);_(* \(#,##0.00\);_(* &quot;-&quot;??_);_(@_)">
                  <c:v>200.5418018233045</c:v>
                </c:pt>
                <c:pt idx="2158" formatCode="_(* #,##0.00_);_(* \(#,##0.00\);_(* &quot;-&quot;??_);_(@_)">
                  <c:v>200.54623248854503</c:v>
                </c:pt>
                <c:pt idx="2159" formatCode="_(* #,##0.00_);_(* \(#,##0.00\);_(* &quot;-&quot;??_);_(@_)">
                  <c:v>200.55064307582842</c:v>
                </c:pt>
                <c:pt idx="2160" formatCode="_(* #,##0.00_);_(* \(#,##0.00\);_(* &quot;-&quot;??_);_(@_)">
                  <c:v>200.5550761619252</c:v>
                </c:pt>
                <c:pt idx="2161" formatCode="_(* #,##0.00_);_(* \(#,##0.00\);_(* &quot;-&quot;??_);_(@_)">
                  <c:v>200.56983246084647</c:v>
                </c:pt>
                <c:pt idx="2162" formatCode="_(* #,##0.00_);_(* \(#,##0.00\);_(* &quot;-&quot;??_);_(@_)">
                  <c:v>200.57720239545844</c:v>
                </c:pt>
                <c:pt idx="2163" formatCode="_(* #,##0.00_);_(* \(#,##0.00\);_(* &quot;-&quot;??_);_(@_)">
                  <c:v>200.58164182549157</c:v>
                </c:pt>
                <c:pt idx="2164" formatCode="_(* #,##0.00_);_(* \(#,##0.00\);_(* &quot;-&quot;??_);_(@_)">
                  <c:v>200.5864423744197</c:v>
                </c:pt>
                <c:pt idx="2165" formatCode="_(* #,##0.00_);_(* \(#,##0.00\);_(* &quot;-&quot;??_);_(@_)">
                  <c:v>200.59912649868235</c:v>
                </c:pt>
                <c:pt idx="2166" formatCode="_(* #,##0.00_);_(* \(#,##0.00\);_(* &quot;-&quot;??_);_(@_)">
                  <c:v>200.60623405538317</c:v>
                </c:pt>
                <c:pt idx="2167" formatCode="_(* #,##0.00_);_(* \(#,##0.00\);_(* &quot;-&quot;??_);_(@_)">
                  <c:v>200.61118242482419</c:v>
                </c:pt>
                <c:pt idx="2168" formatCode="_(* #,##0.00_);_(* \(#,##0.00\);_(* &quot;-&quot;??_);_(@_)">
                  <c:v>200.61610997816621</c:v>
                </c:pt>
                <c:pt idx="2169" formatCode="_(* #,##0.00_);_(* \(#,##0.00\);_(* &quot;-&quot;??_);_(@_)">
                  <c:v>200.62098412163243</c:v>
                </c:pt>
                <c:pt idx="2170" formatCode="_(* #,##0.00_);_(* \(#,##0.00\);_(* &quot;-&quot;??_);_(@_)">
                  <c:v>200.63348500031881</c:v>
                </c:pt>
                <c:pt idx="2171" formatCode="_(* #,##0.00_);_(* \(#,##0.00\);_(* &quot;-&quot;??_);_(@_)">
                  <c:v>200.64051776153033</c:v>
                </c:pt>
                <c:pt idx="2172" formatCode="_(* #,##0.00_);_(* \(#,##0.00\);_(* &quot;-&quot;??_);_(@_)">
                  <c:v>200.64545230758478</c:v>
                </c:pt>
                <c:pt idx="2173" formatCode="_(* #,##0.00_);_(* \(#,##0.00\);_(* &quot;-&quot;??_);_(@_)">
                  <c:v>200.65038884342101</c:v>
                </c:pt>
                <c:pt idx="2174" formatCode="_(* #,##0.00_);_(* \(#,##0.00\);_(* &quot;-&quot;??_);_(@_)">
                  <c:v>200.65532254023108</c:v>
                </c:pt>
                <c:pt idx="2175" formatCode="_(* #,##0.00_);_(* \(#,##0.00\);_(* &quot;-&quot;??_);_(@_)">
                  <c:v>200.66796773705059</c:v>
                </c:pt>
                <c:pt idx="2176" formatCode="_(* #,##0.00_);_(* \(#,##0.00\);_(* &quot;-&quot;??_);_(@_)">
                  <c:v>200.67504132957117</c:v>
                </c:pt>
                <c:pt idx="2177" formatCode="_(* #,##0.00_);_(* \(#,##0.00\);_(* &quot;-&quot;??_);_(@_)">
                  <c:v>200.67999297875079</c:v>
                </c:pt>
                <c:pt idx="2178" formatCode="_(* #,##0.00_);_(* \(#,##0.00\);_(* &quot;-&quot;??_);_(@_)">
                  <c:v>200.68497880286566</c:v>
                </c:pt>
                <c:pt idx="2179" formatCode="_(* #,##0.00_);_(* \(#,##0.00\);_(* &quot;-&quot;??_);_(@_)">
                  <c:v>200.68995444217799</c:v>
                </c:pt>
                <c:pt idx="2180" formatCode="_(* #,##0.00_);_(* \(#,##0.00\);_(* &quot;-&quot;??_);_(@_)">
                  <c:v>200.70271089419629</c:v>
                </c:pt>
                <c:pt idx="2181" formatCode="_(* #,##0.00_);_(* \(#,##0.00\);_(* &quot;-&quot;??_);_(@_)">
                  <c:v>200.70980910982578</c:v>
                </c:pt>
                <c:pt idx="2182" formatCode="_(* #,##0.00_);_(* \(#,##0.00\);_(* &quot;-&quot;??_);_(@_)">
                  <c:v>200.71476932881205</c:v>
                </c:pt>
                <c:pt idx="2183" formatCode="_(* #,##0.00_);_(* \(#,##0.00\);_(* &quot;-&quot;??_);_(@_)">
                  <c:v>200.71974151349039</c:v>
                </c:pt>
                <c:pt idx="2184" formatCode="_(* #,##0.00_);_(* \(#,##0.00\);_(* &quot;-&quot;??_);_(@_)">
                  <c:v>200.72470419964606</c:v>
                </c:pt>
                <c:pt idx="2185" formatCode="_(* #,##0.00_);_(* \(#,##0.00\);_(* &quot;-&quot;??_);_(@_)">
                  <c:v>200.73753666348782</c:v>
                </c:pt>
                <c:pt idx="2186" formatCode="_(* #,##0.00_);_(* \(#,##0.00\);_(* &quot;-&quot;??_);_(@_)">
                  <c:v>200.7446930901684</c:v>
                </c:pt>
                <c:pt idx="2187" formatCode="_(* #,##0.00_);_(* \(#,##0.00\);_(* &quot;-&quot;??_);_(@_)">
                  <c:v>200.74977114199143</c:v>
                </c:pt>
                <c:pt idx="2188" formatCode="_(* #,##0.00_);_(* \(#,##0.00\);_(* &quot;-&quot;??_);_(@_)">
                  <c:v>200.75494834917808</c:v>
                </c:pt>
                <c:pt idx="2189" formatCode="_(* #,##0.00_);_(* \(#,##0.00\);_(* &quot;-&quot;??_);_(@_)">
                  <c:v>210.12564551971326</c:v>
                </c:pt>
                <c:pt idx="2190" formatCode="_(* #,##0.00_);_(* \(#,##0.00\);_(* &quot;-&quot;??_);_(@_)">
                  <c:v>210.14009343287282</c:v>
                </c:pt>
                <c:pt idx="2191" formatCode="_(* #,##0.00_);_(* \(#,##0.00\);_(* &quot;-&quot;??_);_(@_)">
                  <c:v>210.146796141686</c:v>
                </c:pt>
                <c:pt idx="2192" formatCode="_(* #,##0.00_);_(* \(#,##0.00\);_(* &quot;-&quot;??_);_(@_)">
                  <c:v>210.15107448958403</c:v>
                </c:pt>
                <c:pt idx="2193" formatCode="_(* #,##0.00_);_(* \(#,##0.00\);_(* &quot;-&quot;??_);_(@_)">
                  <c:v>210.15526411269346</c:v>
                </c:pt>
                <c:pt idx="2194" formatCode="_(* #,##0.00_);_(* \(#,##0.00\);_(* &quot;-&quot;??_);_(@_)">
                  <c:v>210.16589431712313</c:v>
                </c:pt>
                <c:pt idx="2195" formatCode="_(* #,##0.00_);_(* \(#,##0.00\);_(* &quot;-&quot;??_);_(@_)">
                  <c:v>210.17177021649118</c:v>
                </c:pt>
                <c:pt idx="2196" formatCode="_(* #,##0.00_);_(* \(#,##0.00\);_(* &quot;-&quot;??_);_(@_)">
                  <c:v>210.17601214564854</c:v>
                </c:pt>
                <c:pt idx="2197" formatCode="_(* #,##0.00_);_(* \(#,##0.00\);_(* &quot;-&quot;??_);_(@_)">
                  <c:v>210.18106224721632</c:v>
                </c:pt>
                <c:pt idx="2198" formatCode="_(* #,##0.00_);_(* \(#,##0.00\);_(* &quot;-&quot;??_);_(@_)">
                  <c:v>210.18529716128765</c:v>
                </c:pt>
                <c:pt idx="2199" formatCode="_(* #,##0.00_);_(* \(#,##0.00\);_(* &quot;-&quot;??_);_(@_)">
                  <c:v>210.19864288340889</c:v>
                </c:pt>
                <c:pt idx="2200" formatCode="_(* #,##0.00_);_(* \(#,##0.00\);_(* &quot;-&quot;??_);_(@_)">
                  <c:v>210.20319062875873</c:v>
                </c:pt>
                <c:pt idx="2201" formatCode="_(* #,##0.00_);_(* \(#,##0.00\);_(* &quot;-&quot;??_);_(@_)">
                  <c:v>210.20696266247575</c:v>
                </c:pt>
                <c:pt idx="2202" formatCode="_(* #,##0.00_);_(* \(#,##0.00\);_(* &quot;-&quot;??_);_(@_)">
                  <c:v>210.21249126302294</c:v>
                </c:pt>
                <c:pt idx="2203" formatCode="_(* #,##0.00_);_(* \(#,##0.00\);_(* &quot;-&quot;??_);_(@_)">
                  <c:v>210.21707681658714</c:v>
                </c:pt>
                <c:pt idx="2204" formatCode="_(* #,##0.00_);_(* \(#,##0.00\);_(* &quot;-&quot;??_);_(@_)">
                  <c:v>210.22826205957986</c:v>
                </c:pt>
                <c:pt idx="2205" formatCode="_(* #,##0.00_);_(* \(#,##0.00\);_(* &quot;-&quot;??_);_(@_)">
                  <c:v>210.23438115359937</c:v>
                </c:pt>
                <c:pt idx="2206" formatCode="_(* #,##0.00_);_(* \(#,##0.00\);_(* &quot;-&quot;??_);_(@_)">
                  <c:v>210.23893945707295</c:v>
                </c:pt>
                <c:pt idx="2207" formatCode="_(* #,##0.00_);_(* \(#,##0.00\);_(* &quot;-&quot;??_);_(@_)">
                  <c:v>210.25841174671095</c:v>
                </c:pt>
                <c:pt idx="2208" formatCode="_(* #,##0.00_);_(* \(#,##0.00\);_(* &quot;-&quot;??_);_(@_)">
                  <c:v>210.26607823223736</c:v>
                </c:pt>
                <c:pt idx="2209" formatCode="_(* #,##0.00_);_(* \(#,##0.00\);_(* &quot;-&quot;??_);_(@_)">
                  <c:v>210.27046543941469</c:v>
                </c:pt>
                <c:pt idx="2210" formatCode="_(* #,##0.00_);_(* \(#,##0.00\);_(* &quot;-&quot;??_);_(@_)">
                  <c:v>210.27494330906049</c:v>
                </c:pt>
                <c:pt idx="2211" formatCode="_(* #,##0.00_);_(* \(#,##0.00\);_(* &quot;-&quot;??_);_(@_)">
                  <c:v>210.27944267586767</c:v>
                </c:pt>
                <c:pt idx="2212" formatCode="_(* #,##0.00_);_(* \(#,##0.00\);_(* &quot;-&quot;??_);_(@_)">
                  <c:v>210.29154294764058</c:v>
                </c:pt>
                <c:pt idx="2213" formatCode="_(* #,##0.00_);_(* \(#,##0.00\);_(* &quot;-&quot;??_);_(@_)">
                  <c:v>210.29787048516488</c:v>
                </c:pt>
                <c:pt idx="2214" formatCode="_(* #,##0.00_);_(* \(#,##0.00\);_(* &quot;-&quot;??_);_(@_)">
                  <c:v>210.30257534004656</c:v>
                </c:pt>
                <c:pt idx="2215" formatCode="_(* #,##0.00_);_(* \(#,##0.00\);_(* &quot;-&quot;??_);_(@_)">
                  <c:v>210.30708211201156</c:v>
                </c:pt>
                <c:pt idx="2216" formatCode="_(* #,##0.00_);_(* \(#,##0.00\);_(* &quot;-&quot;??_);_(@_)">
                  <c:v>210.31154942131366</c:v>
                </c:pt>
                <c:pt idx="2217" formatCode="_(* #,##0.00_);_(* \(#,##0.00\);_(* &quot;-&quot;??_);_(@_)">
                  <c:v>210.32768887316573</c:v>
                </c:pt>
                <c:pt idx="2218" formatCode="_(* #,##0.00_);_(* \(#,##0.00\);_(* &quot;-&quot;??_);_(@_)">
                  <c:v>210.33493981029952</c:v>
                </c:pt>
                <c:pt idx="2219" formatCode="_(* #,##0.00_);_(* \(#,##0.00\);_(* &quot;-&quot;??_);_(@_)">
                  <c:v>210.33944476083377</c:v>
                </c:pt>
                <c:pt idx="2220" formatCode="_(* #,##0.00_);_(* \(#,##0.00\);_(* &quot;-&quot;??_);_(@_)">
                  <c:v>210.34390122471444</c:v>
                </c:pt>
                <c:pt idx="2221" formatCode="_(* #,##0.00_);_(* \(#,##0.00\);_(* &quot;-&quot;??_);_(@_)">
                  <c:v>210.35566345322243</c:v>
                </c:pt>
                <c:pt idx="2222" formatCode="_(* #,##0.00_);_(* \(#,##0.00\);_(* &quot;-&quot;??_);_(@_)">
                  <c:v>210.36178622068675</c:v>
                </c:pt>
                <c:pt idx="2223" formatCode="_(* #,##0.00_);_(* \(#,##0.00\);_(* &quot;-&quot;??_);_(@_)">
                  <c:v>210.36631841509643</c:v>
                </c:pt>
                <c:pt idx="2224" formatCode="_(* #,##0.00_);_(* \(#,##0.00\);_(* &quot;-&quot;??_);_(@_)">
                  <c:v>210.37084138544859</c:v>
                </c:pt>
                <c:pt idx="2225" formatCode="_(* #,##0.00_);_(* \(#,##0.00\);_(* &quot;-&quot;??_);_(@_)">
                  <c:v>210.37538567931034</c:v>
                </c:pt>
                <c:pt idx="2226" formatCode="_(* #,##0.00_);_(* \(#,##0.00\);_(* &quot;-&quot;??_);_(@_)">
                  <c:v>210.38736336855516</c:v>
                </c:pt>
                <c:pt idx="2227" formatCode="_(* #,##0.00_);_(* \(#,##0.00\);_(* &quot;-&quot;??_);_(@_)">
                  <c:v>210.39357205621801</c:v>
                </c:pt>
                <c:pt idx="2228" formatCode="_(* #,##0.00_);_(* \(#,##0.00\);_(* &quot;-&quot;??_);_(@_)">
                  <c:v>210.39808213379848</c:v>
                </c:pt>
                <c:pt idx="2229" formatCode="_(* #,##0.00_);_(* \(#,##0.00\);_(* &quot;-&quot;??_);_(@_)">
                  <c:v>210.40256365736792</c:v>
                </c:pt>
                <c:pt idx="2230" formatCode="_(* #,##0.00_);_(* \(#,##0.00\);_(* &quot;-&quot;??_);_(@_)">
                  <c:v>210.40711639573922</c:v>
                </c:pt>
                <c:pt idx="2231" formatCode="_(* #,##0.00_);_(* \(#,##0.00\);_(* &quot;-&quot;??_);_(@_)">
                  <c:v>205.7588207411996</c:v>
                </c:pt>
                <c:pt idx="2232" formatCode="_(* #,##0.00_);_(* \(#,##0.00\);_(* &quot;-&quot;??_);_(@_)">
                  <c:v>205.7588207411996</c:v>
                </c:pt>
                <c:pt idx="2233" formatCode="_(* #,##0.00_);_(* \(#,##0.00\);_(* &quot;-&quot;??_);_(@_)">
                  <c:v>205.7588207411996</c:v>
                </c:pt>
                <c:pt idx="2234" formatCode="_(* #,##0.00_);_(* \(#,##0.00\);_(* &quot;-&quot;??_);_(@_)">
                  <c:v>205.7588207411996</c:v>
                </c:pt>
                <c:pt idx="2235" formatCode="_(* #,##0.00_);_(* \(#,##0.00\);_(* &quot;-&quot;??_);_(@_)">
                  <c:v>205.7588207411996</c:v>
                </c:pt>
                <c:pt idx="2236" formatCode="_(* #,##0.00_);_(* \(#,##0.00\);_(* &quot;-&quot;??_);_(@_)">
                  <c:v>205.7588207411996</c:v>
                </c:pt>
                <c:pt idx="2237" formatCode="_(* #,##0.00_);_(* \(#,##0.00\);_(* &quot;-&quot;??_);_(@_)">
                  <c:v>206.68212073509147</c:v>
                </c:pt>
                <c:pt idx="2238" formatCode="_(* #,##0.00_);_(* \(#,##0.00\);_(* &quot;-&quot;??_);_(@_)">
                  <c:v>206.68212073509147</c:v>
                </c:pt>
                <c:pt idx="2239" formatCode="_(* #,##0.00_);_(* \(#,##0.00\);_(* &quot;-&quot;??_);_(@_)">
                  <c:v>206.68212073509147</c:v>
                </c:pt>
                <c:pt idx="2240" formatCode="_(* #,##0.00_);_(* \(#,##0.00\);_(* &quot;-&quot;??_);_(@_)">
                  <c:v>206.68212073509147</c:v>
                </c:pt>
                <c:pt idx="2241" formatCode="_(* #,##0.00_);_(* \(#,##0.00\);_(* &quot;-&quot;??_);_(@_)">
                  <c:v>206.68212073509147</c:v>
                </c:pt>
                <c:pt idx="2242" formatCode="_(* #,##0.00_);_(* \(#,##0.00\);_(* &quot;-&quot;??_);_(@_)">
                  <c:v>206.68212073509147</c:v>
                </c:pt>
                <c:pt idx="2243" formatCode="_(* #,##0.00_);_(* \(#,##0.00\);_(* &quot;-&quot;??_);_(@_)">
                  <c:v>206.68212090407613</c:v>
                </c:pt>
                <c:pt idx="2244" formatCode="_(* #,##0.00_);_(* \(#,##0.00\);_(* &quot;-&quot;??_);_(@_)">
                  <c:v>206.68212090407613</c:v>
                </c:pt>
                <c:pt idx="2245" formatCode="_(* #,##0.00_);_(* \(#,##0.00\);_(* &quot;-&quot;??_);_(@_)">
                  <c:v>206.68212090407613</c:v>
                </c:pt>
                <c:pt idx="2246" formatCode="_(* #,##0.00_);_(* \(#,##0.00\);_(* &quot;-&quot;??_);_(@_)">
                  <c:v>206.68212090407613</c:v>
                </c:pt>
                <c:pt idx="2247" formatCode="_(* #,##0.00_);_(* \(#,##0.00\);_(* &quot;-&quot;??_);_(@_)">
                  <c:v>206.68212090407613</c:v>
                </c:pt>
                <c:pt idx="2248" formatCode="_(* #,##0.00_);_(* \(#,##0.00\);_(* &quot;-&quot;??_);_(@_)">
                  <c:v>206.68212090407613</c:v>
                </c:pt>
                <c:pt idx="2249" formatCode="_(* #,##0.00_);_(* \(#,##0.00\);_(* &quot;-&quot;??_);_(@_)">
                  <c:v>206.68212090407613</c:v>
                </c:pt>
                <c:pt idx="2250" formatCode="_(* #,##0.00_);_(* \(#,##0.00\);_(* &quot;-&quot;??_);_(@_)">
                  <c:v>206.68212090407613</c:v>
                </c:pt>
                <c:pt idx="2251" formatCode="_(* #,##0.00_);_(* \(#,##0.00\);_(* &quot;-&quot;??_);_(@_)">
                  <c:v>206.68212090407613</c:v>
                </c:pt>
                <c:pt idx="2252" formatCode="_(* #,##0.00_);_(* \(#,##0.00\);_(* &quot;-&quot;??_);_(@_)">
                  <c:v>206.68212089469975</c:v>
                </c:pt>
                <c:pt idx="2253" formatCode="_(* #,##0.00_);_(* \(#,##0.00\);_(* &quot;-&quot;??_);_(@_)">
                  <c:v>206.68212089469975</c:v>
                </c:pt>
                <c:pt idx="2254" formatCode="_(* #,##0.00_);_(* \(#,##0.00\);_(* &quot;-&quot;??_);_(@_)">
                  <c:v>206.68212089469975</c:v>
                </c:pt>
                <c:pt idx="2255" formatCode="_(* #,##0.00_);_(* \(#,##0.00\);_(* &quot;-&quot;??_);_(@_)">
                  <c:v>206.68212089469975</c:v>
                </c:pt>
                <c:pt idx="2256" formatCode="_(* #,##0.00_);_(* \(#,##0.00\);_(* &quot;-&quot;??_);_(@_)">
                  <c:v>206.68212089469975</c:v>
                </c:pt>
                <c:pt idx="2257" formatCode="_(* #,##0.00_);_(* \(#,##0.00\);_(* &quot;-&quot;??_);_(@_)">
                  <c:v>206.68212089469975</c:v>
                </c:pt>
                <c:pt idx="2258" formatCode="_(* #,##0.00_);_(* \(#,##0.00\);_(* &quot;-&quot;??_);_(@_)">
                  <c:v>206.68212089469975</c:v>
                </c:pt>
                <c:pt idx="2259" formatCode="_(* #,##0.00_);_(* \(#,##0.00\);_(* &quot;-&quot;??_);_(@_)">
                  <c:v>206.68212089469975</c:v>
                </c:pt>
                <c:pt idx="2260" formatCode="_(* #,##0.00_);_(* \(#,##0.00\);_(* &quot;-&quot;??_);_(@_)">
                  <c:v>206.68212089469975</c:v>
                </c:pt>
                <c:pt idx="2261" formatCode="_(* #,##0.00_);_(* \(#,##0.00\);_(* &quot;-&quot;??_);_(@_)">
                  <c:v>206.68212089469975</c:v>
                </c:pt>
                <c:pt idx="2262" formatCode="_(* #,##0.00_);_(* \(#,##0.00\);_(* &quot;-&quot;??_);_(@_)">
                  <c:v>206.68212089469975</c:v>
                </c:pt>
                <c:pt idx="2263" formatCode="_(* #,##0.00_);_(* \(#,##0.00\);_(* &quot;-&quot;??_);_(@_)">
                  <c:v>206.68212089469975</c:v>
                </c:pt>
                <c:pt idx="2264" formatCode="_(* #,##0.00_);_(* \(#,##0.00\);_(* &quot;-&quot;??_);_(@_)">
                  <c:v>206.68212089469975</c:v>
                </c:pt>
                <c:pt idx="2265" formatCode="_(* #,##0.00_);_(* \(#,##0.00\);_(* &quot;-&quot;??_);_(@_)">
                  <c:v>206.68212079193643</c:v>
                </c:pt>
                <c:pt idx="2266" formatCode="_(* #,##0.00_);_(* \(#,##0.00\);_(* &quot;-&quot;??_);_(@_)">
                  <c:v>206.68212079193643</c:v>
                </c:pt>
                <c:pt idx="2267" formatCode="_(* #,##0.00_);_(* \(#,##0.00\);_(* &quot;-&quot;??_);_(@_)">
                  <c:v>206.68212079193643</c:v>
                </c:pt>
                <c:pt idx="2268" formatCode="_(* #,##0.00_);_(* \(#,##0.00\);_(* &quot;-&quot;??_);_(@_)">
                  <c:v>206.68212079193643</c:v>
                </c:pt>
                <c:pt idx="2269" formatCode="_(* #,##0.00_);_(* \(#,##0.00\);_(* &quot;-&quot;??_);_(@_)">
                  <c:v>206.68212079193643</c:v>
                </c:pt>
                <c:pt idx="2270" formatCode="_(* #,##0.00_);_(* \(#,##0.00\);_(* &quot;-&quot;??_);_(@_)">
                  <c:v>206.68212079193643</c:v>
                </c:pt>
                <c:pt idx="2271" formatCode="_(* #,##0.00_);_(* \(#,##0.00\);_(* &quot;-&quot;??_);_(@_)">
                  <c:v>206.68212079193643</c:v>
                </c:pt>
                <c:pt idx="2272" formatCode="_(* #,##0.00_);_(* \(#,##0.00\);_(* &quot;-&quot;??_);_(@_)">
                  <c:v>206.68212079193643</c:v>
                </c:pt>
                <c:pt idx="2273" formatCode="_(* #,##0.00_);_(* \(#,##0.00\);_(* &quot;-&quot;??_);_(@_)">
                  <c:v>206.68212079193643</c:v>
                </c:pt>
                <c:pt idx="2274" formatCode="_(* #,##0.00_);_(* \(#,##0.00\);_(* &quot;-&quot;??_);_(@_)">
                  <c:v>206.68212079193643</c:v>
                </c:pt>
                <c:pt idx="2275" formatCode="_(* #,##0.00_);_(* \(#,##0.00\);_(* &quot;-&quot;??_);_(@_)">
                  <c:v>206.68212079193643</c:v>
                </c:pt>
                <c:pt idx="2276" formatCode="_(* #,##0.00_);_(* \(#,##0.00\);_(* &quot;-&quot;??_);_(@_)">
                  <c:v>206.68212079193643</c:v>
                </c:pt>
                <c:pt idx="2277" formatCode="_(* #,##0.00_);_(* \(#,##0.00\);_(* &quot;-&quot;??_);_(@_)">
                  <c:v>206.68212079193643</c:v>
                </c:pt>
                <c:pt idx="2278" formatCode="_(* #,##0.00_);_(* \(#,##0.00\);_(* &quot;-&quot;??_);_(@_)">
                  <c:v>206.68212079193643</c:v>
                </c:pt>
                <c:pt idx="2279" formatCode="_(* #,##0.00_);_(* \(#,##0.00\);_(* &quot;-&quot;??_);_(@_)">
                  <c:v>206.68212079193643</c:v>
                </c:pt>
                <c:pt idx="2280" formatCode="_(* #,##0.00_);_(* \(#,##0.00\);_(* &quot;-&quot;??_);_(@_)">
                  <c:v>206.68212079193643</c:v>
                </c:pt>
                <c:pt idx="2281" formatCode="_(* #,##0.00_);_(* \(#,##0.00\);_(* &quot;-&quot;??_);_(@_)">
                  <c:v>206.68212079193643</c:v>
                </c:pt>
              </c:numCache>
            </c:numRef>
          </c:val>
          <c:smooth val="0"/>
        </c:ser>
        <c:ser>
          <c:idx val="5"/>
          <c:order val="5"/>
          <c:tx>
            <c:strRef>
              <c:f>Indices!$G$1</c:f>
              <c:strCache>
                <c:ptCount val="1"/>
                <c:pt idx="0">
                  <c:v>Mezzanine y otros</c:v>
                </c:pt>
              </c:strCache>
            </c:strRef>
          </c:tx>
          <c:spPr>
            <a:ln w="31750" cap="rnd">
              <a:solidFill>
                <a:srgbClr val="00B050"/>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Indices!$G$2:$G$2283</c:f>
              <c:numCache>
                <c:formatCode>General</c:formatCode>
                <c:ptCount val="2282"/>
                <c:pt idx="524" formatCode="_(* #,##0.00_);_(* \(#,##0.00\);_(* &quot;-&quot;??_);_(@_)">
                  <c:v>100</c:v>
                </c:pt>
                <c:pt idx="525" formatCode="_(* #,##0.00_);_(* \(#,##0.00\);_(* &quot;-&quot;??_);_(@_)">
                  <c:v>100</c:v>
                </c:pt>
                <c:pt idx="526" formatCode="_(* #,##0.00_);_(* \(#,##0.00\);_(* &quot;-&quot;??_);_(@_)">
                  <c:v>100</c:v>
                </c:pt>
                <c:pt idx="527" formatCode="_(* #,##0.00_);_(* \(#,##0.00\);_(* &quot;-&quot;??_);_(@_)">
                  <c:v>100</c:v>
                </c:pt>
                <c:pt idx="528" formatCode="_(* #,##0.00_);_(* \(#,##0.00\);_(* &quot;-&quot;??_);_(@_)">
                  <c:v>100</c:v>
                </c:pt>
                <c:pt idx="529" formatCode="_(* #,##0.00_);_(* \(#,##0.00\);_(* &quot;-&quot;??_);_(@_)">
                  <c:v>100</c:v>
                </c:pt>
                <c:pt idx="530" formatCode="_(* #,##0.00_);_(* \(#,##0.00\);_(* &quot;-&quot;??_);_(@_)">
                  <c:v>100</c:v>
                </c:pt>
                <c:pt idx="531" formatCode="_(* #,##0.00_);_(* \(#,##0.00\);_(* &quot;-&quot;??_);_(@_)">
                  <c:v>100</c:v>
                </c:pt>
                <c:pt idx="532" formatCode="_(* #,##0.00_);_(* \(#,##0.00\);_(* &quot;-&quot;??_);_(@_)">
                  <c:v>100</c:v>
                </c:pt>
                <c:pt idx="533" formatCode="_(* #,##0.00_);_(* \(#,##0.00\);_(* &quot;-&quot;??_);_(@_)">
                  <c:v>100</c:v>
                </c:pt>
                <c:pt idx="534" formatCode="_(* #,##0.00_);_(* \(#,##0.00\);_(* &quot;-&quot;??_);_(@_)">
                  <c:v>100</c:v>
                </c:pt>
                <c:pt idx="535" formatCode="_(* #,##0.00_);_(* \(#,##0.00\);_(* &quot;-&quot;??_);_(@_)">
                  <c:v>100</c:v>
                </c:pt>
                <c:pt idx="536" formatCode="_(* #,##0.00_);_(* \(#,##0.00\);_(* &quot;-&quot;??_);_(@_)">
                  <c:v>100</c:v>
                </c:pt>
                <c:pt idx="537" formatCode="_(* #,##0.00_);_(* \(#,##0.00\);_(* &quot;-&quot;??_);_(@_)">
                  <c:v>100</c:v>
                </c:pt>
                <c:pt idx="538" formatCode="_(* #,##0.00_);_(* \(#,##0.00\);_(* &quot;-&quot;??_);_(@_)">
                  <c:v>100</c:v>
                </c:pt>
                <c:pt idx="539" formatCode="_(* #,##0.00_);_(* \(#,##0.00\);_(* &quot;-&quot;??_);_(@_)">
                  <c:v>100</c:v>
                </c:pt>
                <c:pt idx="540" formatCode="_(* #,##0.00_);_(* \(#,##0.00\);_(* &quot;-&quot;??_);_(@_)">
                  <c:v>100</c:v>
                </c:pt>
                <c:pt idx="541" formatCode="_(* #,##0.00_);_(* \(#,##0.00\);_(* &quot;-&quot;??_);_(@_)">
                  <c:v>100</c:v>
                </c:pt>
                <c:pt idx="542" formatCode="_(* #,##0.00_);_(* \(#,##0.00\);_(* &quot;-&quot;??_);_(@_)">
                  <c:v>100</c:v>
                </c:pt>
                <c:pt idx="543" formatCode="_(* #,##0.00_);_(* \(#,##0.00\);_(* &quot;-&quot;??_);_(@_)">
                  <c:v>100</c:v>
                </c:pt>
                <c:pt idx="544" formatCode="_(* #,##0.00_);_(* \(#,##0.00\);_(* &quot;-&quot;??_);_(@_)">
                  <c:v>100</c:v>
                </c:pt>
                <c:pt idx="545" formatCode="_(* #,##0.00_);_(* \(#,##0.00\);_(* &quot;-&quot;??_);_(@_)">
                  <c:v>100</c:v>
                </c:pt>
                <c:pt idx="546" formatCode="_(* #,##0.00_);_(* \(#,##0.00\);_(* &quot;-&quot;??_);_(@_)">
                  <c:v>100</c:v>
                </c:pt>
                <c:pt idx="547" formatCode="_(* #,##0.00_);_(* \(#,##0.00\);_(* &quot;-&quot;??_);_(@_)">
                  <c:v>100</c:v>
                </c:pt>
                <c:pt idx="548" formatCode="_(* #,##0.00_);_(* \(#,##0.00\);_(* &quot;-&quot;??_);_(@_)">
                  <c:v>100</c:v>
                </c:pt>
                <c:pt idx="549" formatCode="_(* #,##0.00_);_(* \(#,##0.00\);_(* &quot;-&quot;??_);_(@_)">
                  <c:v>100</c:v>
                </c:pt>
                <c:pt idx="550" formatCode="_(* #,##0.00_);_(* \(#,##0.00\);_(* &quot;-&quot;??_);_(@_)">
                  <c:v>100</c:v>
                </c:pt>
                <c:pt idx="551" formatCode="_(* #,##0.00_);_(* \(#,##0.00\);_(* &quot;-&quot;??_);_(@_)">
                  <c:v>100</c:v>
                </c:pt>
                <c:pt idx="552" formatCode="_(* #,##0.00_);_(* \(#,##0.00\);_(* &quot;-&quot;??_);_(@_)">
                  <c:v>100</c:v>
                </c:pt>
                <c:pt idx="553" formatCode="_(* #,##0.00_);_(* \(#,##0.00\);_(* &quot;-&quot;??_);_(@_)">
                  <c:v>100</c:v>
                </c:pt>
                <c:pt idx="554" formatCode="_(* #,##0.00_);_(* \(#,##0.00\);_(* &quot;-&quot;??_);_(@_)">
                  <c:v>100</c:v>
                </c:pt>
                <c:pt idx="555" formatCode="_(* #,##0.00_);_(* \(#,##0.00\);_(* &quot;-&quot;??_);_(@_)">
                  <c:v>100</c:v>
                </c:pt>
                <c:pt idx="556" formatCode="_(* #,##0.00_);_(* \(#,##0.00\);_(* &quot;-&quot;??_);_(@_)">
                  <c:v>100</c:v>
                </c:pt>
                <c:pt idx="557" formatCode="_(* #,##0.00_);_(* \(#,##0.00\);_(* &quot;-&quot;??_);_(@_)">
                  <c:v>100</c:v>
                </c:pt>
                <c:pt idx="558" formatCode="_(* #,##0.00_);_(* \(#,##0.00\);_(* &quot;-&quot;??_);_(@_)">
                  <c:v>100</c:v>
                </c:pt>
                <c:pt idx="559" formatCode="_(* #,##0.00_);_(* \(#,##0.00\);_(* &quot;-&quot;??_);_(@_)">
                  <c:v>100</c:v>
                </c:pt>
                <c:pt idx="560" formatCode="_(* #,##0.00_);_(* \(#,##0.00\);_(* &quot;-&quot;??_);_(@_)">
                  <c:v>100</c:v>
                </c:pt>
                <c:pt idx="561" formatCode="_(* #,##0.00_);_(* \(#,##0.00\);_(* &quot;-&quot;??_);_(@_)">
                  <c:v>100</c:v>
                </c:pt>
                <c:pt idx="562" formatCode="_(* #,##0.00_);_(* \(#,##0.00\);_(* &quot;-&quot;??_);_(@_)">
                  <c:v>100</c:v>
                </c:pt>
                <c:pt idx="563" formatCode="_(* #,##0.00_);_(* \(#,##0.00\);_(* &quot;-&quot;??_);_(@_)">
                  <c:v>100</c:v>
                </c:pt>
                <c:pt idx="564" formatCode="_(* #,##0.00_);_(* \(#,##0.00\);_(* &quot;-&quot;??_);_(@_)">
                  <c:v>100</c:v>
                </c:pt>
                <c:pt idx="565" formatCode="_(* #,##0.00_);_(* \(#,##0.00\);_(* &quot;-&quot;??_);_(@_)">
                  <c:v>100</c:v>
                </c:pt>
                <c:pt idx="566" formatCode="_(* #,##0.00_);_(* \(#,##0.00\);_(* &quot;-&quot;??_);_(@_)">
                  <c:v>100</c:v>
                </c:pt>
                <c:pt idx="567" formatCode="_(* #,##0.00_);_(* \(#,##0.00\);_(* &quot;-&quot;??_);_(@_)">
                  <c:v>100</c:v>
                </c:pt>
                <c:pt idx="568" formatCode="_(* #,##0.00_);_(* \(#,##0.00\);_(* &quot;-&quot;??_);_(@_)">
                  <c:v>100</c:v>
                </c:pt>
                <c:pt idx="569" formatCode="_(* #,##0.00_);_(* \(#,##0.00\);_(* &quot;-&quot;??_);_(@_)">
                  <c:v>100</c:v>
                </c:pt>
                <c:pt idx="570" formatCode="_(* #,##0.00_);_(* \(#,##0.00\);_(* &quot;-&quot;??_);_(@_)">
                  <c:v>100</c:v>
                </c:pt>
                <c:pt idx="571" formatCode="_(* #,##0.00_);_(* \(#,##0.00\);_(* &quot;-&quot;??_);_(@_)">
                  <c:v>100</c:v>
                </c:pt>
                <c:pt idx="572" formatCode="_(* #,##0.00_);_(* \(#,##0.00\);_(* &quot;-&quot;??_);_(@_)">
                  <c:v>100</c:v>
                </c:pt>
                <c:pt idx="573" formatCode="_(* #,##0.00_);_(* \(#,##0.00\);_(* &quot;-&quot;??_);_(@_)">
                  <c:v>100</c:v>
                </c:pt>
                <c:pt idx="574" formatCode="_(* #,##0.00_);_(* \(#,##0.00\);_(* &quot;-&quot;??_);_(@_)">
                  <c:v>100</c:v>
                </c:pt>
                <c:pt idx="575" formatCode="_(* #,##0.00_);_(* \(#,##0.00\);_(* &quot;-&quot;??_);_(@_)">
                  <c:v>100</c:v>
                </c:pt>
                <c:pt idx="576" formatCode="_(* #,##0.00_);_(* \(#,##0.00\);_(* &quot;-&quot;??_);_(@_)">
                  <c:v>100</c:v>
                </c:pt>
                <c:pt idx="577" formatCode="_(* #,##0.00_);_(* \(#,##0.00\);_(* &quot;-&quot;??_);_(@_)">
                  <c:v>100</c:v>
                </c:pt>
                <c:pt idx="578" formatCode="_(* #,##0.00_);_(* \(#,##0.00\);_(* &quot;-&quot;??_);_(@_)">
                  <c:v>100</c:v>
                </c:pt>
                <c:pt idx="579" formatCode="_(* #,##0.00_);_(* \(#,##0.00\);_(* &quot;-&quot;??_);_(@_)">
                  <c:v>100</c:v>
                </c:pt>
                <c:pt idx="580" formatCode="_(* #,##0.00_);_(* \(#,##0.00\);_(* &quot;-&quot;??_);_(@_)">
                  <c:v>100</c:v>
                </c:pt>
                <c:pt idx="581" formatCode="_(* #,##0.00_);_(* \(#,##0.00\);_(* &quot;-&quot;??_);_(@_)">
                  <c:v>100</c:v>
                </c:pt>
                <c:pt idx="582" formatCode="_(* #,##0.00_);_(* \(#,##0.00\);_(* &quot;-&quot;??_);_(@_)">
                  <c:v>100</c:v>
                </c:pt>
                <c:pt idx="583" formatCode="_(* #,##0.00_);_(* \(#,##0.00\);_(* &quot;-&quot;??_);_(@_)">
                  <c:v>100</c:v>
                </c:pt>
                <c:pt idx="584" formatCode="_(* #,##0.00_);_(* \(#,##0.00\);_(* &quot;-&quot;??_);_(@_)">
                  <c:v>100</c:v>
                </c:pt>
                <c:pt idx="585" formatCode="_(* #,##0.00_);_(* \(#,##0.00\);_(* &quot;-&quot;??_);_(@_)">
                  <c:v>100</c:v>
                </c:pt>
                <c:pt idx="586" formatCode="_(* #,##0.00_);_(* \(#,##0.00\);_(* &quot;-&quot;??_);_(@_)">
                  <c:v>100</c:v>
                </c:pt>
                <c:pt idx="587" formatCode="_(* #,##0.00_);_(* \(#,##0.00\);_(* &quot;-&quot;??_);_(@_)">
                  <c:v>100</c:v>
                </c:pt>
                <c:pt idx="588" formatCode="_(* #,##0.00_);_(* \(#,##0.00\);_(* &quot;-&quot;??_);_(@_)">
                  <c:v>100</c:v>
                </c:pt>
                <c:pt idx="589" formatCode="_(* #,##0.00_);_(* \(#,##0.00\);_(* &quot;-&quot;??_);_(@_)">
                  <c:v>100</c:v>
                </c:pt>
                <c:pt idx="590" formatCode="_(* #,##0.00_);_(* \(#,##0.00\);_(* &quot;-&quot;??_);_(@_)">
                  <c:v>100</c:v>
                </c:pt>
                <c:pt idx="591" formatCode="_(* #,##0.00_);_(* \(#,##0.00\);_(* &quot;-&quot;??_);_(@_)">
                  <c:v>100</c:v>
                </c:pt>
                <c:pt idx="592" formatCode="_(* #,##0.00_);_(* \(#,##0.00\);_(* &quot;-&quot;??_);_(@_)">
                  <c:v>100</c:v>
                </c:pt>
                <c:pt idx="593" formatCode="_(* #,##0.00_);_(* \(#,##0.00\);_(* &quot;-&quot;??_);_(@_)">
                  <c:v>100</c:v>
                </c:pt>
                <c:pt idx="594" formatCode="_(* #,##0.00_);_(* \(#,##0.00\);_(* &quot;-&quot;??_);_(@_)">
                  <c:v>100</c:v>
                </c:pt>
                <c:pt idx="595" formatCode="_(* #,##0.00_);_(* \(#,##0.00\);_(* &quot;-&quot;??_);_(@_)">
                  <c:v>100</c:v>
                </c:pt>
                <c:pt idx="596" formatCode="_(* #,##0.00_);_(* \(#,##0.00\);_(* &quot;-&quot;??_);_(@_)">
                  <c:v>100</c:v>
                </c:pt>
                <c:pt idx="597" formatCode="_(* #,##0.00_);_(* \(#,##0.00\);_(* &quot;-&quot;??_);_(@_)">
                  <c:v>100</c:v>
                </c:pt>
                <c:pt idx="598" formatCode="_(* #,##0.00_);_(* \(#,##0.00\);_(* &quot;-&quot;??_);_(@_)">
                  <c:v>100.98</c:v>
                </c:pt>
                <c:pt idx="599" formatCode="_(* #,##0.00_);_(* \(#,##0.00\);_(* &quot;-&quot;??_);_(@_)">
                  <c:v>100.99000000000002</c:v>
                </c:pt>
                <c:pt idx="600" formatCode="_(* #,##0.00_);_(* \(#,##0.00\);_(* &quot;-&quot;??_);_(@_)">
                  <c:v>101.00000000000003</c:v>
                </c:pt>
                <c:pt idx="601" formatCode="_(* #,##0.00_);_(* \(#,##0.00\);_(* &quot;-&quot;??_);_(@_)">
                  <c:v>101.01000000000002</c:v>
                </c:pt>
                <c:pt idx="602" formatCode="_(* #,##0.00_);_(* \(#,##0.00\);_(* &quot;-&quot;??_);_(@_)">
                  <c:v>101.06000000000002</c:v>
                </c:pt>
                <c:pt idx="603" formatCode="_(* #,##0.00_);_(* \(#,##0.00\);_(* &quot;-&quot;??_);_(@_)">
                  <c:v>101.07000000000002</c:v>
                </c:pt>
                <c:pt idx="604" formatCode="_(* #,##0.00_);_(* \(#,##0.00\);_(* &quot;-&quot;??_);_(@_)">
                  <c:v>101.08000000000001</c:v>
                </c:pt>
                <c:pt idx="605" formatCode="_(* #,##0.00_);_(* \(#,##0.00\);_(* &quot;-&quot;??_);_(@_)">
                  <c:v>101.09000000000002</c:v>
                </c:pt>
                <c:pt idx="606" formatCode="_(* #,##0.00_);_(* \(#,##0.00\);_(* &quot;-&quot;??_);_(@_)">
                  <c:v>101.11000000000001</c:v>
                </c:pt>
                <c:pt idx="607" formatCode="_(* #,##0.00_);_(* \(#,##0.00\);_(* &quot;-&quot;??_);_(@_)">
                  <c:v>101.14000000000001</c:v>
                </c:pt>
                <c:pt idx="608" formatCode="_(* #,##0.00_);_(* \(#,##0.00\);_(* &quot;-&quot;??_);_(@_)">
                  <c:v>101.16000000000001</c:v>
                </c:pt>
                <c:pt idx="609" formatCode="_(* #,##0.00_);_(* \(#,##0.00\);_(* &quot;-&quot;??_);_(@_)">
                  <c:v>101.17</c:v>
                </c:pt>
                <c:pt idx="610" formatCode="_(* #,##0.00_);_(* \(#,##0.00\);_(* &quot;-&quot;??_);_(@_)">
                  <c:v>101.18</c:v>
                </c:pt>
                <c:pt idx="611" formatCode="_(* #,##0.00_);_(* \(#,##0.00\);_(* &quot;-&quot;??_);_(@_)">
                  <c:v>101.19</c:v>
                </c:pt>
                <c:pt idx="612" formatCode="_(* #,##0.00_);_(* \(#,##0.00\);_(* &quot;-&quot;??_);_(@_)">
                  <c:v>101.23</c:v>
                </c:pt>
                <c:pt idx="613" formatCode="_(* #,##0.00_);_(* \(#,##0.00\);_(* &quot;-&quot;??_);_(@_)">
                  <c:v>101.23</c:v>
                </c:pt>
                <c:pt idx="614" formatCode="_(* #,##0.00_);_(* \(#,##0.00\);_(* &quot;-&quot;??_);_(@_)">
                  <c:v>101.24395208133461</c:v>
                </c:pt>
                <c:pt idx="615" formatCode="_(* #,##0.00_);_(* \(#,##0.00\);_(* &quot;-&quot;??_);_(@_)">
                  <c:v>101.25402739711834</c:v>
                </c:pt>
                <c:pt idx="616" formatCode="_(* #,##0.00_);_(* \(#,##0.00\);_(* &quot;-&quot;??_);_(@_)">
                  <c:v>101.2741780286858</c:v>
                </c:pt>
                <c:pt idx="617" formatCode="_(* #,##0.00_);_(* \(#,##0.00\);_(* &quot;-&quot;??_);_(@_)">
                  <c:v>101.30440397603695</c:v>
                </c:pt>
                <c:pt idx="618" formatCode="_(* #,##0.00_);_(* \(#,##0.00\);_(* &quot;-&quot;??_);_(@_)">
                  <c:v>101.31447929182067</c:v>
                </c:pt>
                <c:pt idx="619" formatCode="_(* #,##0.00_);_(* \(#,##0.00\);_(* &quot;-&quot;??_);_(@_)">
                  <c:v>101.33462992338811</c:v>
                </c:pt>
                <c:pt idx="620" formatCode="_(* #,##0.00_);_(* \(#,##0.00\);_(* &quot;-&quot;??_);_(@_)">
                  <c:v>101.34470523917183</c:v>
                </c:pt>
                <c:pt idx="621" formatCode="_(* #,##0.00_);_(* \(#,##0.00\);_(* &quot;-&quot;??_);_(@_)">
                  <c:v>101.35478055495555</c:v>
                </c:pt>
                <c:pt idx="622" formatCode="_(* #,##0.00_);_(* \(#,##0.00\);_(* &quot;-&quot;??_);_(@_)">
                  <c:v>101.39508181809045</c:v>
                </c:pt>
                <c:pt idx="623" formatCode="_(* #,##0.00_);_(* \(#,##0.00\);_(* &quot;-&quot;??_);_(@_)">
                  <c:v>101.40515713387417</c:v>
                </c:pt>
                <c:pt idx="624" formatCode="_(* #,##0.00_);_(* \(#,##0.00\);_(* &quot;-&quot;??_);_(@_)">
                  <c:v>101.41523244965791</c:v>
                </c:pt>
                <c:pt idx="625" formatCode="_(* #,##0.00_);_(* \(#,##0.00\);_(* &quot;-&quot;??_);_(@_)">
                  <c:v>101.42530776544163</c:v>
                </c:pt>
                <c:pt idx="626" formatCode="_(* #,##0.00_);_(* \(#,##0.00\);_(* &quot;-&quot;??_);_(@_)">
                  <c:v>101.43925984677624</c:v>
                </c:pt>
                <c:pt idx="627" formatCode="_(* #,##0.00_);_(* \(#,##0.00\);_(* &quot;-&quot;??_);_(@_)">
                  <c:v>101.47568434436023</c:v>
                </c:pt>
                <c:pt idx="628" formatCode="_(* #,##0.00_);_(* \(#,##0.00\);_(* &quot;-&quot;??_);_(@_)">
                  <c:v>101.48575966014394</c:v>
                </c:pt>
                <c:pt idx="629" formatCode="_(* #,##0.00_);_(* \(#,##0.00\);_(* &quot;-&quot;??_);_(@_)">
                  <c:v>101.49583497592766</c:v>
                </c:pt>
                <c:pt idx="630" formatCode="_(* #,##0.00_);_(* \(#,##0.00\);_(* &quot;-&quot;??_);_(@_)">
                  <c:v>101.51210884194424</c:v>
                </c:pt>
                <c:pt idx="631" formatCode="_(* #,##0.00_);_(* \(#,##0.00\);_(* &quot;-&quot;??_);_(@_)">
                  <c:v>101.52218415772796</c:v>
                </c:pt>
                <c:pt idx="632" formatCode="_(* #,##0.00_);_(* \(#,##0.00\);_(* &quot;-&quot;??_);_(@_)">
                  <c:v>101.55241010507912</c:v>
                </c:pt>
                <c:pt idx="633" formatCode="_(* #,##0.00_);_(* \(#,##0.00\);_(* &quot;-&quot;??_);_(@_)">
                  <c:v>101.56248542086286</c:v>
                </c:pt>
                <c:pt idx="634" formatCode="_(* #,##0.00_);_(* \(#,##0.00\);_(* &quot;-&quot;??_);_(@_)">
                  <c:v>101.57875928687943</c:v>
                </c:pt>
                <c:pt idx="635" formatCode="_(* #,##0.00_);_(* \(#,##0.00\);_(* &quot;-&quot;??_);_(@_)">
                  <c:v>101.58883460266314</c:v>
                </c:pt>
                <c:pt idx="636" formatCode="_(* #,##0.00_);_(* \(#,##0.00\);_(* &quot;-&quot;??_);_(@_)">
                  <c:v>101.59890991844686</c:v>
                </c:pt>
                <c:pt idx="637" formatCode="_(* #,##0.00_);_(* \(#,##0.00\);_(* &quot;-&quot;??_);_(@_)">
                  <c:v>101.63533441603086</c:v>
                </c:pt>
                <c:pt idx="638" formatCode="_(* #,##0.00_);_(* \(#,##0.00\);_(* &quot;-&quot;??_);_(@_)">
                  <c:v>101.64540973181457</c:v>
                </c:pt>
                <c:pt idx="639" formatCode="_(* #,##0.00_);_(* \(#,##0.00\);_(* &quot;-&quot;??_);_(@_)">
                  <c:v>101.65548504759832</c:v>
                </c:pt>
                <c:pt idx="640" formatCode="_(* #,##0.00_);_(* \(#,##0.00\);_(* &quot;-&quot;??_);_(@_)">
                  <c:v>101.66556036338204</c:v>
                </c:pt>
                <c:pt idx="641" formatCode="_(* #,##0.00_);_(* \(#,##0.00\);_(* &quot;-&quot;??_);_(@_)">
                  <c:v>101.67563567916575</c:v>
                </c:pt>
                <c:pt idx="642" formatCode="_(* #,##0.00_);_(* \(#,##0.00\);_(* &quot;-&quot;??_);_(@_)">
                  <c:v>101.71206017674976</c:v>
                </c:pt>
                <c:pt idx="643" formatCode="_(* #,##0.00_);_(* \(#,##0.00\);_(* &quot;-&quot;??_);_(@_)">
                  <c:v>101.72213549253348</c:v>
                </c:pt>
                <c:pt idx="644" formatCode="_(* #,##0.00_);_(* \(#,##0.00\);_(* &quot;-&quot;??_);_(@_)">
                  <c:v>101.73221080831721</c:v>
                </c:pt>
                <c:pt idx="645" formatCode="_(* #,##0.00_);_(* \(#,##0.00\);_(* &quot;-&quot;??_);_(@_)">
                  <c:v>101.74848467433377</c:v>
                </c:pt>
                <c:pt idx="646" formatCode="_(* #,##0.00_);_(* \(#,##0.00\);_(* &quot;-&quot;??_);_(@_)">
                  <c:v>101.74848467433377</c:v>
                </c:pt>
                <c:pt idx="647" formatCode="_(* #,##0.00_);_(* \(#,##0.00\);_(* &quot;-&quot;??_);_(@_)">
                  <c:v>101.78878593746867</c:v>
                </c:pt>
                <c:pt idx="648" formatCode="_(* #,##0.00_);_(* \(#,##0.00\);_(* &quot;-&quot;??_);_(@_)">
                  <c:v>101.7988612532524</c:v>
                </c:pt>
                <c:pt idx="649" formatCode="_(* #,##0.00_);_(* \(#,##0.00\);_(* &quot;-&quot;??_);_(@_)">
                  <c:v>101.81513511926894</c:v>
                </c:pt>
                <c:pt idx="650" formatCode="_(* #,##0.00_);_(* \(#,##0.00\);_(* &quot;-&quot;??_);_(@_)">
                  <c:v>101.82521043505265</c:v>
                </c:pt>
                <c:pt idx="651" formatCode="_(* #,##0.00_);_(* \(#,##0.00\);_(* &quot;-&quot;??_);_(@_)">
                  <c:v>101.83528575083641</c:v>
                </c:pt>
                <c:pt idx="652" formatCode="_(* #,##0.00_);_(* \(#,##0.00\);_(* &quot;-&quot;??_);_(@_)">
                  <c:v>101.88178556420414</c:v>
                </c:pt>
                <c:pt idx="653" formatCode="_(* #,##0.00_);_(* \(#,##0.00\);_(* &quot;-&quot;??_);_(@_)">
                  <c:v>101.89186087998785</c:v>
                </c:pt>
                <c:pt idx="654" formatCode="_(* #,##0.00_);_(* \(#,##0.00\);_(* &quot;-&quot;??_);_(@_)">
                  <c:v>101.90193619577157</c:v>
                </c:pt>
                <c:pt idx="655" formatCode="_(* #,##0.00_);_(* \(#,##0.00\);_(* &quot;-&quot;??_);_(@_)">
                  <c:v>101.91201151155529</c:v>
                </c:pt>
                <c:pt idx="656" formatCode="_(* #,##0.00_);_(* \(#,##0.00\);_(* &quot;-&quot;??_);_(@_)">
                  <c:v>101.9484360091393</c:v>
                </c:pt>
                <c:pt idx="657" formatCode="_(* #,##0.00_);_(* \(#,##0.00\);_(* &quot;-&quot;??_);_(@_)">
                  <c:v>101.95851132492302</c:v>
                </c:pt>
                <c:pt idx="658" formatCode="_(* #,##0.00_);_(* \(#,##0.00\);_(* &quot;-&quot;??_);_(@_)">
                  <c:v>101.96858664070673</c:v>
                </c:pt>
                <c:pt idx="659" formatCode="_(* #,##0.00_);_(* \(#,##0.00\);_(* &quot;-&quot;??_);_(@_)">
                  <c:v>101.98486050672328</c:v>
                </c:pt>
                <c:pt idx="660" formatCode="_(* #,##0.00_);_(* \(#,##0.00\);_(* &quot;-&quot;??_);_(@_)">
                  <c:v>101.99105905695612</c:v>
                </c:pt>
                <c:pt idx="661" formatCode="_(* #,##0.00_);_(* \(#,##0.00\);_(* &quot;-&quot;??_);_(@_)">
                  <c:v>102.02516176985816</c:v>
                </c:pt>
                <c:pt idx="662" formatCode="_(* #,##0.00_);_(* \(#,##0.00\);_(* &quot;-&quot;??_);_(@_)">
                  <c:v>102.031360320091</c:v>
                </c:pt>
                <c:pt idx="663" formatCode="_(* #,##0.00_);_(* \(#,##0.00\);_(* &quot;-&quot;??_);_(@_)">
                  <c:v>102.04763418610754</c:v>
                </c:pt>
                <c:pt idx="664" formatCode="_(* #,##0.00_);_(* \(#,##0.00\);_(* &quot;-&quot;??_);_(@_)">
                  <c:v>102.05770950189125</c:v>
                </c:pt>
                <c:pt idx="665" formatCode="_(* #,##0.00_);_(* \(#,##0.00\);_(* &quot;-&quot;??_);_(@_)">
                  <c:v>102.06778481767498</c:v>
                </c:pt>
                <c:pt idx="666" formatCode="_(* #,##0.00_);_(* \(#,##0.00\);_(* &quot;-&quot;??_);_(@_)">
                  <c:v>102.10808608080988</c:v>
                </c:pt>
                <c:pt idx="667" formatCode="_(* #,##0.00_);_(* \(#,##0.00\);_(* &quot;-&quot;??_);_(@_)">
                  <c:v>102.11428463104271</c:v>
                </c:pt>
                <c:pt idx="668" formatCode="_(* #,##0.00_);_(* \(#,##0.00\);_(* &quot;-&quot;??_);_(@_)">
                  <c:v>102.12435994682644</c:v>
                </c:pt>
                <c:pt idx="669" formatCode="_(* #,##0.00_);_(* \(#,##0.00\);_(* &quot;-&quot;??_);_(@_)">
                  <c:v>102.13443526261017</c:v>
                </c:pt>
                <c:pt idx="670" formatCode="_(* #,##0.00_);_(* \(#,##0.00\);_(* &quot;-&quot;??_);_(@_)">
                  <c:v>102.14451057839389</c:v>
                </c:pt>
                <c:pt idx="671" formatCode="_(* #,##0.00_);_(* \(#,##0.00\);_(* &quot;-&quot;??_);_(@_)">
                  <c:v>102.18093507597787</c:v>
                </c:pt>
                <c:pt idx="672" formatCode="_(* #,##0.00_);_(* \(#,##0.00\);_(* &quot;-&quot;??_);_(@_)">
                  <c:v>102.19101039176159</c:v>
                </c:pt>
                <c:pt idx="673" formatCode="_(* #,##0.00_);_(* \(#,##0.00\);_(* &quot;-&quot;??_);_(@_)">
                  <c:v>102.20108570754532</c:v>
                </c:pt>
                <c:pt idx="674" formatCode="_(* #,##0.00_);_(* \(#,##0.00\);_(* &quot;-&quot;??_);_(@_)">
                  <c:v>102.21116102332903</c:v>
                </c:pt>
                <c:pt idx="675" formatCode="_(* #,##0.00_);_(* \(#,##0.00\);_(* &quot;-&quot;??_);_(@_)">
                  <c:v>102.22123633911275</c:v>
                </c:pt>
                <c:pt idx="676" formatCode="_(* #,##0.00_);_(* \(#,##0.00\);_(* &quot;-&quot;??_);_(@_)">
                  <c:v>102.25766083669674</c:v>
                </c:pt>
                <c:pt idx="677" formatCode="_(* #,##0.00_);_(* \(#,##0.00\);_(* &quot;-&quot;??_);_(@_)">
                  <c:v>102.26773615248047</c:v>
                </c:pt>
                <c:pt idx="678" formatCode="_(* #,##0.00_);_(* \(#,##0.00\);_(* &quot;-&quot;??_);_(@_)">
                  <c:v>102.27781146826418</c:v>
                </c:pt>
                <c:pt idx="679" formatCode="_(* #,##0.00_);_(* \(#,##0.00\);_(* &quot;-&quot;??_);_(@_)">
                  <c:v>102.29408533428072</c:v>
                </c:pt>
                <c:pt idx="680" formatCode="_(* #,##0.00_);_(* \(#,##0.00\);_(* &quot;-&quot;??_);_(@_)">
                  <c:v>102.36924526330378</c:v>
                </c:pt>
                <c:pt idx="681" formatCode="_(* #,##0.00_);_(* \(#,##0.00\);_(* &quot;-&quot;??_);_(@_)">
                  <c:v>102.20476155337093</c:v>
                </c:pt>
                <c:pt idx="682" formatCode="_(* #,##0.00_);_(* \(#,##0.00\);_(* &quot;-&quot;??_);_(@_)">
                  <c:v>102.20708481514291</c:v>
                </c:pt>
                <c:pt idx="683" formatCode="_(* #,##0.00_);_(* \(#,##0.00\);_(* &quot;-&quot;??_);_(@_)">
                  <c:v>102.213287308815</c:v>
                </c:pt>
                <c:pt idx="684" formatCode="_(* #,##0.00_);_(* \(#,##0.00\);_(* &quot;-&quot;??_);_(@_)">
                  <c:v>102.22336903438722</c:v>
                </c:pt>
                <c:pt idx="685" formatCode="_(* #,##0.00_);_(* \(#,##0.00\);_(* &quot;-&quot;??_);_(@_)">
                  <c:v>102.25593747287584</c:v>
                </c:pt>
                <c:pt idx="686" formatCode="_(* #,##0.00_);_(* \(#,##0.00\);_(* &quot;-&quot;??_);_(@_)">
                  <c:v>102.25826073464783</c:v>
                </c:pt>
                <c:pt idx="687" formatCode="_(* #,##0.00_);_(* \(#,##0.00\);_(* &quot;-&quot;??_);_(@_)">
                  <c:v>102.26834246022005</c:v>
                </c:pt>
                <c:pt idx="688" formatCode="_(* #,##0.00_);_(* \(#,##0.00\);_(* &quot;-&quot;??_);_(@_)">
                  <c:v>102.27454495389215</c:v>
                </c:pt>
                <c:pt idx="689" formatCode="_(* #,##0.00_);_(* \(#,##0.00\);_(* &quot;-&quot;??_);_(@_)">
                  <c:v>102.28462667946434</c:v>
                </c:pt>
                <c:pt idx="690" formatCode="_(* #,##0.00_);_(* \(#,##0.00\);_(* &quot;-&quot;??_);_(@_)">
                  <c:v>102.31719511795293</c:v>
                </c:pt>
                <c:pt idx="691" formatCode="_(* #,##0.00_);_(* \(#,##0.00\);_(* &quot;-&quot;??_);_(@_)">
                  <c:v>102.31951837972493</c:v>
                </c:pt>
                <c:pt idx="692" formatCode="_(* #,##0.00_);_(* \(#,##0.00\);_(* &quot;-&quot;??_);_(@_)">
                  <c:v>102.32850215613492</c:v>
                </c:pt>
                <c:pt idx="693" formatCode="_(* #,##0.00_);_(* \(#,##0.00\);_(* &quot;-&quot;??_);_(@_)">
                  <c:v>102.33580259896922</c:v>
                </c:pt>
                <c:pt idx="694" formatCode="_(* #,##0.00_);_(* \(#,##0.00\);_(* &quot;-&quot;??_);_(@_)">
                  <c:v>102.34626827158245</c:v>
                </c:pt>
                <c:pt idx="695" formatCode="_(* #,##0.00_);_(* \(#,##0.00\);_(* &quot;-&quot;??_);_(@_)">
                  <c:v>102.37845276303005</c:v>
                </c:pt>
                <c:pt idx="696" formatCode="_(* #,##0.00_);_(* \(#,##0.00\);_(* &quot;-&quot;??_);_(@_)">
                  <c:v>102.38189238644222</c:v>
                </c:pt>
                <c:pt idx="697" formatCode="_(* #,##0.00_);_(* \(#,##0.00\);_(* &quot;-&quot;??_);_(@_)">
                  <c:v>102.39085775037424</c:v>
                </c:pt>
                <c:pt idx="698" formatCode="_(* #,##0.00_);_(* \(#,##0.00\);_(* &quot;-&quot;??_);_(@_)">
                  <c:v>102.39747458092636</c:v>
                </c:pt>
                <c:pt idx="699" formatCode="_(* #,##0.00_);_(* \(#,##0.00\);_(* &quot;-&quot;??_);_(@_)">
                  <c:v>102.41334446329064</c:v>
                </c:pt>
                <c:pt idx="700" formatCode="_(* #,##0.00_);_(* \(#,##0.00\);_(* &quot;-&quot;??_);_(@_)">
                  <c:v>102.44109788116944</c:v>
                </c:pt>
                <c:pt idx="701" formatCode="_(* #,##0.00_);_(* \(#,##0.00\);_(* &quot;-&quot;??_);_(@_)">
                  <c:v>102.44203366987914</c:v>
                </c:pt>
                <c:pt idx="702" formatCode="_(* #,##0.00_);_(* \(#,##0.00\);_(* &quot;-&quot;??_);_(@_)">
                  <c:v>102.45436680761691</c:v>
                </c:pt>
                <c:pt idx="703" formatCode="_(* #,##0.00_);_(* \(#,##0.00\);_(* &quot;-&quot;??_);_(@_)">
                  <c:v>102.50615813961114</c:v>
                </c:pt>
                <c:pt idx="704" formatCode="_(* #,##0.00_);_(* \(#,##0.00\);_(* &quot;-&quot;??_);_(@_)">
                  <c:v>102.50553464527259</c:v>
                </c:pt>
                <c:pt idx="705" formatCode="_(* #,##0.00_);_(* \(#,##0.00\);_(* &quot;-&quot;??_);_(@_)">
                  <c:v>102.51851158114658</c:v>
                </c:pt>
                <c:pt idx="706" formatCode="_(* #,##0.00_);_(* \(#,##0.00\);_(* &quot;-&quot;??_);_(@_)">
                  <c:v>102.52577802787269</c:v>
                </c:pt>
                <c:pt idx="707" formatCode="_(* #,##0.00_);_(* \(#,##0.00\);_(* &quot;-&quot;??_);_(@_)">
                  <c:v>102.53345807712353</c:v>
                </c:pt>
                <c:pt idx="708" formatCode="_(* #,##0.00_);_(* \(#,##0.00\);_(* &quot;-&quot;??_);_(@_)">
                  <c:v>102.56842819193352</c:v>
                </c:pt>
                <c:pt idx="709" formatCode="_(* #,##0.00_);_(* \(#,##0.00\);_(* &quot;-&quot;??_);_(@_)">
                  <c:v>102.57200434474922</c:v>
                </c:pt>
                <c:pt idx="710" formatCode="_(* #,##0.00_);_(* \(#,##0.00\);_(* &quot;-&quot;??_);_(@_)">
                  <c:v>102.57902299390452</c:v>
                </c:pt>
                <c:pt idx="711" formatCode="_(* #,##0.00_);_(* \(#,##0.00\);_(* &quot;-&quot;??_);_(@_)">
                  <c:v>102.58703567294982</c:v>
                </c:pt>
                <c:pt idx="712" formatCode="_(* #,##0.00_);_(* \(#,##0.00\);_(* &quot;-&quot;??_);_(@_)">
                  <c:v>102.59711739852202</c:v>
                </c:pt>
                <c:pt idx="713" formatCode="_(* #,##0.00_);_(* \(#,##0.00\);_(* &quot;-&quot;??_);_(@_)">
                  <c:v>102.62781637440538</c:v>
                </c:pt>
                <c:pt idx="714" formatCode="_(* #,##0.00_);_(* \(#,##0.00\);_(* &quot;-&quot;??_);_(@_)">
                  <c:v>102.63336269856569</c:v>
                </c:pt>
                <c:pt idx="715" formatCode="_(* #,##0.00_);_(* \(#,##0.00\);_(* &quot;-&quot;??_);_(@_)">
                  <c:v>102.64209082435482</c:v>
                </c:pt>
                <c:pt idx="716" formatCode="_(* #,##0.00_);_(* \(#,##0.00\);_(* &quot;-&quot;??_);_(@_)">
                  <c:v>102.64934053062103</c:v>
                </c:pt>
                <c:pt idx="717" formatCode="_(* #,##0.00_);_(* \(#,##0.00\);_(* &quot;-&quot;??_);_(@_)">
                  <c:v>102.65837504359914</c:v>
                </c:pt>
                <c:pt idx="718" formatCode="_(* #,##0.00_);_(* \(#,##0.00\);_(* &quot;-&quot;??_);_(@_)">
                  <c:v>102.69061075571545</c:v>
                </c:pt>
                <c:pt idx="719" formatCode="_(* #,##0.00_);_(* \(#,##0.00\);_(* &quot;-&quot;??_);_(@_)">
                  <c:v>102.6915503030492</c:v>
                </c:pt>
                <c:pt idx="720" formatCode="_(* #,##0.00_);_(* \(#,##0.00\);_(* &quot;-&quot;??_);_(@_)">
                  <c:v>102.70262557654316</c:v>
                </c:pt>
                <c:pt idx="721" formatCode="_(* #,##0.00_);_(* \(#,##0.00\);_(* &quot;-&quot;??_);_(@_)">
                  <c:v>102.70793120916633</c:v>
                </c:pt>
                <c:pt idx="722" formatCode="_(* #,##0.00_);_(* \(#,##0.00\);_(* &quot;-&quot;??_);_(@_)">
                  <c:v>102.72431211528348</c:v>
                </c:pt>
                <c:pt idx="723" formatCode="_(* #,##0.00_);_(* \(#,##0.00\);_(* &quot;-&quot;??_);_(@_)">
                  <c:v>102.75083460679807</c:v>
                </c:pt>
                <c:pt idx="724" formatCode="_(* #,##0.00_);_(* \(#,##0.00\);_(* &quot;-&quot;??_);_(@_)">
                  <c:v>102.7546639825071</c:v>
                </c:pt>
                <c:pt idx="725" formatCode="_(* #,##0.00_);_(* \(#,##0.00\);_(* &quot;-&quot;??_);_(@_)">
                  <c:v>102.76331324823744</c:v>
                </c:pt>
                <c:pt idx="726" formatCode="_(* #,##0.00_);_(* \(#,##0.00\);_(* &quot;-&quot;??_);_(@_)">
                  <c:v>102.77579188967681</c:v>
                </c:pt>
                <c:pt idx="727" formatCode="_(* #,##0.00_);_(* \(#,##0.00\);_(* &quot;-&quot;??_);_(@_)">
                  <c:v>102.78593347507426</c:v>
                </c:pt>
                <c:pt idx="728" formatCode="_(* #,##0.00_);_(* \(#,##0.00\);_(* &quot;-&quot;??_);_(@_)">
                  <c:v>102.81337412630798</c:v>
                </c:pt>
                <c:pt idx="729" formatCode="_(* #,##0.00_);_(* \(#,##0.00\);_(* &quot;-&quot;??_);_(@_)">
                  <c:v>102.81578100190411</c:v>
                </c:pt>
                <c:pt idx="730" formatCode="_(* #,##0.00_);_(* \(#,##0.00\);_(* &quot;-&quot;??_);_(@_)">
                  <c:v>102.82657321587152</c:v>
                </c:pt>
                <c:pt idx="731" formatCode="_(* #,##0.00_);_(* \(#,##0.00\);_(* &quot;-&quot;??_);_(@_)">
                  <c:v>102.83159135009818</c:v>
                </c:pt>
                <c:pt idx="732" formatCode="_(* #,##0.00_);_(* \(#,##0.00\);_(* &quot;-&quot;??_);_(@_)">
                  <c:v>102.84755483486501</c:v>
                </c:pt>
                <c:pt idx="733" formatCode="_(* #,##0.00_);_(* \(#,##0.00\);_(* &quot;-&quot;??_);_(@_)">
                  <c:v>102.87407732637961</c:v>
                </c:pt>
                <c:pt idx="734" formatCode="_(* #,##0.00_);_(* \(#,##0.00\);_(* &quot;-&quot;??_);_(@_)">
                  <c:v>102.99779441601196</c:v>
                </c:pt>
                <c:pt idx="735" formatCode="_(* #,##0.00_);_(* \(#,##0.00\);_(* &quot;-&quot;??_);_(@_)">
                  <c:v>103.00523075809555</c:v>
                </c:pt>
                <c:pt idx="736" formatCode="_(* #,##0.00_);_(* \(#,##0.00\);_(* &quot;-&quot;??_);_(@_)">
                  <c:v>103.01923296686356</c:v>
                </c:pt>
                <c:pt idx="737" formatCode="_(* #,##0.00_);_(* \(#,##0.00\);_(* &quot;-&quot;??_);_(@_)">
                  <c:v>103.02382099520086</c:v>
                </c:pt>
                <c:pt idx="738" formatCode="_(* #,##0.00_);_(* \(#,##0.00\);_(* &quot;-&quot;??_);_(@_)">
                  <c:v>103.05199477909781</c:v>
                </c:pt>
                <c:pt idx="739" formatCode="_(* #,##0.00_);_(* \(#,##0.00\);_(* &quot;-&quot;??_);_(@_)">
                  <c:v>103.05433183513971</c:v>
                </c:pt>
                <c:pt idx="740" formatCode="_(* #,##0.00_);_(* \(#,##0.00\);_(* &quot;-&quot;??_);_(@_)">
                  <c:v>103.06681047657906</c:v>
                </c:pt>
                <c:pt idx="741" formatCode="_(* #,##0.00_);_(* \(#,##0.00\);_(* &quot;-&quot;??_);_(@_)">
                  <c:v>103.07196203412448</c:v>
                </c:pt>
                <c:pt idx="742" formatCode="_(* #,##0.00_);_(* \(#,##0.00\);_(* &quot;-&quot;??_);_(@_)">
                  <c:v>103.01463812944243</c:v>
                </c:pt>
                <c:pt idx="743" formatCode="_(* #,##0.00_);_(* \(#,##0.00\);_(* &quot;-&quot;??_);_(@_)">
                  <c:v>103.04961469540818</c:v>
                </c:pt>
                <c:pt idx="744" formatCode="_(* #,##0.00_);_(* \(#,##0.00\);_(* &quot;-&quot;??_);_(@_)">
                  <c:v>103.04648613137617</c:v>
                </c:pt>
                <c:pt idx="745" formatCode="_(* #,##0.00_);_(* \(#,##0.00\);_(* &quot;-&quot;??_);_(@_)">
                  <c:v>103.05584469505069</c:v>
                </c:pt>
                <c:pt idx="746" formatCode="_(* #,##0.00_);_(* \(#,##0.00\);_(* &quot;-&quot;??_);_(@_)">
                  <c:v>103.06443039288942</c:v>
                </c:pt>
                <c:pt idx="747" formatCode="_(* #,##0.00_);_(* \(#,##0.00\);_(* &quot;-&quot;??_);_(@_)">
                  <c:v>103.07066971360909</c:v>
                </c:pt>
                <c:pt idx="748" formatCode="_(* #,##0.00_);_(* \(#,##0.00\);_(* &quot;-&quot;??_);_(@_)">
                  <c:v>103.10376651965692</c:v>
                </c:pt>
                <c:pt idx="749" formatCode="_(* #,##0.00_);_(* \(#,##0.00\);_(* &quot;-&quot;??_);_(@_)">
                  <c:v>103.10562612889666</c:v>
                </c:pt>
                <c:pt idx="750" formatCode="_(* #,##0.00_);_(* \(#,##0.00\);_(* &quot;-&quot;??_);_(@_)">
                  <c:v>103.11332991157384</c:v>
                </c:pt>
                <c:pt idx="751" formatCode="_(* #,##0.00_);_(* \(#,##0.00\);_(* &quot;-&quot;??_);_(@_)">
                  <c:v>103.11796582302379</c:v>
                </c:pt>
                <c:pt idx="752" formatCode="_(* #,##0.00_);_(* \(#,##0.00\);_(* &quot;-&quot;??_);_(@_)">
                  <c:v>103.13077359837646</c:v>
                </c:pt>
                <c:pt idx="753" formatCode="_(* #,##0.00_);_(* \(#,##0.00\);_(* &quot;-&quot;??_);_(@_)">
                  <c:v>103.15749820414119</c:v>
                </c:pt>
                <c:pt idx="754" formatCode="_(* #,##0.00_);_(* \(#,##0.00\);_(* &quot;-&quot;??_);_(@_)">
                  <c:v>103.16100112980848</c:v>
                </c:pt>
                <c:pt idx="755" formatCode="_(* #,##0.00_);_(* \(#,##0.00\);_(* &quot;-&quot;??_);_(@_)">
                  <c:v>103.16911784020868</c:v>
                </c:pt>
                <c:pt idx="756" formatCode="_(* #,##0.00_);_(* \(#,##0.00\);_(* &quot;-&quot;??_);_(@_)">
                  <c:v>103.17723602130495</c:v>
                </c:pt>
                <c:pt idx="757" formatCode="_(* #,##0.00_);_(* \(#,##0.00\);_(* &quot;-&quot;??_);_(@_)">
                  <c:v>103.18535567309732</c:v>
                </c:pt>
                <c:pt idx="758" formatCode="_(* #,##0.00_);_(* \(#,##0.00\);_(* &quot;-&quot;??_);_(@_)">
                  <c:v>103.21831498515141</c:v>
                </c:pt>
                <c:pt idx="759" formatCode="_(* #,##0.00_);_(* \(#,##0.00\);_(* &quot;-&quot;??_);_(@_)">
                  <c:v>103.21896175812917</c:v>
                </c:pt>
                <c:pt idx="760" formatCode="_(* #,##0.00_);_(* \(#,##0.00\);_(* &quot;-&quot;??_);_(@_)">
                  <c:v>103.22703592128781</c:v>
                </c:pt>
                <c:pt idx="761" formatCode="_(* #,##0.00_);_(* \(#,##0.00\);_(* &quot;-&quot;??_);_(@_)">
                  <c:v>103.2351115386368</c:v>
                </c:pt>
                <c:pt idx="762" formatCode="_(* #,##0.00_);_(* \(#,##0.00\);_(* &quot;-&quot;??_);_(@_)">
                  <c:v>103.24321510787469</c:v>
                </c:pt>
                <c:pt idx="763" formatCode="_(* #,##0.00_);_(* \(#,##0.00\);_(* &quot;-&quot;??_);_(@_)">
                  <c:v>103.27503562532854</c:v>
                </c:pt>
                <c:pt idx="764" formatCode="_(* #,##0.00_);_(* \(#,##0.00\);_(* &quot;-&quot;??_);_(@_)">
                  <c:v>103.27574563670395</c:v>
                </c:pt>
                <c:pt idx="765" formatCode="_(* #,##0.00_);_(* \(#,##0.00\);_(* &quot;-&quot;??_);_(@_)">
                  <c:v>103.28390956268341</c:v>
                </c:pt>
                <c:pt idx="766" formatCode="_(* #,##0.00_);_(* \(#,##0.00\);_(* &quot;-&quot;??_);_(@_)">
                  <c:v>103.29207496722297</c:v>
                </c:pt>
                <c:pt idx="767" formatCode="_(* #,##0.00_);_(* \(#,##0.00\);_(* &quot;-&quot;??_);_(@_)">
                  <c:v>103.3002683605949</c:v>
                </c:pt>
                <c:pt idx="768" formatCode="_(* #,##0.00_);_(* \(#,##0.00\);_(* &quot;-&quot;??_);_(@_)">
                  <c:v>103.33227893752898</c:v>
                </c:pt>
                <c:pt idx="769" formatCode="_(* #,##0.00_);_(* \(#,##0.00\);_(* &quot;-&quot;??_);_(@_)">
                  <c:v>103.3330523492268</c:v>
                </c:pt>
                <c:pt idx="770" formatCode="_(* #,##0.00_);_(* \(#,##0.00\);_(* &quot;-&quot;??_);_(@_)">
                  <c:v>103.34122664083316</c:v>
                </c:pt>
                <c:pt idx="771" formatCode="_(* #,##0.00_);_(* \(#,##0.00\);_(* &quot;-&quot;??_);_(@_)">
                  <c:v>103.34940240942248</c:v>
                </c:pt>
                <c:pt idx="772" formatCode="_(* #,##0.00_);_(* \(#,##0.00\);_(* &quot;-&quot;??_);_(@_)">
                  <c:v>103.35755311406581</c:v>
                </c:pt>
                <c:pt idx="773" formatCode="_(* #,##0.00_);_(* \(#,##0.00\);_(* &quot;-&quot;??_);_(@_)">
                  <c:v>103.3893559595747</c:v>
                </c:pt>
                <c:pt idx="774" formatCode="_(* #,##0.00_);_(* \(#,##0.00\);_(* &quot;-&quot;??_);_(@_)">
                  <c:v>103.39003351735801</c:v>
                </c:pt>
                <c:pt idx="775" formatCode="_(* #,##0.00_);_(* \(#,##0.00\);_(* &quot;-&quot;??_);_(@_)">
                  <c:v>103.39816501176023</c:v>
                </c:pt>
                <c:pt idx="776" formatCode="_(* #,##0.00_);_(* \(#,##0.00\);_(* &quot;-&quot;??_);_(@_)">
                  <c:v>103.40621832419288</c:v>
                </c:pt>
                <c:pt idx="777" formatCode="_(* #,##0.00_);_(* \(#,##0.00\);_(* &quot;-&quot;??_);_(@_)">
                  <c:v>103.41432618840172</c:v>
                </c:pt>
                <c:pt idx="778" formatCode="_(* #,##0.00_);_(* \(#,##0.00\);_(* &quot;-&quot;??_);_(@_)">
                  <c:v>103.44608008587666</c:v>
                </c:pt>
                <c:pt idx="779" formatCode="_(* #,##0.00_);_(* \(#,##0.00\);_(* &quot;-&quot;??_);_(@_)">
                  <c:v>103.44676786622269</c:v>
                </c:pt>
                <c:pt idx="780" formatCode="_(* #,##0.00_);_(* \(#,##0.00\);_(* &quot;-&quot;??_);_(@_)">
                  <c:v>102.25796552922024</c:v>
                </c:pt>
                <c:pt idx="781" formatCode="_(* #,##0.00_);_(* \(#,##0.00\);_(* &quot;-&quot;??_);_(@_)">
                  <c:v>102.26935684814495</c:v>
                </c:pt>
                <c:pt idx="782" formatCode="_(* #,##0.00_);_(* \(#,##0.00\);_(* &quot;-&quot;??_);_(@_)">
                  <c:v>102.28074958747082</c:v>
                </c:pt>
                <c:pt idx="783" formatCode="_(* #,##0.00_);_(* \(#,##0.00\);_(* &quot;-&quot;??_);_(@_)">
                  <c:v>102.31549776872066</c:v>
                </c:pt>
                <c:pt idx="784" formatCode="_(* #,##0.00_);_(* \(#,##0.00\);_(* &quot;-&quot;??_);_(@_)">
                  <c:v>102.32627807915358</c:v>
                </c:pt>
                <c:pt idx="785" formatCode="_(* #,##0.00_);_(* \(#,##0.00\);_(* &quot;-&quot;??_);_(@_)">
                  <c:v>102.33770441507278</c:v>
                </c:pt>
                <c:pt idx="786" formatCode="_(* #,##0.00_);_(* \(#,##0.00\);_(* &quot;-&quot;??_);_(@_)">
                  <c:v>102.34910585126062</c:v>
                </c:pt>
                <c:pt idx="787" formatCode="_(* #,##0.00_);_(* \(#,##0.00\);_(* &quot;-&quot;??_);_(@_)">
                  <c:v>102.36050874321595</c:v>
                </c:pt>
                <c:pt idx="788" formatCode="_(* #,##0.00_);_(* \(#,##0.00\);_(* &quot;-&quot;??_);_(@_)">
                  <c:v>102.39536632544657</c:v>
                </c:pt>
                <c:pt idx="789" formatCode="_(* #,##0.00_);_(* \(#,##0.00\);_(* &quot;-&quot;??_);_(@_)">
                  <c:v>102.40613044716098</c:v>
                </c:pt>
                <c:pt idx="790" formatCode="_(* #,##0.00_);_(* \(#,##0.00\);_(* &quot;-&quot;??_);_(@_)">
                  <c:v>102.41752459373356</c:v>
                </c:pt>
                <c:pt idx="791" formatCode="_(* #,##0.00_);_(* \(#,##0.00\);_(* &quot;-&quot;??_);_(@_)">
                  <c:v>102.42892034459545</c:v>
                </c:pt>
                <c:pt idx="792" formatCode="_(* #,##0.00_);_(* \(#,##0.00\);_(* &quot;-&quot;??_);_(@_)">
                  <c:v>102.44031721960528</c:v>
                </c:pt>
                <c:pt idx="793" formatCode="_(* #,##0.00_);_(* \(#,##0.00\);_(* &quot;-&quot;??_);_(@_)">
                  <c:v>102.47523702081027</c:v>
                </c:pt>
                <c:pt idx="794" formatCode="_(* #,##0.00_);_(* \(#,##0.00\);_(* &quot;-&quot;??_);_(@_)">
                  <c:v>102.48580985469695</c:v>
                </c:pt>
                <c:pt idx="795" formatCode="_(* #,##0.00_);_(* \(#,##0.00\);_(* &quot;-&quot;??_);_(@_)">
                  <c:v>102.49710845784443</c:v>
                </c:pt>
                <c:pt idx="796" formatCode="_(* #,##0.00_);_(* \(#,##0.00\);_(* &quot;-&quot;??_);_(@_)">
                  <c:v>102.50838207090838</c:v>
                </c:pt>
                <c:pt idx="797" formatCode="_(* #,##0.00_);_(* \(#,##0.00\);_(* &quot;-&quot;??_);_(@_)">
                  <c:v>102.51960425693937</c:v>
                </c:pt>
                <c:pt idx="798" formatCode="_(* #,##0.00_);_(* \(#,##0.00\);_(* &quot;-&quot;??_);_(@_)">
                  <c:v>102.55384091769757</c:v>
                </c:pt>
                <c:pt idx="799" formatCode="_(* #,##0.00_);_(* \(#,##0.00\);_(* &quot;-&quot;??_);_(@_)">
                  <c:v>102.56437068473747</c:v>
                </c:pt>
                <c:pt idx="800" formatCode="_(* #,##0.00_);_(* \(#,##0.00\);_(* &quot;-&quot;??_);_(@_)">
                  <c:v>102.57554699988654</c:v>
                </c:pt>
                <c:pt idx="801" formatCode="_(* #,##0.00_);_(* \(#,##0.00\);_(* &quot;-&quot;??_);_(@_)">
                  <c:v>102.58672469659685</c:v>
                </c:pt>
                <c:pt idx="802" formatCode="_(* #,##0.00_);_(* \(#,##0.00\);_(* &quot;-&quot;??_);_(@_)">
                  <c:v>102.59790378903213</c:v>
                </c:pt>
                <c:pt idx="803" formatCode="_(* #,##0.00_);_(* \(#,##0.00\);_(* &quot;-&quot;??_);_(@_)">
                  <c:v>102.63209038150521</c:v>
                </c:pt>
                <c:pt idx="804" formatCode="_(* #,##0.00_);_(* \(#,##0.00\);_(* &quot;-&quot;??_);_(@_)">
                  <c:v>102.64260342817271</c:v>
                </c:pt>
                <c:pt idx="805" formatCode="_(* #,##0.00_);_(* \(#,##0.00\);_(* &quot;-&quot;??_);_(@_)">
                  <c:v>102.65368363656826</c:v>
                </c:pt>
                <c:pt idx="806" formatCode="_(* #,##0.00_);_(* \(#,##0.00\);_(* &quot;-&quot;??_);_(@_)">
                  <c:v>102.6648445924498</c:v>
                </c:pt>
                <c:pt idx="807" formatCode="_(* #,##0.00_);_(* \(#,##0.00\);_(* &quot;-&quot;??_);_(@_)">
                  <c:v>102.71024998755898</c:v>
                </c:pt>
                <c:pt idx="808" formatCode="_(* #,##0.00_);_(* \(#,##0.00\);_(* &quot;-&quot;??_);_(@_)">
                  <c:v>102.72031772433168</c:v>
                </c:pt>
                <c:pt idx="809" formatCode="_(* #,##0.00_);_(* \(#,##0.00\);_(* &quot;-&quot;??_);_(@_)">
                  <c:v>102.731354551964</c:v>
                </c:pt>
                <c:pt idx="810" formatCode="_(* #,##0.00_);_(* \(#,##0.00\);_(* &quot;-&quot;??_);_(@_)">
                  <c:v>102.74252514495414</c:v>
                </c:pt>
                <c:pt idx="811" formatCode="_(* #,##0.00_);_(* \(#,##0.00\);_(* &quot;-&quot;??_);_(@_)">
                  <c:v>102.75390900570322</c:v>
                </c:pt>
                <c:pt idx="812" formatCode="_(* #,##0.00_);_(* \(#,##0.00\);_(* &quot;-&quot;??_);_(@_)">
                  <c:v>101.82190736283002</c:v>
                </c:pt>
                <c:pt idx="813" formatCode="_(* #,##0.00_);_(* \(#,##0.00\);_(* &quot;-&quot;??_);_(@_)">
                  <c:v>101.83279209416283</c:v>
                </c:pt>
                <c:pt idx="814" formatCode="_(* #,##0.00_);_(* \(#,##0.00\);_(* &quot;-&quot;??_);_(@_)">
                  <c:v>102.81200474660741</c:v>
                </c:pt>
                <c:pt idx="815" formatCode="_(* #,##0.00_);_(* \(#,##0.00\);_(* &quot;-&quot;??_);_(@_)">
                  <c:v>102.64183125051551</c:v>
                </c:pt>
                <c:pt idx="816" formatCode="_(* #,##0.00_);_(* \(#,##0.00\);_(* &quot;-&quot;??_);_(@_)">
                  <c:v>102.6530305547241</c:v>
                </c:pt>
                <c:pt idx="817" formatCode="_(* #,##0.00_);_(* \(#,##0.00\);_(* &quot;-&quot;??_);_(@_)">
                  <c:v>102.6872850625254</c:v>
                </c:pt>
                <c:pt idx="818" formatCode="_(* #,##0.00_);_(* \(#,##0.00\);_(* &quot;-&quot;??_);_(@_)">
                  <c:v>102.69794331434861</c:v>
                </c:pt>
                <c:pt idx="819" formatCode="_(* #,##0.00_);_(* \(#,##0.00\);_(* &quot;-&quot;??_);_(@_)">
                  <c:v>102.70920250275969</c:v>
                </c:pt>
                <c:pt idx="820" formatCode="_(* #,##0.00_);_(* \(#,##0.00\);_(* &quot;-&quot;??_);_(@_)">
                  <c:v>102.72054247031572</c:v>
                </c:pt>
                <c:pt idx="821" formatCode="_(* #,##0.00_);_(* \(#,##0.00\);_(* &quot;-&quot;??_);_(@_)">
                  <c:v>102.73185740642549</c:v>
                </c:pt>
                <c:pt idx="822" formatCode="_(* #,##0.00_);_(* \(#,##0.00\);_(* &quot;-&quot;??_);_(@_)">
                  <c:v>102.76637953135051</c:v>
                </c:pt>
                <c:pt idx="823" formatCode="_(* #,##0.00_);_(* \(#,##0.00\);_(* &quot;-&quot;??_);_(@_)">
                  <c:v>102.77696831794402</c:v>
                </c:pt>
                <c:pt idx="824" formatCode="_(* #,##0.00_);_(* \(#,##0.00\);_(* &quot;-&quot;??_);_(@_)">
                  <c:v>102.78818446095524</c:v>
                </c:pt>
                <c:pt idx="825" formatCode="_(* #,##0.00_);_(* \(#,##0.00\);_(* &quot;-&quot;??_);_(@_)">
                  <c:v>102.79942847264402</c:v>
                </c:pt>
                <c:pt idx="826" formatCode="_(* #,##0.00_);_(* \(#,##0.00\);_(* &quot;-&quot;??_);_(@_)">
                  <c:v>102.81064741151282</c:v>
                </c:pt>
                <c:pt idx="827" formatCode="_(* #,##0.00_);_(* \(#,##0.00\);_(* &quot;-&quot;??_);_(@_)">
                  <c:v>102.84496084398155</c:v>
                </c:pt>
                <c:pt idx="828" formatCode="_(* #,##0.00_);_(* \(#,##0.00\);_(* &quot;-&quot;??_);_(@_)">
                  <c:v>102.85553295328769</c:v>
                </c:pt>
                <c:pt idx="829" formatCode="_(* #,##0.00_);_(* \(#,##0.00\);_(* &quot;-&quot;??_);_(@_)">
                  <c:v>102.86670589972722</c:v>
                </c:pt>
                <c:pt idx="830" formatCode="_(* #,##0.00_);_(* \(#,##0.00\);_(* &quot;-&quot;??_);_(@_)">
                  <c:v>102.8778537256094</c:v>
                </c:pt>
                <c:pt idx="831" formatCode="_(* #,##0.00_);_(* \(#,##0.00\);_(* &quot;-&quot;??_);_(@_)">
                  <c:v>102.88900293191523</c:v>
                </c:pt>
                <c:pt idx="832" formatCode="_(* #,##0.00_);_(* \(#,##0.00\);_(* &quot;-&quot;??_);_(@_)">
                  <c:v>102.92302760567146</c:v>
                </c:pt>
                <c:pt idx="833" formatCode="_(* #,##0.00_);_(* \(#,##0.00\);_(* &quot;-&quot;??_);_(@_)">
                  <c:v>102.93363595850099</c:v>
                </c:pt>
                <c:pt idx="834" formatCode="_(* #,##0.00_);_(* \(#,##0.00\);_(* &quot;-&quot;??_);_(@_)">
                  <c:v>102.94495117865097</c:v>
                </c:pt>
                <c:pt idx="835" formatCode="_(* #,##0.00_);_(* \(#,##0.00\);_(* &quot;-&quot;??_);_(@_)">
                  <c:v>102.95632085916702</c:v>
                </c:pt>
                <c:pt idx="836" formatCode="_(* #,##0.00_);_(* \(#,##0.00\);_(* &quot;-&quot;??_);_(@_)">
                  <c:v>102.96769197977873</c:v>
                </c:pt>
                <c:pt idx="837" formatCode="_(* #,##0.00_);_(* \(#,##0.00\);_(* &quot;-&quot;??_);_(@_)">
                  <c:v>103.00221990599789</c:v>
                </c:pt>
                <c:pt idx="838" formatCode="_(* #,##0.00_);_(* \(#,##0.00\);_(* &quot;-&quot;??_);_(@_)">
                  <c:v>103.0128095236426</c:v>
                </c:pt>
                <c:pt idx="839" formatCode="_(* #,##0.00_);_(* \(#,##0.00\);_(* &quot;-&quot;??_);_(@_)">
                  <c:v>103.03599595973938</c:v>
                </c:pt>
                <c:pt idx="840" formatCode="_(* #,##0.00_);_(* \(#,##0.00\);_(* &quot;-&quot;??_);_(@_)">
                  <c:v>103.04702257811557</c:v>
                </c:pt>
                <c:pt idx="841" formatCode="_(* #,##0.00_);_(* \(#,##0.00\);_(* &quot;-&quot;??_);_(@_)">
                  <c:v>103.08173958667912</c:v>
                </c:pt>
                <c:pt idx="842" formatCode="_(* #,##0.00_);_(* \(#,##0.00\);_(* &quot;-&quot;??_);_(@_)">
                  <c:v>103.09241877920358</c:v>
                </c:pt>
                <c:pt idx="843" formatCode="_(* #,##0.00_);_(* \(#,##0.00\);_(* &quot;-&quot;??_);_(@_)">
                  <c:v>102.48123026367431</c:v>
                </c:pt>
                <c:pt idx="844" formatCode="_(* #,##0.00_);_(* \(#,##0.00\);_(* &quot;-&quot;??_);_(@_)">
                  <c:v>102.49248954580065</c:v>
                </c:pt>
                <c:pt idx="845" formatCode="_(* #,##0.00_);_(* \(#,##0.00\);_(* &quot;-&quot;??_);_(@_)">
                  <c:v>102.50369744284127</c:v>
                </c:pt>
                <c:pt idx="846" formatCode="_(* #,##0.00_);_(* \(#,##0.00\);_(* &quot;-&quot;??_);_(@_)">
                  <c:v>106.34547223167434</c:v>
                </c:pt>
                <c:pt idx="847" formatCode="_(* #,##0.00_);_(* \(#,##0.00\);_(* &quot;-&quot;??_);_(@_)">
                  <c:v>106.35235147821322</c:v>
                </c:pt>
                <c:pt idx="848" formatCode="_(* #,##0.00_);_(* \(#,##0.00\);_(* &quot;-&quot;??_);_(@_)">
                  <c:v>106.36259708166757</c:v>
                </c:pt>
                <c:pt idx="849" formatCode="_(* #,##0.00_);_(* \(#,##0.00\);_(* &quot;-&quot;??_);_(@_)">
                  <c:v>106.37284986829046</c:v>
                </c:pt>
                <c:pt idx="850" formatCode="_(* #,##0.00_);_(* \(#,##0.00\);_(* &quot;-&quot;??_);_(@_)">
                  <c:v>106.38313710209198</c:v>
                </c:pt>
                <c:pt idx="851" formatCode="_(* #,##0.00_);_(* \(#,##0.00\);_(* &quot;-&quot;??_);_(@_)">
                  <c:v>106.4297359808718</c:v>
                </c:pt>
                <c:pt idx="852" formatCode="_(* #,##0.00_);_(* \(#,##0.00\);_(* &quot;-&quot;??_);_(@_)">
                  <c:v>106.43513479917557</c:v>
                </c:pt>
                <c:pt idx="853" formatCode="_(* #,##0.00_);_(* \(#,##0.00\);_(* &quot;-&quot;??_);_(@_)">
                  <c:v>106.44551892362361</c:v>
                </c:pt>
                <c:pt idx="854" formatCode="_(* #,##0.00_);_(* \(#,##0.00\);_(* &quot;-&quot;??_);_(@_)">
                  <c:v>106.45593729601019</c:v>
                </c:pt>
                <c:pt idx="855" formatCode="_(* #,##0.00_);_(* \(#,##0.00\);_(* &quot;-&quot;??_);_(@_)">
                  <c:v>106.49054081132223</c:v>
                </c:pt>
                <c:pt idx="856" formatCode="_(* #,##0.00_);_(* \(#,##0.00\);_(* &quot;-&quot;??_);_(@_)">
                  <c:v>106.49781163812138</c:v>
                </c:pt>
                <c:pt idx="857" formatCode="_(* #,##0.00_);_(* \(#,##0.00\);_(* &quot;-&quot;??_);_(@_)">
                  <c:v>106.50831885891785</c:v>
                </c:pt>
                <c:pt idx="858" formatCode="_(* #,##0.00_);_(* \(#,##0.00\);_(* &quot;-&quot;??_);_(@_)">
                  <c:v>106.51899684606738</c:v>
                </c:pt>
                <c:pt idx="859" formatCode="_(* #,##0.00_);_(* \(#,##0.00\);_(* &quot;-&quot;??_);_(@_)">
                  <c:v>106.52992764734357</c:v>
                </c:pt>
                <c:pt idx="860" formatCode="_(* #,##0.00_);_(* \(#,##0.00\);_(* &quot;-&quot;??_);_(@_)">
                  <c:v>106.56476365499191</c:v>
                </c:pt>
                <c:pt idx="861" formatCode="_(* #,##0.00_);_(* \(#,##0.00\);_(* &quot;-&quot;??_);_(@_)">
                  <c:v>106.57218209594997</c:v>
                </c:pt>
                <c:pt idx="862" formatCode="_(* #,##0.00_);_(* \(#,##0.00\);_(* &quot;-&quot;??_);_(@_)">
                  <c:v>106.58273595621117</c:v>
                </c:pt>
                <c:pt idx="863" formatCode="_(* #,##0.00_);_(* \(#,##0.00\);_(* &quot;-&quot;??_);_(@_)">
                  <c:v>106.59329635494032</c:v>
                </c:pt>
                <c:pt idx="864" formatCode="_(* #,##0.00_);_(* \(#,##0.00\);_(* &quot;-&quot;??_);_(@_)">
                  <c:v>106.60380851235827</c:v>
                </c:pt>
                <c:pt idx="865" formatCode="_(* #,##0.00_);_(* \(#,##0.00\);_(* &quot;-&quot;??_);_(@_)">
                  <c:v>106.65064354216656</c:v>
                </c:pt>
                <c:pt idx="866" formatCode="_(* #,##0.00_);_(* \(#,##0.00\);_(* &quot;-&quot;??_);_(@_)">
                  <c:v>106.65675779441474</c:v>
                </c:pt>
                <c:pt idx="867" formatCode="_(* #,##0.00_);_(* \(#,##0.00\);_(* &quot;-&quot;??_);_(@_)">
                  <c:v>106.66747256735086</c:v>
                </c:pt>
                <c:pt idx="868" formatCode="_(* #,##0.00_);_(* \(#,##0.00\);_(* &quot;-&quot;??_);_(@_)">
                  <c:v>106.67827582766358</c:v>
                </c:pt>
                <c:pt idx="869" formatCode="_(* #,##0.00_);_(* \(#,##0.00\);_(* &quot;-&quot;??_);_(@_)">
                  <c:v>106.71414813760023</c:v>
                </c:pt>
                <c:pt idx="870" formatCode="_(* #,##0.00_);_(* \(#,##0.00\);_(* &quot;-&quot;??_);_(@_)">
                  <c:v>106.72206755591655</c:v>
                </c:pt>
                <c:pt idx="871" formatCode="_(* #,##0.00_);_(* \(#,##0.00\);_(* &quot;-&quot;??_);_(@_)">
                  <c:v>106.73303916690766</c:v>
                </c:pt>
                <c:pt idx="872" formatCode="_(* #,##0.00_);_(* \(#,##0.00\);_(* &quot;-&quot;??_);_(@_)">
                  <c:v>106.74401698483263</c:v>
                </c:pt>
                <c:pt idx="873" formatCode="_(* #,##0.00_);_(* \(#,##0.00\);_(* &quot;-&quot;??_);_(@_)">
                  <c:v>106.75500097304405</c:v>
                </c:pt>
                <c:pt idx="874" formatCode="_(* #,##0.00_);_(* \(#,##0.00\);_(* &quot;-&quot;??_);_(@_)">
                  <c:v>106.80330322160717</c:v>
                </c:pt>
                <c:pt idx="875" formatCode="_(* #,##0.00_);_(* \(#,##0.00\);_(* &quot;-&quot;??_);_(@_)">
                  <c:v>106.79883211307175</c:v>
                </c:pt>
                <c:pt idx="876" formatCode="_(* #,##0.00_);_(* \(#,##0.00\);_(* &quot;-&quot;??_);_(@_)">
                  <c:v>106.80978835352862</c:v>
                </c:pt>
                <c:pt idx="877" formatCode="_(* #,##0.00_);_(* \(#,##0.00\);_(* &quot;-&quot;??_);_(@_)">
                  <c:v>107.89278135628899</c:v>
                </c:pt>
                <c:pt idx="878" formatCode="_(* #,##0.00_);_(* \(#,##0.00\);_(* &quot;-&quot;??_);_(@_)">
                  <c:v>106.82101483078645</c:v>
                </c:pt>
                <c:pt idx="879" formatCode="_(* #,##0.00_);_(* \(#,##0.00\);_(* &quot;-&quot;??_);_(@_)">
                  <c:v>106.71091422575039</c:v>
                </c:pt>
                <c:pt idx="880" formatCode="_(* #,##0.00_);_(* \(#,##0.00\);_(* &quot;-&quot;??_);_(@_)">
                  <c:v>106.71909151162522</c:v>
                </c:pt>
                <c:pt idx="881" formatCode="_(* #,##0.00_);_(* \(#,##0.00\);_(* &quot;-&quot;??_);_(@_)">
                  <c:v>106.73017191066452</c:v>
                </c:pt>
                <c:pt idx="882" formatCode="_(* #,##0.00_);_(* \(#,##0.00\);_(* &quot;-&quot;??_);_(@_)">
                  <c:v>106.74125819573513</c:v>
                </c:pt>
                <c:pt idx="883" formatCode="_(* #,##0.00_);_(* \(#,##0.00\);_(* &quot;-&quot;??_);_(@_)">
                  <c:v>106.75229488101058</c:v>
                </c:pt>
                <c:pt idx="884" formatCode="_(* #,##0.00_);_(* \(#,##0.00\);_(* &quot;-&quot;??_);_(@_)">
                  <c:v>106.78829980420714</c:v>
                </c:pt>
                <c:pt idx="885" formatCode="_(* #,##0.00_);_(* \(#,##0.00\);_(* &quot;-&quot;??_);_(@_)">
                  <c:v>106.79646717209503</c:v>
                </c:pt>
                <c:pt idx="886" formatCode="_(* #,##0.00_);_(* \(#,##0.00\);_(* &quot;-&quot;??_);_(@_)">
                  <c:v>106.80747722630284</c:v>
                </c:pt>
                <c:pt idx="887" formatCode="_(* #,##0.00_);_(* \(#,##0.00\);_(* &quot;-&quot;??_);_(@_)">
                  <c:v>106.96463661297899</c:v>
                </c:pt>
                <c:pt idx="888" formatCode="_(* #,##0.00_);_(* \(#,##0.00\);_(* &quot;-&quot;??_);_(@_)">
                  <c:v>106.9756484069466</c:v>
                </c:pt>
                <c:pt idx="889" formatCode="_(* #,##0.00_);_(* \(#,##0.00\);_(* &quot;-&quot;??_);_(@_)">
                  <c:v>107.01135298654873</c:v>
                </c:pt>
                <c:pt idx="890" formatCode="_(* #,##0.00_);_(* \(#,##0.00\);_(* &quot;-&quot;??_);_(@_)">
                  <c:v>107.01955249212061</c:v>
                </c:pt>
                <c:pt idx="891" formatCode="_(* #,##0.00_);_(* \(#,##0.00\);_(* &quot;-&quot;??_);_(@_)">
                  <c:v>107.03053660733892</c:v>
                </c:pt>
                <c:pt idx="892" formatCode="_(* #,##0.00_);_(* \(#,##0.00\);_(* &quot;-&quot;??_);_(@_)">
                  <c:v>107.04152622739605</c:v>
                </c:pt>
                <c:pt idx="893" formatCode="_(* #,##0.00_);_(* \(#,##0.00\);_(* &quot;-&quot;??_);_(@_)">
                  <c:v>107.05243786933178</c:v>
                </c:pt>
                <c:pt idx="894" formatCode="_(* #,##0.00_);_(* \(#,##0.00\);_(* &quot;-&quot;??_);_(@_)">
                  <c:v>107.08786868713385</c:v>
                </c:pt>
                <c:pt idx="895" formatCode="_(* #,##0.00_);_(* \(#,##0.00\);_(* &quot;-&quot;??_);_(@_)">
                  <c:v>107.09605069769836</c:v>
                </c:pt>
                <c:pt idx="896" formatCode="_(* #,##0.00_);_(* \(#,##0.00\);_(* &quot;-&quot;??_);_(@_)">
                  <c:v>107.10718253827065</c:v>
                </c:pt>
                <c:pt idx="897" formatCode="_(* #,##0.00_);_(* \(#,##0.00\);_(* &quot;-&quot;??_);_(@_)">
                  <c:v>107.11843113355228</c:v>
                </c:pt>
                <c:pt idx="898" formatCode="_(* #,##0.00_);_(* \(#,##0.00\);_(* &quot;-&quot;??_);_(@_)">
                  <c:v>107.12962944072211</c:v>
                </c:pt>
                <c:pt idx="899" formatCode="_(* #,##0.00_);_(* \(#,##0.00\);_(* &quot;-&quot;??_);_(@_)">
                  <c:v>107.16586805828202</c:v>
                </c:pt>
                <c:pt idx="900" formatCode="_(* #,##0.00_);_(* \(#,##0.00\);_(* &quot;-&quot;??_);_(@_)">
                  <c:v>107.17435995086488</c:v>
                </c:pt>
                <c:pt idx="901" formatCode="_(* #,##0.00_);_(* \(#,##0.00\);_(* &quot;-&quot;??_);_(@_)">
                  <c:v>107.18558484954559</c:v>
                </c:pt>
                <c:pt idx="902" formatCode="_(* #,##0.00_);_(* \(#,##0.00\);_(* &quot;-&quot;??_);_(@_)">
                  <c:v>107.19689860315076</c:v>
                </c:pt>
                <c:pt idx="903" formatCode="_(* #,##0.00_);_(* \(#,##0.00\);_(* &quot;-&quot;??_);_(@_)">
                  <c:v>107.20813401002731</c:v>
                </c:pt>
                <c:pt idx="904" formatCode="_(* #,##0.00_);_(* \(#,##0.00\);_(* &quot;-&quot;??_);_(@_)">
                  <c:v>107.25697392608333</c:v>
                </c:pt>
                <c:pt idx="905" formatCode="_(* #,##0.00_);_(* \(#,##0.00\);_(* &quot;-&quot;??_);_(@_)">
                  <c:v>107.26421225775186</c:v>
                </c:pt>
                <c:pt idx="906" formatCode="_(* #,##0.00_);_(* \(#,##0.00\);_(* &quot;-&quot;??_);_(@_)">
                  <c:v>107.27545078780736</c:v>
                </c:pt>
                <c:pt idx="907" formatCode="_(* #,##0.00_);_(* \(#,##0.00\);_(* &quot;-&quot;??_);_(@_)">
                  <c:v>107.28669441952144</c:v>
                </c:pt>
                <c:pt idx="908" formatCode="_(* #,##0.00_);_(* \(#,##0.00\);_(* &quot;-&quot;??_);_(@_)">
                  <c:v>107.3230498449754</c:v>
                </c:pt>
                <c:pt idx="909" formatCode="_(* #,##0.00_);_(* \(#,##0.00\);_(* &quot;-&quot;??_);_(@_)">
                  <c:v>107.33171483689097</c:v>
                </c:pt>
                <c:pt idx="910" formatCode="_(* #,##0.00_);_(* \(#,##0.00\);_(* &quot;-&quot;??_);_(@_)">
                  <c:v>107.34298367846733</c:v>
                </c:pt>
                <c:pt idx="911" formatCode="_(* #,##0.00_);_(* \(#,##0.00\);_(* &quot;-&quot;??_);_(@_)">
                  <c:v>107.35425750474971</c:v>
                </c:pt>
                <c:pt idx="912" formatCode="_(* #,##0.00_);_(* \(#,##0.00\);_(* &quot;-&quot;??_);_(@_)">
                  <c:v>107.36550838375723</c:v>
                </c:pt>
                <c:pt idx="913" formatCode="_(* #,##0.00_);_(* \(#,##0.00\);_(* &quot;-&quot;??_);_(@_)">
                  <c:v>107.40183705290578</c:v>
                </c:pt>
                <c:pt idx="914" formatCode="_(* #,##0.00_);_(* \(#,##0.00\);_(* &quot;-&quot;??_);_(@_)">
                  <c:v>107.41055647964779</c:v>
                </c:pt>
                <c:pt idx="915" formatCode="_(* #,##0.00_);_(* \(#,##0.00\);_(* &quot;-&quot;??_);_(@_)">
                  <c:v>107.42183189746979</c:v>
                </c:pt>
                <c:pt idx="916" formatCode="_(* #,##0.00_);_(* \(#,##0.00\);_(* &quot;-&quot;??_);_(@_)">
                  <c:v>107.57937598678357</c:v>
                </c:pt>
                <c:pt idx="917" formatCode="_(* #,##0.00_);_(* \(#,##0.00\);_(* &quot;-&quot;??_);_(@_)">
                  <c:v>107.44373950099144</c:v>
                </c:pt>
                <c:pt idx="918" formatCode="_(* #,##0.00_);_(* \(#,##0.00\);_(* &quot;-&quot;??_);_(@_)">
                  <c:v>107.48019010175027</c:v>
                </c:pt>
                <c:pt idx="919" formatCode="_(* #,##0.00_);_(* \(#,##0.00\);_(* &quot;-&quot;??_);_(@_)">
                  <c:v>107.48899584112456</c:v>
                </c:pt>
                <c:pt idx="920" formatCode="_(* #,##0.00_);_(* \(#,##0.00\);_(* &quot;-&quot;??_);_(@_)">
                  <c:v>107.50029514034108</c:v>
                </c:pt>
                <c:pt idx="921" formatCode="_(* #,##0.00_);_(* \(#,##0.00\);_(* &quot;-&quot;??_);_(@_)">
                  <c:v>107.51159919611032</c:v>
                </c:pt>
                <c:pt idx="922" formatCode="_(* #,##0.00_);_(* \(#,##0.00\);_(* &quot;-&quot;??_);_(@_)">
                  <c:v>107.52296390123743</c:v>
                </c:pt>
                <c:pt idx="923" formatCode="_(* #,##0.00_);_(* \(#,##0.00\);_(* &quot;-&quot;??_);_(@_)">
                  <c:v>107.55938605899867</c:v>
                </c:pt>
                <c:pt idx="924" formatCode="_(* #,##0.00_);_(* \(#,##0.00\);_(* &quot;-&quot;??_);_(@_)">
                  <c:v>107.56826940776403</c:v>
                </c:pt>
                <c:pt idx="925" formatCode="_(* #,##0.00_);_(* \(#,##0.00\);_(* &quot;-&quot;??_);_(@_)">
                  <c:v>107.57962962229522</c:v>
                </c:pt>
                <c:pt idx="926" formatCode="_(* #,##0.00_);_(* \(#,##0.00\);_(* &quot;-&quot;??_);_(@_)">
                  <c:v>107.59099449451843</c:v>
                </c:pt>
                <c:pt idx="927" formatCode="_(* #,##0.00_);_(* \(#,##0.00\);_(* &quot;-&quot;??_);_(@_)">
                  <c:v>107.60239197042438</c:v>
                </c:pt>
                <c:pt idx="928" formatCode="_(* #,##0.00_);_(* \(#,##0.00\);_(* &quot;-&quot;??_);_(@_)">
                  <c:v>107.63895267157828</c:v>
                </c:pt>
                <c:pt idx="929" formatCode="_(* #,##0.00_);_(* \(#,##0.00\);_(* &quot;-&quot;??_);_(@_)">
                  <c:v>107.64791127662309</c:v>
                </c:pt>
                <c:pt idx="930" formatCode="_(* #,##0.00_);_(* \(#,##0.00\);_(* &quot;-&quot;??_);_(@_)">
                  <c:v>107.65930371498263</c:v>
                </c:pt>
                <c:pt idx="931" formatCode="_(* #,##0.00_);_(* \(#,##0.00\);_(* &quot;-&quot;??_);_(@_)">
                  <c:v>107.67070069354112</c:v>
                </c:pt>
                <c:pt idx="932" formatCode="_(* #,##0.00_);_(* \(#,##0.00\);_(* &quot;-&quot;??_);_(@_)">
                  <c:v>107.6821021977177</c:v>
                </c:pt>
                <c:pt idx="933" formatCode="_(* #,##0.00_);_(* \(#,##0.00\);_(* &quot;-&quot;??_);_(@_)">
                  <c:v>107.73120909924781</c:v>
                </c:pt>
                <c:pt idx="934" formatCode="_(* #,##0.00_);_(* \(#,##0.00\);_(* &quot;-&quot;??_);_(@_)">
                  <c:v>107.7390555850718</c:v>
                </c:pt>
                <c:pt idx="935" formatCode="_(* #,##0.00_);_(* \(#,##0.00\);_(* &quot;-&quot;??_);_(@_)">
                  <c:v>107.75048391963939</c:v>
                </c:pt>
                <c:pt idx="936" formatCode="_(* #,##0.00_);_(* \(#,##0.00\);_(* &quot;-&quot;??_);_(@_)">
                  <c:v>107.76191668758067</c:v>
                </c:pt>
                <c:pt idx="937" formatCode="_(* #,##0.00_);_(* \(#,##0.00\);_(* &quot;-&quot;??_);_(@_)">
                  <c:v>114.06708383390985</c:v>
                </c:pt>
                <c:pt idx="938" formatCode="_(* #,##0.00_);_(* \(#,##0.00\);_(* &quot;-&quot;??_);_(@_)">
                  <c:v>114.07561355334148</c:v>
                </c:pt>
                <c:pt idx="939" formatCode="_(* #,##0.00_);_(* \(#,##0.00\);_(* &quot;-&quot;??_);_(@_)">
                  <c:v>114.10591851967276</c:v>
                </c:pt>
                <c:pt idx="940" formatCode="_(* #,##0.00_);_(* \(#,##0.00\);_(* &quot;-&quot;??_);_(@_)">
                  <c:v>115.233476793961</c:v>
                </c:pt>
                <c:pt idx="941" formatCode="_(* #,##0.00_);_(* \(#,##0.00\);_(* &quot;-&quot;??_);_(@_)">
                  <c:v>115.24328714514569</c:v>
                </c:pt>
                <c:pt idx="942" formatCode="_(* #,##0.00_);_(* \(#,##0.00\);_(* &quot;-&quot;??_);_(@_)">
                  <c:v>115.2530990908388</c:v>
                </c:pt>
                <c:pt idx="943" formatCode="_(* #,##0.00_);_(* \(#,##0.00\);_(* &quot;-&quot;??_);_(@_)">
                  <c:v>115.26179735491404</c:v>
                </c:pt>
                <c:pt idx="944" formatCode="_(* #,##0.00_);_(* \(#,##0.00\);_(* &quot;-&quot;??_);_(@_)">
                  <c:v>115.29249811329969</c:v>
                </c:pt>
                <c:pt idx="945" formatCode="_(* #,##0.00_);_(* \(#,##0.00\);_(* &quot;-&quot;??_);_(@_)">
                  <c:v>115.30236446397653</c:v>
                </c:pt>
                <c:pt idx="946" formatCode="_(* #,##0.00_);_(* \(#,##0.00\);_(* &quot;-&quot;??_);_(@_)">
                  <c:v>115.30987008735276</c:v>
                </c:pt>
                <c:pt idx="947" formatCode="_(* #,##0.00_);_(* \(#,##0.00\);_(* &quot;-&quot;??_);_(@_)">
                  <c:v>115.36135143392514</c:v>
                </c:pt>
                <c:pt idx="948" formatCode="_(* #,##0.00_);_(* \(#,##0.00\);_(* &quot;-&quot;??_);_(@_)">
                  <c:v>115.37118263412212</c:v>
                </c:pt>
                <c:pt idx="949" formatCode="_(* #,##0.00_);_(* \(#,##0.00\);_(* &quot;-&quot;??_);_(@_)">
                  <c:v>115.3810154460311</c:v>
                </c:pt>
                <c:pt idx="950" formatCode="_(* #,##0.00_);_(* \(#,##0.00\);_(* &quot;-&quot;??_);_(@_)">
                  <c:v>115.39084986145565</c:v>
                </c:pt>
                <c:pt idx="951" formatCode="_(* #,##0.00_);_(* \(#,##0.00\);_(* &quot;-&quot;??_);_(@_)">
                  <c:v>115.39950955463721</c:v>
                </c:pt>
                <c:pt idx="952" formatCode="_(* #,##0.00_);_(* \(#,##0.00\);_(* &quot;-&quot;??_);_(@_)">
                  <c:v>115.43019964410625</c:v>
                </c:pt>
                <c:pt idx="953" formatCode="_(* #,##0.00_);_(* \(#,##0.00\);_(* &quot;-&quot;??_);_(@_)">
                  <c:v>114.3107665806633</c:v>
                </c:pt>
                <c:pt idx="954" formatCode="_(* #,##0.00_);_(* \(#,##0.00\);_(* &quot;-&quot;??_);_(@_)">
                  <c:v>114.32033425414383</c:v>
                </c:pt>
                <c:pt idx="955" formatCode="_(* #,##0.00_);_(* \(#,##0.00\);_(* &quot;-&quot;??_);_(@_)">
                  <c:v>112.27528709178513</c:v>
                </c:pt>
                <c:pt idx="956" formatCode="_(* #,##0.00_);_(* \(#,##0.00\);_(* &quot;-&quot;??_);_(@_)">
                  <c:v>111.5985967620837</c:v>
                </c:pt>
                <c:pt idx="957" formatCode="_(* #,##0.00_);_(* \(#,##0.00\);_(* &quot;-&quot;??_);_(@_)">
                  <c:v>110.9403591910405</c:v>
                </c:pt>
                <c:pt idx="958" formatCode="_(* #,##0.00_);_(* \(#,##0.00\);_(* &quot;-&quot;??_);_(@_)">
                  <c:v>110.26187936140212</c:v>
                </c:pt>
                <c:pt idx="959" formatCode="_(* #,##0.00_);_(* \(#,##0.00\);_(* &quot;-&quot;??_);_(@_)">
                  <c:v>109.58325039586396</c:v>
                </c:pt>
                <c:pt idx="960" formatCode="_(* #,##0.00_);_(* \(#,##0.00\);_(* &quot;-&quot;??_);_(@_)">
                  <c:v>107.52858972134062</c:v>
                </c:pt>
                <c:pt idx="961" formatCode="_(* #,##0.00_);_(* \(#,##0.00\);_(* &quot;-&quot;??_);_(@_)">
                  <c:v>107.53621084159842</c:v>
                </c:pt>
                <c:pt idx="962" formatCode="_(* #,##0.00_);_(* \(#,##0.00\);_(* &quot;-&quot;??_);_(@_)">
                  <c:v>107.56347473019363</c:v>
                </c:pt>
                <c:pt idx="963" formatCode="_(* #,##0.00_);_(* \(#,##0.00\);_(* &quot;-&quot;??_);_(@_)">
                  <c:v>107.58177713388461</c:v>
                </c:pt>
                <c:pt idx="964" formatCode="_(* #,##0.00_);_(* \(#,##0.00\);_(* &quot;-&quot;??_);_(@_)">
                  <c:v>107.59062563314856</c:v>
                </c:pt>
                <c:pt idx="965" formatCode="_(* #,##0.00_);_(* \(#,##0.00\);_(* &quot;-&quot;??_);_(@_)">
                  <c:v>107.59827605926064</c:v>
                </c:pt>
                <c:pt idx="966" formatCode="_(* #,##0.00_);_(* \(#,##0.00\);_(* &quot;-&quot;??_);_(@_)">
                  <c:v>107.62611200429674</c:v>
                </c:pt>
                <c:pt idx="967" formatCode="_(* #,##0.00_);_(* \(#,##0.00\);_(* &quot;-&quot;??_);_(@_)">
                  <c:v>107.63498745491371</c:v>
                </c:pt>
                <c:pt idx="968" formatCode="_(* #,##0.00_);_(* \(#,##0.00\);_(* &quot;-&quot;??_);_(@_)">
                  <c:v>107.64388512896433</c:v>
                </c:pt>
                <c:pt idx="969" formatCode="_(* #,##0.00_);_(* \(#,##0.00\);_(* &quot;-&quot;??_);_(@_)">
                  <c:v>107.65276296615302</c:v>
                </c:pt>
                <c:pt idx="970" formatCode="_(* #,##0.00_);_(* \(#,##0.00\);_(* &quot;-&quot;??_);_(@_)">
                  <c:v>107.66044274910669</c:v>
                </c:pt>
                <c:pt idx="971" formatCode="_(* #,##0.00_);_(* \(#,##0.00\);_(* &quot;-&quot;??_);_(@_)">
                  <c:v>107.68830366024562</c:v>
                </c:pt>
                <c:pt idx="972" formatCode="_(* #,##0.00_);_(* \(#,##0.00\);_(* &quot;-&quot;??_);_(@_)">
                  <c:v>107.6971874408448</c:v>
                </c:pt>
                <c:pt idx="973" formatCode="_(* #,##0.00_);_(* \(#,##0.00\);_(* &quot;-&quot;??_);_(@_)">
                  <c:v>107.70605135662494</c:v>
                </c:pt>
                <c:pt idx="974" formatCode="_(* #,##0.00_);_(* \(#,##0.00\);_(* &quot;-&quot;??_);_(@_)">
                  <c:v>107.71489540347272</c:v>
                </c:pt>
                <c:pt idx="975" formatCode="_(* #,##0.00_);_(* \(#,##0.00\);_(* &quot;-&quot;??_);_(@_)">
                  <c:v>107.72249929137942</c:v>
                </c:pt>
                <c:pt idx="976" formatCode="_(* #,##0.00_);_(* \(#,##0.00\);_(* &quot;-&quot;??_);_(@_)">
                  <c:v>107.75032194120891</c:v>
                </c:pt>
                <c:pt idx="977" formatCode="_(* #,##0.00_);_(* \(#,##0.00\);_(* &quot;-&quot;??_);_(@_)">
                  <c:v>107.75922188401358</c:v>
                </c:pt>
                <c:pt idx="978" formatCode="_(* #,##0.00_);_(* \(#,##0.00\);_(* &quot;-&quot;??_);_(@_)">
                  <c:v>107.76810013646542</c:v>
                </c:pt>
                <c:pt idx="979" formatCode="_(* #,##0.00_);_(* \(#,##0.00\);_(* &quot;-&quot;??_);_(@_)">
                  <c:v>107.77697958279462</c:v>
                </c:pt>
                <c:pt idx="980" formatCode="_(* #,##0.00_);_(* \(#,##0.00\);_(* &quot;-&quot;??_);_(@_)">
                  <c:v>107.78463596093634</c:v>
                </c:pt>
                <c:pt idx="981" formatCode="_(* #,##0.00_);_(* \(#,##0.00\);_(* &quot;-&quot;??_);_(@_)">
                  <c:v>107.81250568398528</c:v>
                </c:pt>
                <c:pt idx="982" formatCode="_(* #,##0.00_);_(* \(#,##0.00\);_(* &quot;-&quot;??_);_(@_)">
                  <c:v>107.82139107494069</c:v>
                </c:pt>
                <c:pt idx="983" formatCode="_(* #,##0.00_);_(* \(#,##0.00\);_(* &quot;-&quot;??_);_(@_)">
                  <c:v>107.83027766224494</c:v>
                </c:pt>
                <c:pt idx="984" formatCode="_(* #,##0.00_);_(* \(#,##0.00\);_(* &quot;-&quot;??_);_(@_)">
                  <c:v>108.09262992427873</c:v>
                </c:pt>
                <c:pt idx="985" formatCode="_(* #,##0.00_);_(* \(#,##0.00\);_(* &quot;-&quot;??_);_(@_)">
                  <c:v>108.09870178161245</c:v>
                </c:pt>
                <c:pt idx="986" formatCode="_(* #,##0.00_);_(* \(#,##0.00\);_(* &quot;-&quot;??_);_(@_)">
                  <c:v>108.12195800410393</c:v>
                </c:pt>
                <c:pt idx="987" formatCode="_(* #,##0.00_);_(* \(#,##0.00\);_(* &quot;-&quot;??_);_(@_)">
                  <c:v>108.12927560811858</c:v>
                </c:pt>
                <c:pt idx="988" formatCode="_(* #,##0.00_);_(* \(#,##0.00\);_(* &quot;-&quot;??_);_(@_)">
                  <c:v>108.13659420132818</c:v>
                </c:pt>
                <c:pt idx="989" formatCode="_(* #,##0.00_);_(* \(#,##0.00\);_(* &quot;-&quot;??_);_(@_)">
                  <c:v>108.14391379445772</c:v>
                </c:pt>
                <c:pt idx="990" formatCode="_(* #,##0.00_);_(* \(#,##0.00\);_(* &quot;-&quot;??_);_(@_)">
                  <c:v>108.14997495791516</c:v>
                </c:pt>
                <c:pt idx="991" formatCode="_(* #,##0.00_);_(* \(#,##0.00\);_(* &quot;-&quot;??_);_(@_)">
                  <c:v>108.17319909877779</c:v>
                </c:pt>
                <c:pt idx="992" formatCode="_(* #,##0.00_);_(* \(#,##0.00\);_(* &quot;-&quot;??_);_(@_)">
                  <c:v>108.18052365438906</c:v>
                </c:pt>
                <c:pt idx="993" formatCode="_(* #,##0.00_);_(* \(#,##0.00\);_(* &quot;-&quot;??_);_(@_)">
                  <c:v>108.18784920332205</c:v>
                </c:pt>
                <c:pt idx="994" formatCode="_(* #,##0.00_);_(* \(#,##0.00\);_(* &quot;-&quot;??_);_(@_)">
                  <c:v>108.19517575168899</c:v>
                </c:pt>
                <c:pt idx="995" formatCode="_(* #,##0.00_);_(* \(#,##0.00\);_(* &quot;-&quot;??_);_(@_)">
                  <c:v>108.20126575803957</c:v>
                </c:pt>
                <c:pt idx="996" formatCode="_(* #,##0.00_);_(* \(#,##0.00\);_(* &quot;-&quot;??_);_(@_)">
                  <c:v>108.22434245476178</c:v>
                </c:pt>
                <c:pt idx="997" formatCode="_(* #,##0.00_);_(* \(#,##0.00\);_(* &quot;-&quot;??_);_(@_)">
                  <c:v>108.23163396515531</c:v>
                </c:pt>
                <c:pt idx="998" formatCode="_(* #,##0.00_);_(* \(#,##0.00\);_(* &quot;-&quot;??_);_(@_)">
                  <c:v>108.23894411278225</c:v>
                </c:pt>
                <c:pt idx="999" formatCode="_(* #,##0.00_);_(* \(#,##0.00\);_(* &quot;-&quot;??_);_(@_)">
                  <c:v>108.24621994932248</c:v>
                </c:pt>
                <c:pt idx="1000" formatCode="_(* #,##0.00_);_(* \(#,##0.00\);_(* &quot;-&quot;??_);_(@_)">
                  <c:v>108.25223281271646</c:v>
                </c:pt>
                <c:pt idx="1001" formatCode="_(* #,##0.00_);_(* \(#,##0.00\);_(* &quot;-&quot;??_);_(@_)">
                  <c:v>108.27533018849446</c:v>
                </c:pt>
                <c:pt idx="1002" formatCode="_(* #,##0.00_);_(* \(#,##0.00\);_(* &quot;-&quot;??_);_(@_)">
                  <c:v>108.28261095139398</c:v>
                </c:pt>
                <c:pt idx="1003" formatCode="_(* #,##0.00_);_(* \(#,##0.00\);_(* &quot;-&quot;??_);_(@_)">
                  <c:v>108.28997908795546</c:v>
                </c:pt>
                <c:pt idx="1004" formatCode="_(* #,##0.00_);_(* \(#,##0.00\);_(* &quot;-&quot;??_);_(@_)">
                  <c:v>108.29718834571429</c:v>
                </c:pt>
                <c:pt idx="1005" formatCode="_(* #,##0.00_);_(* \(#,##0.00\);_(* &quot;-&quot;??_);_(@_)">
                  <c:v>108.30311962153543</c:v>
                </c:pt>
                <c:pt idx="1006" formatCode="_(* #,##0.00_);_(* \(#,##0.00\);_(* &quot;-&quot;??_);_(@_)">
                  <c:v>108.32603222004008</c:v>
                </c:pt>
                <c:pt idx="1007" formatCode="_(* #,##0.00_);_(* \(#,##0.00\);_(* &quot;-&quot;??_);_(@_)">
                  <c:v>108.33324636395562</c:v>
                </c:pt>
                <c:pt idx="1008" formatCode="_(* #,##0.00_);_(* \(#,##0.00\);_(* &quot;-&quot;??_);_(@_)">
                  <c:v>108.34046147722761</c:v>
                </c:pt>
                <c:pt idx="1009" formatCode="_(* #,##0.00_);_(* \(#,##0.00\);_(* &quot;-&quot;??_);_(@_)">
                  <c:v>108.34767757744797</c:v>
                </c:pt>
                <c:pt idx="1010" formatCode="_(* #,##0.00_);_(* \(#,##0.00\);_(* &quot;-&quot;??_);_(@_)">
                  <c:v>108.35361569741153</c:v>
                </c:pt>
                <c:pt idx="1011" formatCode="_(* #,##0.00_);_(* \(#,##0.00\);_(* &quot;-&quot;??_);_(@_)">
                  <c:v>108.37654881326139</c:v>
                </c:pt>
                <c:pt idx="1012" formatCode="_(* #,##0.00_);_(* \(#,##0.00\);_(* &quot;-&quot;??_);_(@_)">
                  <c:v>108.38376979712865</c:v>
                </c:pt>
                <c:pt idx="1013" formatCode="_(* #,##0.00_);_(* \(#,##0.00\);_(* &quot;-&quot;??_);_(@_)">
                  <c:v>108.39099176124367</c:v>
                </c:pt>
                <c:pt idx="1014" formatCode="_(* #,##0.00_);_(* \(#,##0.00\);_(* &quot;-&quot;??_);_(@_)">
                  <c:v>108.39817960854059</c:v>
                </c:pt>
                <c:pt idx="1015" formatCode="_(* #,##0.00_);_(* \(#,##0.00\);_(* &quot;-&quot;??_);_(@_)">
                  <c:v>108.40410701531766</c:v>
                </c:pt>
                <c:pt idx="1016" formatCode="_(* #,##0.00_);_(* \(#,##0.00\);_(* &quot;-&quot;??_);_(@_)">
                  <c:v>108.42700799243691</c:v>
                </c:pt>
                <c:pt idx="1017" formatCode="_(* #,##0.00_);_(* \(#,##0.00\);_(* &quot;-&quot;??_);_(@_)">
                  <c:v>108.43420069070658</c:v>
                </c:pt>
                <c:pt idx="1018" formatCode="_(* #,##0.00_);_(* \(#,##0.00\);_(* &quot;-&quot;??_);_(@_)">
                  <c:v>108.44139436503322</c:v>
                </c:pt>
                <c:pt idx="1019" formatCode="_(* #,##0.00_);_(* \(#,##0.00\);_(* &quot;-&quot;??_);_(@_)">
                  <c:v>108.44860657010626</c:v>
                </c:pt>
                <c:pt idx="1020" formatCode="_(* #,##0.00_);_(* \(#,##0.00\);_(* &quot;-&quot;??_);_(@_)">
                  <c:v>108.45457020167804</c:v>
                </c:pt>
                <c:pt idx="1021" formatCode="_(* #,##0.00_);_(* \(#,##0.00\);_(* &quot;-&quot;??_);_(@_)">
                  <c:v>108.47745755284699</c:v>
                </c:pt>
                <c:pt idx="1022" formatCode="_(* #,##0.00_);_(* \(#,##0.00\);_(* &quot;-&quot;??_);_(@_)">
                  <c:v>108.48469619387731</c:v>
                </c:pt>
                <c:pt idx="1023" formatCode="_(* #,##0.00_);_(* \(#,##0.00\);_(* &quot;-&quot;??_);_(@_)">
                  <c:v>108.49191830792688</c:v>
                </c:pt>
                <c:pt idx="1024" formatCode="_(* #,##0.00_);_(* \(#,##0.00\);_(* &quot;-&quot;??_);_(@_)">
                  <c:v>108.49914139865871</c:v>
                </c:pt>
                <c:pt idx="1025" formatCode="_(* #,##0.00_);_(* \(#,##0.00\);_(* &quot;-&quot;??_);_(@_)">
                  <c:v>108.50508017450507</c:v>
                </c:pt>
                <c:pt idx="1026" formatCode="_(* #,##0.00_);_(* \(#,##0.00\);_(* &quot;-&quot;??_);_(@_)">
                  <c:v>108.52804063119781</c:v>
                </c:pt>
                <c:pt idx="1027" formatCode="_(* #,##0.00_);_(* \(#,##0.00\);_(* &quot;-&quot;??_);_(@_)">
                  <c:v>108.53528615699683</c:v>
                </c:pt>
                <c:pt idx="1028" formatCode="_(* #,##0.00_);_(* \(#,##0.00\);_(* &quot;-&quot;??_);_(@_)">
                  <c:v>108.54207126308975</c:v>
                </c:pt>
                <c:pt idx="1029" formatCode="_(* #,##0.00_);_(* \(#,##0.00\);_(* &quot;-&quot;??_);_(@_)">
                  <c:v>108.54930992091141</c:v>
                </c:pt>
                <c:pt idx="1030" formatCode="_(* #,##0.00_);_(* \(#,##0.00\);_(* &quot;-&quot;??_);_(@_)">
                  <c:v>108.55624866466367</c:v>
                </c:pt>
                <c:pt idx="1031" formatCode="_(* #,##0.00_);_(* \(#,##0.00\);_(* &quot;-&quot;??_);_(@_)">
                  <c:v>108.57827164354418</c:v>
                </c:pt>
                <c:pt idx="1032" formatCode="_(* #,##0.00_);_(* \(#,##0.00\);_(* &quot;-&quot;??_);_(@_)">
                  <c:v>108.58551535788645</c:v>
                </c:pt>
                <c:pt idx="1033" formatCode="_(* #,##0.00_);_(* \(#,##0.00\);_(* &quot;-&quot;??_);_(@_)">
                  <c:v>108.59276007824219</c:v>
                </c:pt>
                <c:pt idx="1034" formatCode="_(* #,##0.00_);_(* \(#,##0.00\);_(* &quot;-&quot;??_);_(@_)">
                  <c:v>108.60000581488471</c:v>
                </c:pt>
                <c:pt idx="1035" formatCode="_(* #,##0.00_);_(* \(#,##0.00\);_(* &quot;-&quot;??_);_(@_)">
                  <c:v>108.60695287706341</c:v>
                </c:pt>
                <c:pt idx="1036" formatCode="_(* #,##0.00_);_(* \(#,##0.00\);_(* &quot;-&quot;??_);_(@_)">
                  <c:v>108.62899584459664</c:v>
                </c:pt>
                <c:pt idx="1037" formatCode="_(* #,##0.00_);_(* \(#,##0.00\);_(* &quot;-&quot;??_);_(@_)">
                  <c:v>108.63624663775973</c:v>
                </c:pt>
                <c:pt idx="1038" formatCode="_(* #,##0.00_);_(* \(#,##0.00\);_(* &quot;-&quot;??_);_(@_)">
                  <c:v>108.64349844325665</c:v>
                </c:pt>
                <c:pt idx="1039" formatCode="_(* #,##0.00_);_(* \(#,##0.00\);_(* &quot;-&quot;??_);_(@_)">
                  <c:v>108.65075126437391</c:v>
                </c:pt>
                <c:pt idx="1040" formatCode="_(* #,##0.00_);_(* \(#,##0.00\);_(* &quot;-&quot;??_);_(@_)">
                  <c:v>108.65770665159771</c:v>
                </c:pt>
                <c:pt idx="1041" formatCode="_(* #,##0.00_);_(* \(#,##0.00\);_(* &quot;-&quot;??_);_(@_)">
                  <c:v>108.67971856040302</c:v>
                </c:pt>
                <c:pt idx="1042" formatCode="_(* #,##0.00_);_(* \(#,##0.00\);_(* &quot;-&quot;??_);_(@_)">
                  <c:v>108.68697643475433</c:v>
                </c:pt>
                <c:pt idx="1043" formatCode="_(* #,##0.00_);_(* \(#,##0.00\);_(* &quot;-&quot;??_);_(@_)">
                  <c:v>108.69423532549747</c:v>
                </c:pt>
                <c:pt idx="1044" formatCode="_(* #,##0.00_);_(* \(#,##0.00\);_(* &quot;-&quot;??_);_(@_)">
                  <c:v>108.03281123016821</c:v>
                </c:pt>
                <c:pt idx="1045" formatCode="_(* #,##0.00_);_(* \(#,##0.00\);_(* &quot;-&quot;??_);_(@_)">
                  <c:v>108.03948385943664</c:v>
                </c:pt>
                <c:pt idx="1046" formatCode="_(* #,##0.00_);_(* \(#,##0.00\);_(* &quot;-&quot;??_);_(@_)">
                  <c:v>108.0608057391247</c:v>
                </c:pt>
                <c:pt idx="1047" formatCode="_(* #,##0.00_);_(* \(#,##0.00\);_(* &quot;-&quot;??_);_(@_)">
                  <c:v>108.06780756668368</c:v>
                </c:pt>
                <c:pt idx="1048" formatCode="_(* #,##0.00_);_(* \(#,##0.00\);_(* &quot;-&quot;??_);_(@_)">
                  <c:v>108.07481037654235</c:v>
                </c:pt>
                <c:pt idx="1049" formatCode="_(* #,##0.00_);_(* \(#,##0.00\);_(* &quot;-&quot;??_);_(@_)">
                  <c:v>108.08183169423788</c:v>
                </c:pt>
                <c:pt idx="1050" formatCode="_(* #,##0.00_);_(* \(#,##0.00\);_(* &quot;-&quot;??_);_(@_)">
                  <c:v>108.08855392100591</c:v>
                </c:pt>
                <c:pt idx="1051" formatCode="_(* #,##0.00_);_(* \(#,##0.00\);_(* &quot;-&quot;??_);_(@_)">
                  <c:v>108.10989525746604</c:v>
                </c:pt>
                <c:pt idx="1052" formatCode="_(* #,##0.00_);_(* \(#,##0.00\);_(* &quot;-&quot;??_);_(@_)">
                  <c:v>108.11690399296752</c:v>
                </c:pt>
                <c:pt idx="1053" formatCode="_(* #,##0.00_);_(* \(#,##0.00\);_(* &quot;-&quot;??_);_(@_)">
                  <c:v>108.12391371644144</c:v>
                </c:pt>
                <c:pt idx="1054" formatCode="_(* #,##0.00_);_(* \(#,##0.00\);_(* &quot;-&quot;??_);_(@_)">
                  <c:v>108.13092441983972</c:v>
                </c:pt>
                <c:pt idx="1055" formatCode="_(* #,##0.00_);_(* \(#,##0.00\);_(* &quot;-&quot;??_);_(@_)">
                  <c:v>108.13761337613774</c:v>
                </c:pt>
                <c:pt idx="1056" formatCode="_(* #,##0.00_);_(* \(#,##0.00\);_(* &quot;-&quot;??_);_(@_)">
                  <c:v>108.15897415839373</c:v>
                </c:pt>
                <c:pt idx="1057" formatCode="_(* #,##0.00_);_(* \(#,##0.00\);_(* &quot;-&quot;??_);_(@_)">
                  <c:v>108.16598980050038</c:v>
                </c:pt>
                <c:pt idx="1058" formatCode="_(* #,##0.00_);_(* \(#,##0.00\);_(* &quot;-&quot;??_);_(@_)">
                  <c:v>108.17300643057951</c:v>
                </c:pt>
                <c:pt idx="1059" formatCode="_(* #,##0.00_);_(* \(#,##0.00\);_(* &quot;-&quot;??_);_(@_)">
                  <c:v>108.18002404125163</c:v>
                </c:pt>
                <c:pt idx="1060" formatCode="_(* #,##0.00_);_(* \(#,##0.00\);_(* &quot;-&quot;??_);_(@_)">
                  <c:v>108.18672116456949</c:v>
                </c:pt>
                <c:pt idx="1061" formatCode="_(* #,##0.00_);_(* \(#,##0.00\);_(* &quot;-&quot;??_);_(@_)">
                  <c:v>108.20810141787128</c:v>
                </c:pt>
                <c:pt idx="1062" formatCode="_(* #,##0.00_);_(* \(#,##0.00\);_(* &quot;-&quot;??_);_(@_)">
                  <c:v>108.21512397359325</c:v>
                </c:pt>
                <c:pt idx="1063" formatCode="_(* #,##0.00_);_(* \(#,##0.00\);_(* &quot;-&quot;??_);_(@_)">
                  <c:v>108.22214751094621</c:v>
                </c:pt>
                <c:pt idx="1064" formatCode="_(* #,##0.00_);_(* \(#,##0.00\);_(* &quot;-&quot;??_);_(@_)">
                  <c:v>108.22917204423288</c:v>
                </c:pt>
                <c:pt idx="1065" formatCode="_(* #,##0.00_);_(* \(#,##0.00\);_(* &quot;-&quot;??_);_(@_)">
                  <c:v>108.23589711904687</c:v>
                </c:pt>
                <c:pt idx="1066" formatCode="_(* #,##0.00_);_(* \(#,##0.00\);_(* &quot;-&quot;??_);_(@_)">
                  <c:v>108.25724025257675</c:v>
                </c:pt>
                <c:pt idx="1067" formatCode="_(* #,##0.00_);_(* \(#,##0.00\);_(* &quot;-&quot;??_);_(@_)">
                  <c:v>108.26425053719888</c:v>
                </c:pt>
                <c:pt idx="1068" formatCode="_(* #,##0.00_);_(* \(#,##0.00\);_(* &quot;-&quot;??_);_(@_)">
                  <c:v>108.27134257928097</c:v>
                </c:pt>
                <c:pt idx="1069" formatCode="_(* #,##0.00_);_(* \(#,##0.00\);_(* &quot;-&quot;??_);_(@_)">
                  <c:v>108.27836189076218</c:v>
                </c:pt>
                <c:pt idx="1070" formatCode="_(* #,##0.00_);_(* \(#,##0.00\);_(* &quot;-&quot;??_);_(@_)">
                  <c:v>108.28267494191147</c:v>
                </c:pt>
                <c:pt idx="1071" formatCode="_(* #,##0.00_);_(* \(#,##0.00\);_(* &quot;-&quot;??_);_(@_)">
                  <c:v>108.30255692083084</c:v>
                </c:pt>
                <c:pt idx="1072" formatCode="_(* #,##0.00_);_(* \(#,##0.00\);_(* &quot;-&quot;??_);_(@_)">
                  <c:v>108.30861628215985</c:v>
                </c:pt>
                <c:pt idx="1073" formatCode="_(* #,##0.00_);_(* \(#,##0.00\);_(* &quot;-&quot;??_);_(@_)">
                  <c:v>108.31466099408405</c:v>
                </c:pt>
                <c:pt idx="1074" formatCode="_(* #,##0.00_);_(* \(#,##0.00\);_(* &quot;-&quot;??_);_(@_)">
                  <c:v>108.3207065760579</c:v>
                </c:pt>
                <c:pt idx="1075" formatCode="_(* #,##0.00_);_(* \(#,##0.00\);_(* &quot;-&quot;??_);_(@_)">
                  <c:v>108.3341933040432</c:v>
                </c:pt>
                <c:pt idx="1076" formatCode="_(* #,##0.00_);_(* \(#,##0.00\);_(* &quot;-&quot;??_);_(@_)">
                  <c:v>108.35506139485618</c:v>
                </c:pt>
                <c:pt idx="1077" formatCode="_(* #,##0.00_);_(* \(#,##0.00\);_(* &quot;-&quot;??_);_(@_)">
                  <c:v>108.36203059801532</c:v>
                </c:pt>
                <c:pt idx="1078" formatCode="_(* #,##0.00_);_(* \(#,##0.00\);_(* &quot;-&quot;??_);_(@_)">
                  <c:v>108.36900078971898</c:v>
                </c:pt>
                <c:pt idx="1079" formatCode="_(* #,##0.00_);_(* \(#,##0.00\);_(* &quot;-&quot;??_);_(@_)">
                  <c:v>108.37597197703263</c:v>
                </c:pt>
                <c:pt idx="1080" formatCode="_(* #,##0.00_);_(* \(#,##0.00\);_(* &quot;-&quot;??_);_(@_)">
                  <c:v>108.38302500791026</c:v>
                </c:pt>
                <c:pt idx="1081" formatCode="_(* #,##0.00_);_(* \(#,##0.00\);_(* &quot;-&quot;??_);_(@_)">
                  <c:v>108.40386364209888</c:v>
                </c:pt>
                <c:pt idx="1082" formatCode="_(* #,##0.00_);_(* \(#,##0.00\);_(* &quot;-&quot;??_);_(@_)">
                  <c:v>108.41083976333105</c:v>
                </c:pt>
                <c:pt idx="1083" formatCode="_(* #,##0.00_);_(* \(#,##0.00\);_(* &quot;-&quot;??_);_(@_)">
                  <c:v>108.41781688734696</c:v>
                </c:pt>
                <c:pt idx="1084" formatCode="_(* #,##0.00_);_(* \(#,##0.00\);_(* &quot;-&quot;??_);_(@_)">
                  <c:v>108.42479499753776</c:v>
                </c:pt>
                <c:pt idx="1085" formatCode="_(* #,##0.00_);_(* \(#,##0.00\);_(* &quot;-&quot;??_);_(@_)">
                  <c:v>108.43185656642005</c:v>
                </c:pt>
                <c:pt idx="1086" formatCode="_(* #,##0.00_);_(* \(#,##0.00\);_(* &quot;-&quot;??_);_(@_)">
                  <c:v>108.45271436270028</c:v>
                </c:pt>
                <c:pt idx="1087" formatCode="_(* #,##0.00_);_(* \(#,##0.00\);_(* &quot;-&quot;??_);_(@_)">
                  <c:v>108.45971503930711</c:v>
                </c:pt>
                <c:pt idx="1088" formatCode="_(* #,##0.00_);_(* \(#,##0.00\);_(* &quot;-&quot;??_);_(@_)">
                  <c:v>108.46672420520834</c:v>
                </c:pt>
                <c:pt idx="1089" formatCode="_(* #,##0.00_);_(* \(#,##0.00\);_(* &quot;-&quot;??_);_(@_)">
                  <c:v>108.47370317772717</c:v>
                </c:pt>
                <c:pt idx="1090" formatCode="_(* #,##0.00_);_(* \(#,##0.00\);_(* &quot;-&quot;??_);_(@_)">
                  <c:v>108.48077163587415</c:v>
                </c:pt>
                <c:pt idx="1091" formatCode="_(* #,##0.00_);_(* \(#,##0.00\);_(* &quot;-&quot;??_);_(@_)">
                  <c:v>108.50162602197099</c:v>
                </c:pt>
                <c:pt idx="1092" formatCode="_(* #,##0.00_);_(* \(#,##0.00\);_(* &quot;-&quot;??_);_(@_)">
                  <c:v>108.50860995906892</c:v>
                </c:pt>
                <c:pt idx="1093" formatCode="_(* #,##0.00_);_(* \(#,##0.00\);_(* &quot;-&quot;??_);_(@_)">
                  <c:v>108.51563005728389</c:v>
                </c:pt>
                <c:pt idx="1094" formatCode="_(* #,##0.00_);_(* \(#,##0.00\);_(* &quot;-&quot;??_);_(@_)">
                  <c:v>108.51959471542176</c:v>
                </c:pt>
                <c:pt idx="1095" formatCode="_(* #,##0.00_);_(* \(#,##0.00\);_(* &quot;-&quot;??_);_(@_)">
                  <c:v>108.54085700921141</c:v>
                </c:pt>
                <c:pt idx="1096" formatCode="_(* #,##0.00_);_(* \(#,##0.00\);_(* &quot;-&quot;??_);_(@_)">
                  <c:v>108.55039287059054</c:v>
                </c:pt>
                <c:pt idx="1097" formatCode="_(* #,##0.00_);_(* \(#,##0.00\);_(* &quot;-&quot;??_);_(@_)">
                  <c:v>108.5599760611412</c:v>
                </c:pt>
                <c:pt idx="1098" formatCode="_(* #,##0.00_);_(* \(#,##0.00\);_(* &quot;-&quot;??_);_(@_)">
                  <c:v>108.56956054601675</c:v>
                </c:pt>
                <c:pt idx="1099" formatCode="_(* #,##0.00_);_(* \(#,##0.00\);_(* &quot;-&quot;??_);_(@_)">
                  <c:v>108.59062391143969</c:v>
                </c:pt>
                <c:pt idx="1100" formatCode="_(* #,##0.00_);_(* \(#,##0.00\);_(* &quot;-&quot;??_);_(@_)">
                  <c:v>108.60797657630393</c:v>
                </c:pt>
                <c:pt idx="1101" formatCode="_(* #,##0.00_);_(* \(#,##0.00\);_(* &quot;-&quot;??_);_(@_)">
                  <c:v>108.61749850318586</c:v>
                </c:pt>
                <c:pt idx="1102" formatCode="_(* #,##0.00_);_(* \(#,##0.00\);_(* &quot;-&quot;??_);_(@_)">
                  <c:v>108.62709075138237</c:v>
                </c:pt>
                <c:pt idx="1103" formatCode="_(* #,##0.00_);_(* \(#,##0.00\);_(* &quot;-&quot;??_);_(@_)">
                  <c:v>109.07373851033704</c:v>
                </c:pt>
                <c:pt idx="1104" formatCode="_(* #,##0.00_);_(* \(#,##0.00\);_(* &quot;-&quot;??_);_(@_)">
                  <c:v>109.09843604658217</c:v>
                </c:pt>
                <c:pt idx="1105" formatCode="_(* #,##0.00_);_(* \(#,##0.00\);_(* &quot;-&quot;??_);_(@_)">
                  <c:v>109.13539654520241</c:v>
                </c:pt>
                <c:pt idx="1106" formatCode="_(* #,##0.00_);_(* \(#,##0.00\);_(* &quot;-&quot;??_);_(@_)">
                  <c:v>109.1448272155525</c:v>
                </c:pt>
                <c:pt idx="1107" formatCode="_(* #,##0.00_);_(* \(#,##0.00\);_(* &quot;-&quot;??_);_(@_)">
                  <c:v>109.15428183232585</c:v>
                </c:pt>
                <c:pt idx="1108" formatCode="_(* #,##0.00_);_(* \(#,##0.00\);_(* &quot;-&quot;??_);_(@_)">
                  <c:v>109.17529126858716</c:v>
                </c:pt>
                <c:pt idx="1109" formatCode="_(* #,##0.00_);_(* \(#,##0.00\);_(* &quot;-&quot;??_);_(@_)">
                  <c:v>109.19210298656867</c:v>
                </c:pt>
                <c:pt idx="1110" formatCode="_(* #,##0.00_);_(* \(#,##0.00\);_(* &quot;-&quot;??_);_(@_)">
                  <c:v>109.20155572674462</c:v>
                </c:pt>
                <c:pt idx="1111" formatCode="_(* #,##0.00_);_(* \(#,##0.00\);_(* &quot;-&quot;??_);_(@_)">
                  <c:v>109.21100974570936</c:v>
                </c:pt>
                <c:pt idx="1112" formatCode="_(* #,##0.00_);_(* \(#,##0.00\);_(* &quot;-&quot;??_);_(@_)">
                  <c:v>109.22046504604694</c:v>
                </c:pt>
                <c:pt idx="1113" formatCode="_(* #,##0.00_);_(* \(#,##0.00\);_(* &quot;-&quot;??_);_(@_)">
                  <c:v>109.24151977276553</c:v>
                </c:pt>
                <c:pt idx="1114" formatCode="_(* #,##0.00_);_(* \(#,##0.00\);_(* &quot;-&quot;??_);_(@_)">
                  <c:v>109.25830790134637</c:v>
                </c:pt>
                <c:pt idx="1115" formatCode="_(* #,##0.00_);_(* \(#,##0.00\);_(* &quot;-&quot;??_);_(@_)">
                  <c:v>109.2677469226476</c:v>
                </c:pt>
                <c:pt idx="1116" formatCode="_(* #,##0.00_);_(* \(#,##0.00\);_(* &quot;-&quot;??_);_(@_)">
                  <c:v>109.27718722179165</c:v>
                </c:pt>
                <c:pt idx="1117" formatCode="_(* #,##0.00_);_(* \(#,##0.00\);_(* &quot;-&quot;??_);_(@_)">
                  <c:v>109.28662879441227</c:v>
                </c:pt>
                <c:pt idx="1118" formatCode="_(* #,##0.00_);_(* \(#,##0.00\);_(* &quot;-&quot;??_);_(@_)">
                  <c:v>109.30760052370508</c:v>
                </c:pt>
                <c:pt idx="1119" formatCode="_(* #,##0.00_);_(* \(#,##0.00\);_(* &quot;-&quot;??_);_(@_)">
                  <c:v>109.32440402516355</c:v>
                </c:pt>
                <c:pt idx="1120" formatCode="_(* #,##0.00_);_(* \(#,##0.00\);_(* &quot;-&quot;??_);_(@_)">
                  <c:v>109.33961968842402</c:v>
                </c:pt>
                <c:pt idx="1121" formatCode="_(* #,##0.00_);_(* \(#,##0.00\);_(* &quot;-&quot;??_);_(@_)">
                  <c:v>109.35275045005753</c:v>
                </c:pt>
                <c:pt idx="1122" formatCode="_(* #,##0.00_);_(* \(#,##0.00\);_(* &quot;-&quot;??_);_(@_)">
                  <c:v>109.37379434816714</c:v>
                </c:pt>
                <c:pt idx="1123" formatCode="_(* #,##0.00_);_(* \(#,##0.00\);_(* &quot;-&quot;??_);_(@_)">
                  <c:v>109.39065232619289</c:v>
                </c:pt>
                <c:pt idx="1124" formatCode="_(* #,##0.00_);_(* \(#,##0.00\);_(* &quot;-&quot;??_);_(@_)">
                  <c:v>109.40017742192947</c:v>
                </c:pt>
                <c:pt idx="1125" formatCode="_(* #,##0.00_);_(* \(#,##0.00\);_(* &quot;-&quot;??_);_(@_)">
                  <c:v>109.40970381276784</c:v>
                </c:pt>
                <c:pt idx="1126" formatCode="_(* #,##0.00_);_(* \(#,##0.00\);_(* &quot;-&quot;??_);_(@_)">
                  <c:v>109.41920392917966</c:v>
                </c:pt>
                <c:pt idx="1127" formatCode="_(* #,##0.00_);_(* \(#,##0.00\);_(* &quot;-&quot;??_);_(@_)">
                  <c:v>109.4402822189632</c:v>
                </c:pt>
                <c:pt idx="1128" formatCode="_(* #,##0.00_);_(* \(#,##0.00\);_(* &quot;-&quot;??_);_(@_)">
                  <c:v>109.46291377668436</c:v>
                </c:pt>
                <c:pt idx="1129" formatCode="_(* #,##0.00_);_(* \(#,##0.00\);_(* &quot;-&quot;??_);_(@_)">
                  <c:v>109.4761516944619</c:v>
                </c:pt>
                <c:pt idx="1130" formatCode="_(* #,##0.00_);_(* \(#,##0.00\);_(* &quot;-&quot;??_);_(@_)">
                  <c:v>109.4856090810451</c:v>
                </c:pt>
                <c:pt idx="1131" formatCode="_(* #,##0.00_);_(* \(#,##0.00\);_(* &quot;-&quot;??_);_(@_)">
                  <c:v>109.50675302706689</c:v>
                </c:pt>
                <c:pt idx="1132" formatCode="_(* #,##0.00_);_(* \(#,##0.00\);_(* &quot;-&quot;??_);_(@_)">
                  <c:v>109.52939958251567</c:v>
                </c:pt>
                <c:pt idx="1133" formatCode="_(* #,##0.00_);_(* \(#,##0.00\);_(* &quot;-&quot;??_);_(@_)">
                  <c:v>109.54248207224302</c:v>
                </c:pt>
                <c:pt idx="1134" formatCode="_(* #,##0.00_);_(* \(#,##0.00\);_(* &quot;-&quot;??_);_(@_)">
                  <c:v>109.55192573763431</c:v>
                </c:pt>
                <c:pt idx="1135" formatCode="_(* #,##0.00_);_(* \(#,##0.00\);_(* &quot;-&quot;??_);_(@_)">
                  <c:v>109.57298610484526</c:v>
                </c:pt>
                <c:pt idx="1136" formatCode="_(* #,##0.00_);_(* \(#,##0.00\);_(* &quot;-&quot;??_);_(@_)">
                  <c:v>109.58961846992239</c:v>
                </c:pt>
                <c:pt idx="1137" formatCode="_(* #,##0.00_);_(* \(#,##0.00\);_(* &quot;-&quot;??_);_(@_)">
                  <c:v>109.59902306278615</c:v>
                </c:pt>
                <c:pt idx="1138" formatCode="_(* #,##0.00_);_(* \(#,##0.00\);_(* &quot;-&quot;??_);_(@_)">
                  <c:v>109.60840618611425</c:v>
                </c:pt>
                <c:pt idx="1139" formatCode="_(* #,##0.00_);_(* \(#,##0.00\);_(* &quot;-&quot;??_);_(@_)">
                  <c:v>109.61776785142459</c:v>
                </c:pt>
                <c:pt idx="1140" formatCode="_(* #,##0.00_);_(* \(#,##0.00\);_(* &quot;-&quot;??_);_(@_)">
                  <c:v>109.63890074645933</c:v>
                </c:pt>
                <c:pt idx="1141" formatCode="_(* #,##0.00_);_(* \(#,##0.00\);_(* &quot;-&quot;??_);_(@_)">
                  <c:v>109.65558709751635</c:v>
                </c:pt>
                <c:pt idx="1142" formatCode="_(* #,##0.00_);_(* \(#,##0.00\);_(* &quot;-&quot;??_);_(@_)">
                  <c:v>109.66504607249432</c:v>
                </c:pt>
                <c:pt idx="1143" formatCode="_(* #,##0.00_);_(* \(#,##0.00\);_(* &quot;-&quot;??_);_(@_)">
                  <c:v>109.67450631824921</c:v>
                </c:pt>
                <c:pt idx="1144" formatCode="_(* #,##0.00_);_(* \(#,##0.00\);_(* &quot;-&quot;??_);_(@_)">
                  <c:v>109.6839678507977</c:v>
                </c:pt>
                <c:pt idx="1145" formatCode="_(* #,##0.00_);_(* \(#,##0.00\);_(* &quot;-&quot;??_);_(@_)">
                  <c:v>109.70517346936919</c:v>
                </c:pt>
                <c:pt idx="1146" formatCode="_(* #,##0.00_);_(* \(#,##0.00\);_(* &quot;-&quot;??_);_(@_)">
                  <c:v>109.72187511680471</c:v>
                </c:pt>
                <c:pt idx="1147" formatCode="_(* #,##0.00_);_(* \(#,##0.00\);_(* &quot;-&quot;??_);_(@_)">
                  <c:v>109.73134305123801</c:v>
                </c:pt>
                <c:pt idx="1148" formatCode="_(* #,##0.00_);_(* \(#,##0.00\);_(* &quot;-&quot;??_);_(@_)">
                  <c:v>109.74081227022887</c:v>
                </c:pt>
                <c:pt idx="1149" formatCode="_(* #,##0.00_);_(* \(#,##0.00\);_(* &quot;-&quot;??_);_(@_)">
                  <c:v>109.75031523305543</c:v>
                </c:pt>
                <c:pt idx="1150" formatCode="_(* #,##0.00_);_(* \(#,##0.00\);_(* &quot;-&quot;??_);_(@_)">
                  <c:v>109.77151480155297</c:v>
                </c:pt>
                <c:pt idx="1151" formatCode="_(* #,##0.00_);_(* \(#,##0.00\);_(* &quot;-&quot;??_);_(@_)">
                  <c:v>109.78810926702123</c:v>
                </c:pt>
                <c:pt idx="1152" formatCode="_(* #,##0.00_);_(* \(#,##0.00\);_(* &quot;-&quot;??_);_(@_)">
                  <c:v>109.79752608795066</c:v>
                </c:pt>
                <c:pt idx="1153" formatCode="_(* #,##0.00_);_(* \(#,##0.00\);_(* &quot;-&quot;??_);_(@_)">
                  <c:v>109.80692140722405</c:v>
                </c:pt>
                <c:pt idx="1154" formatCode="_(* #,##0.00_);_(* \(#,##0.00\);_(* &quot;-&quot;??_);_(@_)">
                  <c:v>109.8163635319214</c:v>
                </c:pt>
                <c:pt idx="1155" formatCode="_(* #,##0.00_);_(* \(#,##0.00\);_(* &quot;-&quot;??_);_(@_)">
                  <c:v>109.84346063579827</c:v>
                </c:pt>
                <c:pt idx="1156" formatCode="_(* #,##0.00_);_(* \(#,##0.00\);_(* &quot;-&quot;??_);_(@_)">
                  <c:v>109.86369945522864</c:v>
                </c:pt>
                <c:pt idx="1157" formatCode="_(* #,##0.00_);_(* \(#,##0.00\);_(* &quot;-&quot;??_);_(@_)">
                  <c:v>109.87317202085683</c:v>
                </c:pt>
                <c:pt idx="1158" formatCode="_(* #,##0.00_);_(* \(#,##0.00\);_(* &quot;-&quot;??_);_(@_)">
                  <c:v>109.88264586827894</c:v>
                </c:pt>
                <c:pt idx="1159" formatCode="_(* #,##0.00_);_(* \(#,##0.00\);_(* &quot;-&quot;??_);_(@_)">
                  <c:v>109.90388661162356</c:v>
                </c:pt>
                <c:pt idx="1160" formatCode="_(* #,##0.00_);_(* \(#,##0.00\);_(* &quot;-&quot;??_);_(@_)">
                  <c:v>109.92051146563844</c:v>
                </c:pt>
                <c:pt idx="1161" formatCode="_(* #,##0.00_);_(* \(#,##0.00\);_(* &quot;-&quot;??_);_(@_)">
                  <c:v>109.92996891855962</c:v>
                </c:pt>
                <c:pt idx="1162" formatCode="_(* #,##0.00_);_(* \(#,##0.00\);_(* &quot;-&quot;??_);_(@_)">
                  <c:v>109.93942764885843</c:v>
                </c:pt>
                <c:pt idx="1163" formatCode="_(* #,##0.00_);_(* \(#,##0.00\);_(* &quot;-&quot;??_);_(@_)">
                  <c:v>109.94888765200747</c:v>
                </c:pt>
                <c:pt idx="1164" formatCode="_(* #,##0.00_);_(* \(#,##0.00\);_(* &quot;-&quot;??_);_(@_)">
                  <c:v>109.97009655824736</c:v>
                </c:pt>
                <c:pt idx="1165" formatCode="_(* #,##0.00_);_(* \(#,##0.00\);_(* &quot;-&quot;??_);_(@_)">
                  <c:v>109.98673661367002</c:v>
                </c:pt>
                <c:pt idx="1166" formatCode="_(* #,##0.00_);_(* \(#,##0.00\);_(* &quot;-&quot;??_);_(@_)">
                  <c:v>109.99620300624657</c:v>
                </c:pt>
                <c:pt idx="1167" formatCode="_(* #,##0.00_);_(* \(#,##0.00\);_(* &quot;-&quot;??_);_(@_)">
                  <c:v>110.005670674691</c:v>
                </c:pt>
                <c:pt idx="1168" formatCode="_(* #,##0.00_);_(* \(#,##0.00\);_(* &quot;-&quot;??_);_(@_)">
                  <c:v>110.01515402433806</c:v>
                </c:pt>
                <c:pt idx="1169" formatCode="_(* #,##0.00_);_(* \(#,##0.00\);_(* &quot;-&quot;??_);_(@_)">
                  <c:v>110.03644743638972</c:v>
                </c:pt>
                <c:pt idx="1170" formatCode="_(* #,##0.00_);_(* \(#,##0.00\);_(* &quot;-&quot;??_);_(@_)">
                  <c:v>110.05310419326992</c:v>
                </c:pt>
                <c:pt idx="1171" formatCode="_(* #,##0.00_);_(* \(#,##0.00\);_(* &quot;-&quot;??_);_(@_)">
                  <c:v>110.06259590786989</c:v>
                </c:pt>
                <c:pt idx="1172" formatCode="_(* #,##0.00_);_(* \(#,##0.00\);_(* &quot;-&quot;??_);_(@_)">
                  <c:v>110.07211173787815</c:v>
                </c:pt>
                <c:pt idx="1173" formatCode="_(* #,##0.00_);_(* \(#,##0.00\);_(* &quot;-&quot;??_);_(@_)">
                  <c:v>110.081651688676</c:v>
                </c:pt>
                <c:pt idx="1174" formatCode="_(* #,##0.00_);_(* \(#,##0.00\);_(* &quot;-&quot;??_);_(@_)">
                  <c:v>110.10301838238239</c:v>
                </c:pt>
                <c:pt idx="1175" formatCode="_(* #,##0.00_);_(* \(#,##0.00\);_(* &quot;-&quot;??_);_(@_)">
                  <c:v>110.11972920902117</c:v>
                </c:pt>
                <c:pt idx="1176" formatCode="_(* #,##0.00_);_(* \(#,##0.00\);_(* &quot;-&quot;??_);_(@_)">
                  <c:v>110.1292527837543</c:v>
                </c:pt>
                <c:pt idx="1177" formatCode="_(* #,##0.00_);_(* \(#,##0.00\);_(* &quot;-&quot;??_);_(@_)">
                  <c:v>110.13877764627232</c:v>
                </c:pt>
                <c:pt idx="1178" formatCode="_(* #,##0.00_);_(* \(#,##0.00\);_(* &quot;-&quot;??_);_(@_)">
                  <c:v>110.14828094664064</c:v>
                </c:pt>
                <c:pt idx="1179" formatCode="_(* #,##0.00_);_(* \(#,##0.00\);_(* &quot;-&quot;??_);_(@_)">
                  <c:v>110.16703764183116</c:v>
                </c:pt>
                <c:pt idx="1180" formatCode="_(* #,##0.00_);_(* \(#,##0.00\);_(* &quot;-&quot;??_);_(@_)">
                  <c:v>110.18182252223225</c:v>
                </c:pt>
                <c:pt idx="1181" formatCode="_(* #,##0.00_);_(* \(#,##0.00\);_(* &quot;-&quot;??_);_(@_)">
                  <c:v>110.19021123559385</c:v>
                </c:pt>
                <c:pt idx="1182" formatCode="_(* #,##0.00_);_(* \(#,##0.00\);_(* &quot;-&quot;??_);_(@_)">
                  <c:v>110.19857810422951</c:v>
                </c:pt>
                <c:pt idx="1183" formatCode="_(* #,##0.00_);_(* \(#,##0.00\);_(* &quot;-&quot;??_);_(@_)">
                  <c:v>110.17981199243457</c:v>
                </c:pt>
                <c:pt idx="1184" formatCode="_(* #,##0.00_);_(* \(#,##0.00\);_(* &quot;-&quot;??_);_(@_)">
                  <c:v>110.20111721646961</c:v>
                </c:pt>
                <c:pt idx="1185" formatCode="_(* #,##0.00_);_(* \(#,##0.00\);_(* &quot;-&quot;??_);_(@_)">
                  <c:v>110.21881747906343</c:v>
                </c:pt>
                <c:pt idx="1186" formatCode="_(* #,##0.00_);_(* \(#,##0.00\);_(* &quot;-&quot;??_);_(@_)">
                  <c:v>110.22659587942505</c:v>
                </c:pt>
                <c:pt idx="1187" formatCode="_(* #,##0.00_);_(* \(#,##0.00\);_(* &quot;-&quot;??_);_(@_)">
                  <c:v>110.23436005172485</c:v>
                </c:pt>
                <c:pt idx="1188" formatCode="_(* #,##0.00_);_(* \(#,##0.00\);_(* &quot;-&quot;??_);_(@_)">
                  <c:v>110.25105082952817</c:v>
                </c:pt>
                <c:pt idx="1189" formatCode="_(* #,##0.00_);_(* \(#,##0.00\);_(* &quot;-&quot;??_);_(@_)">
                  <c:v>110.2655436790464</c:v>
                </c:pt>
                <c:pt idx="1190" formatCode="_(* #,##0.00_);_(* \(#,##0.00\);_(* &quot;-&quot;??_);_(@_)">
                  <c:v>110.2733719571912</c:v>
                </c:pt>
                <c:pt idx="1191" formatCode="_(* #,##0.00_);_(* \(#,##0.00\);_(* &quot;-&quot;??_);_(@_)">
                  <c:v>110.29952521032018</c:v>
                </c:pt>
                <c:pt idx="1192" formatCode="_(* #,##0.00_);_(* \(#,##0.00\);_(* &quot;-&quot;??_);_(@_)">
                  <c:v>110.3202853117953</c:v>
                </c:pt>
                <c:pt idx="1193" formatCode="_(* #,##0.00_);_(* \(#,##0.00\);_(* &quot;-&quot;??_);_(@_)">
                  <c:v>110.32803516483096</c:v>
                </c:pt>
                <c:pt idx="1194" formatCode="_(* #,##0.00_);_(* \(#,##0.00\);_(* &quot;-&quot;??_);_(@_)">
                  <c:v>110.33584987951872</c:v>
                </c:pt>
                <c:pt idx="1195" formatCode="_(* #,##0.00_);_(* \(#,##0.00\);_(* &quot;-&quot;??_);_(@_)">
                  <c:v>112.14212179587557</c:v>
                </c:pt>
                <c:pt idx="1196" formatCode="_(* #,##0.00_);_(* \(#,##0.00\);_(* &quot;-&quot;??_);_(@_)">
                  <c:v>112.15837231683349</c:v>
                </c:pt>
                <c:pt idx="1197" formatCode="_(* #,##0.00_);_(* \(#,##0.00\);_(* &quot;-&quot;??_);_(@_)">
                  <c:v>112.17179190698887</c:v>
                </c:pt>
                <c:pt idx="1198" formatCode="_(* #,##0.00_);_(* \(#,##0.00\);_(* &quot;-&quot;??_);_(@_)">
                  <c:v>112.17927858410542</c:v>
                </c:pt>
                <c:pt idx="1199" formatCode="_(* #,##0.00_);_(* \(#,##0.00\);_(* &quot;-&quot;??_);_(@_)">
                  <c:v>112.18674563319489</c:v>
                </c:pt>
                <c:pt idx="1200" formatCode="_(* #,##0.00_);_(* \(#,##0.00\);_(* &quot;-&quot;??_);_(@_)">
                  <c:v>112.19421360060089</c:v>
                </c:pt>
                <c:pt idx="1201" formatCode="_(* #,##0.00_);_(* \(#,##0.00\);_(* &quot;-&quot;??_);_(@_)">
                  <c:v>112.21064956480409</c:v>
                </c:pt>
                <c:pt idx="1202" formatCode="_(* #,##0.00_);_(* \(#,##0.00\);_(* &quot;-&quot;??_);_(@_)">
                  <c:v>112.22404496190673</c:v>
                </c:pt>
                <c:pt idx="1203" formatCode="_(* #,##0.00_);_(* \(#,##0.00\);_(* &quot;-&quot;??_);_(@_)">
                  <c:v>112.231517537868</c:v>
                </c:pt>
                <c:pt idx="1204" formatCode="_(* #,##0.00_);_(* \(#,##0.00\);_(* &quot;-&quot;??_);_(@_)">
                  <c:v>112.23897046600658</c:v>
                </c:pt>
                <c:pt idx="1205" formatCode="_(* #,##0.00_);_(* \(#,##0.00\);_(* &quot;-&quot;??_);_(@_)">
                  <c:v>112.24642430344198</c:v>
                </c:pt>
                <c:pt idx="1206" formatCode="_(* #,##0.00_);_(* \(#,##0.00\);_(* &quot;-&quot;??_);_(@_)">
                  <c:v>112.26292197478421</c:v>
                </c:pt>
                <c:pt idx="1207" formatCode="_(* #,##0.00_);_(* \(#,##0.00\);_(* &quot;-&quot;??_);_(@_)">
                  <c:v>112.27632846568505</c:v>
                </c:pt>
                <c:pt idx="1208" formatCode="_(* #,##0.00_);_(* \(#,##0.00\);_(* &quot;-&quot;??_);_(@_)">
                  <c:v>112.28380336514296</c:v>
                </c:pt>
                <c:pt idx="1209" formatCode="_(* #,##0.00_);_(* \(#,##0.00\);_(* &quot;-&quot;??_);_(@_)">
                  <c:v>112.29125160227306</c:v>
                </c:pt>
                <c:pt idx="1210" formatCode="_(* #,##0.00_);_(* \(#,##0.00\);_(* &quot;-&quot;??_);_(@_)">
                  <c:v>112.29872133466772</c:v>
                </c:pt>
                <c:pt idx="1211" formatCode="_(* #,##0.00_);_(* \(#,##0.00\);_(* &quot;-&quot;??_);_(@_)">
                  <c:v>112.31524252321867</c:v>
                </c:pt>
                <c:pt idx="1212" formatCode="_(* #,##0.00_);_(* \(#,##0.00\);_(* &quot;-&quot;??_);_(@_)">
                  <c:v>112.32860672225671</c:v>
                </c:pt>
                <c:pt idx="1213" formatCode="_(* #,##0.00_);_(* \(#,##0.00\);_(* &quot;-&quot;??_);_(@_)">
                  <c:v>112.34074408512471</c:v>
                </c:pt>
                <c:pt idx="1214" formatCode="_(* #,##0.00_);_(* \(#,##0.00\);_(* &quot;-&quot;??_);_(@_)">
                  <c:v>112.35119492351771</c:v>
                </c:pt>
                <c:pt idx="1215" formatCode="_(* #,##0.00_);_(* \(#,##0.00\);_(* &quot;-&quot;??_);_(@_)">
                  <c:v>112.36773095527455</c:v>
                </c:pt>
                <c:pt idx="1216" formatCode="_(* #,##0.00_);_(* \(#,##0.00\);_(* &quot;-&quot;??_);_(@_)">
                  <c:v>112.38110626020708</c:v>
                </c:pt>
                <c:pt idx="1217" formatCode="_(* #,##0.00_);_(* \(#,##0.00\);_(* &quot;-&quot;??_);_(@_)">
                  <c:v>112.38858709646178</c:v>
                </c:pt>
                <c:pt idx="1218" formatCode="_(* #,##0.00_);_(* \(#,##0.00\);_(* &quot;-&quot;??_);_(@_)">
                  <c:v>112.39606886069575</c:v>
                </c:pt>
                <c:pt idx="1219" formatCode="_(* #,##0.00_);_(* \(#,##0.00\);_(* &quot;-&quot;??_);_(@_)">
                  <c:v>112.40355154391983</c:v>
                </c:pt>
                <c:pt idx="1220" formatCode="_(* #,##0.00_);_(* \(#,##0.00\);_(* &quot;-&quot;??_);_(@_)">
                  <c:v>112.42010238542785</c:v>
                </c:pt>
                <c:pt idx="1221" formatCode="_(* #,##0.00_);_(* \(#,##0.00\);_(* &quot;-&quot;??_);_(@_)">
                  <c:v>112.43348877409683</c:v>
                </c:pt>
                <c:pt idx="1222" formatCode="_(* #,##0.00_);_(* \(#,##0.00\);_(* &quot;-&quot;??_);_(@_)">
                  <c:v>112.44097608913333</c:v>
                </c:pt>
                <c:pt idx="1223" formatCode="_(* #,##0.00_);_(* \(#,##0.00\);_(* &quot;-&quot;??_);_(@_)">
                  <c:v>112.448484947346</c:v>
                </c:pt>
                <c:pt idx="1224" formatCode="_(* #,##0.00_);_(* \(#,##0.00\);_(* &quot;-&quot;??_);_(@_)">
                  <c:v>112.45599473940379</c:v>
                </c:pt>
                <c:pt idx="1225" formatCode="_(* #,##0.00_);_(* \(#,##0.00\);_(* &quot;-&quot;??_);_(@_)">
                  <c:v>115.16625987590956</c:v>
                </c:pt>
                <c:pt idx="1226" formatCode="_(* #,##0.00_);_(* \(#,##0.00\);_(* &quot;-&quot;??_);_(@_)">
                  <c:v>115.17337351096198</c:v>
                </c:pt>
                <c:pt idx="1227" formatCode="_(* #,##0.00_);_(* \(#,##0.00\);_(* &quot;-&quot;??_);_(@_)">
                  <c:v>115.19642709110256</c:v>
                </c:pt>
                <c:pt idx="1228" formatCode="_(* #,##0.00_);_(* \(#,##0.00\);_(* &quot;-&quot;??_);_(@_)">
                  <c:v>115.20354428083508</c:v>
                </c:pt>
                <c:pt idx="1229" formatCode="_(* #,##0.00_);_(* \(#,##0.00\);_(* &quot;-&quot;??_);_(@_)">
                  <c:v>115.21856718230022</c:v>
                </c:pt>
                <c:pt idx="1230" formatCode="_(* #,##0.00_);_(* \(#,##0.00\);_(* &quot;-&quot;??_);_(@_)">
                  <c:v>115.22402981753848</c:v>
                </c:pt>
                <c:pt idx="1231" formatCode="_(* #,##0.00_);_(* \(#,##0.00\);_(* &quot;-&quot;??_);_(@_)">
                  <c:v>115.24694545726059</c:v>
                </c:pt>
                <c:pt idx="1232" formatCode="_(* #,##0.00_);_(* \(#,##0.00\);_(* &quot;-&quot;??_);_(@_)">
                  <c:v>115.25405478827997</c:v>
                </c:pt>
                <c:pt idx="1233" formatCode="_(* #,##0.00_);_(* \(#,##0.00\);_(* &quot;-&quot;??_);_(@_)">
                  <c:v>115.2611847511903</c:v>
                </c:pt>
                <c:pt idx="1234" formatCode="_(* #,##0.00_);_(* \(#,##0.00\);_(* &quot;-&quot;??_);_(@_)">
                  <c:v>115.26829585729375</c:v>
                </c:pt>
                <c:pt idx="1235" formatCode="_(* #,##0.00_);_(* \(#,##0.00\);_(* &quot;-&quot;??_);_(@_)">
                  <c:v>115.27385180042087</c:v>
                </c:pt>
                <c:pt idx="1236" formatCode="_(* #,##0.00_);_(* \(#,##0.00\);_(* &quot;-&quot;??_);_(@_)">
                  <c:v>115.2969045300821</c:v>
                </c:pt>
                <c:pt idx="1237" formatCode="_(* #,##0.00_);_(* \(#,##0.00\);_(* &quot;-&quot;??_);_(@_)">
                  <c:v>115.30402008584714</c:v>
                </c:pt>
                <c:pt idx="1238" formatCode="_(* #,##0.00_);_(* \(#,##0.00\);_(* &quot;-&quot;??_);_(@_)">
                  <c:v>115.31113653273989</c:v>
                </c:pt>
                <c:pt idx="1239" formatCode="_(* #,##0.00_);_(* \(#,##0.00\);_(* &quot;-&quot;??_);_(@_)">
                  <c:v>115.31827362877661</c:v>
                </c:pt>
                <c:pt idx="1240" formatCode="_(* #,##0.00_);_(* \(#,##0.00\);_(* &quot;-&quot;??_);_(@_)">
                  <c:v>115.32375681068814</c:v>
                </c:pt>
                <c:pt idx="1241" formatCode="_(* #,##0.00_);_(* \(#,##0.00\);_(* &quot;-&quot;??_);_(@_)">
                  <c:v>115.34682824671734</c:v>
                </c:pt>
                <c:pt idx="1242" formatCode="_(* #,##0.00_);_(* \(#,##0.00\);_(* &quot;-&quot;??_);_(@_)">
                  <c:v>115.35395002895537</c:v>
                </c:pt>
                <c:pt idx="1243" formatCode="_(* #,##0.00_);_(* \(#,##0.00\);_(* &quot;-&quot;??_);_(@_)">
                  <c:v>115.36107269697618</c:v>
                </c:pt>
                <c:pt idx="1244" formatCode="_(* #,##0.00_);_(* \(#,##0.00\);_(* &quot;-&quot;??_);_(@_)">
                  <c:v>115.36819624669077</c:v>
                </c:pt>
                <c:pt idx="1245" formatCode="_(* #,##0.00_);_(* \(#,##0.00\);_(* &quot;-&quot;??_);_(@_)">
                  <c:v>115.37368567232826</c:v>
                </c:pt>
                <c:pt idx="1246" formatCode="_(* #,##0.00_);_(* \(#,##0.00\);_(* &quot;-&quot;??_);_(@_)">
                  <c:v>115.39671647113185</c:v>
                </c:pt>
                <c:pt idx="1247" formatCode="_(* #,##0.00_);_(* \(#,##0.00\);_(* &quot;-&quot;??_);_(@_)">
                  <c:v>114.77021069912435</c:v>
                </c:pt>
                <c:pt idx="1248" formatCode="_(* #,##0.00_);_(* \(#,##0.00\);_(* &quot;-&quot;??_);_(@_)">
                  <c:v>114.77733958008187</c:v>
                </c:pt>
                <c:pt idx="1249" formatCode="_(* #,##0.00_);_(* \(#,##0.00\);_(* &quot;-&quot;??_);_(@_)">
                  <c:v>114.78439860026424</c:v>
                </c:pt>
                <c:pt idx="1250" formatCode="_(* #,##0.00_);_(* \(#,##0.00\);_(* &quot;-&quot;??_);_(@_)">
                  <c:v>114.78978984691189</c:v>
                </c:pt>
                <c:pt idx="1251" formatCode="_(* #,##0.00_);_(* \(#,##0.00\);_(* &quot;-&quot;??_);_(@_)">
                  <c:v>114.81255141850755</c:v>
                </c:pt>
                <c:pt idx="1252" formatCode="_(* #,##0.00_);_(* \(#,##0.00\);_(* &quot;-&quot;??_);_(@_)">
                  <c:v>114.81956942312996</c:v>
                </c:pt>
                <c:pt idx="1253" formatCode="_(* #,##0.00_);_(* \(#,##0.00\);_(* &quot;-&quot;??_);_(@_)">
                  <c:v>114.82660831319993</c:v>
                </c:pt>
                <c:pt idx="1254" formatCode="_(* #,##0.00_);_(* \(#,##0.00\);_(* &quot;-&quot;??_);_(@_)">
                  <c:v>114.83359558030352</c:v>
                </c:pt>
                <c:pt idx="1255" formatCode="_(* #,##0.00_);_(* \(#,##0.00\);_(* &quot;-&quot;??_);_(@_)">
                  <c:v>114.83901552594378</c:v>
                </c:pt>
                <c:pt idx="1256" formatCode="_(* #,##0.00_);_(* \(#,##0.00\);_(* &quot;-&quot;??_);_(@_)">
                  <c:v>114.86170719550725</c:v>
                </c:pt>
                <c:pt idx="1257" formatCode="_(* #,##0.00_);_(* \(#,##0.00\);_(* &quot;-&quot;??_);_(@_)">
                  <c:v>114.86871838849449</c:v>
                </c:pt>
                <c:pt idx="1258" formatCode="_(* #,##0.00_);_(* \(#,##0.00\);_(* &quot;-&quot;??_);_(@_)">
                  <c:v>114.87573045090728</c:v>
                </c:pt>
                <c:pt idx="1259" formatCode="_(* #,##0.00_);_(* \(#,##0.00\);_(* &quot;-&quot;??_);_(@_)">
                  <c:v>114.8827433927311</c:v>
                </c:pt>
                <c:pt idx="1260" formatCode="_(* #,##0.00_);_(* \(#,##0.00\);_(* &quot;-&quot;??_);_(@_)">
                  <c:v>114.88811081887562</c:v>
                </c:pt>
                <c:pt idx="1261" formatCode="_(* #,##0.00_);_(* \(#,##0.00\);_(* &quot;-&quot;??_);_(@_)">
                  <c:v>114.91082084171818</c:v>
                </c:pt>
                <c:pt idx="1262" formatCode="_(* #,##0.00_);_(* \(#,##0.00\);_(* &quot;-&quot;??_);_(@_)">
                  <c:v>114.91783815338255</c:v>
                </c:pt>
                <c:pt idx="1263" formatCode="_(* #,##0.00_);_(* \(#,##0.00\);_(* &quot;-&quot;??_);_(@_)">
                  <c:v>114.92485633718739</c:v>
                </c:pt>
                <c:pt idx="1264" formatCode="_(* #,##0.00_);_(* \(#,##0.00\);_(* &quot;-&quot;??_);_(@_)">
                  <c:v>114.93187539905252</c:v>
                </c:pt>
                <c:pt idx="1265" formatCode="_(* #,##0.00_);_(* \(#,##0.00\);_(* &quot;-&quot;??_);_(@_)">
                  <c:v>114.93722937860862</c:v>
                </c:pt>
                <c:pt idx="1266" formatCode="_(* #,##0.00_);_(* \(#,##0.00\);_(* &quot;-&quot;??_);_(@_)">
                  <c:v>114.94664645416978</c:v>
                </c:pt>
                <c:pt idx="1267" formatCode="_(* #,##0.00_);_(* \(#,##0.00\);_(* &quot;-&quot;??_);_(@_)">
                  <c:v>114.95408099297609</c:v>
                </c:pt>
                <c:pt idx="1268" formatCode="_(* #,##0.00_);_(* \(#,##0.00\);_(* &quot;-&quot;??_);_(@_)">
                  <c:v>114.96151644989799</c:v>
                </c:pt>
                <c:pt idx="1269" formatCode="_(* #,##0.00_);_(* \(#,##0.00\);_(* &quot;-&quot;??_);_(@_)">
                  <c:v>114.96895282897681</c:v>
                </c:pt>
                <c:pt idx="1270" formatCode="_(* #,##0.00_);_(* \(#,##0.00\);_(* &quot;-&quot;??_);_(@_)">
                  <c:v>114.97477019876212</c:v>
                </c:pt>
                <c:pt idx="1271" formatCode="_(* #,##0.00_);_(* \(#,##0.00\);_(* &quot;-&quot;??_);_(@_)">
                  <c:v>114.99870476237759</c:v>
                </c:pt>
                <c:pt idx="1272" formatCode="_(* #,##0.00_);_(* \(#,##0.00\);_(* &quot;-&quot;??_);_(@_)">
                  <c:v>115.00614573586276</c:v>
                </c:pt>
                <c:pt idx="1273" formatCode="_(* #,##0.00_);_(* \(#,##0.00\);_(* &quot;-&quot;??_);_(@_)">
                  <c:v>115.01358755280917</c:v>
                </c:pt>
                <c:pt idx="1274" formatCode="_(* #,##0.00_);_(* \(#,##0.00\);_(* &quot;-&quot;??_);_(@_)">
                  <c:v>115.02099497876861</c:v>
                </c:pt>
                <c:pt idx="1275" formatCode="_(* #,##0.00_);_(* \(#,##0.00\);_(* &quot;-&quot;??_);_(@_)">
                  <c:v>115.0267789150526</c:v>
                </c:pt>
                <c:pt idx="1276" formatCode="_(* #,##0.00_);_(* \(#,##0.00\);_(* &quot;-&quot;??_);_(@_)">
                  <c:v>115.05063106498154</c:v>
                </c:pt>
                <c:pt idx="1277" formatCode="_(* #,##0.00_);_(* \(#,##0.00\);_(* &quot;-&quot;??_);_(@_)">
                  <c:v>115.05804305874068</c:v>
                </c:pt>
                <c:pt idx="1278" formatCode="_(* #,##0.00_);_(* \(#,##0.00\);_(* &quot;-&quot;??_);_(@_)">
                  <c:v>115.64628253354626</c:v>
                </c:pt>
                <c:pt idx="1279" formatCode="_(* #,##0.00_);_(* \(#,##0.00\);_(* &quot;-&quot;??_);_(@_)">
                  <c:v>115.65371691993869</c:v>
                </c:pt>
                <c:pt idx="1280" formatCode="_(* #,##0.00_);_(* \(#,##0.00\);_(* &quot;-&quot;??_);_(@_)">
                  <c:v>115.65959251878446</c:v>
                </c:pt>
                <c:pt idx="1281" formatCode="_(* #,##0.00_);_(* \(#,##0.00\);_(* &quot;-&quot;??_);_(@_)">
                  <c:v>115.68371969475855</c:v>
                </c:pt>
                <c:pt idx="1282" formatCode="_(* #,##0.00_);_(* \(#,##0.00\);_(* &quot;-&quot;??_);_(@_)">
                  <c:v>115.69122340270286</c:v>
                </c:pt>
                <c:pt idx="1283" formatCode="_(* #,##0.00_);_(* \(#,##0.00\);_(* &quot;-&quot;??_);_(@_)">
                  <c:v>115.69872802632047</c:v>
                </c:pt>
                <c:pt idx="1284" formatCode="_(* #,##0.00_);_(* \(#,##0.00\);_(* &quot;-&quot;??_);_(@_)">
                  <c:v>115.70623358547965</c:v>
                </c:pt>
                <c:pt idx="1285" formatCode="_(* #,##0.00_);_(* \(#,##0.00\);_(* &quot;-&quot;??_);_(@_)">
                  <c:v>115.71211567004814</c:v>
                </c:pt>
                <c:pt idx="1286" formatCode="_(* #,##0.00_);_(* \(#,##0.00\);_(* &quot;-&quot;??_);_(@_)">
                  <c:v>115.73626229572669</c:v>
                </c:pt>
                <c:pt idx="1287" formatCode="_(* #,##0.00_);_(* \(#,##0.00\);_(* &quot;-&quot;??_);_(@_)">
                  <c:v>115.74375173260101</c:v>
                </c:pt>
                <c:pt idx="1288" formatCode="_(* #,##0.00_);_(* \(#,##0.00\);_(* &quot;-&quot;??_);_(@_)">
                  <c:v>115.75060440323534</c:v>
                </c:pt>
                <c:pt idx="1289" formatCode="_(* #,##0.00_);_(* \(#,##0.00\);_(* &quot;-&quot;??_);_(@_)">
                  <c:v>116.6074433370148</c:v>
                </c:pt>
                <c:pt idx="1290" formatCode="_(* #,##0.00_);_(* \(#,##0.00\);_(* &quot;-&quot;??_);_(@_)">
                  <c:v>116.61634674524723</c:v>
                </c:pt>
                <c:pt idx="1291" formatCode="_(* #,##0.00_);_(* \(#,##0.00\);_(* &quot;-&quot;??_);_(@_)">
                  <c:v>116.64092237466852</c:v>
                </c:pt>
                <c:pt idx="1292" formatCode="_(* #,##0.00_);_(* \(#,##0.00\);_(* &quot;-&quot;??_);_(@_)">
                  <c:v>116.64930253503331</c:v>
                </c:pt>
                <c:pt idx="1293" formatCode="_(* #,##0.00_);_(* \(#,##0.00\);_(* &quot;-&quot;??_);_(@_)">
                  <c:v>116.65768372580743</c:v>
                </c:pt>
                <c:pt idx="1294" formatCode="_(* #,##0.00_);_(* \(#,##0.00\);_(* &quot;-&quot;??_);_(@_)">
                  <c:v>116.66606593785053</c:v>
                </c:pt>
                <c:pt idx="1295" formatCode="_(* #,##0.00_);_(* \(#,##0.00\);_(* &quot;-&quot;??_);_(@_)">
                  <c:v>116.67501714373212</c:v>
                </c:pt>
                <c:pt idx="1296" formatCode="_(* #,##0.00_);_(* \(#,##0.00\);_(* &quot;-&quot;??_);_(@_)">
                  <c:v>116.69959547216446</c:v>
                </c:pt>
                <c:pt idx="1297" formatCode="_(* #,##0.00_);_(* \(#,##0.00\);_(* &quot;-&quot;??_);_(@_)">
                  <c:v>116.7079773222903</c:v>
                </c:pt>
                <c:pt idx="1298" formatCode="_(* #,##0.00_);_(* \(#,##0.00\);_(* &quot;-&quot;??_);_(@_)">
                  <c:v>116.71636019729357</c:v>
                </c:pt>
                <c:pt idx="1299" formatCode="_(* #,##0.00_);_(* \(#,##0.00\);_(* &quot;-&quot;??_);_(@_)">
                  <c:v>116.72474409744879</c:v>
                </c:pt>
                <c:pt idx="1300" formatCode="_(* #,##0.00_);_(* \(#,##0.00\);_(* &quot;-&quot;??_);_(@_)">
                  <c:v>116.73371710120189</c:v>
                </c:pt>
                <c:pt idx="1301" formatCode="_(* #,##0.00_);_(* \(#,##0.00\);_(* &quot;-&quot;??_);_(@_)">
                  <c:v>116.75831523341176</c:v>
                </c:pt>
                <c:pt idx="1302" formatCode="_(* #,##0.00_);_(* \(#,##0.00\);_(* &quot;-&quot;??_);_(@_)">
                  <c:v>116.76672720098493</c:v>
                </c:pt>
                <c:pt idx="1303" formatCode="_(* #,##0.00_);_(* \(#,##0.00\);_(* &quot;-&quot;??_);_(@_)">
                  <c:v>116.77511725234444</c:v>
                </c:pt>
                <c:pt idx="1304" formatCode="_(* #,##0.00_);_(* \(#,##0.00\);_(* &quot;-&quot;??_);_(@_)">
                  <c:v>116.78350832488134</c:v>
                </c:pt>
                <c:pt idx="1305" formatCode="_(* #,##0.00_);_(* \(#,##0.00\);_(* &quot;-&quot;??_);_(@_)">
                  <c:v>116.79175221462535</c:v>
                </c:pt>
                <c:pt idx="1306" formatCode="_(* #,##0.00_);_(* \(#,##0.00\);_(* &quot;-&quot;??_);_(@_)">
                  <c:v>116.81478473075329</c:v>
                </c:pt>
                <c:pt idx="1307" formatCode="_(* #,##0.00_);_(* \(#,##0.00\);_(* &quot;-&quot;??_);_(@_)">
                  <c:v>116.82262972311099</c:v>
                </c:pt>
                <c:pt idx="1308" formatCode="_(* #,##0.00_);_(* \(#,##0.00\);_(* &quot;-&quot;??_);_(@_)">
                  <c:v>116.83047561742201</c:v>
                </c:pt>
                <c:pt idx="1309" formatCode="_(* #,##0.00_);_(* \(#,##0.00\);_(* &quot;-&quot;??_);_(@_)">
                  <c:v>116.83832241738071</c:v>
                </c:pt>
                <c:pt idx="1310" formatCode="_(* #,##0.00_);_(* \(#,##0.00\);_(* &quot;-&quot;??_);_(@_)">
                  <c:v>116.84681872286917</c:v>
                </c:pt>
                <c:pt idx="1311" formatCode="_(* #,##0.00_);_(* \(#,##0.00\);_(* &quot;-&quot;??_);_(@_)">
                  <c:v>116.8775645790209</c:v>
                </c:pt>
                <c:pt idx="1312" formatCode="_(* #,##0.00_);_(* \(#,##0.00\);_(* &quot;-&quot;??_);_(@_)">
                  <c:v>116.8854168186147</c:v>
                </c:pt>
                <c:pt idx="1313" formatCode="_(* #,##0.00_);_(* \(#,##0.00\);_(* &quot;-&quot;??_);_(@_)">
                  <c:v>116.8932699648671</c:v>
                </c:pt>
                <c:pt idx="1314" formatCode="_(* #,##0.00_);_(* \(#,##0.00\);_(* &quot;-&quot;??_);_(@_)">
                  <c:v>116.90152950079063</c:v>
                </c:pt>
                <c:pt idx="1315" formatCode="_(* #,##0.00_);_(* \(#,##0.00\);_(* &quot;-&quot;??_);_(@_)">
                  <c:v>116.9246246568181</c:v>
                </c:pt>
                <c:pt idx="1316" formatCode="_(* #,##0.00_);_(* \(#,##0.00\);_(* &quot;-&quot;??_);_(@_)">
                  <c:v>116.93247706817702</c:v>
                </c:pt>
                <c:pt idx="1317" formatCode="_(* #,##0.00_);_(* \(#,##0.00\);_(* &quot;-&quot;??_);_(@_)">
                  <c:v>116.94037223139718</c:v>
                </c:pt>
                <c:pt idx="1318" formatCode="_(* #,##0.00_);_(* \(#,##0.00\);_(* &quot;-&quot;??_);_(@_)">
                  <c:v>116.94820306102143</c:v>
                </c:pt>
                <c:pt idx="1319" formatCode="_(* #,##0.00_);_(* \(#,##0.00\);_(* &quot;-&quot;??_);_(@_)">
                  <c:v>116.95647305091452</c:v>
                </c:pt>
                <c:pt idx="1320" formatCode="_(* #,##0.00_);_(* \(#,##0.00\);_(* &quot;-&quot;??_);_(@_)">
                  <c:v>116.9798493494782</c:v>
                </c:pt>
                <c:pt idx="1321" formatCode="_(* #,##0.00_);_(* \(#,##0.00\);_(* &quot;-&quot;??_);_(@_)">
                  <c:v>116.98770768323476</c:v>
                </c:pt>
                <c:pt idx="1322" formatCode="_(* #,##0.00_);_(* \(#,##0.00\);_(* &quot;-&quot;??_);_(@_)">
                  <c:v>116.99558987781597</c:v>
                </c:pt>
                <c:pt idx="1323" formatCode="_(* #,##0.00_);_(* \(#,##0.00\);_(* &quot;-&quot;??_);_(@_)">
                  <c:v>117.00345003409547</c:v>
                </c:pt>
                <c:pt idx="1324" formatCode="_(* #,##0.00_);_(* \(#,##0.00\);_(* &quot;-&quot;??_);_(@_)">
                  <c:v>117.01175636798374</c:v>
                </c:pt>
                <c:pt idx="1325" formatCode="_(* #,##0.00_);_(* \(#,##0.00\);_(* &quot;-&quot;??_);_(@_)">
                  <c:v>117.03483366833338</c:v>
                </c:pt>
                <c:pt idx="1326" formatCode="_(* #,##0.00_);_(* \(#,##0.00\);_(* &quot;-&quot;??_);_(@_)">
                  <c:v>117.0426754089128</c:v>
                </c:pt>
                <c:pt idx="1327" formatCode="_(* #,##0.00_);_(* \(#,##0.00\);_(* &quot;-&quot;??_);_(@_)">
                  <c:v>117.0505180612596</c:v>
                </c:pt>
                <c:pt idx="1328" formatCode="_(* #,##0.00_);_(* \(#,##0.00\);_(* &quot;-&quot;??_);_(@_)">
                  <c:v>117.05836161781369</c:v>
                </c:pt>
                <c:pt idx="1329" formatCode="_(* #,##0.00_);_(* \(#,##0.00\);_(* &quot;-&quot;??_);_(@_)">
                  <c:v>117.0666473761864</c:v>
                </c:pt>
                <c:pt idx="1330" formatCode="_(* #,##0.00_);_(* \(#,##0.00\);_(* &quot;-&quot;??_);_(@_)">
                  <c:v>117.08974219553367</c:v>
                </c:pt>
                <c:pt idx="1331" formatCode="_(* #,##0.00_);_(* \(#,##0.00\);_(* &quot;-&quot;??_);_(@_)">
                  <c:v>117.09759028859486</c:v>
                </c:pt>
                <c:pt idx="1332" formatCode="_(* #,##0.00_);_(* \(#,##0.00\);_(* &quot;-&quot;??_);_(@_)">
                  <c:v>117.10546226484688</c:v>
                </c:pt>
                <c:pt idx="1333" formatCode="_(* #,##0.00_);_(* \(#,##0.00\);_(* &quot;-&quot;??_);_(@_)">
                  <c:v>117.11331217810941</c:v>
                </c:pt>
                <c:pt idx="1334" formatCode="_(* #,##0.00_);_(* \(#,##0.00\);_(* &quot;-&quot;??_);_(@_)">
                  <c:v>117.12163429124529</c:v>
                </c:pt>
                <c:pt idx="1335" formatCode="_(* #,##0.00_);_(* \(#,##0.00\);_(* &quot;-&quot;??_);_(@_)">
                  <c:v>117.1447466560419</c:v>
                </c:pt>
                <c:pt idx="1336" formatCode="_(* #,##0.00_);_(* \(#,##0.00\);_(* &quot;-&quot;??_);_(@_)">
                  <c:v>117.15262409588388</c:v>
                </c:pt>
                <c:pt idx="1337" formatCode="_(* #,##0.00_);_(* \(#,##0.00\);_(* &quot;-&quot;??_);_(@_)">
                  <c:v>117.16054845203413</c:v>
                </c:pt>
                <c:pt idx="1338" formatCode="_(* #,##0.00_);_(* \(#,##0.00\);_(* &quot;-&quot;??_);_(@_)">
                  <c:v>117.16851469272495</c:v>
                </c:pt>
                <c:pt idx="1339" formatCode="_(* #,##0.00_);_(* \(#,##0.00\);_(* &quot;-&quot;??_);_(@_)">
                  <c:v>117.17612336081567</c:v>
                </c:pt>
                <c:pt idx="1340" formatCode="_(* #,##0.00_);_(* \(#,##0.00\);_(* &quot;-&quot;??_);_(@_)">
                  <c:v>117.20854876016458</c:v>
                </c:pt>
                <c:pt idx="1341" formatCode="_(* #,##0.00_);_(* \(#,##0.00\);_(* &quot;-&quot;??_);_(@_)">
                  <c:v>117.21587055682198</c:v>
                </c:pt>
                <c:pt idx="1342" formatCode="_(* #,##0.00_);_(* \(#,##0.00\);_(* &quot;-&quot;??_);_(@_)">
                  <c:v>117.22317016022927</c:v>
                </c:pt>
                <c:pt idx="1343" formatCode="_(* #,##0.00_);_(* \(#,##0.00\);_(* &quot;-&quot;??_);_(@_)">
                  <c:v>117.23060852880283</c:v>
                </c:pt>
                <c:pt idx="1344" formatCode="_(* #,##0.00_);_(* \(#,##0.00\);_(* &quot;-&quot;??_);_(@_)">
                  <c:v>117.23824871614073</c:v>
                </c:pt>
                <c:pt idx="1345" formatCode="_(* #,##0.00_);_(* \(#,##0.00\);_(* &quot;-&quot;??_);_(@_)">
                  <c:v>117.25990775287707</c:v>
                </c:pt>
                <c:pt idx="1346" formatCode="_(* #,##0.00_);_(* \(#,##0.00\);_(* &quot;-&quot;??_);_(@_)">
                  <c:v>117.26725816471095</c:v>
                </c:pt>
                <c:pt idx="1347" formatCode="_(* #,##0.00_);_(* \(#,##0.00\);_(* &quot;-&quot;??_);_(@_)">
                  <c:v>117.27463239193223</c:v>
                </c:pt>
                <c:pt idx="1348" formatCode="_(* #,##0.00_);_(* \(#,##0.00\);_(* &quot;-&quot;??_);_(@_)">
                  <c:v>128.61723602153427</c:v>
                </c:pt>
                <c:pt idx="1349" formatCode="_(* #,##0.00_);_(* \(#,##0.00\);_(* &quot;-&quot;??_);_(@_)">
                  <c:v>116.49031125300633</c:v>
                </c:pt>
                <c:pt idx="1350" formatCode="_(* #,##0.00_);_(* \(#,##0.00\);_(* &quot;-&quot;??_);_(@_)">
                  <c:v>116.51147869646843</c:v>
                </c:pt>
                <c:pt idx="1351" formatCode="_(* #,##0.00_);_(* \(#,##0.00\);_(* &quot;-&quot;??_);_(@_)">
                  <c:v>116.51866879439294</c:v>
                </c:pt>
                <c:pt idx="1352" formatCode="_(* #,##0.00_);_(* \(#,##0.00\);_(* &quot;-&quot;??_);_(@_)">
                  <c:v>116.52590419524147</c:v>
                </c:pt>
                <c:pt idx="1353" formatCode="_(* #,##0.00_);_(* \(#,##0.00\);_(* &quot;-&quot;??_);_(@_)">
                  <c:v>116.53311815146039</c:v>
                </c:pt>
                <c:pt idx="1354" formatCode="_(* #,##0.00_);_(* \(#,##0.00\);_(* &quot;-&quot;??_);_(@_)">
                  <c:v>116.541028617222</c:v>
                </c:pt>
                <c:pt idx="1355" formatCode="_(* #,##0.00_);_(* \(#,##0.00\);_(* &quot;-&quot;??_);_(@_)">
                  <c:v>116.56920620603064</c:v>
                </c:pt>
                <c:pt idx="1356" formatCode="_(* #,##0.00_);_(* \(#,##0.00\);_(* &quot;-&quot;??_);_(@_)">
                  <c:v>116.5764249670335</c:v>
                </c:pt>
                <c:pt idx="1357" formatCode="_(* #,##0.00_);_(* \(#,##0.00\);_(* &quot;-&quot;??_);_(@_)">
                  <c:v>116.5835331781597</c:v>
                </c:pt>
                <c:pt idx="1358" formatCode="_(* #,##0.00_);_(* \(#,##0.00\);_(* &quot;-&quot;??_);_(@_)">
                  <c:v>116.59098929813592</c:v>
                </c:pt>
                <c:pt idx="1359" formatCode="_(* #,##0.00_);_(* \(#,##0.00\);_(* &quot;-&quot;??_);_(@_)">
                  <c:v>116.61177168928234</c:v>
                </c:pt>
                <c:pt idx="1360" formatCode="_(* #,##0.00_);_(* \(#,##0.00\);_(* &quot;-&quot;??_);_(@_)">
                  <c:v>116.61882361446843</c:v>
                </c:pt>
                <c:pt idx="1361" formatCode="_(* #,##0.00_);_(* \(#,##0.00\);_(* &quot;-&quot;??_);_(@_)">
                  <c:v>116.62587630928338</c:v>
                </c:pt>
                <c:pt idx="1362" formatCode="_(* #,##0.00_);_(* \(#,##0.00\);_(* &quot;-&quot;??_);_(@_)">
                  <c:v>116.63295202367263</c:v>
                </c:pt>
                <c:pt idx="1363" formatCode="_(* #,##0.00_);_(* \(#,##0.00\);_(* &quot;-&quot;??_);_(@_)">
                  <c:v>116.64062455700301</c:v>
                </c:pt>
                <c:pt idx="1364" formatCode="_(* #,##0.00_);_(* \(#,##0.00\);_(* &quot;-&quot;??_);_(@_)">
                  <c:v>116.6615442075084</c:v>
                </c:pt>
                <c:pt idx="1365" formatCode="_(* #,##0.00_);_(* \(#,##0.00\);_(* &quot;-&quot;??_);_(@_)">
                  <c:v>116.66871287215234</c:v>
                </c:pt>
                <c:pt idx="1366" formatCode="_(* #,##0.00_);_(* \(#,##0.00\);_(* &quot;-&quot;??_);_(@_)">
                  <c:v>116.67597138197343</c:v>
                </c:pt>
                <c:pt idx="1367" formatCode="_(* #,##0.00_);_(* \(#,##0.00\);_(* &quot;-&quot;??_);_(@_)">
                  <c:v>116.68327523673049</c:v>
                </c:pt>
                <c:pt idx="1368" formatCode="_(* #,##0.00_);_(* \(#,##0.00\);_(* &quot;-&quot;??_);_(@_)">
                  <c:v>116.69084339668983</c:v>
                </c:pt>
                <c:pt idx="1369" formatCode="_(* #,##0.00_);_(* \(#,##0.00\);_(* &quot;-&quot;??_);_(@_)">
                  <c:v>116.71183940713898</c:v>
                </c:pt>
                <c:pt idx="1370" formatCode="_(* #,##0.00_);_(* \(#,##0.00\);_(* &quot;-&quot;??_);_(@_)">
                  <c:v>116.71905817997865</c:v>
                </c:pt>
                <c:pt idx="1371" formatCode="_(* #,##0.00_);_(* \(#,##0.00\);_(* &quot;-&quot;??_);_(@_)">
                  <c:v>116.69554178041643</c:v>
                </c:pt>
                <c:pt idx="1372" formatCode="_(* #,##0.00_);_(* \(#,##0.00\);_(* &quot;-&quot;??_);_(@_)">
                  <c:v>116.710604266416</c:v>
                </c:pt>
                <c:pt idx="1373" formatCode="_(* #,##0.00_);_(* \(#,##0.00\);_(* &quot;-&quot;??_);_(@_)">
                  <c:v>116.73234768894845</c:v>
                </c:pt>
                <c:pt idx="1374" formatCode="_(* #,##0.00_);_(* \(#,##0.00\);_(* &quot;-&quot;??_);_(@_)">
                  <c:v>116.73968049560148</c:v>
                </c:pt>
                <c:pt idx="1375" formatCode="_(* #,##0.00_);_(* \(#,##0.00\);_(* &quot;-&quot;??_);_(@_)">
                  <c:v>116.74681355241469</c:v>
                </c:pt>
                <c:pt idx="1376" formatCode="_(* #,##0.00_);_(* \(#,##0.00\);_(* &quot;-&quot;??_);_(@_)">
                  <c:v>116.75392510103305</c:v>
                </c:pt>
                <c:pt idx="1377" formatCode="_(* #,##0.00_);_(* \(#,##0.00\);_(* &quot;-&quot;??_);_(@_)">
                  <c:v>116.76141443482058</c:v>
                </c:pt>
                <c:pt idx="1378" formatCode="_(* #,##0.00_);_(* \(#,##0.00\);_(* &quot;-&quot;??_);_(@_)">
                  <c:v>116.78277456703702</c:v>
                </c:pt>
                <c:pt idx="1379" formatCode="_(* #,##0.00_);_(* \(#,##0.00\);_(* &quot;-&quot;??_);_(@_)">
                  <c:v>116.79042412745663</c:v>
                </c:pt>
                <c:pt idx="1380" formatCode="_(* #,##0.00_);_(* \(#,##0.00\);_(* &quot;-&quot;??_);_(@_)">
                  <c:v>116.8049914619111</c:v>
                </c:pt>
                <c:pt idx="1381" formatCode="_(* #,##0.00_);_(* \(#,##0.00\);_(* &quot;-&quot;??_);_(@_)">
                  <c:v>116.81276722076367</c:v>
                </c:pt>
                <c:pt idx="1382" formatCode="_(* #,##0.00_);_(* \(#,##0.00\);_(* &quot;-&quot;??_);_(@_)">
                  <c:v>116.83432616995373</c:v>
                </c:pt>
                <c:pt idx="1383" formatCode="_(* #,##0.00_);_(* \(#,##0.00\);_(* &quot;-&quot;??_);_(@_)">
                  <c:v>116.84193442766852</c:v>
                </c:pt>
                <c:pt idx="1384" formatCode="_(* #,##0.00_);_(* \(#,##0.00\);_(* &quot;-&quot;??_);_(@_)">
                  <c:v>116.85609521506395</c:v>
                </c:pt>
                <c:pt idx="1385" formatCode="_(* #,##0.00_);_(* \(#,##0.00\);_(* &quot;-&quot;??_);_(@_)">
                  <c:v>116.86357158721454</c:v>
                </c:pt>
                <c:pt idx="1386" formatCode="_(* #,##0.00_);_(* \(#,##0.00\);_(* &quot;-&quot;??_);_(@_)">
                  <c:v>116.88429020519591</c:v>
                </c:pt>
                <c:pt idx="1387" formatCode="_(* #,##0.00_);_(* \(#,##0.00\);_(* &quot;-&quot;??_);_(@_)">
                  <c:v>116.89127601094083</c:v>
                </c:pt>
                <c:pt idx="1388" formatCode="_(* #,##0.00_);_(* \(#,##0.00\);_(* &quot;-&quot;??_);_(@_)">
                  <c:v>116.89821804713563</c:v>
                </c:pt>
                <c:pt idx="1389" formatCode="_(* #,##0.00_);_(* \(#,##0.00\);_(* &quot;-&quot;??_);_(@_)">
                  <c:v>116.90513856527798</c:v>
                </c:pt>
                <c:pt idx="1390" formatCode="_(* #,##0.00_);_(* \(#,##0.00\);_(* &quot;-&quot;??_);_(@_)">
                  <c:v>116.91239855151014</c:v>
                </c:pt>
                <c:pt idx="1391" formatCode="_(* #,##0.00_);_(* \(#,##0.00\);_(* &quot;-&quot;??_);_(@_)">
                  <c:v>116.93282584216705</c:v>
                </c:pt>
                <c:pt idx="1392" formatCode="_(* #,##0.00_);_(* \(#,##0.00\);_(* &quot;-&quot;??_);_(@_)">
                  <c:v>116.93975008316077</c:v>
                </c:pt>
                <c:pt idx="1393" formatCode="_(* #,##0.00_);_(* \(#,##0.00\);_(* &quot;-&quot;??_);_(@_)">
                  <c:v>116.94667506990891</c:v>
                </c:pt>
                <c:pt idx="1394" formatCode="_(* #,##0.00_);_(* \(#,##0.00\);_(* &quot;-&quot;??_);_(@_)">
                  <c:v>116.95362308492376</c:v>
                </c:pt>
                <c:pt idx="1395" formatCode="_(* #,##0.00_);_(* \(#,##0.00\);_(* &quot;-&quot;??_);_(@_)">
                  <c:v>116.96097334056286</c:v>
                </c:pt>
                <c:pt idx="1396" formatCode="_(* #,##0.00_);_(* \(#,##0.00\);_(* &quot;-&quot;??_);_(@_)">
                  <c:v>116.98153745881011</c:v>
                </c:pt>
                <c:pt idx="1397" formatCode="_(* #,##0.00_);_(* \(#,##0.00\);_(* &quot;-&quot;??_);_(@_)">
                  <c:v>116.98853001516053</c:v>
                </c:pt>
                <c:pt idx="1398" formatCode="_(* #,##0.00_);_(* \(#,##0.00\);_(* &quot;-&quot;??_);_(@_)">
                  <c:v>116.99559019171149</c:v>
                </c:pt>
                <c:pt idx="1399" formatCode="_(* #,##0.00_);_(* \(#,##0.00\);_(* &quot;-&quot;??_);_(@_)">
                  <c:v>117.00265113762913</c:v>
                </c:pt>
                <c:pt idx="1400" formatCode="_(* #,##0.00_);_(* \(#,##0.00\);_(* &quot;-&quot;??_);_(@_)">
                  <c:v>117.01014811998746</c:v>
                </c:pt>
                <c:pt idx="1401" formatCode="_(* #,##0.00_);_(* \(#,##0.00\);_(* &quot;-&quot;??_);_(@_)">
                  <c:v>117.03099764267446</c:v>
                </c:pt>
                <c:pt idx="1402" formatCode="_(* #,##0.00_);_(* \(#,##0.00\);_(* &quot;-&quot;??_);_(@_)">
                  <c:v>117.03802603769103</c:v>
                </c:pt>
                <c:pt idx="1403" formatCode="_(* #,##0.00_);_(* \(#,##0.00\);_(* &quot;-&quot;??_);_(@_)">
                  <c:v>117.04501065827719</c:v>
                </c:pt>
                <c:pt idx="1404" formatCode="_(* #,##0.00_);_(* \(#,##0.00\);_(* &quot;-&quot;??_);_(@_)">
                  <c:v>117.05201830433882</c:v>
                </c:pt>
                <c:pt idx="1405" formatCode="_(* #,##0.00_);_(* \(#,##0.00\);_(* &quot;-&quot;??_);_(@_)">
                  <c:v>117.05960832809691</c:v>
                </c:pt>
                <c:pt idx="1406" formatCode="_(* #,##0.00_);_(* \(#,##0.00\);_(* &quot;-&quot;??_);_(@_)">
                  <c:v>117.08712478396055</c:v>
                </c:pt>
                <c:pt idx="1407" formatCode="_(* #,##0.00_);_(* \(#,##0.00\);_(* &quot;-&quot;??_);_(@_)">
                  <c:v>117.0941370136303</c:v>
                </c:pt>
                <c:pt idx="1408" formatCode="_(* #,##0.00_);_(* \(#,##0.00\);_(* &quot;-&quot;??_);_(@_)">
                  <c:v>117.10115000126589</c:v>
                </c:pt>
                <c:pt idx="1409" formatCode="_(* #,##0.00_);_(* \(#,##0.00\);_(* &quot;-&quot;??_);_(@_)">
                  <c:v>117.10848404935707</c:v>
                </c:pt>
                <c:pt idx="1410" formatCode="_(* #,##0.00_);_(* \(#,##0.00\);_(* &quot;-&quot;??_);_(@_)">
                  <c:v>117.12917940890352</c:v>
                </c:pt>
                <c:pt idx="1411" formatCode="_(* #,##0.00_);_(* \(#,##0.00\);_(* &quot;-&quot;??_);_(@_)">
                  <c:v>117.13619621461639</c:v>
                </c:pt>
                <c:pt idx="1412" formatCode="_(* #,##0.00_);_(* \(#,##0.00\);_(* &quot;-&quot;??_);_(@_)">
                  <c:v>117.14321377871168</c:v>
                </c:pt>
                <c:pt idx="1413" formatCode="_(* #,##0.00_);_(* \(#,##0.00\);_(* &quot;-&quot;??_);_(@_)">
                  <c:v>117.15023210919715</c:v>
                </c:pt>
                <c:pt idx="1414" formatCode="_(* #,##0.00_);_(* \(#,##0.00\);_(* &quot;-&quot;??_);_(@_)">
                  <c:v>117.15760073242112</c:v>
                </c:pt>
                <c:pt idx="1415" formatCode="_(* #,##0.00_);_(* \(#,##0.00\);_(* &quot;-&quot;??_);_(@_)">
                  <c:v>117.17831077167062</c:v>
                </c:pt>
                <c:pt idx="1416" formatCode="_(* #,##0.00_);_(* \(#,##0.00\);_(* &quot;-&quot;??_);_(@_)">
                  <c:v>117.1853329188822</c:v>
                </c:pt>
                <c:pt idx="1417" formatCode="_(* #,##0.00_);_(* \(#,##0.00\);_(* &quot;-&quot;??_);_(@_)">
                  <c:v>117.19235582590264</c:v>
                </c:pt>
                <c:pt idx="1418" formatCode="_(* #,##0.00_);_(* \(#,##0.00\);_(* &quot;-&quot;??_);_(@_)">
                  <c:v>117.19940182061879</c:v>
                </c:pt>
                <c:pt idx="1419" formatCode="_(* #,##0.00_);_(* \(#,##0.00\);_(* &quot;-&quot;??_);_(@_)">
                  <c:v>117.20684510832629</c:v>
                </c:pt>
                <c:pt idx="1420" formatCode="_(* #,##0.00_);_(* \(#,##0.00\);_(* &quot;-&quot;??_);_(@_)">
                  <c:v>117.22755767744053</c:v>
                </c:pt>
                <c:pt idx="1421" formatCode="_(* #,##0.00_);_(* \(#,##0.00\);_(* &quot;-&quot;??_);_(@_)">
                  <c:v>117.23458363666788</c:v>
                </c:pt>
                <c:pt idx="1422" formatCode="_(* #,##0.00_);_(* \(#,##0.00\);_(* &quot;-&quot;??_);_(@_)">
                  <c:v>117.24163263585952</c:v>
                </c:pt>
                <c:pt idx="1423" formatCode="_(* #,##0.00_);_(* \(#,##0.00\);_(* &quot;-&quot;??_);_(@_)">
                  <c:v>117.2486824103234</c:v>
                </c:pt>
                <c:pt idx="1424" formatCode="_(* #,##0.00_);_(* \(#,##0.00\);_(* &quot;-&quot;??_);_(@_)">
                  <c:v>117.25629385312415</c:v>
                </c:pt>
                <c:pt idx="1425" formatCode="_(* #,##0.00_);_(* \(#,##0.00\);_(* &quot;-&quot;??_);_(@_)">
                  <c:v>117.27708242530568</c:v>
                </c:pt>
                <c:pt idx="1426" formatCode="_(* #,##0.00_);_(* \(#,##0.00\);_(* &quot;-&quot;??_);_(@_)">
                  <c:v>117.28409149296768</c:v>
                </c:pt>
                <c:pt idx="1427" formatCode="_(* #,##0.00_);_(* \(#,##0.00\);_(* &quot;-&quot;??_);_(@_)">
                  <c:v>117.29110133079324</c:v>
                </c:pt>
                <c:pt idx="1428" formatCode="_(* #,##0.00_);_(* \(#,##0.00\);_(* &quot;-&quot;??_);_(@_)">
                  <c:v>117.29813421470705</c:v>
                </c:pt>
                <c:pt idx="1429" formatCode="_(* #,##0.00_);_(* \(#,##0.00\);_(* &quot;-&quot;??_);_(@_)">
                  <c:v>117.30550107735942</c:v>
                </c:pt>
                <c:pt idx="1430" formatCode="_(* #,##0.00_);_(* \(#,##0.00\);_(* &quot;-&quot;??_);_(@_)">
                  <c:v>117.3261819545004</c:v>
                </c:pt>
                <c:pt idx="1431" formatCode="_(* #,##0.00_);_(* \(#,##0.00\);_(* &quot;-&quot;??_);_(@_)">
                  <c:v>117.33319636606345</c:v>
                </c:pt>
                <c:pt idx="1432" formatCode="_(* #,##0.00_);_(* \(#,##0.00\);_(* &quot;-&quot;??_);_(@_)">
                  <c:v>117.3402338481998</c:v>
                </c:pt>
                <c:pt idx="1433" formatCode="_(* #,##0.00_);_(* \(#,##0.00\);_(* &quot;-&quot;??_);_(@_)">
                  <c:v>117.34724979402603</c:v>
                </c:pt>
                <c:pt idx="1434" formatCode="_(* #,##0.00_);_(* \(#,##0.00\);_(* &quot;-&quot;??_);_(@_)">
                  <c:v>117.35489414903826</c:v>
                </c:pt>
                <c:pt idx="1435" formatCode="_(* #,##0.00_);_(* \(#,##0.00\);_(* &quot;-&quot;??_);_(@_)">
                  <c:v>117.38242877975796</c:v>
                </c:pt>
                <c:pt idx="1436" formatCode="_(* #,##0.00_);_(* \(#,##0.00\);_(* &quot;-&quot;??_);_(@_)">
                  <c:v>117.38947163400846</c:v>
                </c:pt>
                <c:pt idx="1437" formatCode="_(* #,##0.00_);_(* \(#,##0.00\);_(* &quot;-&quot;??_);_(@_)">
                  <c:v>117.39651525412592</c:v>
                </c:pt>
                <c:pt idx="1438" formatCode="_(* #,##0.00_);_(* \(#,##0.00\);_(* &quot;-&quot;??_);_(@_)">
                  <c:v>117.40392351267634</c:v>
                </c:pt>
                <c:pt idx="1439" formatCode="_(* #,##0.00_);_(* \(#,##0.00\);_(* &quot;-&quot;??_);_(@_)">
                  <c:v>117.4247204445807</c:v>
                </c:pt>
                <c:pt idx="1440" formatCode="_(* #,##0.00_);_(* \(#,##0.00\);_(* &quot;-&quot;??_);_(@_)">
                  <c:v>117.4596870158114</c:v>
                </c:pt>
                <c:pt idx="1441" formatCode="_(* #,##0.00_);_(* \(#,##0.00\);_(* &quot;-&quot;??_);_(@_)">
                  <c:v>117.46210847199103</c:v>
                </c:pt>
                <c:pt idx="1442" formatCode="_(* #,##0.00_);_(* \(#,##0.00\);_(* &quot;-&quot;??_);_(@_)">
                  <c:v>117.46449172123374</c:v>
                </c:pt>
                <c:pt idx="1443" formatCode="_(* #,##0.00_);_(* \(#,##0.00\);_(* &quot;-&quot;??_);_(@_)">
                  <c:v>117.46588105914803</c:v>
                </c:pt>
                <c:pt idx="1444" formatCode="_(* #,##0.00_);_(* \(#,##0.00\);_(* &quot;-&quot;??_);_(@_)">
                  <c:v>117.47416588740893</c:v>
                </c:pt>
                <c:pt idx="1445" formatCode="_(* #,##0.00_);_(* \(#,##0.00\);_(* &quot;-&quot;??_);_(@_)">
                  <c:v>117.47654151463816</c:v>
                </c:pt>
                <c:pt idx="1446" formatCode="_(* #,##0.00_);_(* \(#,##0.00\);_(* &quot;-&quot;??_);_(@_)">
                  <c:v>117.47893570643461</c:v>
                </c:pt>
                <c:pt idx="1447" formatCode="_(* #,##0.00_);_(* \(#,##0.00\);_(* &quot;-&quot;??_);_(@_)">
                  <c:v>117.48134847694449</c:v>
                </c:pt>
                <c:pt idx="1448" formatCode="_(* #,##0.00_);_(* \(#,##0.00\);_(* &quot;-&quot;??_);_(@_)">
                  <c:v>117.48273966380478</c:v>
                </c:pt>
                <c:pt idx="1449" formatCode="_(* #,##0.00_);_(* \(#,##0.00\);_(* &quot;-&quot;??_);_(@_)">
                  <c:v>117.49097618429552</c:v>
                </c:pt>
                <c:pt idx="1450" formatCode="_(* #,##0.00_);_(* \(#,##0.00\);_(* &quot;-&quot;??_);_(@_)">
                  <c:v>117.49338141613022</c:v>
                </c:pt>
                <c:pt idx="1451" formatCode="_(* #,##0.00_);_(* \(#,##0.00\);_(* &quot;-&quot;??_);_(@_)">
                  <c:v>117.495786964679</c:v>
                </c:pt>
                <c:pt idx="1452" formatCode="_(* #,##0.00_);_(* \(#,##0.00\);_(* &quot;-&quot;??_);_(@_)">
                  <c:v>117.49819283299907</c:v>
                </c:pt>
                <c:pt idx="1453" formatCode="_(* #,##0.00_);_(* \(#,##0.00\);_(* &quot;-&quot;??_);_(@_)">
                  <c:v>117.49957576917112</c:v>
                </c:pt>
                <c:pt idx="1454" formatCode="_(* #,##0.00_);_(* \(#,##0.00\);_(* &quot;-&quot;??_);_(@_)">
                  <c:v>117.50781852632659</c:v>
                </c:pt>
                <c:pt idx="1455" formatCode="_(* #,##0.00_);_(* \(#,##0.00\);_(* &quot;-&quot;??_);_(@_)">
                  <c:v>117.51023512581386</c:v>
                </c:pt>
                <c:pt idx="1456" formatCode="_(* #,##0.00_);_(* \(#,##0.00\);_(* &quot;-&quot;??_);_(@_)">
                  <c:v>117.51063517547161</c:v>
                </c:pt>
                <c:pt idx="1457" formatCode="_(* #,##0.00_);_(* \(#,##0.00\);_(* &quot;-&quot;??_);_(@_)">
                  <c:v>117.52467940697973</c:v>
                </c:pt>
                <c:pt idx="1458" formatCode="_(* #,##0.00_);_(* \(#,##0.00\);_(* &quot;-&quot;??_);_(@_)">
                  <c:v>117.5270708028483</c:v>
                </c:pt>
                <c:pt idx="1459" formatCode="_(* #,##0.00_);_(* \(#,##0.00\);_(* &quot;-&quot;??_);_(@_)">
                  <c:v>117.52945893629372</c:v>
                </c:pt>
                <c:pt idx="1460" formatCode="_(* #,##0.00_);_(* \(#,##0.00\);_(* &quot;-&quot;??_);_(@_)">
                  <c:v>117.53182057528507</c:v>
                </c:pt>
                <c:pt idx="1461" formatCode="_(* #,##0.00_);_(* \(#,##0.00\);_(* &quot;-&quot;??_);_(@_)">
                  <c:v>117.53315237208794</c:v>
                </c:pt>
                <c:pt idx="1462" formatCode="_(* #,##0.00_);_(* \(#,##0.00\);_(* &quot;-&quot;??_);_(@_)">
                  <c:v>117.54126930620632</c:v>
                </c:pt>
                <c:pt idx="1463" formatCode="_(* #,##0.00_);_(* \(#,##0.00\);_(* &quot;-&quot;??_);_(@_)">
                  <c:v>117.54364159819688</c:v>
                </c:pt>
                <c:pt idx="1464" formatCode="_(* #,##0.00_);_(* \(#,##0.00\);_(* &quot;-&quot;??_);_(@_)">
                  <c:v>117.54555015169674</c:v>
                </c:pt>
                <c:pt idx="1465" formatCode="_(* #,##0.00_);_(* \(#,##0.00\);_(* &quot;-&quot;??_);_(@_)">
                  <c:v>117.54980118920966</c:v>
                </c:pt>
                <c:pt idx="1466" formatCode="_(* #,##0.00_);_(* \(#,##0.00\);_(* &quot;-&quot;??_);_(@_)">
                  <c:v>117.55794976543194</c:v>
                </c:pt>
                <c:pt idx="1467" formatCode="_(* #,##0.00_);_(* \(#,##0.00\);_(* &quot;-&quot;??_);_(@_)">
                  <c:v>117.56033336066196</c:v>
                </c:pt>
                <c:pt idx="1468" formatCode="_(* #,##0.00_);_(* \(#,##0.00\);_(* &quot;-&quot;??_);_(@_)">
                  <c:v>117.56272637123786</c:v>
                </c:pt>
                <c:pt idx="1469" formatCode="_(* #,##0.00_);_(* \(#,##0.00\);_(* &quot;-&quot;??_);_(@_)">
                  <c:v>117.56511969787439</c:v>
                </c:pt>
                <c:pt idx="1470" formatCode="_(* #,##0.00_);_(* \(#,##0.00\);_(* &quot;-&quot;??_);_(@_)">
                  <c:v>117.5664785479369</c:v>
                </c:pt>
                <c:pt idx="1471" formatCode="_(* #,##0.00_);_(* \(#,##0.00\);_(* &quot;-&quot;??_);_(@_)">
                  <c:v>117.57463328238794</c:v>
                </c:pt>
                <c:pt idx="1472" formatCode="_(* #,##0.00_);_(* \(#,##0.00\);_(* &quot;-&quot;??_);_(@_)">
                  <c:v>117.57701907634303</c:v>
                </c:pt>
                <c:pt idx="1473" formatCode="_(* #,##0.00_);_(* \(#,##0.00\);_(* &quot;-&quot;??_);_(@_)">
                  <c:v>117.57939616340838</c:v>
                </c:pt>
                <c:pt idx="1474" formatCode="_(* #,##0.00_);_(* \(#,##0.00\);_(* &quot;-&quot;??_);_(@_)">
                  <c:v>117.58178264616018</c:v>
                </c:pt>
                <c:pt idx="1475" formatCode="_(* #,##0.00_);_(* \(#,##0.00\);_(* &quot;-&quot;??_);_(@_)">
                  <c:v>117.58312212057041</c:v>
                </c:pt>
                <c:pt idx="1476" formatCode="_(* #,##0.00_);_(* \(#,##0.00\);_(* &quot;-&quot;??_);_(@_)">
                  <c:v>117.59130526166699</c:v>
                </c:pt>
                <c:pt idx="1477" formatCode="_(* #,##0.00_);_(* \(#,##0.00\);_(* &quot;-&quot;??_);_(@_)">
                  <c:v>117.59367513757893</c:v>
                </c:pt>
                <c:pt idx="1478" formatCode="_(* #,##0.00_);_(* \(#,##0.00\);_(* &quot;-&quot;??_);_(@_)">
                  <c:v>117.59604532859895</c:v>
                </c:pt>
                <c:pt idx="1479" formatCode="_(* #,##0.00_);_(* \(#,##0.00\);_(* &quot;-&quot;??_);_(@_)">
                  <c:v>117.59842492854342</c:v>
                </c:pt>
                <c:pt idx="1480" formatCode="_(* #,##0.00_);_(* \(#,##0.00\);_(* &quot;-&quot;??_);_(@_)">
                  <c:v>117.59976519605908</c:v>
                </c:pt>
                <c:pt idx="1481" formatCode="_(* #,##0.00_);_(* \(#,##0.00\);_(* &quot;-&quot;??_);_(@_)">
                  <c:v>117.60777617606541</c:v>
                </c:pt>
                <c:pt idx="1482" formatCode="_(* #,##0.00_);_(* \(#,##0.00\);_(* &quot;-&quot;??_);_(@_)">
                  <c:v>117.61009552732773</c:v>
                </c:pt>
                <c:pt idx="1483" formatCode="_(* #,##0.00_);_(* \(#,##0.00\);_(* &quot;-&quot;??_);_(@_)">
                  <c:v>117.61241518709392</c:v>
                </c:pt>
                <c:pt idx="1484" formatCode="_(* #,##0.00_);_(* \(#,##0.00\);_(* &quot;-&quot;??_);_(@_)">
                  <c:v>119.10333796826799</c:v>
                </c:pt>
                <c:pt idx="1485" formatCode="_(* #,##0.00_);_(* \(#,##0.00\);_(* &quot;-&quot;??_);_(@_)">
                  <c:v>119.10418786566426</c:v>
                </c:pt>
                <c:pt idx="1486" formatCode="_(* #,##0.00_);_(* \(#,##0.00\);_(* &quot;-&quot;??_);_(@_)">
                  <c:v>119.42593764533879</c:v>
                </c:pt>
                <c:pt idx="1487" formatCode="_(* #,##0.00_);_(* \(#,##0.00\);_(* &quot;-&quot;??_);_(@_)">
                  <c:v>119.42901120553692</c:v>
                </c:pt>
                <c:pt idx="1488" formatCode="_(* #,##0.00_);_(* \(#,##0.00\);_(* &quot;-&quot;??_);_(@_)">
                  <c:v>119.43208516254953</c:v>
                </c:pt>
                <c:pt idx="1489" formatCode="_(* #,##0.00_);_(* \(#,##0.00\);_(* &quot;-&quot;??_);_(@_)">
                  <c:v>119.43515950584889</c:v>
                </c:pt>
                <c:pt idx="1490" formatCode="_(* #,##0.00_);_(* \(#,##0.00\);_(* &quot;-&quot;??_);_(@_)">
                  <c:v>119.43615019181692</c:v>
                </c:pt>
                <c:pt idx="1491" formatCode="_(* #,##0.00_);_(* \(#,##0.00\);_(* &quot;-&quot;??_);_(@_)">
                  <c:v>119.44523641760752</c:v>
                </c:pt>
                <c:pt idx="1492" formatCode="_(* #,##0.00_);_(* \(#,##0.00\);_(* &quot;-&quot;??_);_(@_)">
                  <c:v>119.44775657236266</c:v>
                </c:pt>
                <c:pt idx="1493" formatCode="_(* #,##0.00_);_(* \(#,##0.00\);_(* &quot;-&quot;??_);_(@_)">
                  <c:v>119.45028813189977</c:v>
                </c:pt>
                <c:pt idx="1494" formatCode="_(* #,##0.00_);_(* \(#,##0.00\);_(* &quot;-&quot;??_);_(@_)">
                  <c:v>119.45283110282929</c:v>
                </c:pt>
                <c:pt idx="1495" formatCode="_(* #,##0.00_);_(* \(#,##0.00\);_(* &quot;-&quot;??_);_(@_)">
                  <c:v>119.45387089906328</c:v>
                </c:pt>
                <c:pt idx="1496" formatCode="_(* #,##0.00_);_(* \(#,##0.00\);_(* &quot;-&quot;??_);_(@_)">
                  <c:v>119.46302849919886</c:v>
                </c:pt>
                <c:pt idx="1497" formatCode="_(* #,##0.00_);_(* \(#,##0.00\);_(* &quot;-&quot;??_);_(@_)">
                  <c:v>119.46559516462105</c:v>
                </c:pt>
                <c:pt idx="1498" formatCode="_(* #,##0.00_);_(* \(#,##0.00\);_(* &quot;-&quot;??_);_(@_)">
                  <c:v>119.46816212016857</c:v>
                </c:pt>
                <c:pt idx="1499" formatCode="_(* #,##0.00_);_(* \(#,##0.00\);_(* &quot;-&quot;??_);_(@_)">
                  <c:v>119.47070711836518</c:v>
                </c:pt>
                <c:pt idx="1500" formatCode="_(* #,##0.00_);_(* \(#,##0.00\);_(* &quot;-&quot;??_);_(@_)">
                  <c:v>119.47171380908999</c:v>
                </c:pt>
                <c:pt idx="1501" formatCode="_(* #,##0.00_);_(* \(#,##0.00\);_(* &quot;-&quot;??_);_(@_)">
                  <c:v>119.48081677146124</c:v>
                </c:pt>
                <c:pt idx="1502" formatCode="_(* #,##0.00_);_(* \(#,##0.00\);_(* &quot;-&quot;??_);_(@_)">
                  <c:v>119.48329848004941</c:v>
                </c:pt>
                <c:pt idx="1503" formatCode="_(* #,##0.00_);_(* \(#,##0.00\);_(* &quot;-&quot;??_);_(@_)">
                  <c:v>119.48576943111682</c:v>
                </c:pt>
                <c:pt idx="1504" formatCode="_(* #,##0.00_);_(* \(#,##0.00\);_(* &quot;-&quot;??_);_(@_)">
                  <c:v>119.48815677297746</c:v>
                </c:pt>
                <c:pt idx="1505" formatCode="_(* #,##0.00_);_(* \(#,##0.00\);_(* &quot;-&quot;??_);_(@_)">
                  <c:v>119.48904746855122</c:v>
                </c:pt>
                <c:pt idx="1506" formatCode="_(* #,##0.00_);_(* \(#,##0.00\);_(* &quot;-&quot;??_);_(@_)">
                  <c:v>119.49836544778158</c:v>
                </c:pt>
                <c:pt idx="1507" formatCode="_(* #,##0.00_);_(* \(#,##0.00\);_(* &quot;-&quot;??_);_(@_)">
                  <c:v>119.50092091336737</c:v>
                </c:pt>
                <c:pt idx="1508" formatCode="_(* #,##0.00_);_(* \(#,##0.00\);_(* &quot;-&quot;??_);_(@_)">
                  <c:v>119.50347666690296</c:v>
                </c:pt>
                <c:pt idx="1509" formatCode="_(* #,##0.00_);_(* \(#,##0.00\);_(* &quot;-&quot;??_);_(@_)">
                  <c:v>119.50609662857443</c:v>
                </c:pt>
                <c:pt idx="1510" formatCode="_(* #,##0.00_);_(* \(#,##0.00\);_(* &quot;-&quot;??_);_(@_)">
                  <c:v>119.50711915117145</c:v>
                </c:pt>
                <c:pt idx="1511" formatCode="_(* #,##0.00_);_(* \(#,##0.00\);_(* &quot;-&quot;??_);_(@_)">
                  <c:v>119.51627792527582</c:v>
                </c:pt>
                <c:pt idx="1512" formatCode="_(* #,##0.00_);_(* \(#,##0.00\);_(* &quot;-&quot;??_);_(@_)">
                  <c:v>119.51881294378023</c:v>
                </c:pt>
                <c:pt idx="1513" formatCode="_(* #,##0.00_);_(* \(#,##0.00\);_(* &quot;-&quot;??_);_(@_)">
                  <c:v>119.52134825224149</c:v>
                </c:pt>
                <c:pt idx="1514" formatCode="_(* #,##0.00_);_(* \(#,##0.00\);_(* &quot;-&quot;??_);_(@_)">
                  <c:v>119.52388384472923</c:v>
                </c:pt>
                <c:pt idx="1515" formatCode="_(* #,##0.00_);_(* \(#,##0.00\);_(* &quot;-&quot;??_);_(@_)">
                  <c:v>119.52489661893023</c:v>
                </c:pt>
                <c:pt idx="1516" formatCode="_(* #,##0.00_);_(* \(#,##0.00\);_(* &quot;-&quot;??_);_(@_)">
                  <c:v>119.53402820147268</c:v>
                </c:pt>
                <c:pt idx="1517" formatCode="_(* #,##0.00_);_(* \(#,##0.00\);_(* &quot;-&quot;??_);_(@_)">
                  <c:v>119.53656521616243</c:v>
                </c:pt>
                <c:pt idx="1518" formatCode="_(* #,##0.00_);_(* \(#,##0.00\);_(* &quot;-&quot;??_);_(@_)">
                  <c:v>119.53910251403398</c:v>
                </c:pt>
                <c:pt idx="1519" formatCode="_(* #,##0.00_);_(* \(#,##0.00\);_(* &quot;-&quot;??_);_(@_)">
                  <c:v>119.54164010301815</c:v>
                </c:pt>
                <c:pt idx="1520" formatCode="_(* #,##0.00_);_(* \(#,##0.00\);_(* &quot;-&quot;??_);_(@_)">
                  <c:v>119.54265497863837</c:v>
                </c:pt>
                <c:pt idx="1521" formatCode="_(* #,##0.00_);_(* \(#,##0.00\);_(* &quot;-&quot;??_);_(@_)">
                  <c:v>119.55179242654712</c:v>
                </c:pt>
                <c:pt idx="1522" formatCode="_(* #,##0.00_);_(* \(#,##0.00\);_(* &quot;-&quot;??_);_(@_)">
                  <c:v>119.55433143913352</c:v>
                </c:pt>
                <c:pt idx="1523" formatCode="_(* #,##0.00_);_(* \(#,##0.00\);_(* &quot;-&quot;??_);_(@_)">
                  <c:v>119.55687072900875</c:v>
                </c:pt>
                <c:pt idx="1524" formatCode="_(* #,##0.00_);_(* \(#,##0.00\);_(* &quot;-&quot;??_);_(@_)">
                  <c:v>119.55941809455986</c:v>
                </c:pt>
                <c:pt idx="1525" formatCode="_(* #,##0.00_);_(* \(#,##0.00\);_(* &quot;-&quot;??_);_(@_)">
                  <c:v>119.56040744934889</c:v>
                </c:pt>
                <c:pt idx="1526" formatCode="_(* #,##0.00_);_(* \(#,##0.00\);_(* &quot;-&quot;??_);_(@_)">
                  <c:v>119.56948657418742</c:v>
                </c:pt>
                <c:pt idx="1527" formatCode="_(* #,##0.00_);_(* \(#,##0.00\);_(* &quot;-&quot;??_);_(@_)">
                  <c:v>119.57200461348035</c:v>
                </c:pt>
                <c:pt idx="1528" formatCode="_(* #,##0.00_);_(* \(#,##0.00\);_(* &quot;-&quot;??_);_(@_)">
                  <c:v>119.57452293370187</c:v>
                </c:pt>
                <c:pt idx="1529" formatCode="_(* #,##0.00_);_(* \(#,##0.00\);_(* &quot;-&quot;??_);_(@_)">
                  <c:v>119.57708627842976</c:v>
                </c:pt>
                <c:pt idx="1530" formatCode="_(* #,##0.00_);_(* \(#,##0.00\);_(* &quot;-&quot;??_);_(@_)">
                  <c:v>119.57808955164475</c:v>
                </c:pt>
                <c:pt idx="1531" formatCode="_(* #,##0.00_);_(* \(#,##0.00\);_(* &quot;-&quot;??_);_(@_)">
                  <c:v>119.58720745227478</c:v>
                </c:pt>
                <c:pt idx="1532" formatCode="_(* #,##0.00_);_(* \(#,##0.00\);_(* &quot;-&quot;??_);_(@_)">
                  <c:v>119.58976104970114</c:v>
                </c:pt>
                <c:pt idx="1533" formatCode="_(* #,##0.00_);_(* \(#,##0.00\);_(* &quot;-&quot;??_);_(@_)">
                  <c:v>119.59233731737611</c:v>
                </c:pt>
                <c:pt idx="1534" formatCode="_(* #,##0.00_);_(* \(#,##0.00\);_(* &quot;-&quot;??_);_(@_)">
                  <c:v>119.59490268465345</c:v>
                </c:pt>
                <c:pt idx="1535" formatCode="_(* #,##0.00_);_(* \(#,##0.00\);_(* &quot;-&quot;??_);_(@_)">
                  <c:v>119.59593172657395</c:v>
                </c:pt>
                <c:pt idx="1536" formatCode="_(* #,##0.00_);_(* \(#,##0.00\);_(* &quot;-&quot;??_);_(@_)">
                  <c:v>119.60508536641487</c:v>
                </c:pt>
                <c:pt idx="1537" formatCode="_(* #,##0.00_);_(* \(#,##0.00\);_(* &quot;-&quot;??_);_(@_)">
                  <c:v>119.60760481696229</c:v>
                </c:pt>
                <c:pt idx="1538" formatCode="_(* #,##0.00_);_(* \(#,##0.00\);_(* &quot;-&quot;??_);_(@_)">
                  <c:v>119.61012455066609</c:v>
                </c:pt>
                <c:pt idx="1539" formatCode="_(* #,##0.00_);_(* \(#,##0.00\);_(* &quot;-&quot;??_);_(@_)">
                  <c:v>119.61263344530666</c:v>
                </c:pt>
                <c:pt idx="1540" formatCode="_(* #,##0.00_);_(* \(#,##0.00\);_(* &quot;-&quot;??_);_(@_)">
                  <c:v>119.61355596489281</c:v>
                </c:pt>
                <c:pt idx="1541" formatCode="_(* #,##0.00_);_(* \(#,##0.00\);_(* &quot;-&quot;??_);_(@_)">
                  <c:v>119.62271552783082</c:v>
                </c:pt>
                <c:pt idx="1542" formatCode="_(* #,##0.00_);_(* \(#,##0.00\);_(* &quot;-&quot;??_);_(@_)">
                  <c:v>119.62524809836334</c:v>
                </c:pt>
                <c:pt idx="1543" formatCode="_(* #,##0.00_);_(* \(#,##0.00\);_(* &quot;-&quot;??_);_(@_)">
                  <c:v>119.62778096374664</c:v>
                </c:pt>
                <c:pt idx="1544" formatCode="_(* #,##0.00_);_(* \(#,##0.00\);_(* &quot;-&quot;??_);_(@_)">
                  <c:v>119.63033637859984</c:v>
                </c:pt>
                <c:pt idx="1545" formatCode="_(* #,##0.00_);_(* \(#,##0.00\);_(* &quot;-&quot;??_);_(@_)">
                  <c:v>119.63129714561767</c:v>
                </c:pt>
                <c:pt idx="1546" formatCode="_(* #,##0.00_);_(* \(#,##0.00\);_(* &quot;-&quot;??_);_(@_)">
                  <c:v>119.64049478727557</c:v>
                </c:pt>
                <c:pt idx="1547" formatCode="_(* #,##0.00_);_(* \(#,##0.00\);_(* &quot;-&quot;??_);_(@_)">
                  <c:v>119.64300618927091</c:v>
                </c:pt>
                <c:pt idx="1548" formatCode="_(* #,##0.00_);_(* \(#,##0.00\);_(* &quot;-&quot;??_);_(@_)">
                  <c:v>119.64551788400951</c:v>
                </c:pt>
                <c:pt idx="1549" formatCode="_(* #,##0.00_);_(* \(#,##0.00\);_(* &quot;-&quot;??_);_(@_)">
                  <c:v>119.6480298539301</c:v>
                </c:pt>
                <c:pt idx="1550" formatCode="_(* #,##0.00_);_(* \(#,##0.00\);_(* &quot;-&quot;??_);_(@_)">
                  <c:v>119.64901105128065</c:v>
                </c:pt>
                <c:pt idx="1551" formatCode="_(* #,##0.00_);_(* \(#,##0.00\);_(* &quot;-&quot;??_);_(@_)">
                  <c:v>119.65814888020265</c:v>
                </c:pt>
                <c:pt idx="1552" formatCode="_(* #,##0.00_);_(* \(#,##0.00\);_(* &quot;-&quot;??_);_(@_)">
                  <c:v>119.660662285016</c:v>
                </c:pt>
                <c:pt idx="1553" formatCode="_(* #,##0.00_);_(* \(#,##0.00\);_(* &quot;-&quot;??_);_(@_)">
                  <c:v>119.66317598153704</c:v>
                </c:pt>
                <c:pt idx="1554" formatCode="_(* #,##0.00_);_(* \(#,##0.00\);_(* &quot;-&quot;??_);_(@_)">
                  <c:v>120.62533153034836</c:v>
                </c:pt>
                <c:pt idx="1555" formatCode="_(* #,##0.00_);_(* \(#,##0.00\);_(* &quot;-&quot;??_);_(@_)">
                  <c:v>120.62588267836981</c:v>
                </c:pt>
                <c:pt idx="1556" formatCode="_(* #,##0.00_);_(* \(#,##0.00\);_(* &quot;-&quot;??_);_(@_)">
                  <c:v>120.63372088890307</c:v>
                </c:pt>
                <c:pt idx="1557" formatCode="_(* #,##0.00_);_(* \(#,##0.00\);_(* &quot;-&quot;??_);_(@_)">
                  <c:v>120.63580660128972</c:v>
                </c:pt>
                <c:pt idx="1558" formatCode="_(* #,##0.00_);_(* \(#,##0.00\);_(* &quot;-&quot;??_);_(@_)">
                  <c:v>120.63789256567377</c:v>
                </c:pt>
                <c:pt idx="1559" formatCode="_(* #,##0.00_);_(* \(#,##0.00\);_(* &quot;-&quot;??_);_(@_)">
                  <c:v>120.63997877698355</c:v>
                </c:pt>
                <c:pt idx="1560" formatCode="_(* #,##0.00_);_(* \(#,##0.00\);_(* &quot;-&quot;??_);_(@_)">
                  <c:v>120.64051082312466</c:v>
                </c:pt>
                <c:pt idx="1561" formatCode="_(* #,##0.00_);_(* \(#,##0.00\);_(* &quot;-&quot;??_);_(@_)">
                  <c:v>120.64757731272677</c:v>
                </c:pt>
                <c:pt idx="1562" formatCode="_(* #,##0.00_);_(* \(#,##0.00\);_(* &quot;-&quot;??_);_(@_)">
                  <c:v>120.65252941323608</c:v>
                </c:pt>
                <c:pt idx="1563" formatCode="_(* #,##0.00_);_(* \(#,##0.00\);_(* &quot;-&quot;??_);_(@_)">
                  <c:v>120.65460754178065</c:v>
                </c:pt>
                <c:pt idx="1564" formatCode="_(* #,##0.00_);_(* \(#,##0.00\);_(* &quot;-&quot;??_);_(@_)">
                  <c:v>120.65513095010753</c:v>
                </c:pt>
                <c:pt idx="1565" formatCode="_(* #,##0.00_);_(* \(#,##0.00\);_(* &quot;-&quot;??_);_(@_)">
                  <c:v>120.66292180219229</c:v>
                </c:pt>
                <c:pt idx="1566" formatCode="_(* #,##0.00_);_(* \(#,##0.00\);_(* &quot;-&quot;??_);_(@_)">
                  <c:v>120.66499458365499</c:v>
                </c:pt>
                <c:pt idx="1567" formatCode="_(* #,##0.00_);_(* \(#,##0.00\);_(* &quot;-&quot;??_);_(@_)">
                  <c:v>120.66704206894221</c:v>
                </c:pt>
                <c:pt idx="1568" formatCode="_(* #,##0.00_);_(* \(#,##0.00\);_(* &quot;-&quot;??_);_(@_)">
                  <c:v>120.66910624694181</c:v>
                </c:pt>
                <c:pt idx="1569" formatCode="_(* #,##0.00_);_(* \(#,##0.00\);_(* &quot;-&quot;??_);_(@_)">
                  <c:v>120.66951902081662</c:v>
                </c:pt>
                <c:pt idx="1570" formatCode="_(* #,##0.00_);_(* \(#,##0.00\);_(* &quot;-&quot;??_);_(@_)">
                  <c:v>120.67704268480132</c:v>
                </c:pt>
                <c:pt idx="1571" formatCode="_(* #,##0.00_);_(* \(#,##0.00\);_(* &quot;-&quot;??_);_(@_)">
                  <c:v>120.67904678113641</c:v>
                </c:pt>
                <c:pt idx="1572" formatCode="_(* #,##0.00_);_(* \(#,##0.00\);_(* &quot;-&quot;??_);_(@_)">
                  <c:v>120.68105112126707</c:v>
                </c:pt>
                <c:pt idx="1573" formatCode="_(* #,##0.00_);_(* \(#,##0.00\);_(* &quot;-&quot;??_);_(@_)">
                  <c:v>120.68308452371836</c:v>
                </c:pt>
                <c:pt idx="1574" formatCode="_(* #,##0.00_);_(* \(#,##0.00\);_(* &quot;-&quot;??_);_(@_)">
                  <c:v>120.68356083682141</c:v>
                </c:pt>
                <c:pt idx="1575" formatCode="_(* #,##0.00_);_(* \(#,##0.00\);_(* &quot;-&quot;??_);_(@_)">
                  <c:v>120.69120202470521</c:v>
                </c:pt>
                <c:pt idx="1576" formatCode="_(* #,##0.00_);_(* \(#,##0.00\);_(* &quot;-&quot;??_);_(@_)">
                  <c:v>120.69322704766438</c:v>
                </c:pt>
                <c:pt idx="1577" formatCode="_(* #,##0.00_);_(* \(#,##0.00\);_(* &quot;-&quot;??_);_(@_)">
                  <c:v>120.69525231243949</c:v>
                </c:pt>
                <c:pt idx="1578" formatCode="_(* #,##0.00_);_(* \(#,##0.00\);_(* &quot;-&quot;??_);_(@_)">
                  <c:v>121.0330879213473</c:v>
                </c:pt>
                <c:pt idx="1579" formatCode="_(* #,##0.00_);_(* \(#,##0.00\);_(* &quot;-&quot;??_);_(@_)">
                  <c:v>121.03354548728606</c:v>
                </c:pt>
                <c:pt idx="1580" formatCode="_(* #,##0.00_);_(* \(#,##0.00\);_(* &quot;-&quot;??_);_(@_)">
                  <c:v>121.04127649295822</c:v>
                </c:pt>
                <c:pt idx="1581" formatCode="_(* #,##0.00_);_(* \(#,##0.00\);_(* &quot;-&quot;??_);_(@_)">
                  <c:v>121.04333150357567</c:v>
                </c:pt>
                <c:pt idx="1582" formatCode="_(* #,##0.00_);_(* \(#,##0.00\);_(* &quot;-&quot;??_);_(@_)">
                  <c:v>121.04539647450582</c:v>
                </c:pt>
                <c:pt idx="1583" formatCode="_(* #,##0.00_);_(* \(#,##0.00\);_(* &quot;-&quot;??_);_(@_)">
                  <c:v>121.04745198528144</c:v>
                </c:pt>
                <c:pt idx="1584" formatCode="_(* #,##0.00_);_(* \(#,##0.00\);_(* &quot;-&quot;??_);_(@_)">
                  <c:v>121.04796046183084</c:v>
                </c:pt>
                <c:pt idx="1585" formatCode="_(* #,##0.00_);_(* \(#,##0.00\);_(* &quot;-&quot;??_);_(@_)">
                  <c:v>121.05578192429071</c:v>
                </c:pt>
                <c:pt idx="1586" formatCode="_(* #,##0.00_);_(* \(#,##0.00\);_(* &quot;-&quot;??_);_(@_)">
                  <c:v>121.05784840060008</c:v>
                </c:pt>
                <c:pt idx="1587" formatCode="_(* #,##0.00_);_(* \(#,##0.00\);_(* &quot;-&quot;??_);_(@_)">
                  <c:v>121.05991512348533</c:v>
                </c:pt>
                <c:pt idx="1588" formatCode="_(* #,##0.00_);_(* \(#,##0.00\);_(* &quot;-&quot;??_);_(@_)">
                  <c:v>121.06197237763313</c:v>
                </c:pt>
                <c:pt idx="1589" formatCode="_(* #,##0.00_);_(* \(#,##0.00\);_(* &quot;-&quot;??_);_(@_)">
                  <c:v>121.06247091617348</c:v>
                </c:pt>
                <c:pt idx="1590" formatCode="_(* #,##0.00_);_(* \(#,##0.00\);_(* &quot;-&quot;??_);_(@_)">
                  <c:v>121.06982023301616</c:v>
                </c:pt>
                <c:pt idx="1591" formatCode="_(* #,##0.00_);_(* \(#,##0.00\);_(* &quot;-&quot;??_);_(@_)">
                  <c:v>121.07174798960116</c:v>
                </c:pt>
                <c:pt idx="1592" formatCode="_(* #,##0.00_);_(* \(#,##0.00\);_(* &quot;-&quot;??_);_(@_)">
                  <c:v>121.07361567480946</c:v>
                </c:pt>
                <c:pt idx="1593" formatCode="_(* #,##0.00_);_(* \(#,##0.00\);_(* &quot;-&quot;??_);_(@_)">
                  <c:v>121.07550268284855</c:v>
                </c:pt>
                <c:pt idx="1594" formatCode="_(* #,##0.00_);_(* \(#,##0.00\);_(* &quot;-&quot;??_);_(@_)">
                  <c:v>121.07607960650225</c:v>
                </c:pt>
                <c:pt idx="1595" formatCode="_(* #,##0.00_);_(* \(#,##0.00\);_(* &quot;-&quot;??_);_(@_)">
                  <c:v>121.08398992571267</c:v>
                </c:pt>
                <c:pt idx="1596" formatCode="_(* #,##0.00_);_(* \(#,##0.00\);_(* &quot;-&quot;??_);_(@_)">
                  <c:v>121.08611713010129</c:v>
                </c:pt>
                <c:pt idx="1597" formatCode="_(* #,##0.00_);_(* \(#,##0.00\);_(* &quot;-&quot;??_);_(@_)">
                  <c:v>121.08821516489377</c:v>
                </c:pt>
                <c:pt idx="1598" formatCode="_(* #,##0.00_);_(* \(#,##0.00\);_(* &quot;-&quot;??_);_(@_)">
                  <c:v>125.92754293102666</c:v>
                </c:pt>
                <c:pt idx="1599" formatCode="_(* #,##0.00_);_(* \(#,##0.00\);_(* &quot;-&quot;??_);_(@_)">
                  <c:v>125.92802747600165</c:v>
                </c:pt>
                <c:pt idx="1600" formatCode="_(* #,##0.00_);_(* \(#,##0.00\);_(* &quot;-&quot;??_);_(@_)">
                  <c:v>124.27794636426248</c:v>
                </c:pt>
                <c:pt idx="1601" formatCode="_(* #,##0.00_);_(* \(#,##0.00\);_(* &quot;-&quot;??_);_(@_)">
                  <c:v>124.27976901833466</c:v>
                </c:pt>
                <c:pt idx="1602" formatCode="_(* #,##0.00_);_(* \(#,##0.00\);_(* &quot;-&quot;??_);_(@_)">
                  <c:v>125.85908374400204</c:v>
                </c:pt>
                <c:pt idx="1603" formatCode="_(* #,##0.00_);_(* \(#,##0.00\);_(* &quot;-&quot;??_);_(@_)">
                  <c:v>125.86404905195056</c:v>
                </c:pt>
                <c:pt idx="1604" formatCode="_(* #,##0.00_);_(* \(#,##0.00\);_(* &quot;-&quot;??_);_(@_)">
                  <c:v>125.86315444059085</c:v>
                </c:pt>
                <c:pt idx="1605" formatCode="_(* #,##0.00_);_(* \(#,##0.00\);_(* &quot;-&quot;??_);_(@_)">
                  <c:v>125.87384954299803</c:v>
                </c:pt>
                <c:pt idx="1606" formatCode="_(* #,##0.00_);_(* \(#,##0.00\);_(* &quot;-&quot;??_);_(@_)">
                  <c:v>125.87581839560514</c:v>
                </c:pt>
                <c:pt idx="1607" formatCode="_(* #,##0.00_);_(* \(#,##0.00\);_(* &quot;-&quot;??_);_(@_)">
                  <c:v>125.87777766844862</c:v>
                </c:pt>
                <c:pt idx="1608" formatCode="_(* #,##0.00_);_(* \(#,##0.00\);_(* &quot;-&quot;??_);_(@_)">
                  <c:v>125.87780768401062</c:v>
                </c:pt>
                <c:pt idx="1609" formatCode="_(* #,##0.00_);_(* \(#,##0.00\);_(* &quot;-&quot;??_);_(@_)">
                  <c:v>125.88549848529445</c:v>
                </c:pt>
                <c:pt idx="1610" formatCode="_(* #,##0.00_);_(* \(#,##0.00\);_(* &quot;-&quot;??_);_(@_)">
                  <c:v>125.88741536911871</c:v>
                </c:pt>
                <c:pt idx="1611" formatCode="_(* #,##0.00_);_(* \(#,##0.00\);_(* &quot;-&quot;??_);_(@_)">
                  <c:v>125.8893206170476</c:v>
                </c:pt>
                <c:pt idx="1612" formatCode="_(* #,##0.00_);_(* \(#,##0.00\);_(* &quot;-&quot;??_);_(@_)">
                  <c:v>125.89123587878342</c:v>
                </c:pt>
                <c:pt idx="1613" formatCode="_(* #,##0.00_);_(* \(#,##0.00\);_(* &quot;-&quot;??_);_(@_)">
                  <c:v>125.89121705684623</c:v>
                </c:pt>
                <c:pt idx="1614" formatCode="_(* #,##0.00_);_(* \(#,##0.00\);_(* &quot;-&quot;??_);_(@_)">
                  <c:v>125.8988802212901</c:v>
                </c:pt>
                <c:pt idx="1615" formatCode="_(* #,##0.00_);_(* \(#,##0.00\);_(* &quot;-&quot;??_);_(@_)">
                  <c:v>125.90079674010532</c:v>
                </c:pt>
                <c:pt idx="1616" formatCode="_(* #,##0.00_);_(* \(#,##0.00\);_(* &quot;-&quot;??_);_(@_)">
                  <c:v>125.90270373423967</c:v>
                </c:pt>
                <c:pt idx="1617" formatCode="_(* #,##0.00_);_(* \(#,##0.00\);_(* &quot;-&quot;??_);_(@_)">
                  <c:v>125.9046109770227</c:v>
                </c:pt>
                <c:pt idx="1618" formatCode="_(* #,##0.00_);_(* \(#,##0.00\);_(* &quot;-&quot;??_);_(@_)">
                  <c:v>125.90458370038991</c:v>
                </c:pt>
                <c:pt idx="1619" formatCode="_(* #,##0.00_);_(* \(#,##0.00\);_(* &quot;-&quot;??_);_(@_)">
                  <c:v>125.91228079380718</c:v>
                </c:pt>
                <c:pt idx="1620" formatCode="_(* #,##0.00_);_(* \(#,##0.00\);_(* &quot;-&quot;??_);_(@_)">
                  <c:v>125.91419906253503</c:v>
                </c:pt>
                <c:pt idx="1621" formatCode="_(* #,##0.00_);_(* \(#,##0.00\);_(* &quot;-&quot;??_);_(@_)">
                  <c:v>125.91612736109245</c:v>
                </c:pt>
                <c:pt idx="1622" formatCode="_(* #,##0.00_);_(* \(#,##0.00\);_(* &quot;-&quot;??_);_(@_)">
                  <c:v>125.91516119020281</c:v>
                </c:pt>
                <c:pt idx="1623" formatCode="_(* #,##0.00_);_(* \(#,##0.00\);_(* &quot;-&quot;??_);_(@_)">
                  <c:v>125.92586892319034</c:v>
                </c:pt>
                <c:pt idx="1624" formatCode="_(* #,##0.00_);_(* \(#,##0.00\);_(* &quot;-&quot;??_);_(@_)">
                  <c:v>125.92782809070329</c:v>
                </c:pt>
                <c:pt idx="1625" formatCode="_(* #,##0.00_);_(* \(#,##0.00\);_(* &quot;-&quot;??_);_(@_)">
                  <c:v>125.9298070828218</c:v>
                </c:pt>
                <c:pt idx="1626" formatCode="_(* #,##0.00_);_(* \(#,##0.00\);_(* &quot;-&quot;??_);_(@_)">
                  <c:v>125.93177655378224</c:v>
                </c:pt>
                <c:pt idx="1627" formatCode="_(* #,##0.00_);_(* \(#,##0.00\);_(* &quot;-&quot;??_);_(@_)">
                  <c:v>125.93181493493302</c:v>
                </c:pt>
                <c:pt idx="1628" formatCode="_(* #,##0.00_);_(* \(#,##0.00\);_(* &quot;-&quot;??_);_(@_)">
                  <c:v>125.93969539551122</c:v>
                </c:pt>
                <c:pt idx="1629" formatCode="_(* #,##0.00_);_(* \(#,##0.00\);_(* &quot;-&quot;??_);_(@_)">
                  <c:v>125.94167906465499</c:v>
                </c:pt>
                <c:pt idx="1630" formatCode="_(* #,##0.00_);_(* \(#,##0.00\);_(* &quot;-&quot;??_);_(@_)">
                  <c:v>125.94272399638176</c:v>
                </c:pt>
                <c:pt idx="1631" formatCode="_(* #,##0.00_);_(* \(#,##0.00\);_(* &quot;-&quot;??_);_(@_)">
                  <c:v>125.94574028376748</c:v>
                </c:pt>
                <c:pt idx="1632" formatCode="_(* #,##0.00_);_(* \(#,##0.00\);_(* &quot;-&quot;??_);_(@_)">
                  <c:v>125.95352515248248</c:v>
                </c:pt>
                <c:pt idx="1633" formatCode="_(* #,##0.00_);_(* \(#,##0.00\);_(* &quot;-&quot;??_);_(@_)">
                  <c:v>125.95546047184069</c:v>
                </c:pt>
                <c:pt idx="1634" formatCode="_(* #,##0.00_);_(* \(#,##0.00\);_(* &quot;-&quot;??_);_(@_)">
                  <c:v>125.95652856861652</c:v>
                </c:pt>
                <c:pt idx="1635" formatCode="_(* #,##0.00_);_(* \(#,##0.00\);_(* &quot;-&quot;??_);_(@_)">
                  <c:v>125.95950202874829</c:v>
                </c:pt>
                <c:pt idx="1636" formatCode="_(* #,##0.00_);_(* \(#,##0.00\);_(* &quot;-&quot;??_);_(@_)">
                  <c:v>125.96723556682367</c:v>
                </c:pt>
                <c:pt idx="1637" formatCode="_(* #,##0.00_);_(* \(#,##0.00\);_(* &quot;-&quot;??_);_(@_)">
                  <c:v>125.96911487602178</c:v>
                </c:pt>
                <c:pt idx="1638" formatCode="_(* #,##0.00_);_(* \(#,##0.00\);_(* &quot;-&quot;??_);_(@_)">
                  <c:v>125.97097515353961</c:v>
                </c:pt>
                <c:pt idx="1639" formatCode="_(* #,##0.00_);_(* \(#,##0.00\);_(* &quot;-&quot;??_);_(@_)">
                  <c:v>125.97282603727314</c:v>
                </c:pt>
                <c:pt idx="1640" formatCode="_(* #,##0.00_);_(* \(#,##0.00\);_(* &quot;-&quot;??_);_(@_)">
                  <c:v>125.97272977654268</c:v>
                </c:pt>
                <c:pt idx="1641" formatCode="_(* #,##0.00_);_(* \(#,##0.00\);_(* &quot;-&quot;??_);_(@_)">
                  <c:v>125.98024147574503</c:v>
                </c:pt>
                <c:pt idx="1642" formatCode="_(* #,##0.00_);_(* \(#,##0.00\);_(* &quot;-&quot;??_);_(@_)">
                  <c:v>125.98209358313312</c:v>
                </c:pt>
                <c:pt idx="1643" formatCode="_(* #,##0.00_);_(* \(#,##0.00\);_(* &quot;-&quot;??_);_(@_)">
                  <c:v>125.98395557888136</c:v>
                </c:pt>
                <c:pt idx="1644" formatCode="_(* #,##0.00_);_(* \(#,##0.00\);_(* &quot;-&quot;??_);_(@_)">
                  <c:v>125.98581782181807</c:v>
                </c:pt>
                <c:pt idx="1645" formatCode="_(* #,##0.00_);_(* \(#,##0.00\);_(* &quot;-&quot;??_);_(@_)">
                  <c:v>125.98572337490526</c:v>
                </c:pt>
                <c:pt idx="1646" formatCode="_(* #,##0.00_);_(* \(#,##0.00\);_(* &quot;-&quot;??_);_(@_)">
                  <c:v>125.99324011261264</c:v>
                </c:pt>
                <c:pt idx="1647" formatCode="_(* #,##0.00_);_(* \(#,##0.00\);_(* &quot;-&quot;??_);_(@_)">
                  <c:v>125.9950939307154</c:v>
                </c:pt>
                <c:pt idx="1648" formatCode="_(* #,##0.00_);_(* \(#,##0.00\);_(* &quot;-&quot;??_);_(@_)">
                  <c:v>125.99695764773307</c:v>
                </c:pt>
                <c:pt idx="1649" formatCode="_(* #,##0.00_);_(* \(#,##0.00\);_(* &quot;-&quot;??_);_(@_)">
                  <c:v>125.9988119561164</c:v>
                </c:pt>
                <c:pt idx="1650" formatCode="_(* #,##0.00_);_(* \(#,##0.00\);_(* &quot;-&quot;??_);_(@_)">
                  <c:v>125.99869866496481</c:v>
                </c:pt>
                <c:pt idx="1651" formatCode="_(* #,##0.00_);_(* \(#,##0.00\);_(* &quot;-&quot;??_);_(@_)">
                  <c:v>126.00618933517336</c:v>
                </c:pt>
                <c:pt idx="1652" formatCode="_(* #,##0.00_);_(* \(#,##0.00\);_(* &quot;-&quot;??_);_(@_)">
                  <c:v>126.00802348632709</c:v>
                </c:pt>
                <c:pt idx="1653" formatCode="_(* #,##0.00_);_(* \(#,##0.00\);_(* &quot;-&quot;??_);_(@_)">
                  <c:v>126.0098674761505</c:v>
                </c:pt>
                <c:pt idx="1654" formatCode="_(* #,##0.00_);_(* \(#,##0.00\);_(* &quot;-&quot;??_);_(@_)">
                  <c:v>126.01169251544164</c:v>
                </c:pt>
                <c:pt idx="1655" formatCode="_(* #,##0.00_);_(* \(#,##0.00\);_(* &quot;-&quot;??_);_(@_)">
                  <c:v>126.01063632526291</c:v>
                </c:pt>
                <c:pt idx="1656" formatCode="_(* #,##0.00_);_(* \(#,##0.00\);_(* &quot;-&quot;??_);_(@_)">
                  <c:v>126.02095753675869</c:v>
                </c:pt>
                <c:pt idx="1657" formatCode="_(* #,##0.00_);_(* \(#,##0.00\);_(* &quot;-&quot;??_);_(@_)">
                  <c:v>126.02284163930942</c:v>
                </c:pt>
                <c:pt idx="1658" formatCode="_(* #,##0.00_);_(* \(#,##0.00\);_(* &quot;-&quot;??_);_(@_)">
                  <c:v>126.02469719519189</c:v>
                </c:pt>
                <c:pt idx="1659" formatCode="_(* #,##0.00_);_(* \(#,##0.00\);_(* &quot;-&quot;??_);_(@_)">
                  <c:v>126.02460223538034</c:v>
                </c:pt>
                <c:pt idx="1660" formatCode="_(* #,##0.00_);_(* \(#,##0.00\);_(* &quot;-&quot;??_);_(@_)">
                  <c:v>126.03215954010429</c:v>
                </c:pt>
                <c:pt idx="1661" formatCode="_(* #,##0.00_);_(* \(#,##0.00\);_(* &quot;-&quot;??_);_(@_)">
                  <c:v>126.0340259347312</c:v>
                </c:pt>
                <c:pt idx="1662" formatCode="_(* #,##0.00_);_(* \(#,##0.00\);_(* &quot;-&quot;??_);_(@_)">
                  <c:v>126.03591178839477</c:v>
                </c:pt>
                <c:pt idx="1663" formatCode="_(* #,##0.00_);_(* \(#,##0.00\);_(* &quot;-&quot;??_);_(@_)">
                  <c:v>126.03779788989394</c:v>
                </c:pt>
                <c:pt idx="1664" formatCode="_(* #,##0.00_);_(* \(#,##0.00\);_(* &quot;-&quot;??_);_(@_)">
                  <c:v>126.03773523338093</c:v>
                </c:pt>
                <c:pt idx="1665" formatCode="_(* #,##0.00_);_(* \(#,##0.00\);_(* &quot;-&quot;??_);_(@_)">
                  <c:v>126.04538250495143</c:v>
                </c:pt>
                <c:pt idx="1666" formatCode="_(* #,##0.00_);_(* \(#,##0.00\);_(* &quot;-&quot;??_);_(@_)">
                  <c:v>126.0472602613472</c:v>
                </c:pt>
                <c:pt idx="1667" formatCode="_(* #,##0.00_);_(* \(#,##0.00\);_(* &quot;-&quot;??_);_(@_)">
                  <c:v>126.0491478773978</c:v>
                </c:pt>
                <c:pt idx="1668" formatCode="_(* #,##0.00_);_(* \(#,##0.00\);_(* &quot;-&quot;??_);_(@_)">
                  <c:v>126.05102613375112</c:v>
                </c:pt>
                <c:pt idx="1669" formatCode="_(* #,##0.00_);_(* \(#,##0.00\);_(* &quot;-&quot;??_);_(@_)">
                  <c:v>126.05094442201225</c:v>
                </c:pt>
                <c:pt idx="1670" formatCode="_(* #,##0.00_);_(* \(#,##0.00\);_(* &quot;-&quot;??_);_(@_)">
                  <c:v>126.05830340196442</c:v>
                </c:pt>
                <c:pt idx="1671" formatCode="_(* #,##0.00_);_(* \(#,##0.00\);_(* &quot;-&quot;??_);_(@_)">
                  <c:v>126.06009871986143</c:v>
                </c:pt>
                <c:pt idx="1672" formatCode="_(* #,##0.00_);_(* \(#,##0.00\);_(* &quot;-&quot;??_);_(@_)">
                  <c:v>126.06189428169236</c:v>
                </c:pt>
                <c:pt idx="1673" formatCode="_(* #,##0.00_);_(* \(#,##0.00\);_(* &quot;-&quot;??_);_(@_)">
                  <c:v>126.06369951396923</c:v>
                </c:pt>
                <c:pt idx="1674" formatCode="_(* #,##0.00_);_(* \(#,##0.00\);_(* &quot;-&quot;??_);_(@_)">
                  <c:v>126.06357563227712</c:v>
                </c:pt>
                <c:pt idx="1675" formatCode="_(* #,##0.00_);_(* \(#,##0.00\);_(* &quot;-&quot;??_);_(@_)">
                  <c:v>126.07103836982638</c:v>
                </c:pt>
                <c:pt idx="1676" formatCode="_(* #,##0.00_);_(* \(#,##0.00\);_(* &quot;-&quot;??_);_(@_)">
                  <c:v>126.07317813342243</c:v>
                </c:pt>
                <c:pt idx="1677" formatCode="_(* #,##0.00_);_(* \(#,##0.00\);_(* &quot;-&quot;??_);_(@_)">
                  <c:v>126.07527662316282</c:v>
                </c:pt>
                <c:pt idx="1678" formatCode="_(* #,##0.00_);_(* \(#,##0.00\);_(* &quot;-&quot;??_);_(@_)">
                  <c:v>126.07736499832821</c:v>
                </c:pt>
                <c:pt idx="1679" formatCode="_(* #,##0.00_);_(* \(#,##0.00\);_(* &quot;-&quot;??_);_(@_)">
                  <c:v>126.07826612606982</c:v>
                </c:pt>
                <c:pt idx="1680" formatCode="_(* #,##0.00_);_(* \(#,##0.00\);_(* &quot;-&quot;??_);_(@_)">
                  <c:v>126.08573397098313</c:v>
                </c:pt>
                <c:pt idx="1681" formatCode="_(* #,##0.00_);_(* \(#,##0.00\);_(* &quot;-&quot;??_);_(@_)">
                  <c:v>126.08784448335568</c:v>
                </c:pt>
                <c:pt idx="1682" formatCode="_(* #,##0.00_);_(* \(#,##0.00\);_(* &quot;-&quot;??_);_(@_)">
                  <c:v>126.08996566587207</c:v>
                </c:pt>
                <c:pt idx="1683" formatCode="_(* #,##0.00_);_(* \(#,##0.00\);_(* &quot;-&quot;??_);_(@_)">
                  <c:v>126.09206632728286</c:v>
                </c:pt>
                <c:pt idx="1684" formatCode="_(* #,##0.00_);_(* \(#,##0.00\);_(* &quot;-&quot;??_);_(@_)">
                  <c:v>126.09234008383305</c:v>
                </c:pt>
                <c:pt idx="1685" formatCode="_(* #,##0.00_);_(* \(#,##0.00\);_(* &quot;-&quot;??_);_(@_)">
                  <c:v>131.18533962145932</c:v>
                </c:pt>
                <c:pt idx="1686" formatCode="_(* #,##0.00_);_(* \(#,##0.00\);_(* &quot;-&quot;??_);_(@_)">
                  <c:v>131.18728727006496</c:v>
                </c:pt>
                <c:pt idx="1687" formatCode="_(* #,##0.00_);_(* \(#,##0.00\);_(* &quot;-&quot;??_);_(@_)">
                  <c:v>131.18921651091279</c:v>
                </c:pt>
                <c:pt idx="1688" formatCode="_(* #,##0.00_);_(* \(#,##0.00\);_(* &quot;-&quot;??_);_(@_)">
                  <c:v>131.1906254229543</c:v>
                </c:pt>
                <c:pt idx="1689" formatCode="_(* #,##0.00_);_(* \(#,##0.00\);_(* &quot;-&quot;??_);_(@_)">
                  <c:v>131.1968466618996</c:v>
                </c:pt>
                <c:pt idx="1690" formatCode="_(* #,##0.00_);_(* \(#,##0.00\);_(* &quot;-&quot;??_);_(@_)">
                  <c:v>131.19877447766234</c:v>
                </c:pt>
                <c:pt idx="1691" formatCode="_(* #,##0.00_);_(* \(#,##0.00\);_(* &quot;-&quot;??_);_(@_)">
                  <c:v>131.20065439009085</c:v>
                </c:pt>
                <c:pt idx="1692" formatCode="_(* #,##0.00_);_(* \(#,##0.00\);_(* &quot;-&quot;??_);_(@_)">
                  <c:v>131.20254734619172</c:v>
                </c:pt>
                <c:pt idx="1693" formatCode="_(* #,##0.00_);_(* \(#,##0.00\);_(* &quot;-&quot;??_);_(@_)">
                  <c:v>131.20387235545888</c:v>
                </c:pt>
                <c:pt idx="1694" formatCode="_(* #,##0.00_);_(* \(#,##0.00\);_(* &quot;-&quot;??_);_(@_)">
                  <c:v>131.20988457792825</c:v>
                </c:pt>
                <c:pt idx="1695" formatCode="_(* #,##0.00_);_(* \(#,##0.00\);_(* &quot;-&quot;??_);_(@_)">
                  <c:v>131.21176614788882</c:v>
                </c:pt>
                <c:pt idx="1696" formatCode="_(* #,##0.00_);_(* \(#,##0.00\);_(* &quot;-&quot;??_);_(@_)">
                  <c:v>131.21274779333899</c:v>
                </c:pt>
                <c:pt idx="1697" formatCode="_(* #,##0.00_);_(* \(#,##0.00\);_(* &quot;-&quot;??_);_(@_)">
                  <c:v>131.22300450965113</c:v>
                </c:pt>
                <c:pt idx="1698" formatCode="_(* #,##0.00_);_(* \(#,##0.00\);_(* &quot;-&quot;??_);_(@_)">
                  <c:v>131.22483342986692</c:v>
                </c:pt>
                <c:pt idx="1699" formatCode="_(* #,##0.00_);_(* \(#,##0.00\);_(* &quot;-&quot;??_);_(@_)">
                  <c:v>131.22665352278668</c:v>
                </c:pt>
                <c:pt idx="1700" formatCode="_(* #,##0.00_);_(* \(#,##0.00\);_(* &quot;-&quot;??_);_(@_)">
                  <c:v>131.22847384495608</c:v>
                </c:pt>
                <c:pt idx="1701" formatCode="_(* #,##0.00_);_(* \(#,##0.00\);_(* &quot;-&quot;??_);_(@_)">
                  <c:v>131.22979021168803</c:v>
                </c:pt>
                <c:pt idx="1702" formatCode="_(* #,##0.00_);_(* \(#,##0.00\);_(* &quot;-&quot;??_);_(@_)">
                  <c:v>131.23574311062544</c:v>
                </c:pt>
                <c:pt idx="1703" formatCode="_(* #,##0.00_);_(* \(#,##0.00\);_(* &quot;-&quot;??_);_(@_)">
                  <c:v>131.23755555119894</c:v>
                </c:pt>
                <c:pt idx="1704" formatCode="_(* #,##0.00_);_(* \(#,##0.00\);_(* &quot;-&quot;??_);_(@_)">
                  <c:v>131.23936822395353</c:v>
                </c:pt>
                <c:pt idx="1705" formatCode="_(* #,##0.00_);_(* \(#,##0.00\);_(* &quot;-&quot;??_);_(@_)">
                  <c:v>131.24118112503652</c:v>
                </c:pt>
                <c:pt idx="1706" formatCode="_(* #,##0.00_);_(* \(#,##0.00\);_(* &quot;-&quot;??_);_(@_)">
                  <c:v>131.24249996665128</c:v>
                </c:pt>
                <c:pt idx="1707" formatCode="_(* #,##0.00_);_(* \(#,##0.00\);_(* &quot;-&quot;??_);_(@_)">
                  <c:v>131.24829568159754</c:v>
                </c:pt>
                <c:pt idx="1708" formatCode="_(* #,##0.00_);_(* \(#,##0.00\);_(* &quot;-&quot;??_);_(@_)">
                  <c:v>131.25006544140982</c:v>
                </c:pt>
                <c:pt idx="1709" formatCode="_(* #,##0.00_);_(* \(#,##0.00\);_(* &quot;-&quot;??_);_(@_)">
                  <c:v>131.25205181793601</c:v>
                </c:pt>
                <c:pt idx="1710" formatCode="_(* #,##0.00_);_(* \(#,##0.00\);_(* &quot;-&quot;??_);_(@_)">
                  <c:v>131.25400223876738</c:v>
                </c:pt>
                <c:pt idx="1711" formatCode="_(* #,##0.00_);_(* \(#,##0.00\);_(* &quot;-&quot;??_);_(@_)">
                  <c:v>131.25541908565927</c:v>
                </c:pt>
                <c:pt idx="1712" formatCode="_(* #,##0.00_);_(* \(#,##0.00\);_(* &quot;-&quot;??_);_(@_)">
                  <c:v>131.26171703384907</c:v>
                </c:pt>
                <c:pt idx="1713" formatCode="_(* #,##0.00_);_(* \(#,##0.00\);_(* &quot;-&quot;??_);_(@_)">
                  <c:v>131.2636465093301</c:v>
                </c:pt>
                <c:pt idx="1714" formatCode="_(* #,##0.00_);_(* \(#,##0.00\);_(* &quot;-&quot;??_);_(@_)">
                  <c:v>131.26557621772247</c:v>
                </c:pt>
                <c:pt idx="1715" formatCode="_(* #,##0.00_);_(* \(#,##0.00\);_(* &quot;-&quot;??_);_(@_)">
                  <c:v>131.26687094928613</c:v>
                </c:pt>
                <c:pt idx="1716" formatCode="_(* #,##0.00_);_(* \(#,##0.00\);_(* &quot;-&quot;??_);_(@_)">
                  <c:v>131.27542124515941</c:v>
                </c:pt>
                <c:pt idx="1717" formatCode="_(* #,##0.00_);_(* \(#,##0.00\);_(* &quot;-&quot;??_);_(@_)">
                  <c:v>131.27740992586229</c:v>
                </c:pt>
                <c:pt idx="1718" formatCode="_(* #,##0.00_);_(* \(#,##0.00\);_(* &quot;-&quot;??_);_(@_)">
                  <c:v>131.27936050563062</c:v>
                </c:pt>
                <c:pt idx="1719" formatCode="_(* #,##0.00_);_(* \(#,##0.00\);_(* &quot;-&quot;??_);_(@_)">
                  <c:v>131.28131131761839</c:v>
                </c:pt>
                <c:pt idx="1720" formatCode="_(* #,##0.00_);_(* \(#,##0.00\);_(* &quot;-&quot;??_);_(@_)">
                  <c:v>131.28274727319388</c:v>
                </c:pt>
                <c:pt idx="1721" formatCode="_(* #,##0.00_);_(* \(#,##0.00\);_(* &quot;-&quot;??_);_(@_)">
                  <c:v>131.28910213152508</c:v>
                </c:pt>
                <c:pt idx="1722" formatCode="_(* #,##0.00_);_(* \(#,##0.00\);_(* &quot;-&quot;??_);_(@_)">
                  <c:v>131.29104456267592</c:v>
                </c:pt>
                <c:pt idx="1723" formatCode="_(* #,##0.00_);_(* \(#,##0.00\);_(* &quot;-&quot;??_);_(@_)">
                  <c:v>135.40713825495715</c:v>
                </c:pt>
                <c:pt idx="1724" formatCode="_(* #,##0.00_);_(* \(#,##0.00\);_(* &quot;-&quot;??_);_(@_)">
                  <c:v>135.40941381850686</c:v>
                </c:pt>
                <c:pt idx="1725" formatCode="_(* #,##0.00_);_(* \(#,##0.00\);_(* &quot;-&quot;??_);_(@_)">
                  <c:v>135.41115004928452</c:v>
                </c:pt>
                <c:pt idx="1726" formatCode="_(* #,##0.00_);_(* \(#,##0.00\);_(* &quot;-&quot;??_);_(@_)">
                  <c:v>135.41854554205938</c:v>
                </c:pt>
                <c:pt idx="1727" formatCode="_(* #,##0.00_);_(* \(#,##0.00\);_(* &quot;-&quot;??_);_(@_)">
                  <c:v>135.42082246680403</c:v>
                </c:pt>
                <c:pt idx="1728" formatCode="_(* #,##0.00_);_(* \(#,##0.00\);_(* &quot;-&quot;??_);_(@_)">
                  <c:v>135.42309966118148</c:v>
                </c:pt>
                <c:pt idx="1729" formatCode="_(* #,##0.00_);_(* \(#,##0.00\);_(* &quot;-&quot;??_);_(@_)">
                  <c:v>135.42536641724493</c:v>
                </c:pt>
                <c:pt idx="1730" formatCode="_(* #,##0.00_);_(* \(#,##0.00\);_(* &quot;-&quot;??_);_(@_)">
                  <c:v>135.42707500268054</c:v>
                </c:pt>
                <c:pt idx="1731" formatCode="_(* #,##0.00_);_(* \(#,##0.00\);_(* &quot;-&quot;??_);_(@_)">
                  <c:v>135.43415028137375</c:v>
                </c:pt>
                <c:pt idx="1732" formatCode="_(* #,##0.00_);_(* \(#,##0.00\);_(* &quot;-&quot;??_);_(@_)">
                  <c:v>135.43630477290938</c:v>
                </c:pt>
                <c:pt idx="1733" formatCode="_(* #,##0.00_);_(* \(#,##0.00\);_(* &quot;-&quot;??_);_(@_)">
                  <c:v>135.43845952005196</c:v>
                </c:pt>
                <c:pt idx="1734" formatCode="_(* #,##0.00_);_(* \(#,##0.00\);_(* &quot;-&quot;??_);_(@_)">
                  <c:v>135.44064586448027</c:v>
                </c:pt>
                <c:pt idx="1735" formatCode="_(* #,##0.00_);_(* \(#,##0.00\);_(* &quot;-&quot;??_);_(@_)">
                  <c:v>135.44236888134313</c:v>
                </c:pt>
                <c:pt idx="1736" formatCode="_(* #,##0.00_);_(* \(#,##0.00\);_(* &quot;-&quot;??_);_(@_)">
                  <c:v>135.44952469879695</c:v>
                </c:pt>
                <c:pt idx="1737" formatCode="_(* #,##0.00_);_(* \(#,##0.00\);_(* &quot;-&quot;??_);_(@_)">
                  <c:v>135.45176461240268</c:v>
                </c:pt>
                <c:pt idx="1738" formatCode="_(* #,##0.00_);_(* \(#,##0.00\);_(* &quot;-&quot;??_);_(@_)">
                  <c:v>135.4540047993049</c:v>
                </c:pt>
                <c:pt idx="1739" formatCode="_(* #,##0.00_);_(* \(#,##0.00\);_(* &quot;-&quot;??_);_(@_)">
                  <c:v>135.45626616400241</c:v>
                </c:pt>
                <c:pt idx="1740" formatCode="_(* #,##0.00_);_(* \(#,##0.00\);_(* &quot;-&quot;??_);_(@_)">
                  <c:v>135.4580069209583</c:v>
                </c:pt>
                <c:pt idx="1741" formatCode="_(* #,##0.00_);_(* \(#,##0.00\);_(* &quot;-&quot;??_);_(@_)">
                  <c:v>135.46535535645162</c:v>
                </c:pt>
                <c:pt idx="1742" formatCode="_(* #,##0.00_);_(* \(#,##0.00\);_(* &quot;-&quot;??_);_(@_)">
                  <c:v>135.46764853009287</c:v>
                </c:pt>
                <c:pt idx="1743" formatCode="_(* #,##0.00_);_(* \(#,##0.00\);_(* &quot;-&quot;??_);_(@_)">
                  <c:v>135.46982928462731</c:v>
                </c:pt>
                <c:pt idx="1744" formatCode="_(* #,##0.00_);_(* \(#,##0.00\);_(* &quot;-&quot;??_);_(@_)">
                  <c:v>135.47195922465085</c:v>
                </c:pt>
                <c:pt idx="1745" formatCode="_(* #,##0.00_);_(* \(#,##0.00\);_(* &quot;-&quot;??_);_(@_)">
                  <c:v>135.47358600953891</c:v>
                </c:pt>
                <c:pt idx="1746" formatCode="_(* #,##0.00_);_(* \(#,##0.00\);_(* &quot;-&quot;??_);_(@_)">
                  <c:v>135.48069649963085</c:v>
                </c:pt>
                <c:pt idx="1747" formatCode="_(* #,##0.00_);_(* \(#,##0.00\);_(* &quot;-&quot;??_);_(@_)">
                  <c:v>135.48292998609077</c:v>
                </c:pt>
                <c:pt idx="1748" formatCode="_(* #,##0.00_);_(* \(#,##0.00\);_(* &quot;-&quot;??_);_(@_)">
                  <c:v>135.48515352541691</c:v>
                </c:pt>
                <c:pt idx="1749" formatCode="_(* #,##0.00_);_(* \(#,##0.00\);_(* &quot;-&quot;??_);_(@_)">
                  <c:v>135.48737735411126</c:v>
                </c:pt>
                <c:pt idx="1750" formatCode="_(* #,##0.00_);_(* \(#,##0.00\);_(* &quot;-&quot;??_);_(@_)">
                  <c:v>135.48906608425256</c:v>
                </c:pt>
                <c:pt idx="1751" formatCode="_(* #,##0.00_);_(* \(#,##0.00\);_(* &quot;-&quot;??_);_(@_)">
                  <c:v>135.49610316756545</c:v>
                </c:pt>
                <c:pt idx="1752" formatCode="_(* #,##0.00_);_(* \(#,##0.00\);_(* &quot;-&quot;??_);_(@_)">
                  <c:v>135.498285694375</c:v>
                </c:pt>
                <c:pt idx="1753" formatCode="_(* #,##0.00_);_(* \(#,##0.00\);_(* &quot;-&quot;??_);_(@_)">
                  <c:v>135.50037865172678</c:v>
                </c:pt>
                <c:pt idx="1754" formatCode="_(* #,##0.00_);_(* \(#,##0.00\);_(* &quot;-&quot;??_);_(@_)">
                  <c:v>135.50249299580017</c:v>
                </c:pt>
                <c:pt idx="1755" formatCode="_(* #,##0.00_);_(* \(#,##0.00\);_(* &quot;-&quot;??_);_(@_)">
                  <c:v>135.50402951217302</c:v>
                </c:pt>
                <c:pt idx="1756" formatCode="_(* #,##0.00_);_(* \(#,##0.00\);_(* &quot;-&quot;??_);_(@_)">
                  <c:v>135.51090939157183</c:v>
                </c:pt>
                <c:pt idx="1757" formatCode="_(* #,##0.00_);_(* \(#,##0.00\);_(* &quot;-&quot;??_);_(@_)">
                  <c:v>135.51319009995001</c:v>
                </c:pt>
                <c:pt idx="1758" formatCode="_(* #,##0.00_);_(* \(#,##0.00\);_(* &quot;-&quot;??_);_(@_)">
                  <c:v>135.51525436685787</c:v>
                </c:pt>
                <c:pt idx="1759" formatCode="_(* #,##0.00_);_(* \(#,##0.00\);_(* &quot;-&quot;??_);_(@_)">
                  <c:v>135.51729919276801</c:v>
                </c:pt>
                <c:pt idx="1760" formatCode="_(* #,##0.00_);_(* \(#,##0.00\);_(* &quot;-&quot;??_);_(@_)">
                  <c:v>135.51886746608639</c:v>
                </c:pt>
                <c:pt idx="1761" formatCode="_(* #,##0.00_);_(* \(#,##0.00\);_(* &quot;-&quot;??_);_(@_)">
                  <c:v>135.5258269284802</c:v>
                </c:pt>
                <c:pt idx="1762" formatCode="_(* #,##0.00_);_(* \(#,##0.00\);_(* &quot;-&quot;??_);_(@_)">
                  <c:v>135.5279420873066</c:v>
                </c:pt>
                <c:pt idx="1763" formatCode="_(* #,##0.00_);_(* \(#,##0.00\);_(* &quot;-&quot;??_);_(@_)">
                  <c:v>135.53005750931857</c:v>
                </c:pt>
                <c:pt idx="1764" formatCode="_(* #,##0.00_);_(* \(#,##0.00\);_(* &quot;-&quot;??_);_(@_)">
                  <c:v>135.53209433645429</c:v>
                </c:pt>
                <c:pt idx="1765" formatCode="_(* #,##0.00_);_(* \(#,##0.00\);_(* &quot;-&quot;??_);_(@_)">
                  <c:v>135.53354933790746</c:v>
                </c:pt>
                <c:pt idx="1766" formatCode="_(* #,##0.00_);_(* \(#,##0.00\);_(* &quot;-&quot;??_);_(@_)">
                  <c:v>135.54018950681089</c:v>
                </c:pt>
                <c:pt idx="1767" formatCode="_(* #,##0.00_);_(* \(#,##0.00\);_(* &quot;-&quot;??_);_(@_)">
                  <c:v>135.54224734601027</c:v>
                </c:pt>
                <c:pt idx="1768" formatCode="_(* #,##0.00_);_(* \(#,##0.00\);_(* &quot;-&quot;??_);_(@_)">
                  <c:v>135.54427585982768</c:v>
                </c:pt>
                <c:pt idx="1769" formatCode="_(* #,##0.00_);_(* \(#,##0.00\);_(* &quot;-&quot;??_);_(@_)">
                  <c:v>135.54630462318386</c:v>
                </c:pt>
                <c:pt idx="1770" formatCode="_(* #,##0.00_);_(* \(#,##0.00\);_(* &quot;-&quot;??_);_(@_)">
                  <c:v>135.54783482972931</c:v>
                </c:pt>
                <c:pt idx="1771" formatCode="_(* #,##0.00_);_(* \(#,##0.00\);_(* &quot;-&quot;??_);_(@_)">
                  <c:v>135.55455440570142</c:v>
                </c:pt>
                <c:pt idx="1772" formatCode="_(* #,##0.00_);_(* \(#,##0.00\);_(* &quot;-&quot;??_);_(@_)">
                  <c:v>135.55662394005549</c:v>
                </c:pt>
                <c:pt idx="1773" formatCode="_(* #,##0.00_);_(* \(#,##0.00\);_(* &quot;-&quot;??_);_(@_)">
                  <c:v>135.55870360992174</c:v>
                </c:pt>
                <c:pt idx="1774" formatCode="_(* #,##0.00_);_(* \(#,##0.00\);_(* &quot;-&quot;??_);_(@_)">
                  <c:v>135.56071445022405</c:v>
                </c:pt>
                <c:pt idx="1775" formatCode="_(* #,##0.00_);_(* \(#,##0.00\);_(* &quot;-&quot;??_);_(@_)">
                  <c:v>135.56215288859741</c:v>
                </c:pt>
                <c:pt idx="1776" formatCode="_(* #,##0.00_);_(* \(#,##0.00\);_(* &quot;-&quot;??_);_(@_)">
                  <c:v>135.56866449137701</c:v>
                </c:pt>
                <c:pt idx="1777" formatCode="_(* #,##0.00_);_(* \(#,##0.00\);_(* &quot;-&quot;??_);_(@_)">
                  <c:v>135.5708423008231</c:v>
                </c:pt>
                <c:pt idx="1778" formatCode="_(* #,##0.00_);_(* \(#,##0.00\);_(* &quot;-&quot;??_);_(@_)">
                  <c:v>135.57302037878679</c:v>
                </c:pt>
                <c:pt idx="1779" formatCode="_(* #,##0.00_);_(* \(#,##0.00\);_(* &quot;-&quot;??_);_(@_)">
                  <c:v>135.57522955792035</c:v>
                </c:pt>
                <c:pt idx="1780" formatCode="_(* #,##0.00_);_(* \(#,##0.00\);_(* &quot;-&quot;??_);_(@_)">
                  <c:v>135.57754564404001</c:v>
                </c:pt>
                <c:pt idx="1781" formatCode="_(* #,##0.00_);_(* \(#,##0.00\);_(* &quot;-&quot;??_);_(@_)">
                  <c:v>135.58408628201221</c:v>
                </c:pt>
                <c:pt idx="1782" formatCode="_(* #,##0.00_);_(* \(#,##0.00\);_(* &quot;-&quot;??_);_(@_)">
                  <c:v>135.58624543544568</c:v>
                </c:pt>
                <c:pt idx="1783" formatCode="_(* #,##0.00_);_(* \(#,##0.00\);_(* &quot;-&quot;??_);_(@_)">
                  <c:v>135.58840486726788</c:v>
                </c:pt>
                <c:pt idx="1784" formatCode="_(* #,##0.00_);_(* \(#,##0.00\);_(* &quot;-&quot;??_);_(@_)">
                  <c:v>135.5905851182761</c:v>
                </c:pt>
                <c:pt idx="1785" formatCode="_(* #,##0.00_);_(* \(#,##0.00\);_(* &quot;-&quot;??_);_(@_)">
                  <c:v>135.59278818846249</c:v>
                </c:pt>
                <c:pt idx="1786" formatCode="_(* #,##0.00_);_(* \(#,##0.00\);_(* &quot;-&quot;??_);_(@_)">
                  <c:v>135.59948052311819</c:v>
                </c:pt>
                <c:pt idx="1787" formatCode="_(* #,##0.00_);_(* \(#,##0.00\);_(* &quot;-&quot;??_);_(@_)">
                  <c:v>135.60175472805079</c:v>
                </c:pt>
                <c:pt idx="1788" formatCode="_(* #,##0.00_);_(* \(#,##0.00\);_(* &quot;-&quot;??_);_(@_)">
                  <c:v>135.60410122708026</c:v>
                </c:pt>
                <c:pt idx="1789" formatCode="_(* #,##0.00_);_(* \(#,##0.00\);_(* &quot;-&quot;??_);_(@_)">
                  <c:v>141.88052504465139</c:v>
                </c:pt>
                <c:pt idx="1790" formatCode="_(* #,##0.00_);_(* \(#,##0.00\);_(* &quot;-&quot;??_);_(@_)">
                  <c:v>141.88306170917684</c:v>
                </c:pt>
                <c:pt idx="1791" formatCode="_(* #,##0.00_);_(* \(#,##0.00\);_(* &quot;-&quot;??_);_(@_)">
                  <c:v>141.89103402450257</c:v>
                </c:pt>
                <c:pt idx="1792" formatCode="_(* #,##0.00_);_(* \(#,##0.00\);_(* &quot;-&quot;??_);_(@_)">
                  <c:v>141.8936457823192</c:v>
                </c:pt>
                <c:pt idx="1793" formatCode="_(* #,##0.00_);_(* \(#,##0.00\);_(* &quot;-&quot;??_);_(@_)">
                  <c:v>141.89624590645329</c:v>
                </c:pt>
                <c:pt idx="1794" formatCode="_(* #,##0.00_);_(* \(#,##0.00\);_(* &quot;-&quot;??_);_(@_)">
                  <c:v>141.89866623627475</c:v>
                </c:pt>
                <c:pt idx="1795" formatCode="_(* #,##0.00_);_(* \(#,##0.00\);_(* &quot;-&quot;??_);_(@_)">
                  <c:v>141.90050829513311</c:v>
                </c:pt>
                <c:pt idx="1796" formatCode="_(* #,##0.00_);_(* \(#,##0.00\);_(* &quot;-&quot;??_);_(@_)">
                  <c:v>141.90838840155604</c:v>
                </c:pt>
                <c:pt idx="1797" formatCode="_(* #,##0.00_);_(* \(#,##0.00\);_(* &quot;-&quot;??_);_(@_)">
                  <c:v>141.9108101616207</c:v>
                </c:pt>
                <c:pt idx="1798" formatCode="_(* #,##0.00_);_(* \(#,##0.00\);_(* &quot;-&quot;??_);_(@_)">
                  <c:v>141.91324357911986</c:v>
                </c:pt>
                <c:pt idx="1799" formatCode="_(* #,##0.00_);_(* \(#,##0.00\);_(* &quot;-&quot;??_);_(@_)">
                  <c:v>141.91568867508821</c:v>
                </c:pt>
                <c:pt idx="1800" formatCode="_(* #,##0.00_);_(* \(#,##0.00\);_(* &quot;-&quot;??_);_(@_)">
                  <c:v>141.91760279176518</c:v>
                </c:pt>
                <c:pt idx="1801" formatCode="_(* #,##0.00_);_(* \(#,##0.00\);_(* &quot;-&quot;??_);_(@_)">
                  <c:v>141.92585480009242</c:v>
                </c:pt>
                <c:pt idx="1802" formatCode="_(* #,##0.00_);_(* \(#,##0.00\);_(* &quot;-&quot;??_);_(@_)">
                  <c:v>141.928358307796</c:v>
                </c:pt>
                <c:pt idx="1803" formatCode="_(* #,##0.00_);_(* \(#,##0.00\);_(* &quot;-&quot;??_);_(@_)">
                  <c:v>141.93093042665527</c:v>
                </c:pt>
                <c:pt idx="1804" formatCode="_(* #,##0.00_);_(* \(#,##0.00\);_(* &quot;-&quot;??_);_(@_)">
                  <c:v>141.93353701087511</c:v>
                </c:pt>
                <c:pt idx="1805" formatCode="_(* #,##0.00_);_(* \(#,##0.00\);_(* &quot;-&quot;??_);_(@_)">
                  <c:v>141.93545417697854</c:v>
                </c:pt>
                <c:pt idx="1806" formatCode="_(* #,##0.00_);_(* \(#,##0.00\);_(* &quot;-&quot;??_);_(@_)">
                  <c:v>141.94333117027605</c:v>
                </c:pt>
                <c:pt idx="1807" formatCode="_(* #,##0.00_);_(* \(#,##0.00\);_(* &quot;-&quot;??_);_(@_)">
                  <c:v>141.94576846187994</c:v>
                </c:pt>
                <c:pt idx="1808" formatCode="_(* #,##0.00_);_(* \(#,##0.00\);_(* &quot;-&quot;??_);_(@_)">
                  <c:v>141.94820604953867</c:v>
                </c:pt>
                <c:pt idx="1809" formatCode="_(* #,##0.00_);_(* \(#,##0.00\);_(* &quot;-&quot;??_);_(@_)">
                  <c:v>141.95065532283508</c:v>
                </c:pt>
                <c:pt idx="1810" formatCode="_(* #,##0.00_);_(* \(#,##0.00\);_(* &quot;-&quot;??_);_(@_)">
                  <c:v>141.95255917332756</c:v>
                </c:pt>
                <c:pt idx="1811" formatCode="_(* #,##0.00_);_(* \(#,##0.00\);_(* &quot;-&quot;??_);_(@_)">
                  <c:v>141.96067822195144</c:v>
                </c:pt>
                <c:pt idx="1812" formatCode="_(* #,##0.00_);_(* \(#,##0.00\);_(* &quot;-&quot;??_);_(@_)">
                  <c:v>141.96295924097481</c:v>
                </c:pt>
                <c:pt idx="1813" formatCode="_(* #,##0.00_);_(* \(#,##0.00\);_(* &quot;-&quot;??_);_(@_)">
                  <c:v>141.96823889343369</c:v>
                </c:pt>
                <c:pt idx="1814" formatCode="_(* #,##0.00_);_(* \(#,##0.00\);_(* &quot;-&quot;??_);_(@_)">
                  <c:v>141.97014815660444</c:v>
                </c:pt>
                <c:pt idx="1815" formatCode="_(* #,##0.00_);_(* \(#,##0.00\);_(* &quot;-&quot;??_);_(@_)">
                  <c:v>141.97818307132161</c:v>
                </c:pt>
                <c:pt idx="1816" formatCode="_(* #,##0.00_);_(* \(#,##0.00\);_(* &quot;-&quot;??_);_(@_)">
                  <c:v>141.98065846890654</c:v>
                </c:pt>
                <c:pt idx="1817" formatCode="_(* #,##0.00_);_(* \(#,##0.00\);_(* &quot;-&quot;??_);_(@_)">
                  <c:v>141.98314865328641</c:v>
                </c:pt>
                <c:pt idx="1818" formatCode="_(* #,##0.00_);_(* \(#,##0.00\);_(* &quot;-&quot;??_);_(@_)">
                  <c:v>141.98551528993494</c:v>
                </c:pt>
                <c:pt idx="1819" formatCode="_(* #,##0.00_);_(* \(#,##0.00\);_(* &quot;-&quot;??_);_(@_)">
                  <c:v>141.98805350169644</c:v>
                </c:pt>
                <c:pt idx="1820" formatCode="_(* #,##0.00_);_(* \(#,##0.00\);_(* &quot;-&quot;??_);_(@_)">
                  <c:v>141.99626827481237</c:v>
                </c:pt>
                <c:pt idx="1821" formatCode="_(* #,##0.00_);_(* \(#,##0.00\);_(* &quot;-&quot;??_);_(@_)">
                  <c:v>141.99992678239818</c:v>
                </c:pt>
                <c:pt idx="1822" formatCode="_(* #,##0.00_);_(* \(#,##0.00\);_(* &quot;-&quot;??_);_(@_)">
                  <c:v>142.00364885478243</c:v>
                </c:pt>
                <c:pt idx="1823" formatCode="_(* #,##0.00_);_(* \(#,##0.00\);_(* &quot;-&quot;??_);_(@_)">
                  <c:v>142.00733976465904</c:v>
                </c:pt>
                <c:pt idx="1824" formatCode="_(* #,##0.00_);_(* \(#,##0.00\);_(* &quot;-&quot;??_);_(@_)">
                  <c:v>142.01388910908184</c:v>
                </c:pt>
                <c:pt idx="1825" formatCode="_(* #,##0.00_);_(* \(#,##0.00\);_(* &quot;-&quot;??_);_(@_)">
                  <c:v>142.02210944912377</c:v>
                </c:pt>
                <c:pt idx="1826" formatCode="_(* #,##0.00_);_(* \(#,##0.00\);_(* &quot;-&quot;??_);_(@_)">
                  <c:v>142.02577081045214</c:v>
                </c:pt>
                <c:pt idx="1827" formatCode="_(* #,##0.00_);_(* \(#,##0.00\);_(* &quot;-&quot;??_);_(@_)">
                  <c:v>142.02943257944401</c:v>
                </c:pt>
                <c:pt idx="1828" formatCode="_(* #,##0.00_);_(* \(#,##0.00\);_(* &quot;-&quot;??_);_(@_)">
                  <c:v>142.03306315245021</c:v>
                </c:pt>
                <c:pt idx="1829" formatCode="_(* #,##0.00_);_(* \(#,##0.00\);_(* &quot;-&quot;??_);_(@_)">
                  <c:v>142.03935920602376</c:v>
                </c:pt>
                <c:pt idx="1830" formatCode="_(* #,##0.00_);_(* \(#,##0.00\);_(* &quot;-&quot;??_);_(@_)">
                  <c:v>142.04743099143852</c:v>
                </c:pt>
                <c:pt idx="1831" formatCode="_(* #,##0.00_);_(* \(#,##0.00\);_(* &quot;-&quot;??_);_(@_)">
                  <c:v>142.05103193613877</c:v>
                </c:pt>
                <c:pt idx="1832" formatCode="_(* #,##0.00_);_(* \(#,##0.00\);_(* &quot;-&quot;??_);_(@_)">
                  <c:v>142.05468070010247</c:v>
                </c:pt>
                <c:pt idx="1833" formatCode="_(* #,##0.00_);_(* \(#,##0.00\);_(* &quot;-&quot;??_);_(@_)">
                  <c:v>142.05829825293361</c:v>
                </c:pt>
                <c:pt idx="1834" formatCode="_(* #,##0.00_);_(* \(#,##0.00\);_(* &quot;-&quot;??_);_(@_)">
                  <c:v>142.06463240397647</c:v>
                </c:pt>
                <c:pt idx="1835" formatCode="_(* #,##0.00_);_(* \(#,##0.00\);_(* &quot;-&quot;??_);_(@_)">
                  <c:v>142.0727712317167</c:v>
                </c:pt>
                <c:pt idx="1836" formatCode="_(* #,##0.00_);_(* \(#,##0.00\);_(* &quot;-&quot;??_);_(@_)">
                  <c:v>142.07639077273672</c:v>
                </c:pt>
                <c:pt idx="1837" formatCode="_(* #,##0.00_);_(* \(#,##0.00\);_(* &quot;-&quot;??_);_(@_)">
                  <c:v>142.08005816667969</c:v>
                </c:pt>
                <c:pt idx="1838" formatCode="_(* #,##0.00_);_(* \(#,##0.00\);_(* &quot;-&quot;??_);_(@_)">
                  <c:v>142.08367850727879</c:v>
                </c:pt>
                <c:pt idx="1839" formatCode="_(* #,##0.00_);_(* \(#,##0.00\);_(* &quot;-&quot;??_);_(@_)">
                  <c:v>142.09002455789664</c:v>
                </c:pt>
                <c:pt idx="1840" formatCode="_(* #,##0.00_);_(* \(#,##0.00\);_(* &quot;-&quot;??_);_(@_)">
                  <c:v>142.09811125093768</c:v>
                </c:pt>
                <c:pt idx="1841" formatCode="_(* #,##0.00_);_(* \(#,##0.00\);_(* &quot;-&quot;??_);_(@_)">
                  <c:v>142.10175713235276</c:v>
                </c:pt>
                <c:pt idx="1842" formatCode="_(* #,##0.00_);_(* \(#,##0.00\);_(* &quot;-&quot;??_);_(@_)">
                  <c:v>142.10546662862959</c:v>
                </c:pt>
                <c:pt idx="1843" formatCode="_(* #,##0.00_);_(* \(#,##0.00\);_(* &quot;-&quot;??_);_(@_)">
                  <c:v>142.10920815956405</c:v>
                </c:pt>
                <c:pt idx="1844" formatCode="_(* #,##0.00_);_(* \(#,##0.00\);_(* &quot;-&quot;??_);_(@_)">
                  <c:v>142.11764467785463</c:v>
                </c:pt>
                <c:pt idx="1845" formatCode="_(* #,##0.00_);_(* \(#,##0.00\);_(* &quot;-&quot;??_);_(@_)">
                  <c:v>142.12825081557469</c:v>
                </c:pt>
                <c:pt idx="1846" formatCode="_(* #,##0.00_);_(* \(#,##0.00\);_(* &quot;-&quot;??_);_(@_)">
                  <c:v>142.13196325873446</c:v>
                </c:pt>
                <c:pt idx="1847" formatCode="_(* #,##0.00_);_(* \(#,##0.00\);_(* &quot;-&quot;??_);_(@_)">
                  <c:v>142.13578682205318</c:v>
                </c:pt>
                <c:pt idx="1848" formatCode="_(* #,##0.00_);_(* \(#,##0.00\);_(* &quot;-&quot;??_);_(@_)">
                  <c:v>142.14239277987784</c:v>
                </c:pt>
                <c:pt idx="1849" formatCode="_(* #,##0.00_);_(* \(#,##0.00\);_(* &quot;-&quot;??_);_(@_)">
                  <c:v>142.15070613398137</c:v>
                </c:pt>
                <c:pt idx="1850" formatCode="_(* #,##0.00_);_(* \(#,##0.00\);_(* &quot;-&quot;??_);_(@_)">
                  <c:v>142.15443689651147</c:v>
                </c:pt>
                <c:pt idx="1851" formatCode="_(* #,##0.00_);_(* \(#,##0.00\);_(* &quot;-&quot;??_);_(@_)">
                  <c:v>146.64714175215784</c:v>
                </c:pt>
                <c:pt idx="1852" formatCode="_(* #,##0.00_);_(* \(#,##0.00\);_(* &quot;-&quot;??_);_(@_)">
                  <c:v>146.65073676336564</c:v>
                </c:pt>
                <c:pt idx="1853" formatCode="_(* #,##0.00_);_(* \(#,##0.00\);_(* &quot;-&quot;??_);_(@_)">
                  <c:v>146.65819730149133</c:v>
                </c:pt>
                <c:pt idx="1854" formatCode="_(* #,##0.00_);_(* \(#,##0.00\);_(* &quot;-&quot;??_);_(@_)">
                  <c:v>146.66777410139539</c:v>
                </c:pt>
                <c:pt idx="1855" formatCode="_(* #,##0.00_);_(* \(#,##0.00\);_(* &quot;-&quot;??_);_(@_)">
                  <c:v>146.67114097540019</c:v>
                </c:pt>
                <c:pt idx="1856" formatCode="_(* #,##0.00_);_(* \(#,##0.00\);_(* &quot;-&quot;??_);_(@_)">
                  <c:v>146.67481101103505</c:v>
                </c:pt>
                <c:pt idx="1857" formatCode="_(* #,##0.00_);_(* \(#,##0.00\);_(* &quot;-&quot;??_);_(@_)">
                  <c:v>146.68102678235186</c:v>
                </c:pt>
                <c:pt idx="1858" formatCode="_(* #,##0.00_);_(* \(#,##0.00\);_(* &quot;-&quot;??_);_(@_)">
                  <c:v>146.68937617926431</c:v>
                </c:pt>
                <c:pt idx="1859" formatCode="_(* #,##0.00_);_(* \(#,##0.00\);_(* &quot;-&quot;??_);_(@_)">
                  <c:v>146.69299312141271</c:v>
                </c:pt>
                <c:pt idx="1860" formatCode="_(* #,##0.00_);_(* \(#,##0.00\);_(* &quot;-&quot;??_);_(@_)">
                  <c:v>146.69661046003819</c:v>
                </c:pt>
                <c:pt idx="1861" formatCode="_(* #,##0.00_);_(* \(#,##0.00\);_(* &quot;-&quot;??_);_(@_)">
                  <c:v>146.70022820078944</c:v>
                </c:pt>
                <c:pt idx="1862" formatCode="_(* #,##0.00_);_(* \(#,##0.00\);_(* &quot;-&quot;??_);_(@_)">
                  <c:v>146.7063807384753</c:v>
                </c:pt>
                <c:pt idx="1863" formatCode="_(* #,##0.00_);_(* \(#,##0.00\);_(* &quot;-&quot;??_);_(@_)">
                  <c:v>146.71498127633535</c:v>
                </c:pt>
                <c:pt idx="1864" formatCode="_(* #,##0.00_);_(* \(#,##0.00\);_(* &quot;-&quot;??_);_(@_)">
                  <c:v>146.71867944272194</c:v>
                </c:pt>
                <c:pt idx="1865" formatCode="_(* #,##0.00_);_(* \(#,##0.00\);_(* &quot;-&quot;??_);_(@_)">
                  <c:v>146.72245642914149</c:v>
                </c:pt>
                <c:pt idx="1866" formatCode="_(* #,##0.00_);_(* \(#,##0.00\);_(* &quot;-&quot;??_);_(@_)">
                  <c:v>146.72618679342952</c:v>
                </c:pt>
                <c:pt idx="1867" formatCode="_(* #,##0.00_);_(* \(#,##0.00\);_(* &quot;-&quot;??_);_(@_)">
                  <c:v>146.73266133732903</c:v>
                </c:pt>
                <c:pt idx="1868" formatCode="_(* #,##0.00_);_(* \(#,##0.00\);_(* &quot;-&quot;??_);_(@_)">
                  <c:v>146.74142333215661</c:v>
                </c:pt>
                <c:pt idx="1869" formatCode="_(* #,##0.00_);_(* \(#,##0.00\);_(* &quot;-&quot;??_);_(@_)">
                  <c:v>146.74559512540475</c:v>
                </c:pt>
                <c:pt idx="1870" formatCode="_(* #,##0.00_);_(* \(#,##0.00\);_(* &quot;-&quot;??_);_(@_)">
                  <c:v>146.74942221300074</c:v>
                </c:pt>
                <c:pt idx="1871" formatCode="_(* #,##0.00_);_(* \(#,##0.00\);_(* &quot;-&quot;??_);_(@_)">
                  <c:v>146.7531398906641</c:v>
                </c:pt>
                <c:pt idx="1872" formatCode="_(* #,##0.00_);_(* \(#,##0.00\);_(* &quot;-&quot;??_);_(@_)">
                  <c:v>146.75927238158076</c:v>
                </c:pt>
                <c:pt idx="1873" formatCode="_(* #,##0.00_);_(* \(#,##0.00\);_(* &quot;-&quot;??_);_(@_)">
                  <c:v>146.76788105267997</c:v>
                </c:pt>
                <c:pt idx="1874" formatCode="_(* #,##0.00_);_(* \(#,##0.00\);_(* &quot;-&quot;??_);_(@_)">
                  <c:v>146.77117875205403</c:v>
                </c:pt>
                <c:pt idx="1875" formatCode="_(* #,##0.00_);_(* \(#,##0.00\);_(* &quot;-&quot;??_);_(@_)">
                  <c:v>146.77488743956869</c:v>
                </c:pt>
                <c:pt idx="1876" formatCode="_(* #,##0.00_);_(* \(#,##0.00\);_(* &quot;-&quot;??_);_(@_)">
                  <c:v>146.77890457332757</c:v>
                </c:pt>
                <c:pt idx="1877" formatCode="_(* #,##0.00_);_(* \(#,##0.00\);_(* &quot;-&quot;??_);_(@_)">
                  <c:v>146.78584146721104</c:v>
                </c:pt>
                <c:pt idx="1878" formatCode="_(* #,##0.00_);_(* \(#,##0.00\);_(* &quot;-&quot;??_);_(@_)">
                  <c:v>146.7937172285292</c:v>
                </c:pt>
                <c:pt idx="1879" formatCode="_(* #,##0.00_);_(* \(#,##0.00\);_(* &quot;-&quot;??_);_(@_)">
                  <c:v>146.7925819241392</c:v>
                </c:pt>
                <c:pt idx="1880" formatCode="_(* #,##0.00_);_(* \(#,##0.00\);_(* &quot;-&quot;??_);_(@_)">
                  <c:v>146.80143068686542</c:v>
                </c:pt>
                <c:pt idx="1881" formatCode="_(* #,##0.00_);_(* \(#,##0.00\);_(* &quot;-&quot;??_);_(@_)">
                  <c:v>146.81243902376028</c:v>
                </c:pt>
                <c:pt idx="1882" formatCode="_(* #,##0.00_);_(* \(#,##0.00\);_(* &quot;-&quot;??_);_(@_)">
                  <c:v>146.82253951924642</c:v>
                </c:pt>
                <c:pt idx="1883" formatCode="_(* #,##0.00_);_(* \(#,##0.00\);_(* &quot;-&quot;??_);_(@_)">
                  <c:v>146.82651652853403</c:v>
                </c:pt>
                <c:pt idx="1884" formatCode="_(* #,##0.00_);_(* \(#,##0.00\);_(* &quot;-&quot;??_);_(@_)">
                  <c:v>146.83050972703319</c:v>
                </c:pt>
                <c:pt idx="1885" formatCode="_(* #,##0.00_);_(* \(#,##0.00\);_(* &quot;-&quot;??_);_(@_)">
                  <c:v>146.84092662869679</c:v>
                </c:pt>
                <c:pt idx="1886" formatCode="_(* #,##0.00_);_(* \(#,##0.00\);_(* &quot;-&quot;??_);_(@_)">
                  <c:v>146.85076120260106</c:v>
                </c:pt>
                <c:pt idx="1887" formatCode="_(* #,##0.00_);_(* \(#,##0.00\);_(* &quot;-&quot;??_);_(@_)">
                  <c:v>146.85488308270428</c:v>
                </c:pt>
                <c:pt idx="1888" formatCode="_(* #,##0.00_);_(* \(#,##0.00\);_(* &quot;-&quot;??_);_(@_)">
                  <c:v>146.85895826041445</c:v>
                </c:pt>
                <c:pt idx="1889" formatCode="_(* #,##0.00_);_(* \(#,##0.00\);_(* &quot;-&quot;??_);_(@_)">
                  <c:v>146.86298672171046</c:v>
                </c:pt>
                <c:pt idx="1890" formatCode="_(* #,##0.00_);_(* \(#,##0.00\);_(* &quot;-&quot;??_);_(@_)">
                  <c:v>146.87111457157934</c:v>
                </c:pt>
                <c:pt idx="1891" formatCode="_(* #,##0.00_);_(* \(#,##0.00\);_(* &quot;-&quot;??_);_(@_)">
                  <c:v>146.87883284623487</c:v>
                </c:pt>
                <c:pt idx="1892" formatCode="_(* #,##0.00_);_(* \(#,##0.00\);_(* &quot;-&quot;??_);_(@_)">
                  <c:v>146.88276922472119</c:v>
                </c:pt>
                <c:pt idx="1893" formatCode="_(* #,##0.00_);_(* \(#,##0.00\);_(* &quot;-&quot;??_);_(@_)">
                  <c:v>146.88670607025216</c:v>
                </c:pt>
                <c:pt idx="1894" formatCode="_(* #,##0.00_);_(* \(#,##0.00\);_(* &quot;-&quot;??_);_(@_)">
                  <c:v>146.89062762180046</c:v>
                </c:pt>
                <c:pt idx="1895" formatCode="_(* #,##0.00_);_(* \(#,##0.00\);_(* &quot;-&quot;??_);_(@_)">
                  <c:v>146.89862061489475</c:v>
                </c:pt>
                <c:pt idx="1896" formatCode="_(* #,##0.00_);_(* \(#,##0.00\);_(* &quot;-&quot;??_);_(@_)">
                  <c:v>146.90634447703493</c:v>
                </c:pt>
                <c:pt idx="1897" formatCode="_(* #,##0.00_);_(* \(#,##0.00\);_(* &quot;-&quot;??_);_(@_)">
                  <c:v>146.91031556979794</c:v>
                </c:pt>
                <c:pt idx="1898" formatCode="_(* #,##0.00_);_(* \(#,##0.00\);_(* &quot;-&quot;??_);_(@_)">
                  <c:v>146.91439738053444</c:v>
                </c:pt>
                <c:pt idx="1899" formatCode="_(* #,##0.00_);_(* \(#,##0.00\);_(* &quot;-&quot;??_);_(@_)">
                  <c:v>146.91841666605967</c:v>
                </c:pt>
                <c:pt idx="1900" formatCode="_(* #,##0.00_);_(* \(#,##0.00\);_(* &quot;-&quot;??_);_(@_)">
                  <c:v>146.92649597006607</c:v>
                </c:pt>
                <c:pt idx="1901" formatCode="_(* #,##0.00_);_(* \(#,##0.00\);_(* &quot;-&quot;??_);_(@_)">
                  <c:v>146.9342216210444</c:v>
                </c:pt>
                <c:pt idx="1902" formatCode="_(* #,##0.00_);_(* \(#,##0.00\);_(* &quot;-&quot;??_);_(@_)">
                  <c:v>146.93821832331932</c:v>
                </c:pt>
                <c:pt idx="1903" formatCode="_(* #,##0.00_);_(* \(#,##0.00\);_(* &quot;-&quot;??_);_(@_)">
                  <c:v>146.94224697065803</c:v>
                </c:pt>
                <c:pt idx="1904" formatCode="_(* #,##0.00_);_(* \(#,##0.00\);_(* &quot;-&quot;??_);_(@_)">
                  <c:v>146.94621314307111</c:v>
                </c:pt>
                <c:pt idx="1905" formatCode="_(* #,##0.00_);_(* \(#,##0.00\);_(* &quot;-&quot;??_);_(@_)">
                  <c:v>146.95680337230596</c:v>
                </c:pt>
                <c:pt idx="1906" formatCode="_(* #,##0.00_);_(* \(#,##0.00\);_(* &quot;-&quot;??_);_(@_)">
                  <c:v>146.96655743790842</c:v>
                </c:pt>
                <c:pt idx="1907" formatCode="_(* #,##0.00_);_(* \(#,##0.00\);_(* &quot;-&quot;??_);_(@_)">
                  <c:v>146.97055793434831</c:v>
                </c:pt>
                <c:pt idx="1908" formatCode="_(* #,##0.00_);_(* \(#,##0.00\);_(* &quot;-&quot;??_);_(@_)">
                  <c:v>146.97454316136788</c:v>
                </c:pt>
                <c:pt idx="1909" formatCode="_(* #,##0.00_);_(* \(#,##0.00\);_(* &quot;-&quot;??_);_(@_)">
                  <c:v>146.98265990921558</c:v>
                </c:pt>
                <c:pt idx="1910" formatCode="_(* #,##0.00_);_(* \(#,##0.00\);_(* &quot;-&quot;??_);_(@_)">
                  <c:v>146.99039692398026</c:v>
                </c:pt>
                <c:pt idx="1911" formatCode="_(* #,##0.00_);_(* \(#,##0.00\);_(* &quot;-&quot;??_);_(@_)">
                  <c:v>146.99435296259387</c:v>
                </c:pt>
                <c:pt idx="1912" formatCode="_(* #,##0.00_);_(* \(#,##0.00\);_(* &quot;-&quot;??_);_(@_)">
                  <c:v>146.99830947000828</c:v>
                </c:pt>
                <c:pt idx="1913" formatCode="_(* #,##0.00_);_(* \(#,##0.00\);_(* &quot;-&quot;??_);_(@_)">
                  <c:v>147.00229795179854</c:v>
                </c:pt>
                <c:pt idx="1914" formatCode="_(* #,##0.00_);_(* \(#,##0.00\);_(* &quot;-&quot;??_);_(@_)">
                  <c:v>147.01045769096731</c:v>
                </c:pt>
                <c:pt idx="1915" formatCode="_(* #,##0.00_);_(* \(#,##0.00\);_(* &quot;-&quot;??_);_(@_)">
                  <c:v>147.01825515813672</c:v>
                </c:pt>
                <c:pt idx="1916" formatCode="_(* #,##0.00_);_(* \(#,##0.00\);_(* &quot;-&quot;??_);_(@_)">
                  <c:v>147.02221444897043</c:v>
                </c:pt>
                <c:pt idx="1917" formatCode="_(* #,##0.00_);_(* \(#,##0.00\);_(* &quot;-&quot;??_);_(@_)">
                  <c:v>147.02618997492579</c:v>
                </c:pt>
                <c:pt idx="1918" formatCode="_(* #,##0.00_);_(* \(#,##0.00\);_(* &quot;-&quot;??_);_(@_)">
                  <c:v>147.03103320268374</c:v>
                </c:pt>
                <c:pt idx="1919" formatCode="_(* #,##0.00_);_(* \(#,##0.00\);_(* &quot;-&quot;??_);_(@_)">
                  <c:v>147.04112611557431</c:v>
                </c:pt>
                <c:pt idx="1920" formatCode="_(* #,##0.00_);_(* \(#,##0.00\);_(* &quot;-&quot;??_);_(@_)">
                  <c:v>147.05047499129489</c:v>
                </c:pt>
                <c:pt idx="1921" formatCode="_(* #,##0.00_);_(* \(#,##0.00\);_(* &quot;-&quot;??_);_(@_)">
                  <c:v>147.05527894001776</c:v>
                </c:pt>
                <c:pt idx="1922" formatCode="_(* #,##0.00_);_(* \(#,##0.00\);_(* &quot;-&quot;??_);_(@_)">
                  <c:v>147.06005201370195</c:v>
                </c:pt>
                <c:pt idx="1923" formatCode="_(* #,##0.00_);_(* \(#,##0.00\);_(* &quot;-&quot;??_);_(@_)">
                  <c:v>147.06501984394455</c:v>
                </c:pt>
                <c:pt idx="1924" formatCode="_(* #,##0.00_);_(* \(#,##0.00\);_(* &quot;-&quot;??_);_(@_)">
                  <c:v>147.07556496692013</c:v>
                </c:pt>
                <c:pt idx="1925" formatCode="_(* #,##0.00_);_(* \(#,##0.00\);_(* &quot;-&quot;??_);_(@_)">
                  <c:v>147.0855082723219</c:v>
                </c:pt>
                <c:pt idx="1926" formatCode="_(* #,##0.00_);_(* \(#,##0.00\);_(* &quot;-&quot;??_);_(@_)">
                  <c:v>147.09057782555354</c:v>
                </c:pt>
                <c:pt idx="1927" formatCode="_(* #,##0.00_);_(* \(#,##0.00\);_(* &quot;-&quot;??_);_(@_)">
                  <c:v>147.09569726292506</c:v>
                </c:pt>
                <c:pt idx="1928" formatCode="_(* #,##0.00_);_(* \(#,##0.00\);_(* &quot;-&quot;??_);_(@_)">
                  <c:v>147.10071893612738</c:v>
                </c:pt>
                <c:pt idx="1929" formatCode="_(* #,##0.00_);_(* \(#,##0.00\);_(* &quot;-&quot;??_);_(@_)">
                  <c:v>147.11116318028442</c:v>
                </c:pt>
                <c:pt idx="1930" formatCode="_(* #,##0.00_);_(* \(#,##0.00\);_(* &quot;-&quot;??_);_(@_)">
                  <c:v>147.12071399374051</c:v>
                </c:pt>
                <c:pt idx="1931" formatCode="_(* #,##0.00_);_(* \(#,##0.00\);_(* &quot;-&quot;??_);_(@_)">
                  <c:v>147.12568701558808</c:v>
                </c:pt>
                <c:pt idx="1932" formatCode="_(* #,##0.00_);_(* \(#,##0.00\);_(* &quot;-&quot;??_);_(@_)">
                  <c:v>147.13066067924171</c:v>
                </c:pt>
                <c:pt idx="1933" formatCode="_(* #,##0.00_);_(* \(#,##0.00\);_(* &quot;-&quot;??_);_(@_)">
                  <c:v>147.13565256213641</c:v>
                </c:pt>
                <c:pt idx="1934" formatCode="_(* #,##0.00_);_(* \(#,##0.00\);_(* &quot;-&quot;??_);_(@_)">
                  <c:v>147.14602311898523</c:v>
                </c:pt>
                <c:pt idx="1935" formatCode="_(* #,##0.00_);_(* \(#,##0.00\);_(* &quot;-&quot;??_);_(@_)">
                  <c:v>147.1555736696107</c:v>
                </c:pt>
                <c:pt idx="1936" formatCode="_(* #,##0.00_);_(* \(#,##0.00\);_(* &quot;-&quot;??_);_(@_)">
                  <c:v>147.16054890336591</c:v>
                </c:pt>
                <c:pt idx="1937" formatCode="_(* #,##0.00_);_(* \(#,##0.00\);_(* &quot;-&quot;??_);_(@_)">
                  <c:v>147.16555773583642</c:v>
                </c:pt>
                <c:pt idx="1938" formatCode="_(* #,##0.00_);_(* \(#,##0.00\);_(* &quot;-&quot;??_);_(@_)">
                  <c:v>147.17060015420535</c:v>
                </c:pt>
                <c:pt idx="1939" formatCode="_(* #,##0.00_);_(* \(#,##0.00\);_(* &quot;-&quot;??_);_(@_)">
                  <c:v>146.54212116627684</c:v>
                </c:pt>
                <c:pt idx="1940" formatCode="_(* #,##0.00_);_(* \(#,##0.00\);_(* &quot;-&quot;??_);_(@_)">
                  <c:v>146.55059189903059</c:v>
                </c:pt>
                <c:pt idx="1941" formatCode="_(* #,##0.00_);_(* \(#,##0.00\);_(* &quot;-&quot;??_);_(@_)">
                  <c:v>146.56958583495532</c:v>
                </c:pt>
                <c:pt idx="1942" formatCode="_(* #,##0.00_);_(* \(#,##0.00\);_(* &quot;-&quot;??_);_(@_)">
                  <c:v>146.5790442262302</c:v>
                </c:pt>
                <c:pt idx="1943" formatCode="_(* #,##0.00_);_(* \(#,##0.00\);_(* &quot;-&quot;??_);_(@_)">
                  <c:v>146.58366730091325</c:v>
                </c:pt>
                <c:pt idx="1944" formatCode="_(* #,##0.00_);_(* \(#,##0.00\);_(* &quot;-&quot;??_);_(@_)">
                  <c:v>146.58830420229035</c:v>
                </c:pt>
                <c:pt idx="1945" formatCode="_(* #,##0.00_);_(* \(#,##0.00\);_(* &quot;-&quot;??_);_(@_)">
                  <c:v>146.59300820843566</c:v>
                </c:pt>
                <c:pt idx="1946" formatCode="_(* #,##0.00_);_(* \(#,##0.00\);_(* &quot;-&quot;??_);_(@_)">
                  <c:v>146.60469980606177</c:v>
                </c:pt>
                <c:pt idx="1947" formatCode="_(* #,##0.00_);_(* \(#,##0.00\);_(* &quot;-&quot;??_);_(@_)">
                  <c:v>146.61150833352005</c:v>
                </c:pt>
                <c:pt idx="1948" formatCode="_(* #,##0.00_);_(* \(#,##0.00\);_(* &quot;-&quot;??_);_(@_)">
                  <c:v>146.61608176062387</c:v>
                </c:pt>
                <c:pt idx="1949" formatCode="_(* #,##0.00_);_(* \(#,##0.00\);_(* &quot;-&quot;??_);_(@_)">
                  <c:v>146.62054911141024</c:v>
                </c:pt>
                <c:pt idx="1950" formatCode="_(* #,##0.00_);_(* \(#,##0.00\);_(* &quot;-&quot;??_);_(@_)">
                  <c:v>146.62501694517744</c:v>
                </c:pt>
                <c:pt idx="1951" formatCode="_(* #,##0.00_);_(* \(#,##0.00\);_(* &quot;-&quot;??_);_(@_)">
                  <c:v>146.63641036459254</c:v>
                </c:pt>
                <c:pt idx="1952" formatCode="_(* #,##0.00_);_(* \(#,##0.00\);_(* &quot;-&quot;??_);_(@_)">
                  <c:v>146.6432240367599</c:v>
                </c:pt>
                <c:pt idx="1953" formatCode="_(* #,##0.00_);_(* \(#,##0.00\);_(* &quot;-&quot;??_);_(@_)">
                  <c:v>146.64786766246701</c:v>
                </c:pt>
                <c:pt idx="1954" formatCode="_(* #,##0.00_);_(* \(#,##0.00\);_(* &quot;-&quot;??_);_(@_)">
                  <c:v>146.65248514533039</c:v>
                </c:pt>
                <c:pt idx="1955" formatCode="_(* #,##0.00_);_(* \(#,##0.00\);_(* &quot;-&quot;??_);_(@_)">
                  <c:v>146.65708980854382</c:v>
                </c:pt>
                <c:pt idx="1956" formatCode="_(* #,##0.00_);_(* \(#,##0.00\);_(* &quot;-&quot;??_);_(@_)">
                  <c:v>146.66869734022114</c:v>
                </c:pt>
                <c:pt idx="1957" formatCode="_(* #,##0.00_);_(* \(#,##0.00\);_(* &quot;-&quot;??_);_(@_)">
                  <c:v>146.67547789565535</c:v>
                </c:pt>
                <c:pt idx="1958" formatCode="_(* #,##0.00_);_(* \(#,##0.00\);_(* &quot;-&quot;??_);_(@_)">
                  <c:v>146.68008513595879</c:v>
                </c:pt>
                <c:pt idx="1959" formatCode="_(* #,##0.00_);_(* \(#,##0.00\);_(* &quot;-&quot;??_);_(@_)">
                  <c:v>146.68471958052851</c:v>
                </c:pt>
                <c:pt idx="1960" formatCode="_(* #,##0.00_);_(* \(#,##0.00\);_(* &quot;-&quot;??_);_(@_)">
                  <c:v>146.68486133735414</c:v>
                </c:pt>
                <c:pt idx="1961" formatCode="_(* #,##0.00_);_(* \(#,##0.00\);_(* &quot;-&quot;??_);_(@_)">
                  <c:v>146.64190736516886</c:v>
                </c:pt>
                <c:pt idx="1962" formatCode="_(* #,##0.00_);_(* \(#,##0.00\);_(* &quot;-&quot;??_);_(@_)">
                  <c:v>146.64883578668082</c:v>
                </c:pt>
                <c:pt idx="1963" formatCode="_(* #,##0.00_);_(* \(#,##0.00\);_(* &quot;-&quot;??_);_(@_)">
                  <c:v>146.6535557995405</c:v>
                </c:pt>
                <c:pt idx="1964" formatCode="_(* #,##0.00_);_(* \(#,##0.00\);_(* &quot;-&quot;??_);_(@_)">
                  <c:v>146.6583831236795</c:v>
                </c:pt>
                <c:pt idx="1965" formatCode="_(* #,##0.00_);_(* \(#,##0.00\);_(* &quot;-&quot;??_);_(@_)">
                  <c:v>146.66317095966926</c:v>
                </c:pt>
                <c:pt idx="1966" formatCode="_(* #,##0.00_);_(* \(#,##0.00\);_(* &quot;-&quot;??_);_(@_)">
                  <c:v>146.67555157735941</c:v>
                </c:pt>
                <c:pt idx="1967" formatCode="_(* #,##0.00_);_(* \(#,##0.00\);_(* &quot;-&quot;??_);_(@_)">
                  <c:v>146.6826800868123</c:v>
                </c:pt>
                <c:pt idx="1968" formatCode="_(* #,##0.00_);_(* \(#,##0.00\);_(* &quot;-&quot;??_);_(@_)">
                  <c:v>146.68751079162212</c:v>
                </c:pt>
                <c:pt idx="1969" formatCode="_(* #,##0.00_);_(* \(#,##0.00\);_(* &quot;-&quot;??_);_(@_)">
                  <c:v>146.69228863400082</c:v>
                </c:pt>
                <c:pt idx="1970" formatCode="_(* #,##0.00_);_(* \(#,##0.00\);_(* &quot;-&quot;??_);_(@_)">
                  <c:v>146.69698687854037</c:v>
                </c:pt>
                <c:pt idx="1971" formatCode="_(* #,##0.00_);_(* \(#,##0.00\);_(* &quot;-&quot;??_);_(@_)">
                  <c:v>146.70863049613416</c:v>
                </c:pt>
                <c:pt idx="1972" formatCode="_(* #,##0.00_);_(* \(#,##0.00\);_(* &quot;-&quot;??_);_(@_)">
                  <c:v>146.71549190838374</c:v>
                </c:pt>
                <c:pt idx="1973" formatCode="_(* #,##0.00_);_(* \(#,##0.00\);_(* &quot;-&quot;??_);_(@_)">
                  <c:v>146.72020614942801</c:v>
                </c:pt>
                <c:pt idx="1974" formatCode="_(* #,##0.00_);_(* \(#,##0.00\);_(* &quot;-&quot;??_);_(@_)">
                  <c:v>146.72494766776433</c:v>
                </c:pt>
                <c:pt idx="1975" formatCode="_(* #,##0.00_);_(* \(#,##0.00\);_(* &quot;-&quot;??_);_(@_)">
                  <c:v>146.72970308417686</c:v>
                </c:pt>
                <c:pt idx="1976" formatCode="_(* #,##0.00_);_(* \(#,##0.00\);_(* &quot;-&quot;??_);_(@_)">
                  <c:v>146.74169593652758</c:v>
                </c:pt>
                <c:pt idx="1977" formatCode="_(* #,##0.00_);_(* \(#,##0.00\);_(* &quot;-&quot;??_);_(@_)">
                  <c:v>146.74881605895038</c:v>
                </c:pt>
                <c:pt idx="1978" formatCode="_(* #,##0.00_);_(* \(#,##0.00\);_(* &quot;-&quot;??_);_(@_)">
                  <c:v>146.75358758564093</c:v>
                </c:pt>
                <c:pt idx="1979" formatCode="_(* #,##0.00_);_(* \(#,##0.00\);_(* &quot;-&quot;??_);_(@_)">
                  <c:v>146.75829278220439</c:v>
                </c:pt>
                <c:pt idx="1980" formatCode="_(* #,##0.00_);_(* \(#,##0.00\);_(* &quot;-&quot;??_);_(@_)">
                  <c:v>146.76301189028044</c:v>
                </c:pt>
                <c:pt idx="1981" formatCode="_(* #,##0.00_);_(* \(#,##0.00\);_(* &quot;-&quot;??_);_(@_)">
                  <c:v>146.77474238281658</c:v>
                </c:pt>
                <c:pt idx="1982" formatCode="_(* #,##0.00_);_(* \(#,##0.00\);_(* &quot;-&quot;??_);_(@_)">
                  <c:v>146.78165136124341</c:v>
                </c:pt>
                <c:pt idx="1983" formatCode="_(* #,##0.00_);_(* \(#,##0.00\);_(* &quot;-&quot;??_);_(@_)">
                  <c:v>146.7862009614766</c:v>
                </c:pt>
                <c:pt idx="1984" formatCode="_(* #,##0.00_);_(* \(#,##0.00\);_(* &quot;-&quot;??_);_(@_)">
                  <c:v>146.79077627694542</c:v>
                </c:pt>
                <c:pt idx="1985" formatCode="_(* #,##0.00_);_(* \(#,##0.00\);_(* &quot;-&quot;??_);_(@_)">
                  <c:v>146.79540551754479</c:v>
                </c:pt>
                <c:pt idx="1986" formatCode="_(* #,##0.00_);_(* \(#,##0.00\);_(* &quot;-&quot;??_);_(@_)">
                  <c:v>146.80723489937515</c:v>
                </c:pt>
                <c:pt idx="1987" formatCode="_(* #,##0.00_);_(* \(#,##0.00\);_(* &quot;-&quot;??_);_(@_)">
                  <c:v>146.81434371107008</c:v>
                </c:pt>
                <c:pt idx="1988" formatCode="_(* #,##0.00_);_(* \(#,##0.00\);_(* &quot;-&quot;??_);_(@_)">
                  <c:v>146.81928286542947</c:v>
                </c:pt>
                <c:pt idx="1989" formatCode="_(* #,##0.00_);_(* \(#,##0.00\);_(* &quot;-&quot;??_);_(@_)">
                  <c:v>146.82403554373323</c:v>
                </c:pt>
                <c:pt idx="1990" formatCode="_(* #,##0.00_);_(* \(#,##0.00\);_(* &quot;-&quot;??_);_(@_)">
                  <c:v>149.80131243770742</c:v>
                </c:pt>
                <c:pt idx="1991" formatCode="_(* #,##0.00_);_(* \(#,##0.00\);_(* &quot;-&quot;??_);_(@_)">
                  <c:v>149.8090859014948</c:v>
                </c:pt>
                <c:pt idx="1992" formatCode="_(* #,##0.00_);_(* \(#,##0.00\);_(* &quot;-&quot;??_);_(@_)">
                  <c:v>149.81624811617183</c:v>
                </c:pt>
                <c:pt idx="1993" formatCode="_(* #,##0.00_);_(* \(#,##0.00\);_(* &quot;-&quot;??_);_(@_)">
                  <c:v>149.81974769683205</c:v>
                </c:pt>
                <c:pt idx="1994" formatCode="_(* #,##0.00_);_(* \(#,##0.00\);_(* &quot;-&quot;??_);_(@_)">
                  <c:v>149.82323469000934</c:v>
                </c:pt>
                <c:pt idx="1995" formatCode="_(* #,##0.00_);_(* \(#,##0.00\);_(* &quot;-&quot;??_);_(@_)">
                  <c:v>149.82665581075182</c:v>
                </c:pt>
                <c:pt idx="1996" formatCode="_(* #,##0.00_);_(* \(#,##0.00\);_(* &quot;-&quot;??_);_(@_)">
                  <c:v>149.83435500234793</c:v>
                </c:pt>
                <c:pt idx="1997" formatCode="_(* #,##0.00_);_(* \(#,##0.00\);_(* &quot;-&quot;??_);_(@_)">
                  <c:v>149.84170988978096</c:v>
                </c:pt>
                <c:pt idx="1998" formatCode="_(* #,##0.00_);_(* \(#,##0.00\);_(* &quot;-&quot;??_);_(@_)">
                  <c:v>149.84534973152986</c:v>
                </c:pt>
                <c:pt idx="1999" formatCode="_(* #,##0.00_);_(* \(#,##0.00\);_(* &quot;-&quot;??_);_(@_)">
                  <c:v>149.84899011701944</c:v>
                </c:pt>
                <c:pt idx="2000" formatCode="_(* #,##0.00_);_(* \(#,##0.00\);_(* &quot;-&quot;??_);_(@_)">
                  <c:v>149.85253822400068</c:v>
                </c:pt>
                <c:pt idx="2001" formatCode="_(* #,##0.00_);_(* \(#,##0.00\);_(* &quot;-&quot;??_);_(@_)">
                  <c:v>149.85986368942102</c:v>
                </c:pt>
                <c:pt idx="2002" formatCode="_(* #,##0.00_);_(* \(#,##0.00\);_(* &quot;-&quot;??_);_(@_)">
                  <c:v>149.86656262515626</c:v>
                </c:pt>
                <c:pt idx="2003" formatCode="_(* #,##0.00_);_(* \(#,##0.00\);_(* &quot;-&quot;??_);_(@_)">
                  <c:v>149.87009392885611</c:v>
                </c:pt>
                <c:pt idx="2004" formatCode="_(* #,##0.00_);_(* \(#,##0.00\);_(* &quot;-&quot;??_);_(@_)">
                  <c:v>149.87363900280332</c:v>
                </c:pt>
                <c:pt idx="2005" formatCode="_(* #,##0.00_);_(* \(#,##0.00\);_(* &quot;-&quot;??_);_(@_)">
                  <c:v>149.87718909557111</c:v>
                </c:pt>
                <c:pt idx="2006" formatCode="_(* #,##0.00_);_(* \(#,##0.00\);_(* &quot;-&quot;??_);_(@_)">
                  <c:v>149.88479487054292</c:v>
                </c:pt>
                <c:pt idx="2007" formatCode="_(* #,##0.00_);_(* \(#,##0.00\);_(* &quot;-&quot;??_);_(@_)">
                  <c:v>149.89158354670283</c:v>
                </c:pt>
                <c:pt idx="2008" formatCode="_(* #,##0.00_);_(* \(#,##0.00\);_(* &quot;-&quot;??_);_(@_)">
                  <c:v>149.89509371880774</c:v>
                </c:pt>
                <c:pt idx="2009" formatCode="_(* #,##0.00_);_(* \(#,##0.00\);_(* &quot;-&quot;??_);_(@_)">
                  <c:v>149.89860441842902</c:v>
                </c:pt>
                <c:pt idx="2010" formatCode="_(* #,##0.00_);_(* \(#,##0.00\);_(* &quot;-&quot;??_);_(@_)">
                  <c:v>149.90231238828687</c:v>
                </c:pt>
                <c:pt idx="2011" formatCode="_(* #,##0.00_);_(* \(#,##0.00\);_(* &quot;-&quot;??_);_(@_)">
                  <c:v>149.91127236134821</c:v>
                </c:pt>
                <c:pt idx="2012" formatCode="_(* #,##0.00_);_(* \(#,##0.00\);_(* &quot;-&quot;??_);_(@_)">
                  <c:v>149.9187853401304</c:v>
                </c:pt>
                <c:pt idx="2013" formatCode="_(* #,##0.00_);_(* \(#,##0.00\);_(* &quot;-&quot;??_);_(@_)">
                  <c:v>149.92289005360345</c:v>
                </c:pt>
                <c:pt idx="2014" formatCode="_(* #,##0.00_);_(* \(#,##0.00\);_(* &quot;-&quot;??_);_(@_)">
                  <c:v>149.92699542798212</c:v>
                </c:pt>
                <c:pt idx="2015" formatCode="_(* #,##0.00_);_(* \(#,##0.00\);_(* &quot;-&quot;??_);_(@_)">
                  <c:v>149.93110146177838</c:v>
                </c:pt>
                <c:pt idx="2016" formatCode="_(* #,##0.00_);_(* \(#,##0.00\);_(* &quot;-&quot;??_);_(@_)">
                  <c:v>149.94004115919259</c:v>
                </c:pt>
                <c:pt idx="2017" formatCode="_(* #,##0.00_);_(* \(#,##0.00\);_(* &quot;-&quot;??_);_(@_)">
                  <c:v>149.94758272492851</c:v>
                </c:pt>
                <c:pt idx="2018" formatCode="_(* #,##0.00_);_(* \(#,##0.00\);_(* &quot;-&quot;??_);_(@_)">
                  <c:v>149.95170519339808</c:v>
                </c:pt>
                <c:pt idx="2019" formatCode="_(* #,##0.00_);_(* \(#,##0.00\);_(* &quot;-&quot;??_);_(@_)">
                  <c:v>149.95582832661475</c:v>
                </c:pt>
                <c:pt idx="2020" formatCode="_(* #,##0.00_);_(* \(#,##0.00\);_(* &quot;-&quot;??_);_(@_)">
                  <c:v>149.9599521120177</c:v>
                </c:pt>
                <c:pt idx="2021" formatCode="_(* #,##0.00_);_(* \(#,##0.00\);_(* &quot;-&quot;??_);_(@_)">
                  <c:v>149.96890288162174</c:v>
                </c:pt>
                <c:pt idx="2022" formatCode="_(* #,##0.00_);_(* \(#,##0.00\);_(* &quot;-&quot;??_);_(@_)">
                  <c:v>149.97645191890877</c:v>
                </c:pt>
                <c:pt idx="2023" formatCode="_(* #,##0.00_);_(* \(#,##0.00\);_(* &quot;-&quot;??_);_(@_)">
                  <c:v>149.98060680789592</c:v>
                </c:pt>
                <c:pt idx="2024" formatCode="_(* #,##0.00_);_(* \(#,##0.00\);_(* &quot;-&quot;??_);_(@_)">
                  <c:v>149.98464287556385</c:v>
                </c:pt>
                <c:pt idx="2025" formatCode="_(* #,##0.00_);_(* \(#,##0.00\);_(* &quot;-&quot;??_);_(@_)">
                  <c:v>149.9886795945848</c:v>
                </c:pt>
                <c:pt idx="2026" formatCode="_(* #,##0.00_);_(* \(#,##0.00\);_(* &quot;-&quot;??_);_(@_)">
                  <c:v>149.99760503233495</c:v>
                </c:pt>
                <c:pt idx="2027" formatCode="_(* #,##0.00_);_(* \(#,##0.00\);_(* &quot;-&quot;??_);_(@_)">
                  <c:v>150.00473614311579</c:v>
                </c:pt>
                <c:pt idx="2028" formatCode="_(* #,##0.00_);_(* \(#,##0.00\);_(* &quot;-&quot;??_);_(@_)">
                  <c:v>150.00874104378735</c:v>
                </c:pt>
                <c:pt idx="2029" formatCode="_(* #,##0.00_);_(* \(#,##0.00\);_(* &quot;-&quot;??_);_(@_)">
                  <c:v>150.01275948557262</c:v>
                </c:pt>
                <c:pt idx="2030" formatCode="_(* #,##0.00_);_(* \(#,##0.00\);_(* &quot;-&quot;??_);_(@_)">
                  <c:v>150.01680436543083</c:v>
                </c:pt>
                <c:pt idx="2031" formatCode="_(* #,##0.00_);_(* \(#,##0.00\);_(* &quot;-&quot;??_);_(@_)">
                  <c:v>150.0260402243826</c:v>
                </c:pt>
                <c:pt idx="2032" formatCode="_(* #,##0.00_);_(* \(#,##0.00\);_(* &quot;-&quot;??_);_(@_)">
                  <c:v>150.03334051120788</c:v>
                </c:pt>
                <c:pt idx="2033" formatCode="_(* #,##0.00_);_(* \(#,##0.00\);_(* &quot;-&quot;??_);_(@_)">
                  <c:v>150.03741453314623</c:v>
                </c:pt>
                <c:pt idx="2034" formatCode="_(* #,##0.00_);_(* \(#,##0.00\);_(* &quot;-&quot;??_);_(@_)">
                  <c:v>150.04146342169685</c:v>
                </c:pt>
                <c:pt idx="2035" formatCode="_(* #,##0.00_);_(* \(#,##0.00\);_(* &quot;-&quot;??_);_(@_)">
                  <c:v>150.04551296460414</c:v>
                </c:pt>
                <c:pt idx="2036" formatCode="_(* #,##0.00_);_(* \(#,##0.00\);_(* &quot;-&quot;??_);_(@_)">
                  <c:v>150.0545094285016</c:v>
                </c:pt>
                <c:pt idx="2037" formatCode="_(* #,##0.00_);_(* \(#,##0.00\);_(* &quot;-&quot;??_);_(@_)">
                  <c:v>150.06173602217706</c:v>
                </c:pt>
                <c:pt idx="2038" formatCode="_(* #,##0.00_);_(* \(#,##0.00\);_(* &quot;-&quot;??_);_(@_)">
                  <c:v>150.06581469682834</c:v>
                </c:pt>
                <c:pt idx="2039" formatCode="_(* #,##0.00_);_(* \(#,##0.00\);_(* &quot;-&quot;??_);_(@_)">
                  <c:v>150.06988111794541</c:v>
                </c:pt>
                <c:pt idx="2040" formatCode="_(* #,##0.00_);_(* \(#,##0.00\);_(* &quot;-&quot;??_);_(@_)">
                  <c:v>155.55465352348946</c:v>
                </c:pt>
                <c:pt idx="2041" formatCode="_(* #,##0.00_);_(* \(#,##0.00\);_(* &quot;-&quot;??_);_(@_)">
                  <c:v>155.56232858695708</c:v>
                </c:pt>
                <c:pt idx="2042" formatCode="_(* #,##0.00_);_(* \(#,##0.00\);_(* &quot;-&quot;??_);_(@_)">
                  <c:v>155.57096048535405</c:v>
                </c:pt>
                <c:pt idx="2043" formatCode="_(* #,##0.00_);_(* \(#,##0.00\);_(* &quot;-&quot;??_);_(@_)">
                  <c:v>155.57504673635503</c:v>
                </c:pt>
                <c:pt idx="2044" formatCode="_(* #,##0.00_);_(* \(#,##0.00\);_(* &quot;-&quot;??_);_(@_)">
                  <c:v>155.57910714490012</c:v>
                </c:pt>
                <c:pt idx="2045" formatCode="_(* #,##0.00_);_(* \(#,##0.00\);_(* &quot;-&quot;??_);_(@_)">
                  <c:v>155.58315495643166</c:v>
                </c:pt>
                <c:pt idx="2046" formatCode="_(* #,##0.00_);_(* \(#,##0.00\);_(* &quot;-&quot;??_);_(@_)">
                  <c:v>155.5908112460632</c:v>
                </c:pt>
                <c:pt idx="2047" formatCode="_(* #,##0.00_);_(* \(#,##0.00\);_(* &quot;-&quot;??_);_(@_)">
                  <c:v>155.59938013683259</c:v>
                </c:pt>
                <c:pt idx="2048" formatCode="_(* #,##0.00_);_(* \(#,##0.00\);_(* &quot;-&quot;??_);_(@_)">
                  <c:v>155.60343131342205</c:v>
                </c:pt>
                <c:pt idx="2049" formatCode="_(* #,##0.00_);_(* \(#,##0.00\);_(* &quot;-&quot;??_);_(@_)">
                  <c:v>155.60753025410128</c:v>
                </c:pt>
                <c:pt idx="2050" formatCode="_(* #,##0.00_);_(* \(#,##0.00\);_(* &quot;-&quot;??_);_(@_)">
                  <c:v>155.61157041706443</c:v>
                </c:pt>
                <c:pt idx="2051" formatCode="_(* #,##0.00_);_(* \(#,##0.00\);_(* &quot;-&quot;??_);_(@_)">
                  <c:v>155.61925073624619</c:v>
                </c:pt>
                <c:pt idx="2052" formatCode="_(* #,##0.00_);_(* \(#,##0.00\);_(* &quot;-&quot;??_);_(@_)">
                  <c:v>155.62761910088111</c:v>
                </c:pt>
                <c:pt idx="2053" formatCode="_(* #,##0.00_);_(* \(#,##0.00\);_(* &quot;-&quot;??_);_(@_)">
                  <c:v>155.63161895261089</c:v>
                </c:pt>
                <c:pt idx="2054" formatCode="_(* #,##0.00_);_(* \(#,##0.00\);_(* &quot;-&quot;??_);_(@_)">
                  <c:v>155.63565881493889</c:v>
                </c:pt>
                <c:pt idx="2055" formatCode="_(* #,##0.00_);_(* \(#,##0.00\);_(* &quot;-&quot;??_);_(@_)">
                  <c:v>155.63968624313961</c:v>
                </c:pt>
                <c:pt idx="2056" formatCode="_(* #,##0.00_);_(* \(#,##0.00\);_(* &quot;-&quot;??_);_(@_)">
                  <c:v>155.6474182602193</c:v>
                </c:pt>
                <c:pt idx="2057" formatCode="_(* #,##0.00_);_(* \(#,##0.00\);_(* &quot;-&quot;??_);_(@_)">
                  <c:v>155.65582988731657</c:v>
                </c:pt>
                <c:pt idx="2058" formatCode="_(* #,##0.00_);_(* \(#,##0.00\);_(* &quot;-&quot;??_);_(@_)">
                  <c:v>155.65946519966792</c:v>
                </c:pt>
                <c:pt idx="2059" formatCode="_(* #,##0.00_);_(* \(#,##0.00\);_(* &quot;-&quot;??_);_(@_)">
                  <c:v>155.66503111423955</c:v>
                </c:pt>
                <c:pt idx="2060" formatCode="_(* #,##0.00_);_(* \(#,##0.00\);_(* &quot;-&quot;??_);_(@_)">
                  <c:v>155.67061412817029</c:v>
                </c:pt>
                <c:pt idx="2061" formatCode="_(* #,##0.00_);_(* \(#,##0.00\);_(* &quot;-&quot;??_);_(@_)">
                  <c:v>155.68337850999279</c:v>
                </c:pt>
                <c:pt idx="2062" formatCode="_(* #,##0.00_);_(* \(#,##0.00\);_(* &quot;-&quot;??_);_(@_)">
                  <c:v>155.69288706456339</c:v>
                </c:pt>
                <c:pt idx="2063" formatCode="_(* #,##0.00_);_(* \(#,##0.00\);_(* &quot;-&quot;??_);_(@_)">
                  <c:v>155.69975255444407</c:v>
                </c:pt>
                <c:pt idx="2064" formatCode="_(* #,##0.00_);_(* \(#,##0.00\);_(* &quot;-&quot;??_);_(@_)">
                  <c:v>155.7053242653252</c:v>
                </c:pt>
                <c:pt idx="2065" formatCode="_(* #,##0.00_);_(* \(#,##0.00\);_(* &quot;-&quot;??_);_(@_)">
                  <c:v>155.72201097747978</c:v>
                </c:pt>
                <c:pt idx="2066" formatCode="_(* #,##0.00_);_(* \(#,##0.00\);_(* &quot;-&quot;??_);_(@_)">
                  <c:v>155.73349883135782</c:v>
                </c:pt>
                <c:pt idx="2067" formatCode="_(* #,##0.00_);_(* \(#,##0.00\);_(* &quot;-&quot;??_);_(@_)">
                  <c:v>155.73901051362949</c:v>
                </c:pt>
                <c:pt idx="2068" formatCode="_(* #,##0.00_);_(* \(#,##0.00\);_(* &quot;-&quot;??_);_(@_)">
                  <c:v>155.74450673160229</c:v>
                </c:pt>
                <c:pt idx="2069" formatCode="_(* #,##0.00_);_(* \(#,##0.00\);_(* &quot;-&quot;??_);_(@_)">
                  <c:v>155.7499712153641</c:v>
                </c:pt>
                <c:pt idx="2070" formatCode="_(* #,##0.00_);_(* \(#,##0.00\);_(* &quot;-&quot;??_);_(@_)">
                  <c:v>155.76246923055086</c:v>
                </c:pt>
                <c:pt idx="2071" formatCode="_(* #,##0.00_);_(* \(#,##0.00\);_(* &quot;-&quot;??_);_(@_)">
                  <c:v>155.77173372694409</c:v>
                </c:pt>
                <c:pt idx="2072" formatCode="_(* #,##0.00_);_(* \(#,##0.00\);_(* &quot;-&quot;??_);_(@_)">
                  <c:v>155.77725816029823</c:v>
                </c:pt>
                <c:pt idx="2073" formatCode="_(* #,##0.00_);_(* \(#,##0.00\);_(* &quot;-&quot;??_);_(@_)">
                  <c:v>155.78251432128607</c:v>
                </c:pt>
                <c:pt idx="2074" formatCode="_(* #,##0.00_);_(* \(#,##0.00\);_(* &quot;-&quot;??_);_(@_)">
                  <c:v>155.78799322968402</c:v>
                </c:pt>
                <c:pt idx="2075" formatCode="_(* #,##0.00_);_(* \(#,##0.00\);_(* &quot;-&quot;??_);_(@_)">
                  <c:v>155.80296629645045</c:v>
                </c:pt>
                <c:pt idx="2076" formatCode="_(* #,##0.00_);_(* \(#,##0.00\);_(* &quot;-&quot;??_);_(@_)">
                  <c:v>155.81284926145301</c:v>
                </c:pt>
                <c:pt idx="2077" formatCode="_(* #,##0.00_);_(* \(#,##0.00\);_(* &quot;-&quot;??_);_(@_)">
                  <c:v>155.81895146554186</c:v>
                </c:pt>
                <c:pt idx="2078" formatCode="_(* #,##0.00_);_(* \(#,##0.00\);_(* &quot;-&quot;??_);_(@_)">
                  <c:v>155.82503880670745</c:v>
                </c:pt>
                <c:pt idx="2079" formatCode="_(* #,##0.00_);_(* \(#,##0.00\);_(* &quot;-&quot;??_);_(@_)">
                  <c:v>155.83109542121034</c:v>
                </c:pt>
                <c:pt idx="2080" formatCode="_(* #,##0.00_);_(* \(#,##0.00\);_(* &quot;-&quot;??_);_(@_)">
                  <c:v>155.84560978900842</c:v>
                </c:pt>
                <c:pt idx="2081" formatCode="_(* #,##0.00_);_(* \(#,##0.00\);_(* &quot;-&quot;??_);_(@_)">
                  <c:v>155.85545581737</c:v>
                </c:pt>
                <c:pt idx="2082" formatCode="_(* #,##0.00_);_(* \(#,##0.00\);_(* &quot;-&quot;??_);_(@_)">
                  <c:v>155.86156505757035</c:v>
                </c:pt>
                <c:pt idx="2083" formatCode="_(* #,##0.00_);_(* \(#,##0.00\);_(* &quot;-&quot;??_);_(@_)">
                  <c:v>155.86767530056312</c:v>
                </c:pt>
                <c:pt idx="2084" formatCode="_(* #,##0.00_);_(* \(#,##0.00\);_(* &quot;-&quot;??_);_(@_)">
                  <c:v>155.87377067456995</c:v>
                </c:pt>
                <c:pt idx="2085" formatCode="_(* #,##0.00_);_(* \(#,##0.00\);_(* &quot;-&quot;??_);_(@_)">
                  <c:v>155.88830264450249</c:v>
                </c:pt>
                <c:pt idx="2086" formatCode="_(* #,##0.00_);_(* \(#,##0.00\);_(* &quot;-&quot;??_);_(@_)">
                  <c:v>155.89808787556501</c:v>
                </c:pt>
                <c:pt idx="2087" formatCode="_(* #,##0.00_);_(* \(#,##0.00\);_(* &quot;-&quot;??_);_(@_)">
                  <c:v>155.90423580339171</c:v>
                </c:pt>
                <c:pt idx="2088" formatCode="_(* #,##0.00_);_(* \(#,##0.00\);_(* &quot;-&quot;??_);_(@_)">
                  <c:v>155.91033719452358</c:v>
                </c:pt>
                <c:pt idx="2089" formatCode="_(* #,##0.00_);_(* \(#,##0.00\);_(* &quot;-&quot;??_);_(@_)">
                  <c:v>155.91642369294871</c:v>
                </c:pt>
                <c:pt idx="2090" formatCode="_(* #,##0.00_);_(* \(#,##0.00\);_(* &quot;-&quot;??_);_(@_)">
                  <c:v>155.93097325211787</c:v>
                </c:pt>
                <c:pt idx="2091" formatCode="_(* #,##0.00_);_(* \(#,##0.00\);_(* &quot;-&quot;??_);_(@_)">
                  <c:v>155.94083579271972</c:v>
                </c:pt>
                <c:pt idx="2092" formatCode="_(* #,##0.00_);_(* \(#,##0.00\);_(* &quot;-&quot;??_);_(@_)">
                  <c:v>155.94690772446484</c:v>
                </c:pt>
                <c:pt idx="2093" formatCode="_(* #,##0.00_);_(* \(#,##0.00\);_(* &quot;-&quot;??_);_(@_)">
                  <c:v>155.95296481543247</c:v>
                </c:pt>
                <c:pt idx="2094" formatCode="_(* #,##0.00_);_(* \(#,##0.00\);_(* &quot;-&quot;??_);_(@_)">
                  <c:v>155.9590387439392</c:v>
                </c:pt>
                <c:pt idx="2095" formatCode="_(* #,##0.00_);_(* \(#,##0.00\);_(* &quot;-&quot;??_);_(@_)">
                  <c:v>155.97358156920635</c:v>
                </c:pt>
                <c:pt idx="2096" formatCode="_(* #,##0.00_);_(* \(#,##0.00\);_(* &quot;-&quot;??_);_(@_)">
                  <c:v>155.98348292400399</c:v>
                </c:pt>
                <c:pt idx="2097" formatCode="_(* #,##0.00_);_(* \(#,##0.00\);_(* &quot;-&quot;??_);_(@_)">
                  <c:v>155.99377101798186</c:v>
                </c:pt>
                <c:pt idx="2098" formatCode="_(* #,##0.00_);_(* \(#,##0.00\);_(* &quot;-&quot;??_);_(@_)">
                  <c:v>156.0016939503067</c:v>
                </c:pt>
                <c:pt idx="2099" formatCode="_(* #,##0.00_);_(* \(#,##0.00\);_(* &quot;-&quot;??_);_(@_)">
                  <c:v>156.09501089939411</c:v>
                </c:pt>
                <c:pt idx="2100" formatCode="_(* #,##0.00_);_(* \(#,##0.00\);_(* &quot;-&quot;??_);_(@_)">
                  <c:v>156.02602258309892</c:v>
                </c:pt>
                <c:pt idx="2101" formatCode="_(* #,##0.00_);_(* \(#,##0.00\);_(* &quot;-&quot;??_);_(@_)">
                  <c:v>156.03234469970519</c:v>
                </c:pt>
                <c:pt idx="2102" formatCode="_(* #,##0.00_);_(* \(#,##0.00\);_(* &quot;-&quot;??_);_(@_)">
                  <c:v>156.03849017323122</c:v>
                </c:pt>
                <c:pt idx="2103" formatCode="_(* #,##0.00_);_(* \(#,##0.00\);_(* &quot;-&quot;??_);_(@_)">
                  <c:v>156.04443199494563</c:v>
                </c:pt>
                <c:pt idx="2104" formatCode="_(* #,##0.00_);_(* \(#,##0.00\);_(* &quot;-&quot;??_);_(@_)">
                  <c:v>156.05898569812285</c:v>
                </c:pt>
                <c:pt idx="2105" formatCode="_(* #,##0.00_);_(* \(#,##0.00\);_(* &quot;-&quot;??_);_(@_)">
                  <c:v>156.06841805779453</c:v>
                </c:pt>
                <c:pt idx="2106" formatCode="_(* #,##0.00_);_(* \(#,##0.00\);_(* &quot;-&quot;??_);_(@_)">
                  <c:v>156.07442782449567</c:v>
                </c:pt>
                <c:pt idx="2107" formatCode="_(* #,##0.00_);_(* \(#,##0.00\);_(* &quot;-&quot;??_);_(@_)">
                  <c:v>156.08042282676104</c:v>
                </c:pt>
                <c:pt idx="2108" formatCode="_(* #,##0.00_);_(* \(#,##0.00\);_(* &quot;-&quot;??_);_(@_)">
                  <c:v>156.10841113174746</c:v>
                </c:pt>
                <c:pt idx="2109" formatCode="_(* #,##0.00_);_(* \(#,##0.00\);_(* &quot;-&quot;??_);_(@_)">
                  <c:v>156.12084279003005</c:v>
                </c:pt>
                <c:pt idx="2110" formatCode="_(* #,##0.00_);_(* \(#,##0.00\);_(* &quot;-&quot;??_);_(@_)">
                  <c:v>156.12755343922402</c:v>
                </c:pt>
                <c:pt idx="2111" formatCode="_(* #,##0.00_);_(* \(#,##0.00\);_(* &quot;-&quot;??_);_(@_)">
                  <c:v>159.31925075518814</c:v>
                </c:pt>
                <c:pt idx="2112" formatCode="_(* #,##0.00_);_(* \(#,##0.00\);_(* &quot;-&quot;??_);_(@_)">
                  <c:v>159.33201076987694</c:v>
                </c:pt>
                <c:pt idx="2113" formatCode="_(* #,##0.00_);_(* \(#,##0.00\);_(* &quot;-&quot;??_);_(@_)">
                  <c:v>159.34062425751071</c:v>
                </c:pt>
                <c:pt idx="2114" formatCode="_(* #,##0.00_);_(* \(#,##0.00\);_(* &quot;-&quot;??_);_(@_)">
                  <c:v>159.34599307946661</c:v>
                </c:pt>
                <c:pt idx="2115" formatCode="_(* #,##0.00_);_(* \(#,##0.00\);_(* &quot;-&quot;??_);_(@_)">
                  <c:v>159.3514021440707</c:v>
                </c:pt>
                <c:pt idx="2116" formatCode="_(* #,##0.00_);_(* \(#,##0.00\);_(* &quot;-&quot;??_);_(@_)">
                  <c:v>159.35677257240096</c:v>
                </c:pt>
                <c:pt idx="2117" formatCode="_(* #,##0.00_);_(* \(#,##0.00\);_(* &quot;-&quot;??_);_(@_)">
                  <c:v>159.36961750145898</c:v>
                </c:pt>
                <c:pt idx="2118" formatCode="_(* #,##0.00_);_(* \(#,##0.00\);_(* &quot;-&quot;??_);_(@_)">
                  <c:v>159.37826135938914</c:v>
                </c:pt>
                <c:pt idx="2119" formatCode="_(* #,##0.00_);_(* \(#,##0.00\);_(* &quot;-&quot;??_);_(@_)">
                  <c:v>159.3836236361617</c:v>
                </c:pt>
                <c:pt idx="2120" formatCode="_(* #,##0.00_);_(* \(#,##0.00\);_(* &quot;-&quot;??_);_(@_)">
                  <c:v>159.38898694178013</c:v>
                </c:pt>
                <c:pt idx="2121" formatCode="_(* #,##0.00_);_(* \(#,##0.00\);_(* &quot;-&quot;??_);_(@_)">
                  <c:v>159.39436451782547</c:v>
                </c:pt>
                <c:pt idx="2122" formatCode="_(* #,##0.00_);_(* \(#,##0.00\);_(* &quot;-&quot;??_);_(@_)">
                  <c:v>159.41101344209656</c:v>
                </c:pt>
                <c:pt idx="2123" formatCode="_(* #,##0.00_);_(* \(#,##0.00\);_(* &quot;-&quot;??_);_(@_)">
                  <c:v>159.42135028290733</c:v>
                </c:pt>
                <c:pt idx="2124" formatCode="_(* #,##0.00_);_(* \(#,##0.00\);_(* &quot;-&quot;??_);_(@_)">
                  <c:v>159.42697254043608</c:v>
                </c:pt>
                <c:pt idx="2125" formatCode="_(* #,##0.00_);_(* \(#,##0.00\);_(* &quot;-&quot;??_);_(@_)">
                  <c:v>159.43295106155409</c:v>
                </c:pt>
                <c:pt idx="2126" formatCode="_(* #,##0.00_);_(* \(#,##0.00\);_(* &quot;-&quot;??_);_(@_)">
                  <c:v>159.44849569161644</c:v>
                </c:pt>
                <c:pt idx="2127" formatCode="_(* #,##0.00_);_(* \(#,##0.00\);_(* &quot;-&quot;??_);_(@_)">
                  <c:v>159.45840251220932</c:v>
                </c:pt>
                <c:pt idx="2128" formatCode="_(* #,##0.00_);_(* \(#,##0.00\);_(* &quot;-&quot;??_);_(@_)">
                  <c:v>159.46491626821955</c:v>
                </c:pt>
                <c:pt idx="2129" formatCode="_(* #,##0.00_);_(* \(#,##0.00\);_(* &quot;-&quot;??_);_(@_)">
                  <c:v>159.47141726120893</c:v>
                </c:pt>
                <c:pt idx="2130" formatCode="_(* #,##0.00_);_(* \(#,##0.00\);_(* &quot;-&quot;??_);_(@_)">
                  <c:v>159.477905471024</c:v>
                </c:pt>
                <c:pt idx="2131" formatCode="_(* #,##0.00_);_(* \(#,##0.00\);_(* &quot;-&quot;??_);_(@_)">
                  <c:v>159.49366002146849</c:v>
                </c:pt>
                <c:pt idx="2132" formatCode="_(* #,##0.00_);_(* \(#,##0.00\);_(* &quot;-&quot;??_);_(@_)">
                  <c:v>159.50369268345176</c:v>
                </c:pt>
                <c:pt idx="2133" formatCode="_(* #,##0.00_);_(* \(#,##0.00\);_(* &quot;-&quot;??_);_(@_)">
                  <c:v>159.51017639038056</c:v>
                </c:pt>
                <c:pt idx="2134" formatCode="_(* #,##0.00_);_(* \(#,##0.00\);_(* &quot;-&quot;??_);_(@_)">
                  <c:v>159.51666067987475</c:v>
                </c:pt>
                <c:pt idx="2135" formatCode="_(* #,##0.00_);_(* \(#,##0.00\);_(* &quot;-&quot;??_);_(@_)">
                  <c:v>159.52307951533697</c:v>
                </c:pt>
                <c:pt idx="2136" formatCode="_(* #,##0.00_);_(* \(#,##0.00\);_(* &quot;-&quot;??_);_(@_)">
                  <c:v>159.53876783761356</c:v>
                </c:pt>
                <c:pt idx="2137" formatCode="_(* #,##0.00_);_(* \(#,##0.00\);_(* &quot;-&quot;??_);_(@_)">
                  <c:v>159.54863595278727</c:v>
                </c:pt>
                <c:pt idx="2138" formatCode="_(* #,##0.00_);_(* \(#,##0.00\);_(* &quot;-&quot;??_);_(@_)">
                  <c:v>159.55507513423808</c:v>
                </c:pt>
                <c:pt idx="2139" formatCode="_(* #,##0.00_);_(* \(#,##0.00\);_(* &quot;-&quot;??_);_(@_)">
                  <c:v>159.56134209217711</c:v>
                </c:pt>
                <c:pt idx="2140" formatCode="_(* #,##0.00_);_(* \(#,##0.00\);_(* &quot;-&quot;??_);_(@_)">
                  <c:v>159.56762311929728</c:v>
                </c:pt>
                <c:pt idx="2141" formatCode="_(* #,##0.00_);_(* \(#,##0.00\);_(* &quot;-&quot;??_);_(@_)">
                  <c:v>159.58360894751388</c:v>
                </c:pt>
                <c:pt idx="2142" formatCode="_(* #,##0.00_);_(* \(#,##0.00\);_(* &quot;-&quot;??_);_(@_)">
                  <c:v>159.59487114625099</c:v>
                </c:pt>
                <c:pt idx="2143" formatCode="_(* #,##0.00_);_(* \(#,##0.00\);_(* &quot;-&quot;??_);_(@_)">
                  <c:v>159.60167251214671</c:v>
                </c:pt>
                <c:pt idx="2144" formatCode="_(* #,##0.00_);_(* \(#,##0.00\);_(* &quot;-&quot;??_);_(@_)">
                  <c:v>159.60847510812454</c:v>
                </c:pt>
                <c:pt idx="2145" formatCode="_(* #,##0.00_);_(* \(#,##0.00\);_(* &quot;-&quot;??_);_(@_)">
                  <c:v>159.61530918469791</c:v>
                </c:pt>
                <c:pt idx="2146" formatCode="_(* #,##0.00_);_(* \(#,##0.00\);_(* &quot;-&quot;??_);_(@_)">
                  <c:v>159.63153521145344</c:v>
                </c:pt>
                <c:pt idx="2147" formatCode="_(* #,##0.00_);_(* \(#,##0.00\);_(* &quot;-&quot;??_);_(@_)">
                  <c:v>159.64290158906911</c:v>
                </c:pt>
                <c:pt idx="2148" formatCode="_(* #,##0.00_);_(* \(#,##0.00\);_(* &quot;-&quot;??_);_(@_)">
                  <c:v>159.64972758575254</c:v>
                </c:pt>
                <c:pt idx="2149" formatCode="_(* #,##0.00_);_(* \(#,##0.00\);_(* &quot;-&quot;??_);_(@_)">
                  <c:v>159.65656921574194</c:v>
                </c:pt>
                <c:pt idx="2150" formatCode="_(* #,##0.00_);_(* \(#,##0.00\);_(* &quot;-&quot;??_);_(@_)">
                  <c:v>159.66341281957028</c:v>
                </c:pt>
                <c:pt idx="2151" formatCode="_(* #,##0.00_);_(* \(#,##0.00\);_(* &quot;-&quot;??_);_(@_)">
                  <c:v>159.67977897098777</c:v>
                </c:pt>
                <c:pt idx="2152" formatCode="_(* #,##0.00_);_(* \(#,##0.00\);_(* &quot;-&quot;??_);_(@_)">
                  <c:v>159.6912765511895</c:v>
                </c:pt>
                <c:pt idx="2153" formatCode="_(* #,##0.00_);_(* \(#,##0.00\);_(* &quot;-&quot;??_);_(@_)">
                  <c:v>159.69826225616052</c:v>
                </c:pt>
                <c:pt idx="2154" formatCode="_(* #,##0.00_);_(* \(#,##0.00\);_(* &quot;-&quot;??_);_(@_)">
                  <c:v>159.70524282249548</c:v>
                </c:pt>
                <c:pt idx="2155" formatCode="_(* #,##0.00_);_(* \(#,##0.00\);_(* &quot;-&quot;??_);_(@_)">
                  <c:v>159.71219518839879</c:v>
                </c:pt>
                <c:pt idx="2156" formatCode="_(* #,##0.00_);_(* \(#,##0.00\);_(* &quot;-&quot;??_);_(@_)">
                  <c:v>159.72827524115218</c:v>
                </c:pt>
                <c:pt idx="2157" formatCode="_(* #,##0.00_);_(* \(#,##0.00\);_(* &quot;-&quot;??_);_(@_)">
                  <c:v>159.73981791834751</c:v>
                </c:pt>
                <c:pt idx="2158" formatCode="_(* #,##0.00_);_(* \(#,##0.00\);_(* &quot;-&quot;??_);_(@_)">
                  <c:v>159.74708377022927</c:v>
                </c:pt>
                <c:pt idx="2159" formatCode="_(* #,##0.00_);_(* \(#,##0.00\);_(* &quot;-&quot;??_);_(@_)">
                  <c:v>159.75432094333428</c:v>
                </c:pt>
                <c:pt idx="2160" formatCode="_(* #,##0.00_);_(* \(#,##0.00\);_(* &quot;-&quot;??_);_(@_)">
                  <c:v>159.7615904402418</c:v>
                </c:pt>
                <c:pt idx="2161" formatCode="_(* #,##0.00_);_(* \(#,##0.00\);_(* &quot;-&quot;??_);_(@_)">
                  <c:v>159.78398620856967</c:v>
                </c:pt>
                <c:pt idx="2162" formatCode="_(* #,##0.00_);_(* \(#,##0.00\);_(* &quot;-&quot;??_);_(@_)">
                  <c:v>159.79786916869932</c:v>
                </c:pt>
                <c:pt idx="2163" formatCode="_(* #,##0.00_);_(* \(#,##0.00\);_(* &quot;-&quot;??_);_(@_)">
                  <c:v>159.80514686327541</c:v>
                </c:pt>
                <c:pt idx="2164" formatCode="_(* #,##0.00_);_(* \(#,##0.00\);_(* &quot;-&quot;??_);_(@_)">
                  <c:v>159.81293197657766</c:v>
                </c:pt>
                <c:pt idx="2165" formatCode="_(* #,##0.00_);_(* \(#,##0.00\);_(* &quot;-&quot;??_);_(@_)">
                  <c:v>159.83207360836803</c:v>
                </c:pt>
                <c:pt idx="2166" formatCode="_(* #,##0.00_);_(* \(#,##0.00\);_(* &quot;-&quot;??_);_(@_)">
                  <c:v>159.84490313287324</c:v>
                </c:pt>
                <c:pt idx="2167" formatCode="_(* #,##0.00_);_(* \(#,##0.00\);_(* &quot;-&quot;??_);_(@_)">
                  <c:v>159.85289561280561</c:v>
                </c:pt>
                <c:pt idx="2168" formatCode="_(* #,##0.00_);_(* \(#,##0.00\);_(* &quot;-&quot;??_);_(@_)">
                  <c:v>159.86085963829569</c:v>
                </c:pt>
                <c:pt idx="2169" formatCode="_(* #,##0.00_);_(* \(#,##0.00\);_(* &quot;-&quot;??_);_(@_)">
                  <c:v>159.86874824883333</c:v>
                </c:pt>
                <c:pt idx="2170" formatCode="_(* #,##0.00_);_(* \(#,##0.00\);_(* &quot;-&quot;??_);_(@_)">
                  <c:v>159.88765070423</c:v>
                </c:pt>
                <c:pt idx="2171" formatCode="_(* #,##0.00_);_(* \(#,##0.00\);_(* &quot;-&quot;??_);_(@_)">
                  <c:v>159.90035973886933</c:v>
                </c:pt>
                <c:pt idx="2172" formatCode="_(* #,##0.00_);_(* \(#,##0.00\);_(* &quot;-&quot;??_);_(@_)">
                  <c:v>159.90840660697876</c:v>
                </c:pt>
                <c:pt idx="2173" formatCode="_(* #,##0.00_);_(* \(#,##0.00\);_(* &quot;-&quot;??_);_(@_)">
                  <c:v>159.91622596619081</c:v>
                </c:pt>
                <c:pt idx="2174" formatCode="_(* #,##0.00_);_(* \(#,##0.00\);_(* &quot;-&quot;??_);_(@_)">
                  <c:v>159.92538245328637</c:v>
                </c:pt>
                <c:pt idx="2175" formatCode="_(* #,##0.00_);_(* \(#,##0.00\);_(* &quot;-&quot;??_);_(@_)">
                  <c:v>159.94821914791038</c:v>
                </c:pt>
                <c:pt idx="2176" formatCode="_(* #,##0.00_);_(* \(#,##0.00\);_(* &quot;-&quot;??_);_(@_)">
                  <c:v>159.96219376406927</c:v>
                </c:pt>
                <c:pt idx="2177" formatCode="_(* #,##0.00_);_(* \(#,##0.00\);_(* &quot;-&quot;??_);_(@_)">
                  <c:v>159.9714313122181</c:v>
                </c:pt>
                <c:pt idx="2178" formatCode="_(* #,##0.00_);_(* \(#,##0.00\);_(* &quot;-&quot;??_);_(@_)">
                  <c:v>159.9807225476107</c:v>
                </c:pt>
                <c:pt idx="2179" formatCode="_(* #,##0.00_);_(* \(#,##0.00\);_(* &quot;-&quot;??_);_(@_)">
                  <c:v>159.98999853823267</c:v>
                </c:pt>
                <c:pt idx="2180" formatCode="_(* #,##0.00_);_(* \(#,##0.00\);_(* &quot;-&quot;??_);_(@_)">
                  <c:v>160.01300181531397</c:v>
                </c:pt>
                <c:pt idx="2181" formatCode="_(* #,##0.00_);_(* \(#,##0.00\);_(* &quot;-&quot;??_);_(@_)">
                  <c:v>160.02702045979566</c:v>
                </c:pt>
                <c:pt idx="2182" formatCode="_(* #,##0.00_);_(* \(#,##0.00\);_(* &quot;-&quot;??_);_(@_)">
                  <c:v>160.03627071324857</c:v>
                </c:pt>
                <c:pt idx="2183" formatCode="_(* #,##0.00_);_(* \(#,##0.00\);_(* &quot;-&quot;??_);_(@_)">
                  <c:v>160.04554103798782</c:v>
                </c:pt>
                <c:pt idx="2184" formatCode="_(* #,##0.00_);_(* \(#,##0.00\);_(* &quot;-&quot;??_);_(@_)">
                  <c:v>160.05481245214094</c:v>
                </c:pt>
                <c:pt idx="2185" formatCode="_(* #,##0.00_);_(* \(#,##0.00\);_(* &quot;-&quot;??_);_(@_)">
                  <c:v>160.0780300430568</c:v>
                </c:pt>
                <c:pt idx="2186" formatCode="_(* #,##0.00_);_(* \(#,##0.00\);_(* &quot;-&quot;??_);_(@_)">
                  <c:v>160.09219602257551</c:v>
                </c:pt>
                <c:pt idx="2187" formatCode="_(* #,##0.00_);_(* \(#,##0.00\);_(* &quot;-&quot;??_);_(@_)">
                  <c:v>160.10167018520508</c:v>
                </c:pt>
                <c:pt idx="2188" formatCode="_(* #,##0.00_);_(* \(#,##0.00\);_(* &quot;-&quot;??_);_(@_)">
                  <c:v>160.11130170159396</c:v>
                </c:pt>
                <c:pt idx="2189" formatCode="_(* #,##0.00_);_(* \(#,##0.00\);_(* &quot;-&quot;??_);_(@_)">
                  <c:v>162.53311965919522</c:v>
                </c:pt>
                <c:pt idx="2190" formatCode="_(* #,##0.00_);_(* \(#,##0.00\);_(* &quot;-&quot;??_);_(@_)">
                  <c:v>162.55394742921229</c:v>
                </c:pt>
                <c:pt idx="2191" formatCode="_(* #,##0.00_);_(* \(#,##0.00\);_(* &quot;-&quot;??_);_(@_)">
                  <c:v>162.56911449857139</c:v>
                </c:pt>
                <c:pt idx="2192" formatCode="_(* #,##0.00_);_(* \(#,##0.00\);_(* &quot;-&quot;??_);_(@_)">
                  <c:v>162.57638946170522</c:v>
                </c:pt>
                <c:pt idx="2193" formatCode="_(* #,##0.00_);_(* \(#,##0.00\);_(* &quot;-&quot;??_);_(@_)">
                  <c:v>162.5835387899437</c:v>
                </c:pt>
                <c:pt idx="2194" formatCode="_(* #,##0.00_);_(* \(#,##0.00\);_(* &quot;-&quot;??_);_(@_)">
                  <c:v>162.59933911308315</c:v>
                </c:pt>
                <c:pt idx="2195" formatCode="_(* #,##0.00_);_(* \(#,##0.00\);_(* &quot;-&quot;??_);_(@_)">
                  <c:v>162.61172147689464</c:v>
                </c:pt>
                <c:pt idx="2196" formatCode="_(* #,##0.00_);_(* \(#,##0.00\);_(* &quot;-&quot;??_);_(@_)">
                  <c:v>162.61891220513064</c:v>
                </c:pt>
                <c:pt idx="2197" formatCode="_(* #,##0.00_);_(* \(#,##0.00\);_(* &quot;-&quot;??_);_(@_)">
                  <c:v>162.62876176759406</c:v>
                </c:pt>
                <c:pt idx="2198" formatCode="_(* #,##0.00_);_(* \(#,##0.00\);_(* &quot;-&quot;??_);_(@_)">
                  <c:v>162.63601827287758</c:v>
                </c:pt>
                <c:pt idx="2199" formatCode="_(* #,##0.00_);_(* \(#,##0.00\);_(* &quot;-&quot;??_);_(@_)">
                  <c:v>162.65860879331601</c:v>
                </c:pt>
                <c:pt idx="2200" formatCode="_(* #,##0.00_);_(* \(#,##0.00\);_(* &quot;-&quot;??_);_(@_)">
                  <c:v>162.66627297122463</c:v>
                </c:pt>
                <c:pt idx="2201" formatCode="_(* #,##0.00_);_(* \(#,##0.00\);_(* &quot;-&quot;??_);_(@_)">
                  <c:v>162.67124650134966</c:v>
                </c:pt>
                <c:pt idx="2202" formatCode="_(* #,##0.00_);_(* \(#,##0.00\);_(* &quot;-&quot;??_);_(@_)">
                  <c:v>162.68186153030877</c:v>
                </c:pt>
                <c:pt idx="2203" formatCode="_(* #,##0.00_);_(* \(#,##0.00\);_(* &quot;-&quot;??_);_(@_)">
                  <c:v>162.68951429731061</c:v>
                </c:pt>
                <c:pt idx="2204" formatCode="_(* #,##0.00_);_(* \(#,##0.00\);_(* &quot;-&quot;??_);_(@_)">
                  <c:v>162.7044481525848</c:v>
                </c:pt>
                <c:pt idx="2205" formatCode="_(* #,##0.00_);_(* \(#,##0.00\);_(* &quot;-&quot;??_);_(@_)">
                  <c:v>162.71704706553015</c:v>
                </c:pt>
                <c:pt idx="2206" formatCode="_(* #,##0.00_);_(* \(#,##0.00\);_(* &quot;-&quot;??_);_(@_)">
                  <c:v>162.72460389615918</c:v>
                </c:pt>
                <c:pt idx="2207" formatCode="_(* #,##0.00_);_(* \(#,##0.00\);_(* &quot;-&quot;??_);_(@_)">
                  <c:v>162.7519508702197</c:v>
                </c:pt>
                <c:pt idx="2208" formatCode="_(* #,##0.00_);_(* \(#,##0.00\);_(* &quot;-&quot;??_);_(@_)">
                  <c:v>162.7695168025154</c:v>
                </c:pt>
                <c:pt idx="2209" formatCode="_(* #,##0.00_);_(* \(#,##0.00\);_(* &quot;-&quot;??_);_(@_)">
                  <c:v>162.77683242271237</c:v>
                </c:pt>
                <c:pt idx="2210" formatCode="_(* #,##0.00_);_(* \(#,##0.00\);_(* &quot;-&quot;??_);_(@_)">
                  <c:v>162.78427656709917</c:v>
                </c:pt>
                <c:pt idx="2211" formatCode="_(* #,##0.00_);_(* \(#,##0.00\);_(* &quot;-&quot;??_);_(@_)">
                  <c:v>162.79175005847577</c:v>
                </c:pt>
                <c:pt idx="2212" formatCode="_(* #,##0.00_);_(* \(#,##0.00\);_(* &quot;-&quot;??_);_(@_)">
                  <c:v>162.80936679025714</c:v>
                </c:pt>
                <c:pt idx="2213" formatCode="_(* #,##0.00_);_(* \(#,##0.00\);_(* &quot;-&quot;??_);_(@_)">
                  <c:v>162.82089204755155</c:v>
                </c:pt>
                <c:pt idx="2214" formatCode="_(* #,##0.00_);_(* \(#,##0.00\);_(* &quot;-&quot;??_);_(@_)">
                  <c:v>162.83069076706934</c:v>
                </c:pt>
                <c:pt idx="2215" formatCode="_(* #,##0.00_);_(* \(#,##0.00\);_(* &quot;-&quot;??_);_(@_)">
                  <c:v>162.84015371097809</c:v>
                </c:pt>
                <c:pt idx="2216" formatCode="_(* #,##0.00_);_(* \(#,##0.00\);_(* &quot;-&quot;??_);_(@_)">
                  <c:v>162.8495515275213</c:v>
                </c:pt>
                <c:pt idx="2217" formatCode="_(* #,##0.00_);_(* \(#,##0.00\);_(* &quot;-&quot;??_);_(@_)">
                  <c:v>162.88152589869486</c:v>
                </c:pt>
                <c:pt idx="2218" formatCode="_(* #,##0.00_);_(* \(#,##0.00\);_(* &quot;-&quot;??_);_(@_)">
                  <c:v>162.89814368187626</c:v>
                </c:pt>
                <c:pt idx="2219" formatCode="_(* #,##0.00_);_(* \(#,##0.00\);_(* &quot;-&quot;??_);_(@_)">
                  <c:v>162.90780735309085</c:v>
                </c:pt>
                <c:pt idx="2220" formatCode="_(* #,##0.00_);_(* \(#,##0.00\);_(* &quot;-&quot;??_);_(@_)">
                  <c:v>162.91739784335624</c:v>
                </c:pt>
                <c:pt idx="2221" formatCode="_(* #,##0.00_);_(* \(#,##0.00\);_(* &quot;-&quot;??_);_(@_)">
                  <c:v>162.94176654269418</c:v>
                </c:pt>
                <c:pt idx="2222" formatCode="_(* #,##0.00_);_(* \(#,##0.00\);_(* &quot;-&quot;??_);_(@_)">
                  <c:v>162.95586749197253</c:v>
                </c:pt>
                <c:pt idx="2223" formatCode="_(* #,##0.00_);_(* \(#,##0.00\);_(* &quot;-&quot;??_);_(@_)">
                  <c:v>162.96558813287174</c:v>
                </c:pt>
                <c:pt idx="2224" formatCode="_(* #,##0.00_);_(* \(#,##0.00\);_(* &quot;-&quot;??_);_(@_)">
                  <c:v>162.97529501044775</c:v>
                </c:pt>
                <c:pt idx="2225" formatCode="_(* #,##0.00_);_(* \(#,##0.00\);_(* &quot;-&quot;??_);_(@_)">
                  <c:v>162.98503729568424</c:v>
                </c:pt>
                <c:pt idx="2226" formatCode="_(* #,##0.00_);_(* \(#,##0.00\);_(* &quot;-&quot;??_);_(@_)">
                  <c:v>163.00975780623386</c:v>
                </c:pt>
                <c:pt idx="2227" formatCode="_(* #,##0.00_);_(* \(#,##0.00\);_(* &quot;-&quot;??_);_(@_)">
                  <c:v>163.02402214870477</c:v>
                </c:pt>
                <c:pt idx="2228" formatCode="_(* #,##0.00_);_(* \(#,##0.00\);_(* &quot;-&quot;??_);_(@_)">
                  <c:v>163.03370665416381</c:v>
                </c:pt>
                <c:pt idx="2229" formatCode="_(* #,##0.00_);_(* \(#,##0.00\);_(* &quot;-&quot;??_);_(@_)">
                  <c:v>163.04334097014305</c:v>
                </c:pt>
                <c:pt idx="2230" formatCode="_(* #,##0.00_);_(* \(#,##0.00\);_(* &quot;-&quot;??_);_(@_)">
                  <c:v>163.05309743863779</c:v>
                </c:pt>
                <c:pt idx="2231" formatCode="_(* #,##0.00_);_(* \(#,##0.00\);_(* &quot;-&quot;??_);_(@_)">
                  <c:v>160.55431641397567</c:v>
                </c:pt>
                <c:pt idx="2232" formatCode="_(* #,##0.00_);_(* \(#,##0.00\);_(* &quot;-&quot;??_);_(@_)">
                  <c:v>160.55431641397567</c:v>
                </c:pt>
                <c:pt idx="2233" formatCode="_(* #,##0.00_);_(* \(#,##0.00\);_(* &quot;-&quot;??_);_(@_)">
                  <c:v>160.55431636491261</c:v>
                </c:pt>
                <c:pt idx="2234" formatCode="_(* #,##0.00_);_(* \(#,##0.00\);_(* &quot;-&quot;??_);_(@_)">
                  <c:v>160.55431652637324</c:v>
                </c:pt>
                <c:pt idx="2235" formatCode="_(* #,##0.00_);_(* \(#,##0.00\);_(* &quot;-&quot;??_);_(@_)">
                  <c:v>160.55431637643474</c:v>
                </c:pt>
                <c:pt idx="2236" formatCode="_(* #,##0.00_);_(* \(#,##0.00\);_(* &quot;-&quot;??_);_(@_)">
                  <c:v>160.55431637643474</c:v>
                </c:pt>
                <c:pt idx="2237" formatCode="_(* #,##0.00_);_(* \(#,##0.00\);_(* &quot;-&quot;??_);_(@_)">
                  <c:v>160.90831969782852</c:v>
                </c:pt>
                <c:pt idx="2238" formatCode="_(* #,##0.00_);_(* \(#,##0.00\);_(* &quot;-&quot;??_);_(@_)">
                  <c:v>160.90831969782852</c:v>
                </c:pt>
                <c:pt idx="2239" formatCode="_(* #,##0.00_);_(* \(#,##0.00\);_(* &quot;-&quot;??_);_(@_)">
                  <c:v>160.90831969782852</c:v>
                </c:pt>
                <c:pt idx="2240" formatCode="_(* #,##0.00_);_(* \(#,##0.00\);_(* &quot;-&quot;??_);_(@_)">
                  <c:v>160.90831969782852</c:v>
                </c:pt>
                <c:pt idx="2241" formatCode="_(* #,##0.00_);_(* \(#,##0.00\);_(* &quot;-&quot;??_);_(@_)">
                  <c:v>160.90831969782852</c:v>
                </c:pt>
                <c:pt idx="2242" formatCode="_(* #,##0.00_);_(* \(#,##0.00\);_(* &quot;-&quot;??_);_(@_)">
                  <c:v>160.90831969782852</c:v>
                </c:pt>
                <c:pt idx="2243" formatCode="_(* #,##0.00_);_(* \(#,##0.00\);_(* &quot;-&quot;??_);_(@_)">
                  <c:v>160.90831969782852</c:v>
                </c:pt>
                <c:pt idx="2244" formatCode="_(* #,##0.00_);_(* \(#,##0.00\);_(* &quot;-&quot;??_);_(@_)">
                  <c:v>160.90831969782852</c:v>
                </c:pt>
                <c:pt idx="2245" formatCode="_(* #,##0.00_);_(* \(#,##0.00\);_(* &quot;-&quot;??_);_(@_)">
                  <c:v>160.90831969782852</c:v>
                </c:pt>
                <c:pt idx="2246" formatCode="_(* #,##0.00_);_(* \(#,##0.00\);_(* &quot;-&quot;??_);_(@_)">
                  <c:v>160.90831969782852</c:v>
                </c:pt>
                <c:pt idx="2247" formatCode="_(* #,##0.00_);_(* \(#,##0.00\);_(* &quot;-&quot;??_);_(@_)">
                  <c:v>160.90831969782852</c:v>
                </c:pt>
                <c:pt idx="2248" formatCode="_(* #,##0.00_);_(* \(#,##0.00\);_(* &quot;-&quot;??_);_(@_)">
                  <c:v>160.90831970855081</c:v>
                </c:pt>
                <c:pt idx="2249" formatCode="_(* #,##0.00_);_(* \(#,##0.00\);_(* &quot;-&quot;??_);_(@_)">
                  <c:v>160.90831970855081</c:v>
                </c:pt>
                <c:pt idx="2250" formatCode="_(* #,##0.00_);_(* \(#,##0.00\);_(* &quot;-&quot;??_);_(@_)">
                  <c:v>160.90831970855081</c:v>
                </c:pt>
                <c:pt idx="2251" formatCode="_(* #,##0.00_);_(* \(#,##0.00\);_(* &quot;-&quot;??_);_(@_)">
                  <c:v>160.90831970855081</c:v>
                </c:pt>
                <c:pt idx="2252" formatCode="_(* #,##0.00_);_(* \(#,##0.00\);_(* &quot;-&quot;??_);_(@_)">
                  <c:v>160.90831970855081</c:v>
                </c:pt>
                <c:pt idx="2253" formatCode="_(* #,##0.00_);_(* \(#,##0.00\);_(* &quot;-&quot;??_);_(@_)">
                  <c:v>160.90831970855081</c:v>
                </c:pt>
                <c:pt idx="2254" formatCode="_(* #,##0.00_);_(* \(#,##0.00\);_(* &quot;-&quot;??_);_(@_)">
                  <c:v>160.90831970811197</c:v>
                </c:pt>
                <c:pt idx="2255" formatCode="_(* #,##0.00_);_(* \(#,##0.00\);_(* &quot;-&quot;??_);_(@_)">
                  <c:v>160.90831979594992</c:v>
                </c:pt>
                <c:pt idx="2256" formatCode="_(* #,##0.00_);_(* \(#,##0.00\);_(* &quot;-&quot;??_);_(@_)">
                  <c:v>160.90831979594992</c:v>
                </c:pt>
                <c:pt idx="2257" formatCode="_(* #,##0.00_);_(* \(#,##0.00\);_(* &quot;-&quot;??_);_(@_)">
                  <c:v>160.90831979360703</c:v>
                </c:pt>
                <c:pt idx="2258" formatCode="_(* #,##0.00_);_(* \(#,##0.00\);_(* &quot;-&quot;??_);_(@_)">
                  <c:v>160.90831979360703</c:v>
                </c:pt>
                <c:pt idx="2259" formatCode="_(* #,##0.00_);_(* \(#,##0.00\);_(* &quot;-&quot;??_);_(@_)">
                  <c:v>160.90831979360703</c:v>
                </c:pt>
                <c:pt idx="2260" formatCode="_(* #,##0.00_);_(* \(#,##0.00\);_(* &quot;-&quot;??_);_(@_)">
                  <c:v>160.98743202721855</c:v>
                </c:pt>
                <c:pt idx="2261" formatCode="_(* #,##0.00_);_(* \(#,##0.00\);_(* &quot;-&quot;??_);_(@_)">
                  <c:v>160.98743202721855</c:v>
                </c:pt>
                <c:pt idx="2262" formatCode="_(* #,##0.00_);_(* \(#,##0.00\);_(* &quot;-&quot;??_);_(@_)">
                  <c:v>160.98743202721855</c:v>
                </c:pt>
                <c:pt idx="2263" formatCode="_(* #,##0.00_);_(* \(#,##0.00\);_(* &quot;-&quot;??_);_(@_)">
                  <c:v>160.98743202721855</c:v>
                </c:pt>
                <c:pt idx="2264" formatCode="_(* #,##0.00_);_(* \(#,##0.00\);_(* &quot;-&quot;??_);_(@_)">
                  <c:v>160.98743202721855</c:v>
                </c:pt>
                <c:pt idx="2265" formatCode="_(* #,##0.00_);_(* \(#,##0.00\);_(* &quot;-&quot;??_);_(@_)">
                  <c:v>160.98743202721855</c:v>
                </c:pt>
                <c:pt idx="2266" formatCode="_(* #,##0.00_);_(* \(#,##0.00\);_(* &quot;-&quot;??_);_(@_)">
                  <c:v>160.98743202721855</c:v>
                </c:pt>
                <c:pt idx="2267" formatCode="_(* #,##0.00_);_(* \(#,##0.00\);_(* &quot;-&quot;??_);_(@_)">
                  <c:v>160.98743202721855</c:v>
                </c:pt>
                <c:pt idx="2268" formatCode="_(* #,##0.00_);_(* \(#,##0.00\);_(* &quot;-&quot;??_);_(@_)">
                  <c:v>160.98743202721855</c:v>
                </c:pt>
                <c:pt idx="2269" formatCode="_(* #,##0.00_);_(* \(#,##0.00\);_(* &quot;-&quot;??_);_(@_)">
                  <c:v>160.96478768585604</c:v>
                </c:pt>
                <c:pt idx="2270" formatCode="_(* #,##0.00_);_(* \(#,##0.00\);_(* &quot;-&quot;??_);_(@_)">
                  <c:v>160.96478768585604</c:v>
                </c:pt>
                <c:pt idx="2271" formatCode="_(* #,##0.00_);_(* \(#,##0.00\);_(* &quot;-&quot;??_);_(@_)">
                  <c:v>160.96478768585604</c:v>
                </c:pt>
                <c:pt idx="2272" formatCode="_(* #,##0.00_);_(* \(#,##0.00\);_(* &quot;-&quot;??_);_(@_)">
                  <c:v>160.96478768585604</c:v>
                </c:pt>
                <c:pt idx="2273" formatCode="_(* #,##0.00_);_(* \(#,##0.00\);_(* &quot;-&quot;??_);_(@_)">
                  <c:v>160.96478768585604</c:v>
                </c:pt>
                <c:pt idx="2274" formatCode="_(* #,##0.00_);_(* \(#,##0.00\);_(* &quot;-&quot;??_);_(@_)">
                  <c:v>160.96478768585604</c:v>
                </c:pt>
                <c:pt idx="2275" formatCode="_(* #,##0.00_);_(* \(#,##0.00\);_(* &quot;-&quot;??_);_(@_)">
                  <c:v>160.96478768585604</c:v>
                </c:pt>
                <c:pt idx="2276" formatCode="_(* #,##0.00_);_(* \(#,##0.00\);_(* &quot;-&quot;??_);_(@_)">
                  <c:v>160.96478762019723</c:v>
                </c:pt>
                <c:pt idx="2277" formatCode="_(* #,##0.00_);_(* \(#,##0.00\);_(* &quot;-&quot;??_);_(@_)">
                  <c:v>160.96478762019723</c:v>
                </c:pt>
                <c:pt idx="2278" formatCode="_(* #,##0.00_);_(* \(#,##0.00\);_(* &quot;-&quot;??_);_(@_)">
                  <c:v>160.96478762019723</c:v>
                </c:pt>
                <c:pt idx="2279" formatCode="_(* #,##0.00_);_(* \(#,##0.00\);_(* &quot;-&quot;??_);_(@_)">
                  <c:v>160.96478762019723</c:v>
                </c:pt>
                <c:pt idx="2280" formatCode="_(* #,##0.00_);_(* \(#,##0.00\);_(* &quot;-&quot;??_);_(@_)">
                  <c:v>160.96478762019723</c:v>
                </c:pt>
                <c:pt idx="2281" formatCode="_(* #,##0.00_);_(* \(#,##0.00\);_(* &quot;-&quot;??_);_(@_)">
                  <c:v>160.96478762019723</c:v>
                </c:pt>
              </c:numCache>
            </c:numRef>
          </c:val>
          <c:smooth val="0"/>
        </c:ser>
        <c:ser>
          <c:idx val="6"/>
          <c:order val="6"/>
          <c:tx>
            <c:strRef>
              <c:f>Indices!$H$1</c:f>
              <c:strCache>
                <c:ptCount val="1"/>
                <c:pt idx="0">
                  <c:v>Total</c:v>
                </c:pt>
              </c:strCache>
            </c:strRef>
          </c:tx>
          <c:spPr>
            <a:ln w="31750" cap="rnd">
              <a:solidFill>
                <a:schemeClr val="tx1"/>
              </a:solidFill>
              <a:round/>
            </a:ln>
            <a:effectLst/>
          </c:spPr>
          <c:marker>
            <c:symbol val="none"/>
          </c:marker>
          <c:cat>
            <c:numRef>
              <c:f>Indices!$A$2:$A$2283</c:f>
              <c:numCache>
                <c:formatCode>m/d/yyyy</c:formatCode>
                <c:ptCount val="2282"/>
                <c:pt idx="0">
                  <c:v>39633</c:v>
                </c:pt>
                <c:pt idx="1">
                  <c:v>39636</c:v>
                </c:pt>
                <c:pt idx="2">
                  <c:v>39637</c:v>
                </c:pt>
                <c:pt idx="3">
                  <c:v>39638</c:v>
                </c:pt>
                <c:pt idx="4">
                  <c:v>39639</c:v>
                </c:pt>
                <c:pt idx="5">
                  <c:v>39640</c:v>
                </c:pt>
                <c:pt idx="6">
                  <c:v>39643</c:v>
                </c:pt>
                <c:pt idx="7">
                  <c:v>39644</c:v>
                </c:pt>
                <c:pt idx="8">
                  <c:v>39645</c:v>
                </c:pt>
                <c:pt idx="9">
                  <c:v>39646</c:v>
                </c:pt>
                <c:pt idx="10">
                  <c:v>39647</c:v>
                </c:pt>
                <c:pt idx="11">
                  <c:v>39650</c:v>
                </c:pt>
                <c:pt idx="12">
                  <c:v>39651</c:v>
                </c:pt>
                <c:pt idx="13">
                  <c:v>39652</c:v>
                </c:pt>
                <c:pt idx="14">
                  <c:v>39653</c:v>
                </c:pt>
                <c:pt idx="15">
                  <c:v>39654</c:v>
                </c:pt>
                <c:pt idx="16">
                  <c:v>39657</c:v>
                </c:pt>
                <c:pt idx="17">
                  <c:v>39658</c:v>
                </c:pt>
                <c:pt idx="18">
                  <c:v>39659</c:v>
                </c:pt>
                <c:pt idx="19">
                  <c:v>39660</c:v>
                </c:pt>
                <c:pt idx="20">
                  <c:v>39661</c:v>
                </c:pt>
                <c:pt idx="21">
                  <c:v>39664</c:v>
                </c:pt>
                <c:pt idx="22">
                  <c:v>39665</c:v>
                </c:pt>
                <c:pt idx="23">
                  <c:v>39666</c:v>
                </c:pt>
                <c:pt idx="24">
                  <c:v>39667</c:v>
                </c:pt>
                <c:pt idx="25">
                  <c:v>39668</c:v>
                </c:pt>
                <c:pt idx="26">
                  <c:v>39671</c:v>
                </c:pt>
                <c:pt idx="27">
                  <c:v>39672</c:v>
                </c:pt>
                <c:pt idx="28">
                  <c:v>39673</c:v>
                </c:pt>
                <c:pt idx="29">
                  <c:v>39674</c:v>
                </c:pt>
                <c:pt idx="30">
                  <c:v>39675</c:v>
                </c:pt>
                <c:pt idx="31">
                  <c:v>39678</c:v>
                </c:pt>
                <c:pt idx="32">
                  <c:v>39679</c:v>
                </c:pt>
                <c:pt idx="33">
                  <c:v>39680</c:v>
                </c:pt>
                <c:pt idx="34">
                  <c:v>39681</c:v>
                </c:pt>
                <c:pt idx="35">
                  <c:v>39682</c:v>
                </c:pt>
                <c:pt idx="36">
                  <c:v>39685</c:v>
                </c:pt>
                <c:pt idx="37">
                  <c:v>39686</c:v>
                </c:pt>
                <c:pt idx="38">
                  <c:v>39687</c:v>
                </c:pt>
                <c:pt idx="39">
                  <c:v>39688</c:v>
                </c:pt>
                <c:pt idx="40">
                  <c:v>39689</c:v>
                </c:pt>
                <c:pt idx="41">
                  <c:v>39692</c:v>
                </c:pt>
                <c:pt idx="42">
                  <c:v>39693</c:v>
                </c:pt>
                <c:pt idx="43">
                  <c:v>39694</c:v>
                </c:pt>
                <c:pt idx="44">
                  <c:v>39695</c:v>
                </c:pt>
                <c:pt idx="45">
                  <c:v>39696</c:v>
                </c:pt>
                <c:pt idx="46">
                  <c:v>39699</c:v>
                </c:pt>
                <c:pt idx="47">
                  <c:v>39700</c:v>
                </c:pt>
                <c:pt idx="48">
                  <c:v>39701</c:v>
                </c:pt>
                <c:pt idx="49">
                  <c:v>39702</c:v>
                </c:pt>
                <c:pt idx="50">
                  <c:v>39703</c:v>
                </c:pt>
                <c:pt idx="51">
                  <c:v>39706</c:v>
                </c:pt>
                <c:pt idx="52">
                  <c:v>39708</c:v>
                </c:pt>
                <c:pt idx="53">
                  <c:v>39709</c:v>
                </c:pt>
                <c:pt idx="54">
                  <c:v>39710</c:v>
                </c:pt>
                <c:pt idx="55">
                  <c:v>39713</c:v>
                </c:pt>
                <c:pt idx="56">
                  <c:v>39714</c:v>
                </c:pt>
                <c:pt idx="57">
                  <c:v>39715</c:v>
                </c:pt>
                <c:pt idx="58">
                  <c:v>39716</c:v>
                </c:pt>
                <c:pt idx="59">
                  <c:v>39717</c:v>
                </c:pt>
                <c:pt idx="60">
                  <c:v>39720</c:v>
                </c:pt>
                <c:pt idx="61">
                  <c:v>39721</c:v>
                </c:pt>
                <c:pt idx="62">
                  <c:v>39722</c:v>
                </c:pt>
                <c:pt idx="63">
                  <c:v>39723</c:v>
                </c:pt>
                <c:pt idx="64">
                  <c:v>39724</c:v>
                </c:pt>
                <c:pt idx="65">
                  <c:v>39727</c:v>
                </c:pt>
                <c:pt idx="66">
                  <c:v>39728</c:v>
                </c:pt>
                <c:pt idx="67">
                  <c:v>39729</c:v>
                </c:pt>
                <c:pt idx="68">
                  <c:v>39730</c:v>
                </c:pt>
                <c:pt idx="69">
                  <c:v>39731</c:v>
                </c:pt>
                <c:pt idx="70">
                  <c:v>39734</c:v>
                </c:pt>
                <c:pt idx="71">
                  <c:v>39735</c:v>
                </c:pt>
                <c:pt idx="72">
                  <c:v>39736</c:v>
                </c:pt>
                <c:pt idx="73">
                  <c:v>39737</c:v>
                </c:pt>
                <c:pt idx="74">
                  <c:v>39738</c:v>
                </c:pt>
                <c:pt idx="75">
                  <c:v>39741</c:v>
                </c:pt>
                <c:pt idx="76">
                  <c:v>39742</c:v>
                </c:pt>
                <c:pt idx="77">
                  <c:v>39743</c:v>
                </c:pt>
                <c:pt idx="78">
                  <c:v>39744</c:v>
                </c:pt>
                <c:pt idx="79">
                  <c:v>39745</c:v>
                </c:pt>
                <c:pt idx="80">
                  <c:v>39748</c:v>
                </c:pt>
                <c:pt idx="81">
                  <c:v>39749</c:v>
                </c:pt>
                <c:pt idx="82">
                  <c:v>39750</c:v>
                </c:pt>
                <c:pt idx="83">
                  <c:v>39751</c:v>
                </c:pt>
                <c:pt idx="84">
                  <c:v>39752</c:v>
                </c:pt>
                <c:pt idx="85">
                  <c:v>39755</c:v>
                </c:pt>
                <c:pt idx="86">
                  <c:v>39756</c:v>
                </c:pt>
                <c:pt idx="87">
                  <c:v>39757</c:v>
                </c:pt>
                <c:pt idx="88">
                  <c:v>39758</c:v>
                </c:pt>
                <c:pt idx="89">
                  <c:v>39759</c:v>
                </c:pt>
                <c:pt idx="90">
                  <c:v>39762</c:v>
                </c:pt>
                <c:pt idx="91">
                  <c:v>39763</c:v>
                </c:pt>
                <c:pt idx="92">
                  <c:v>39764</c:v>
                </c:pt>
                <c:pt idx="93">
                  <c:v>39765</c:v>
                </c:pt>
                <c:pt idx="94">
                  <c:v>39766</c:v>
                </c:pt>
                <c:pt idx="95">
                  <c:v>39770</c:v>
                </c:pt>
                <c:pt idx="96">
                  <c:v>39771</c:v>
                </c:pt>
                <c:pt idx="97">
                  <c:v>39772</c:v>
                </c:pt>
                <c:pt idx="98">
                  <c:v>39773</c:v>
                </c:pt>
                <c:pt idx="99">
                  <c:v>39776</c:v>
                </c:pt>
                <c:pt idx="100">
                  <c:v>39777</c:v>
                </c:pt>
                <c:pt idx="101">
                  <c:v>39778</c:v>
                </c:pt>
                <c:pt idx="102">
                  <c:v>39779</c:v>
                </c:pt>
                <c:pt idx="103">
                  <c:v>39780</c:v>
                </c:pt>
                <c:pt idx="104">
                  <c:v>39783</c:v>
                </c:pt>
                <c:pt idx="105">
                  <c:v>39784</c:v>
                </c:pt>
                <c:pt idx="106">
                  <c:v>39785</c:v>
                </c:pt>
                <c:pt idx="107">
                  <c:v>39786</c:v>
                </c:pt>
                <c:pt idx="108">
                  <c:v>39787</c:v>
                </c:pt>
                <c:pt idx="109">
                  <c:v>39790</c:v>
                </c:pt>
                <c:pt idx="110">
                  <c:v>39791</c:v>
                </c:pt>
                <c:pt idx="111">
                  <c:v>39792</c:v>
                </c:pt>
                <c:pt idx="112">
                  <c:v>39793</c:v>
                </c:pt>
                <c:pt idx="113">
                  <c:v>39797</c:v>
                </c:pt>
                <c:pt idx="114">
                  <c:v>39798</c:v>
                </c:pt>
                <c:pt idx="115">
                  <c:v>39799</c:v>
                </c:pt>
                <c:pt idx="116">
                  <c:v>39800</c:v>
                </c:pt>
                <c:pt idx="117">
                  <c:v>39801</c:v>
                </c:pt>
                <c:pt idx="118">
                  <c:v>39804</c:v>
                </c:pt>
                <c:pt idx="119">
                  <c:v>39805</c:v>
                </c:pt>
                <c:pt idx="120">
                  <c:v>39806</c:v>
                </c:pt>
                <c:pt idx="121">
                  <c:v>39808</c:v>
                </c:pt>
                <c:pt idx="122">
                  <c:v>39811</c:v>
                </c:pt>
                <c:pt idx="123">
                  <c:v>39812</c:v>
                </c:pt>
                <c:pt idx="124">
                  <c:v>39813</c:v>
                </c:pt>
                <c:pt idx="125">
                  <c:v>39815</c:v>
                </c:pt>
                <c:pt idx="126">
                  <c:v>39818</c:v>
                </c:pt>
                <c:pt idx="127">
                  <c:v>39819</c:v>
                </c:pt>
                <c:pt idx="128">
                  <c:v>39820</c:v>
                </c:pt>
                <c:pt idx="129">
                  <c:v>39821</c:v>
                </c:pt>
                <c:pt idx="130">
                  <c:v>39822</c:v>
                </c:pt>
                <c:pt idx="131">
                  <c:v>39825</c:v>
                </c:pt>
                <c:pt idx="132">
                  <c:v>39826</c:v>
                </c:pt>
                <c:pt idx="133">
                  <c:v>39827</c:v>
                </c:pt>
                <c:pt idx="134">
                  <c:v>39828</c:v>
                </c:pt>
                <c:pt idx="135">
                  <c:v>39829</c:v>
                </c:pt>
                <c:pt idx="136">
                  <c:v>39832</c:v>
                </c:pt>
                <c:pt idx="137">
                  <c:v>39833</c:v>
                </c:pt>
                <c:pt idx="138">
                  <c:v>39834</c:v>
                </c:pt>
                <c:pt idx="139">
                  <c:v>39835</c:v>
                </c:pt>
                <c:pt idx="140">
                  <c:v>39836</c:v>
                </c:pt>
                <c:pt idx="141">
                  <c:v>39839</c:v>
                </c:pt>
                <c:pt idx="142">
                  <c:v>39840</c:v>
                </c:pt>
                <c:pt idx="143">
                  <c:v>39841</c:v>
                </c:pt>
                <c:pt idx="144">
                  <c:v>39842</c:v>
                </c:pt>
                <c:pt idx="145">
                  <c:v>39843</c:v>
                </c:pt>
                <c:pt idx="146">
                  <c:v>39847</c:v>
                </c:pt>
                <c:pt idx="147">
                  <c:v>39848</c:v>
                </c:pt>
                <c:pt idx="148">
                  <c:v>39849</c:v>
                </c:pt>
                <c:pt idx="149">
                  <c:v>39850</c:v>
                </c:pt>
                <c:pt idx="150">
                  <c:v>39853</c:v>
                </c:pt>
                <c:pt idx="151">
                  <c:v>39854</c:v>
                </c:pt>
                <c:pt idx="152">
                  <c:v>39855</c:v>
                </c:pt>
                <c:pt idx="153">
                  <c:v>39856</c:v>
                </c:pt>
                <c:pt idx="154">
                  <c:v>39857</c:v>
                </c:pt>
                <c:pt idx="155">
                  <c:v>39860</c:v>
                </c:pt>
                <c:pt idx="156">
                  <c:v>39861</c:v>
                </c:pt>
                <c:pt idx="157">
                  <c:v>39862</c:v>
                </c:pt>
                <c:pt idx="158">
                  <c:v>39863</c:v>
                </c:pt>
                <c:pt idx="159">
                  <c:v>39864</c:v>
                </c:pt>
                <c:pt idx="160">
                  <c:v>39867</c:v>
                </c:pt>
                <c:pt idx="161">
                  <c:v>39868</c:v>
                </c:pt>
                <c:pt idx="162">
                  <c:v>39869</c:v>
                </c:pt>
                <c:pt idx="163">
                  <c:v>39870</c:v>
                </c:pt>
                <c:pt idx="164">
                  <c:v>39871</c:v>
                </c:pt>
                <c:pt idx="165">
                  <c:v>39874</c:v>
                </c:pt>
                <c:pt idx="166">
                  <c:v>39875</c:v>
                </c:pt>
                <c:pt idx="167">
                  <c:v>39876</c:v>
                </c:pt>
                <c:pt idx="168">
                  <c:v>39877</c:v>
                </c:pt>
                <c:pt idx="169">
                  <c:v>39878</c:v>
                </c:pt>
                <c:pt idx="170">
                  <c:v>39881</c:v>
                </c:pt>
                <c:pt idx="171">
                  <c:v>39882</c:v>
                </c:pt>
                <c:pt idx="172">
                  <c:v>39883</c:v>
                </c:pt>
                <c:pt idx="173">
                  <c:v>39884</c:v>
                </c:pt>
                <c:pt idx="174">
                  <c:v>39885</c:v>
                </c:pt>
                <c:pt idx="175">
                  <c:v>39889</c:v>
                </c:pt>
                <c:pt idx="176">
                  <c:v>39890</c:v>
                </c:pt>
                <c:pt idx="177">
                  <c:v>39891</c:v>
                </c:pt>
                <c:pt idx="178">
                  <c:v>39892</c:v>
                </c:pt>
                <c:pt idx="179">
                  <c:v>39895</c:v>
                </c:pt>
                <c:pt idx="180">
                  <c:v>39896</c:v>
                </c:pt>
                <c:pt idx="181">
                  <c:v>39897</c:v>
                </c:pt>
                <c:pt idx="182">
                  <c:v>39898</c:v>
                </c:pt>
                <c:pt idx="183">
                  <c:v>39899</c:v>
                </c:pt>
                <c:pt idx="184">
                  <c:v>39902</c:v>
                </c:pt>
                <c:pt idx="185">
                  <c:v>39903</c:v>
                </c:pt>
                <c:pt idx="186">
                  <c:v>39904</c:v>
                </c:pt>
                <c:pt idx="187">
                  <c:v>39905</c:v>
                </c:pt>
                <c:pt idx="188">
                  <c:v>39906</c:v>
                </c:pt>
                <c:pt idx="189">
                  <c:v>39909</c:v>
                </c:pt>
                <c:pt idx="190">
                  <c:v>39910</c:v>
                </c:pt>
                <c:pt idx="191">
                  <c:v>39911</c:v>
                </c:pt>
                <c:pt idx="192">
                  <c:v>39916</c:v>
                </c:pt>
                <c:pt idx="193">
                  <c:v>39917</c:v>
                </c:pt>
                <c:pt idx="194">
                  <c:v>39918</c:v>
                </c:pt>
                <c:pt idx="195">
                  <c:v>39919</c:v>
                </c:pt>
                <c:pt idx="196">
                  <c:v>39920</c:v>
                </c:pt>
                <c:pt idx="197">
                  <c:v>39923</c:v>
                </c:pt>
                <c:pt idx="198">
                  <c:v>39924</c:v>
                </c:pt>
                <c:pt idx="199">
                  <c:v>39925</c:v>
                </c:pt>
                <c:pt idx="200">
                  <c:v>39926</c:v>
                </c:pt>
                <c:pt idx="201">
                  <c:v>39927</c:v>
                </c:pt>
                <c:pt idx="202">
                  <c:v>39930</c:v>
                </c:pt>
                <c:pt idx="203">
                  <c:v>39931</c:v>
                </c:pt>
                <c:pt idx="204">
                  <c:v>39932</c:v>
                </c:pt>
                <c:pt idx="205">
                  <c:v>39933</c:v>
                </c:pt>
                <c:pt idx="206">
                  <c:v>39937</c:v>
                </c:pt>
                <c:pt idx="207">
                  <c:v>39938</c:v>
                </c:pt>
                <c:pt idx="208">
                  <c:v>39939</c:v>
                </c:pt>
                <c:pt idx="209">
                  <c:v>39940</c:v>
                </c:pt>
                <c:pt idx="210">
                  <c:v>39941</c:v>
                </c:pt>
                <c:pt idx="211">
                  <c:v>39944</c:v>
                </c:pt>
                <c:pt idx="212">
                  <c:v>39945</c:v>
                </c:pt>
                <c:pt idx="213">
                  <c:v>39946</c:v>
                </c:pt>
                <c:pt idx="214">
                  <c:v>39947</c:v>
                </c:pt>
                <c:pt idx="215">
                  <c:v>39948</c:v>
                </c:pt>
                <c:pt idx="216">
                  <c:v>39951</c:v>
                </c:pt>
                <c:pt idx="217">
                  <c:v>39952</c:v>
                </c:pt>
                <c:pt idx="218">
                  <c:v>39953</c:v>
                </c:pt>
                <c:pt idx="219">
                  <c:v>39954</c:v>
                </c:pt>
                <c:pt idx="220">
                  <c:v>39955</c:v>
                </c:pt>
                <c:pt idx="221">
                  <c:v>39958</c:v>
                </c:pt>
                <c:pt idx="222">
                  <c:v>39959</c:v>
                </c:pt>
                <c:pt idx="223">
                  <c:v>39960</c:v>
                </c:pt>
                <c:pt idx="224">
                  <c:v>39961</c:v>
                </c:pt>
                <c:pt idx="225">
                  <c:v>39962</c:v>
                </c:pt>
                <c:pt idx="226">
                  <c:v>39965</c:v>
                </c:pt>
                <c:pt idx="227">
                  <c:v>39966</c:v>
                </c:pt>
                <c:pt idx="228">
                  <c:v>39967</c:v>
                </c:pt>
                <c:pt idx="229">
                  <c:v>39968</c:v>
                </c:pt>
                <c:pt idx="230">
                  <c:v>39969</c:v>
                </c:pt>
                <c:pt idx="231">
                  <c:v>39972</c:v>
                </c:pt>
                <c:pt idx="232">
                  <c:v>39973</c:v>
                </c:pt>
                <c:pt idx="233">
                  <c:v>39974</c:v>
                </c:pt>
                <c:pt idx="234">
                  <c:v>39975</c:v>
                </c:pt>
                <c:pt idx="235">
                  <c:v>39976</c:v>
                </c:pt>
                <c:pt idx="236">
                  <c:v>39979</c:v>
                </c:pt>
                <c:pt idx="237">
                  <c:v>39980</c:v>
                </c:pt>
                <c:pt idx="238">
                  <c:v>39981</c:v>
                </c:pt>
                <c:pt idx="239">
                  <c:v>39982</c:v>
                </c:pt>
                <c:pt idx="240">
                  <c:v>39983</c:v>
                </c:pt>
                <c:pt idx="241">
                  <c:v>39986</c:v>
                </c:pt>
                <c:pt idx="242">
                  <c:v>39987</c:v>
                </c:pt>
                <c:pt idx="243">
                  <c:v>39988</c:v>
                </c:pt>
                <c:pt idx="244">
                  <c:v>39989</c:v>
                </c:pt>
                <c:pt idx="245">
                  <c:v>39990</c:v>
                </c:pt>
                <c:pt idx="246">
                  <c:v>39993</c:v>
                </c:pt>
                <c:pt idx="247">
                  <c:v>39994</c:v>
                </c:pt>
                <c:pt idx="248">
                  <c:v>39995</c:v>
                </c:pt>
                <c:pt idx="249">
                  <c:v>39996</c:v>
                </c:pt>
                <c:pt idx="250">
                  <c:v>39997</c:v>
                </c:pt>
                <c:pt idx="251">
                  <c:v>40000</c:v>
                </c:pt>
                <c:pt idx="252">
                  <c:v>40001</c:v>
                </c:pt>
                <c:pt idx="253">
                  <c:v>40002</c:v>
                </c:pt>
                <c:pt idx="254">
                  <c:v>40003</c:v>
                </c:pt>
                <c:pt idx="255">
                  <c:v>40004</c:v>
                </c:pt>
                <c:pt idx="256">
                  <c:v>40007</c:v>
                </c:pt>
                <c:pt idx="257">
                  <c:v>40008</c:v>
                </c:pt>
                <c:pt idx="258">
                  <c:v>40009</c:v>
                </c:pt>
                <c:pt idx="259">
                  <c:v>40010</c:v>
                </c:pt>
                <c:pt idx="260">
                  <c:v>40011</c:v>
                </c:pt>
                <c:pt idx="261">
                  <c:v>40014</c:v>
                </c:pt>
                <c:pt idx="262">
                  <c:v>40015</c:v>
                </c:pt>
                <c:pt idx="263">
                  <c:v>40016</c:v>
                </c:pt>
                <c:pt idx="264">
                  <c:v>40017</c:v>
                </c:pt>
                <c:pt idx="265">
                  <c:v>40018</c:v>
                </c:pt>
                <c:pt idx="266">
                  <c:v>40021</c:v>
                </c:pt>
                <c:pt idx="267">
                  <c:v>40022</c:v>
                </c:pt>
                <c:pt idx="268">
                  <c:v>40023</c:v>
                </c:pt>
                <c:pt idx="269">
                  <c:v>40024</c:v>
                </c:pt>
                <c:pt idx="270">
                  <c:v>40025</c:v>
                </c:pt>
                <c:pt idx="271">
                  <c:v>40028</c:v>
                </c:pt>
                <c:pt idx="272">
                  <c:v>40029</c:v>
                </c:pt>
                <c:pt idx="273">
                  <c:v>40030</c:v>
                </c:pt>
                <c:pt idx="274">
                  <c:v>40031</c:v>
                </c:pt>
                <c:pt idx="275">
                  <c:v>40032</c:v>
                </c:pt>
                <c:pt idx="276">
                  <c:v>40035</c:v>
                </c:pt>
                <c:pt idx="277">
                  <c:v>40036</c:v>
                </c:pt>
                <c:pt idx="278">
                  <c:v>40037</c:v>
                </c:pt>
                <c:pt idx="279">
                  <c:v>40038</c:v>
                </c:pt>
                <c:pt idx="280">
                  <c:v>40039</c:v>
                </c:pt>
                <c:pt idx="281">
                  <c:v>40042</c:v>
                </c:pt>
                <c:pt idx="282">
                  <c:v>40043</c:v>
                </c:pt>
                <c:pt idx="283">
                  <c:v>40044</c:v>
                </c:pt>
                <c:pt idx="284">
                  <c:v>40045</c:v>
                </c:pt>
                <c:pt idx="285">
                  <c:v>40046</c:v>
                </c:pt>
                <c:pt idx="286">
                  <c:v>40049</c:v>
                </c:pt>
                <c:pt idx="287">
                  <c:v>40050</c:v>
                </c:pt>
                <c:pt idx="288">
                  <c:v>40051</c:v>
                </c:pt>
                <c:pt idx="289">
                  <c:v>40052</c:v>
                </c:pt>
                <c:pt idx="290">
                  <c:v>40053</c:v>
                </c:pt>
                <c:pt idx="291">
                  <c:v>40056</c:v>
                </c:pt>
                <c:pt idx="292">
                  <c:v>40057</c:v>
                </c:pt>
                <c:pt idx="293">
                  <c:v>40058</c:v>
                </c:pt>
                <c:pt idx="294">
                  <c:v>40059</c:v>
                </c:pt>
                <c:pt idx="295">
                  <c:v>40060</c:v>
                </c:pt>
                <c:pt idx="296">
                  <c:v>40063</c:v>
                </c:pt>
                <c:pt idx="297">
                  <c:v>40064</c:v>
                </c:pt>
                <c:pt idx="298">
                  <c:v>40065</c:v>
                </c:pt>
                <c:pt idx="299">
                  <c:v>40066</c:v>
                </c:pt>
                <c:pt idx="300">
                  <c:v>40067</c:v>
                </c:pt>
                <c:pt idx="301">
                  <c:v>40070</c:v>
                </c:pt>
                <c:pt idx="302">
                  <c:v>40071</c:v>
                </c:pt>
                <c:pt idx="303">
                  <c:v>40073</c:v>
                </c:pt>
                <c:pt idx="304">
                  <c:v>40074</c:v>
                </c:pt>
                <c:pt idx="305">
                  <c:v>40077</c:v>
                </c:pt>
                <c:pt idx="306">
                  <c:v>40078</c:v>
                </c:pt>
                <c:pt idx="307">
                  <c:v>40079</c:v>
                </c:pt>
                <c:pt idx="308">
                  <c:v>40080</c:v>
                </c:pt>
                <c:pt idx="309">
                  <c:v>40081</c:v>
                </c:pt>
                <c:pt idx="310">
                  <c:v>40084</c:v>
                </c:pt>
                <c:pt idx="311">
                  <c:v>40085</c:v>
                </c:pt>
                <c:pt idx="312">
                  <c:v>40086</c:v>
                </c:pt>
                <c:pt idx="313">
                  <c:v>40087</c:v>
                </c:pt>
                <c:pt idx="314">
                  <c:v>40088</c:v>
                </c:pt>
                <c:pt idx="315">
                  <c:v>40091</c:v>
                </c:pt>
                <c:pt idx="316">
                  <c:v>40092</c:v>
                </c:pt>
                <c:pt idx="317">
                  <c:v>40093</c:v>
                </c:pt>
                <c:pt idx="318">
                  <c:v>40094</c:v>
                </c:pt>
                <c:pt idx="319">
                  <c:v>40095</c:v>
                </c:pt>
                <c:pt idx="320">
                  <c:v>40098</c:v>
                </c:pt>
                <c:pt idx="321">
                  <c:v>40099</c:v>
                </c:pt>
                <c:pt idx="322">
                  <c:v>40100</c:v>
                </c:pt>
                <c:pt idx="323">
                  <c:v>40101</c:v>
                </c:pt>
                <c:pt idx="324">
                  <c:v>40102</c:v>
                </c:pt>
                <c:pt idx="325">
                  <c:v>40105</c:v>
                </c:pt>
                <c:pt idx="326">
                  <c:v>40106</c:v>
                </c:pt>
                <c:pt idx="327">
                  <c:v>40107</c:v>
                </c:pt>
                <c:pt idx="328">
                  <c:v>40108</c:v>
                </c:pt>
                <c:pt idx="329">
                  <c:v>40109</c:v>
                </c:pt>
                <c:pt idx="330">
                  <c:v>40112</c:v>
                </c:pt>
                <c:pt idx="331">
                  <c:v>40113</c:v>
                </c:pt>
                <c:pt idx="332">
                  <c:v>40114</c:v>
                </c:pt>
                <c:pt idx="333">
                  <c:v>40115</c:v>
                </c:pt>
                <c:pt idx="334">
                  <c:v>40116</c:v>
                </c:pt>
                <c:pt idx="335">
                  <c:v>40120</c:v>
                </c:pt>
                <c:pt idx="336">
                  <c:v>40121</c:v>
                </c:pt>
                <c:pt idx="337">
                  <c:v>40122</c:v>
                </c:pt>
                <c:pt idx="338">
                  <c:v>40123</c:v>
                </c:pt>
                <c:pt idx="339">
                  <c:v>40126</c:v>
                </c:pt>
                <c:pt idx="340">
                  <c:v>40127</c:v>
                </c:pt>
                <c:pt idx="341">
                  <c:v>40128</c:v>
                </c:pt>
                <c:pt idx="342">
                  <c:v>40129</c:v>
                </c:pt>
                <c:pt idx="343">
                  <c:v>40130</c:v>
                </c:pt>
                <c:pt idx="344">
                  <c:v>40134</c:v>
                </c:pt>
                <c:pt idx="345">
                  <c:v>40135</c:v>
                </c:pt>
                <c:pt idx="346">
                  <c:v>40136</c:v>
                </c:pt>
                <c:pt idx="347">
                  <c:v>40137</c:v>
                </c:pt>
                <c:pt idx="348">
                  <c:v>40140</c:v>
                </c:pt>
                <c:pt idx="349">
                  <c:v>40141</c:v>
                </c:pt>
                <c:pt idx="350">
                  <c:v>40142</c:v>
                </c:pt>
                <c:pt idx="351">
                  <c:v>40143</c:v>
                </c:pt>
                <c:pt idx="352">
                  <c:v>40144</c:v>
                </c:pt>
                <c:pt idx="353">
                  <c:v>40147</c:v>
                </c:pt>
                <c:pt idx="354">
                  <c:v>40148</c:v>
                </c:pt>
                <c:pt idx="355">
                  <c:v>40149</c:v>
                </c:pt>
                <c:pt idx="356">
                  <c:v>40150</c:v>
                </c:pt>
                <c:pt idx="357">
                  <c:v>40151</c:v>
                </c:pt>
                <c:pt idx="358">
                  <c:v>40154</c:v>
                </c:pt>
                <c:pt idx="359">
                  <c:v>40155</c:v>
                </c:pt>
                <c:pt idx="360">
                  <c:v>40156</c:v>
                </c:pt>
                <c:pt idx="361">
                  <c:v>40157</c:v>
                </c:pt>
                <c:pt idx="362">
                  <c:v>40158</c:v>
                </c:pt>
                <c:pt idx="363">
                  <c:v>40161</c:v>
                </c:pt>
                <c:pt idx="364">
                  <c:v>40162</c:v>
                </c:pt>
                <c:pt idx="365">
                  <c:v>40163</c:v>
                </c:pt>
                <c:pt idx="366">
                  <c:v>40164</c:v>
                </c:pt>
                <c:pt idx="367">
                  <c:v>40165</c:v>
                </c:pt>
                <c:pt idx="368">
                  <c:v>40168</c:v>
                </c:pt>
                <c:pt idx="369">
                  <c:v>40169</c:v>
                </c:pt>
                <c:pt idx="370">
                  <c:v>40170</c:v>
                </c:pt>
                <c:pt idx="371">
                  <c:v>40171</c:v>
                </c:pt>
                <c:pt idx="372">
                  <c:v>40175</c:v>
                </c:pt>
                <c:pt idx="373">
                  <c:v>40176</c:v>
                </c:pt>
                <c:pt idx="374">
                  <c:v>40177</c:v>
                </c:pt>
                <c:pt idx="375">
                  <c:v>40178</c:v>
                </c:pt>
                <c:pt idx="376">
                  <c:v>40182</c:v>
                </c:pt>
                <c:pt idx="377">
                  <c:v>40183</c:v>
                </c:pt>
                <c:pt idx="378">
                  <c:v>40184</c:v>
                </c:pt>
                <c:pt idx="379">
                  <c:v>40185</c:v>
                </c:pt>
                <c:pt idx="380">
                  <c:v>40186</c:v>
                </c:pt>
                <c:pt idx="381">
                  <c:v>40189</c:v>
                </c:pt>
                <c:pt idx="382">
                  <c:v>40190</c:v>
                </c:pt>
                <c:pt idx="383">
                  <c:v>40191</c:v>
                </c:pt>
                <c:pt idx="384">
                  <c:v>40192</c:v>
                </c:pt>
                <c:pt idx="385">
                  <c:v>40193</c:v>
                </c:pt>
                <c:pt idx="386">
                  <c:v>40196</c:v>
                </c:pt>
                <c:pt idx="387">
                  <c:v>40197</c:v>
                </c:pt>
                <c:pt idx="388">
                  <c:v>40198</c:v>
                </c:pt>
                <c:pt idx="389">
                  <c:v>40199</c:v>
                </c:pt>
                <c:pt idx="390">
                  <c:v>40200</c:v>
                </c:pt>
                <c:pt idx="391">
                  <c:v>40203</c:v>
                </c:pt>
                <c:pt idx="392">
                  <c:v>40204</c:v>
                </c:pt>
                <c:pt idx="393">
                  <c:v>40205</c:v>
                </c:pt>
                <c:pt idx="394">
                  <c:v>40206</c:v>
                </c:pt>
                <c:pt idx="395">
                  <c:v>40207</c:v>
                </c:pt>
                <c:pt idx="396">
                  <c:v>40211</c:v>
                </c:pt>
                <c:pt idx="397">
                  <c:v>40212</c:v>
                </c:pt>
                <c:pt idx="398">
                  <c:v>40213</c:v>
                </c:pt>
                <c:pt idx="399">
                  <c:v>40214</c:v>
                </c:pt>
                <c:pt idx="400">
                  <c:v>40217</c:v>
                </c:pt>
                <c:pt idx="401">
                  <c:v>40218</c:v>
                </c:pt>
                <c:pt idx="402">
                  <c:v>40219</c:v>
                </c:pt>
                <c:pt idx="403">
                  <c:v>40220</c:v>
                </c:pt>
                <c:pt idx="404">
                  <c:v>40221</c:v>
                </c:pt>
                <c:pt idx="405">
                  <c:v>40224</c:v>
                </c:pt>
                <c:pt idx="406">
                  <c:v>40225</c:v>
                </c:pt>
                <c:pt idx="407">
                  <c:v>40226</c:v>
                </c:pt>
                <c:pt idx="408">
                  <c:v>40227</c:v>
                </c:pt>
                <c:pt idx="409">
                  <c:v>40228</c:v>
                </c:pt>
                <c:pt idx="410">
                  <c:v>40231</c:v>
                </c:pt>
                <c:pt idx="411">
                  <c:v>40232</c:v>
                </c:pt>
                <c:pt idx="412">
                  <c:v>40233</c:v>
                </c:pt>
                <c:pt idx="413">
                  <c:v>40234</c:v>
                </c:pt>
                <c:pt idx="414">
                  <c:v>40235</c:v>
                </c:pt>
                <c:pt idx="415">
                  <c:v>40238</c:v>
                </c:pt>
                <c:pt idx="416">
                  <c:v>40239</c:v>
                </c:pt>
                <c:pt idx="417">
                  <c:v>40240</c:v>
                </c:pt>
                <c:pt idx="418">
                  <c:v>40241</c:v>
                </c:pt>
                <c:pt idx="419">
                  <c:v>40242</c:v>
                </c:pt>
                <c:pt idx="420">
                  <c:v>40245</c:v>
                </c:pt>
                <c:pt idx="421">
                  <c:v>40246</c:v>
                </c:pt>
                <c:pt idx="422">
                  <c:v>40247</c:v>
                </c:pt>
                <c:pt idx="423">
                  <c:v>40248</c:v>
                </c:pt>
                <c:pt idx="424">
                  <c:v>40249</c:v>
                </c:pt>
                <c:pt idx="425">
                  <c:v>40253</c:v>
                </c:pt>
                <c:pt idx="426">
                  <c:v>40254</c:v>
                </c:pt>
                <c:pt idx="427">
                  <c:v>40255</c:v>
                </c:pt>
                <c:pt idx="428">
                  <c:v>40256</c:v>
                </c:pt>
                <c:pt idx="429">
                  <c:v>40259</c:v>
                </c:pt>
                <c:pt idx="430">
                  <c:v>40260</c:v>
                </c:pt>
                <c:pt idx="431">
                  <c:v>40261</c:v>
                </c:pt>
                <c:pt idx="432">
                  <c:v>40262</c:v>
                </c:pt>
                <c:pt idx="433">
                  <c:v>40263</c:v>
                </c:pt>
                <c:pt idx="434">
                  <c:v>40266</c:v>
                </c:pt>
                <c:pt idx="435">
                  <c:v>40267</c:v>
                </c:pt>
                <c:pt idx="436">
                  <c:v>40268</c:v>
                </c:pt>
                <c:pt idx="437">
                  <c:v>40273</c:v>
                </c:pt>
                <c:pt idx="438">
                  <c:v>40274</c:v>
                </c:pt>
                <c:pt idx="439">
                  <c:v>40275</c:v>
                </c:pt>
                <c:pt idx="440">
                  <c:v>40276</c:v>
                </c:pt>
                <c:pt idx="441">
                  <c:v>40277</c:v>
                </c:pt>
                <c:pt idx="442">
                  <c:v>40280</c:v>
                </c:pt>
                <c:pt idx="443">
                  <c:v>40281</c:v>
                </c:pt>
                <c:pt idx="444">
                  <c:v>40282</c:v>
                </c:pt>
                <c:pt idx="445">
                  <c:v>40283</c:v>
                </c:pt>
                <c:pt idx="446">
                  <c:v>40284</c:v>
                </c:pt>
                <c:pt idx="447">
                  <c:v>40287</c:v>
                </c:pt>
                <c:pt idx="448">
                  <c:v>40288</c:v>
                </c:pt>
                <c:pt idx="449">
                  <c:v>40289</c:v>
                </c:pt>
                <c:pt idx="450">
                  <c:v>40290</c:v>
                </c:pt>
                <c:pt idx="451">
                  <c:v>40291</c:v>
                </c:pt>
                <c:pt idx="452">
                  <c:v>40294</c:v>
                </c:pt>
                <c:pt idx="453">
                  <c:v>40295</c:v>
                </c:pt>
                <c:pt idx="454">
                  <c:v>40296</c:v>
                </c:pt>
                <c:pt idx="455">
                  <c:v>40297</c:v>
                </c:pt>
                <c:pt idx="456">
                  <c:v>40298</c:v>
                </c:pt>
                <c:pt idx="457">
                  <c:v>40301</c:v>
                </c:pt>
                <c:pt idx="458">
                  <c:v>40302</c:v>
                </c:pt>
                <c:pt idx="459">
                  <c:v>40303</c:v>
                </c:pt>
                <c:pt idx="460">
                  <c:v>40304</c:v>
                </c:pt>
                <c:pt idx="461">
                  <c:v>40305</c:v>
                </c:pt>
                <c:pt idx="462">
                  <c:v>40308</c:v>
                </c:pt>
                <c:pt idx="463">
                  <c:v>40309</c:v>
                </c:pt>
                <c:pt idx="464">
                  <c:v>40310</c:v>
                </c:pt>
                <c:pt idx="465">
                  <c:v>40311</c:v>
                </c:pt>
                <c:pt idx="466">
                  <c:v>40312</c:v>
                </c:pt>
                <c:pt idx="467">
                  <c:v>40315</c:v>
                </c:pt>
                <c:pt idx="468">
                  <c:v>40316</c:v>
                </c:pt>
                <c:pt idx="469">
                  <c:v>40317</c:v>
                </c:pt>
                <c:pt idx="470">
                  <c:v>40318</c:v>
                </c:pt>
                <c:pt idx="471">
                  <c:v>40319</c:v>
                </c:pt>
                <c:pt idx="472">
                  <c:v>40322</c:v>
                </c:pt>
                <c:pt idx="473">
                  <c:v>40323</c:v>
                </c:pt>
                <c:pt idx="474">
                  <c:v>40324</c:v>
                </c:pt>
                <c:pt idx="475">
                  <c:v>40325</c:v>
                </c:pt>
                <c:pt idx="476">
                  <c:v>40326</c:v>
                </c:pt>
                <c:pt idx="477">
                  <c:v>40329</c:v>
                </c:pt>
                <c:pt idx="478">
                  <c:v>40330</c:v>
                </c:pt>
                <c:pt idx="479">
                  <c:v>40331</c:v>
                </c:pt>
                <c:pt idx="480">
                  <c:v>40332</c:v>
                </c:pt>
                <c:pt idx="481">
                  <c:v>40333</c:v>
                </c:pt>
                <c:pt idx="482">
                  <c:v>40336</c:v>
                </c:pt>
                <c:pt idx="483">
                  <c:v>40337</c:v>
                </c:pt>
                <c:pt idx="484">
                  <c:v>40338</c:v>
                </c:pt>
                <c:pt idx="485">
                  <c:v>40339</c:v>
                </c:pt>
                <c:pt idx="486">
                  <c:v>40340</c:v>
                </c:pt>
                <c:pt idx="487">
                  <c:v>40343</c:v>
                </c:pt>
                <c:pt idx="488">
                  <c:v>40344</c:v>
                </c:pt>
                <c:pt idx="489">
                  <c:v>40345</c:v>
                </c:pt>
                <c:pt idx="490">
                  <c:v>40346</c:v>
                </c:pt>
                <c:pt idx="491">
                  <c:v>40347</c:v>
                </c:pt>
                <c:pt idx="492">
                  <c:v>40350</c:v>
                </c:pt>
                <c:pt idx="493">
                  <c:v>40351</c:v>
                </c:pt>
                <c:pt idx="494">
                  <c:v>40352</c:v>
                </c:pt>
                <c:pt idx="495">
                  <c:v>40353</c:v>
                </c:pt>
                <c:pt idx="496">
                  <c:v>40354</c:v>
                </c:pt>
                <c:pt idx="497">
                  <c:v>40357</c:v>
                </c:pt>
                <c:pt idx="498">
                  <c:v>40358</c:v>
                </c:pt>
                <c:pt idx="499">
                  <c:v>40359</c:v>
                </c:pt>
                <c:pt idx="500">
                  <c:v>40360</c:v>
                </c:pt>
                <c:pt idx="501">
                  <c:v>40361</c:v>
                </c:pt>
                <c:pt idx="502">
                  <c:v>40362</c:v>
                </c:pt>
                <c:pt idx="503">
                  <c:v>40364</c:v>
                </c:pt>
                <c:pt idx="504">
                  <c:v>40365</c:v>
                </c:pt>
                <c:pt idx="505">
                  <c:v>40366</c:v>
                </c:pt>
                <c:pt idx="506">
                  <c:v>40367</c:v>
                </c:pt>
                <c:pt idx="507">
                  <c:v>40368</c:v>
                </c:pt>
                <c:pt idx="508">
                  <c:v>40371</c:v>
                </c:pt>
                <c:pt idx="509">
                  <c:v>40372</c:v>
                </c:pt>
                <c:pt idx="510">
                  <c:v>40373</c:v>
                </c:pt>
                <c:pt idx="511">
                  <c:v>40374</c:v>
                </c:pt>
                <c:pt idx="512">
                  <c:v>40375</c:v>
                </c:pt>
                <c:pt idx="513">
                  <c:v>40378</c:v>
                </c:pt>
                <c:pt idx="514">
                  <c:v>40379</c:v>
                </c:pt>
                <c:pt idx="515">
                  <c:v>40380</c:v>
                </c:pt>
                <c:pt idx="516">
                  <c:v>40381</c:v>
                </c:pt>
                <c:pt idx="517">
                  <c:v>40382</c:v>
                </c:pt>
                <c:pt idx="518">
                  <c:v>40385</c:v>
                </c:pt>
                <c:pt idx="519">
                  <c:v>40386</c:v>
                </c:pt>
                <c:pt idx="520">
                  <c:v>40387</c:v>
                </c:pt>
                <c:pt idx="521">
                  <c:v>40388</c:v>
                </c:pt>
                <c:pt idx="522">
                  <c:v>40389</c:v>
                </c:pt>
                <c:pt idx="523">
                  <c:v>40392</c:v>
                </c:pt>
                <c:pt idx="524">
                  <c:v>40393</c:v>
                </c:pt>
                <c:pt idx="525">
                  <c:v>40394</c:v>
                </c:pt>
                <c:pt idx="526">
                  <c:v>40395</c:v>
                </c:pt>
                <c:pt idx="527">
                  <c:v>40396</c:v>
                </c:pt>
                <c:pt idx="528">
                  <c:v>40399</c:v>
                </c:pt>
                <c:pt idx="529">
                  <c:v>40400</c:v>
                </c:pt>
                <c:pt idx="530">
                  <c:v>40401</c:v>
                </c:pt>
                <c:pt idx="531">
                  <c:v>40402</c:v>
                </c:pt>
                <c:pt idx="532">
                  <c:v>40403</c:v>
                </c:pt>
                <c:pt idx="533">
                  <c:v>40406</c:v>
                </c:pt>
                <c:pt idx="534">
                  <c:v>40407</c:v>
                </c:pt>
                <c:pt idx="535">
                  <c:v>40408</c:v>
                </c:pt>
                <c:pt idx="536">
                  <c:v>40409</c:v>
                </c:pt>
                <c:pt idx="537">
                  <c:v>40410</c:v>
                </c:pt>
                <c:pt idx="538">
                  <c:v>40413</c:v>
                </c:pt>
                <c:pt idx="539">
                  <c:v>40414</c:v>
                </c:pt>
                <c:pt idx="540">
                  <c:v>40415</c:v>
                </c:pt>
                <c:pt idx="541">
                  <c:v>40416</c:v>
                </c:pt>
                <c:pt idx="542">
                  <c:v>40417</c:v>
                </c:pt>
                <c:pt idx="543">
                  <c:v>40420</c:v>
                </c:pt>
                <c:pt idx="544">
                  <c:v>40421</c:v>
                </c:pt>
                <c:pt idx="545">
                  <c:v>40422</c:v>
                </c:pt>
                <c:pt idx="546">
                  <c:v>40423</c:v>
                </c:pt>
                <c:pt idx="547">
                  <c:v>40424</c:v>
                </c:pt>
                <c:pt idx="548">
                  <c:v>40427</c:v>
                </c:pt>
                <c:pt idx="549">
                  <c:v>40428</c:v>
                </c:pt>
                <c:pt idx="550">
                  <c:v>40429</c:v>
                </c:pt>
                <c:pt idx="551">
                  <c:v>40430</c:v>
                </c:pt>
                <c:pt idx="552">
                  <c:v>40431</c:v>
                </c:pt>
                <c:pt idx="553">
                  <c:v>40434</c:v>
                </c:pt>
                <c:pt idx="554">
                  <c:v>40435</c:v>
                </c:pt>
                <c:pt idx="555">
                  <c:v>40436</c:v>
                </c:pt>
                <c:pt idx="556">
                  <c:v>40441</c:v>
                </c:pt>
                <c:pt idx="557">
                  <c:v>40442</c:v>
                </c:pt>
                <c:pt idx="558">
                  <c:v>40443</c:v>
                </c:pt>
                <c:pt idx="559">
                  <c:v>40444</c:v>
                </c:pt>
                <c:pt idx="560">
                  <c:v>40445</c:v>
                </c:pt>
                <c:pt idx="561">
                  <c:v>40448</c:v>
                </c:pt>
                <c:pt idx="562">
                  <c:v>40449</c:v>
                </c:pt>
                <c:pt idx="563">
                  <c:v>40450</c:v>
                </c:pt>
                <c:pt idx="564">
                  <c:v>40451</c:v>
                </c:pt>
                <c:pt idx="565">
                  <c:v>40452</c:v>
                </c:pt>
                <c:pt idx="566">
                  <c:v>40455</c:v>
                </c:pt>
                <c:pt idx="567">
                  <c:v>40456</c:v>
                </c:pt>
                <c:pt idx="568">
                  <c:v>40457</c:v>
                </c:pt>
                <c:pt idx="569">
                  <c:v>40458</c:v>
                </c:pt>
                <c:pt idx="570">
                  <c:v>40459</c:v>
                </c:pt>
                <c:pt idx="571">
                  <c:v>40462</c:v>
                </c:pt>
                <c:pt idx="572">
                  <c:v>40463</c:v>
                </c:pt>
                <c:pt idx="573">
                  <c:v>40464</c:v>
                </c:pt>
                <c:pt idx="574">
                  <c:v>40465</c:v>
                </c:pt>
                <c:pt idx="575">
                  <c:v>40466</c:v>
                </c:pt>
                <c:pt idx="576">
                  <c:v>40469</c:v>
                </c:pt>
                <c:pt idx="577">
                  <c:v>40470</c:v>
                </c:pt>
                <c:pt idx="578">
                  <c:v>40471</c:v>
                </c:pt>
                <c:pt idx="579">
                  <c:v>40472</c:v>
                </c:pt>
                <c:pt idx="580">
                  <c:v>40473</c:v>
                </c:pt>
                <c:pt idx="581">
                  <c:v>40476</c:v>
                </c:pt>
                <c:pt idx="582">
                  <c:v>40477</c:v>
                </c:pt>
                <c:pt idx="583">
                  <c:v>40478</c:v>
                </c:pt>
                <c:pt idx="584">
                  <c:v>40479</c:v>
                </c:pt>
                <c:pt idx="585">
                  <c:v>40480</c:v>
                </c:pt>
                <c:pt idx="586">
                  <c:v>40483</c:v>
                </c:pt>
                <c:pt idx="587">
                  <c:v>40485</c:v>
                </c:pt>
                <c:pt idx="588">
                  <c:v>40486</c:v>
                </c:pt>
                <c:pt idx="589">
                  <c:v>40487</c:v>
                </c:pt>
                <c:pt idx="590">
                  <c:v>40490</c:v>
                </c:pt>
                <c:pt idx="591">
                  <c:v>40491</c:v>
                </c:pt>
                <c:pt idx="592">
                  <c:v>40492</c:v>
                </c:pt>
                <c:pt idx="593">
                  <c:v>40493</c:v>
                </c:pt>
                <c:pt idx="594">
                  <c:v>40494</c:v>
                </c:pt>
                <c:pt idx="595">
                  <c:v>40498</c:v>
                </c:pt>
                <c:pt idx="596">
                  <c:v>40499</c:v>
                </c:pt>
                <c:pt idx="597">
                  <c:v>40500</c:v>
                </c:pt>
                <c:pt idx="598">
                  <c:v>40501</c:v>
                </c:pt>
                <c:pt idx="599">
                  <c:v>40504</c:v>
                </c:pt>
                <c:pt idx="600">
                  <c:v>40505</c:v>
                </c:pt>
                <c:pt idx="601">
                  <c:v>40506</c:v>
                </c:pt>
                <c:pt idx="602">
                  <c:v>40508</c:v>
                </c:pt>
                <c:pt idx="603">
                  <c:v>40511</c:v>
                </c:pt>
                <c:pt idx="604">
                  <c:v>40512</c:v>
                </c:pt>
                <c:pt idx="605">
                  <c:v>40513</c:v>
                </c:pt>
                <c:pt idx="606">
                  <c:v>40514</c:v>
                </c:pt>
                <c:pt idx="607">
                  <c:v>40515</c:v>
                </c:pt>
                <c:pt idx="608">
                  <c:v>40518</c:v>
                </c:pt>
                <c:pt idx="609">
                  <c:v>40519</c:v>
                </c:pt>
                <c:pt idx="610">
                  <c:v>40520</c:v>
                </c:pt>
                <c:pt idx="611">
                  <c:v>40521</c:v>
                </c:pt>
                <c:pt idx="612">
                  <c:v>40522</c:v>
                </c:pt>
                <c:pt idx="613">
                  <c:v>40525</c:v>
                </c:pt>
                <c:pt idx="614">
                  <c:v>40526</c:v>
                </c:pt>
                <c:pt idx="615">
                  <c:v>40527</c:v>
                </c:pt>
                <c:pt idx="616">
                  <c:v>40528</c:v>
                </c:pt>
                <c:pt idx="617">
                  <c:v>40529</c:v>
                </c:pt>
                <c:pt idx="618">
                  <c:v>40532</c:v>
                </c:pt>
                <c:pt idx="619">
                  <c:v>40533</c:v>
                </c:pt>
                <c:pt idx="620">
                  <c:v>40534</c:v>
                </c:pt>
                <c:pt idx="621">
                  <c:v>40535</c:v>
                </c:pt>
                <c:pt idx="622">
                  <c:v>40536</c:v>
                </c:pt>
                <c:pt idx="623">
                  <c:v>40539</c:v>
                </c:pt>
                <c:pt idx="624">
                  <c:v>40540</c:v>
                </c:pt>
                <c:pt idx="625">
                  <c:v>40541</c:v>
                </c:pt>
                <c:pt idx="626">
                  <c:v>40542</c:v>
                </c:pt>
                <c:pt idx="627">
                  <c:v>40543</c:v>
                </c:pt>
                <c:pt idx="628">
                  <c:v>40546</c:v>
                </c:pt>
                <c:pt idx="629">
                  <c:v>40547</c:v>
                </c:pt>
                <c:pt idx="630">
                  <c:v>40548</c:v>
                </c:pt>
                <c:pt idx="631">
                  <c:v>40549</c:v>
                </c:pt>
                <c:pt idx="632">
                  <c:v>40550</c:v>
                </c:pt>
                <c:pt idx="633">
                  <c:v>40553</c:v>
                </c:pt>
                <c:pt idx="634">
                  <c:v>40554</c:v>
                </c:pt>
                <c:pt idx="635">
                  <c:v>40555</c:v>
                </c:pt>
                <c:pt idx="636">
                  <c:v>40556</c:v>
                </c:pt>
                <c:pt idx="637">
                  <c:v>40557</c:v>
                </c:pt>
                <c:pt idx="638">
                  <c:v>40560</c:v>
                </c:pt>
                <c:pt idx="639">
                  <c:v>40561</c:v>
                </c:pt>
                <c:pt idx="640">
                  <c:v>40562</c:v>
                </c:pt>
                <c:pt idx="641">
                  <c:v>40563</c:v>
                </c:pt>
                <c:pt idx="642">
                  <c:v>40564</c:v>
                </c:pt>
                <c:pt idx="643">
                  <c:v>40567</c:v>
                </c:pt>
                <c:pt idx="644">
                  <c:v>40568</c:v>
                </c:pt>
                <c:pt idx="645">
                  <c:v>40569</c:v>
                </c:pt>
                <c:pt idx="646">
                  <c:v>40570</c:v>
                </c:pt>
                <c:pt idx="647">
                  <c:v>40571</c:v>
                </c:pt>
                <c:pt idx="648">
                  <c:v>40574</c:v>
                </c:pt>
                <c:pt idx="649">
                  <c:v>40575</c:v>
                </c:pt>
                <c:pt idx="650">
                  <c:v>40576</c:v>
                </c:pt>
                <c:pt idx="651">
                  <c:v>40577</c:v>
                </c:pt>
                <c:pt idx="652">
                  <c:v>40578</c:v>
                </c:pt>
                <c:pt idx="653">
                  <c:v>40582</c:v>
                </c:pt>
                <c:pt idx="654">
                  <c:v>40583</c:v>
                </c:pt>
                <c:pt idx="655">
                  <c:v>40584</c:v>
                </c:pt>
                <c:pt idx="656">
                  <c:v>40585</c:v>
                </c:pt>
                <c:pt idx="657">
                  <c:v>40588</c:v>
                </c:pt>
                <c:pt idx="658">
                  <c:v>40589</c:v>
                </c:pt>
                <c:pt idx="659">
                  <c:v>40590</c:v>
                </c:pt>
                <c:pt idx="660">
                  <c:v>40591</c:v>
                </c:pt>
                <c:pt idx="661">
                  <c:v>40592</c:v>
                </c:pt>
                <c:pt idx="662">
                  <c:v>40595</c:v>
                </c:pt>
                <c:pt idx="663">
                  <c:v>40596</c:v>
                </c:pt>
                <c:pt idx="664">
                  <c:v>40597</c:v>
                </c:pt>
                <c:pt idx="665">
                  <c:v>40598</c:v>
                </c:pt>
                <c:pt idx="666">
                  <c:v>40599</c:v>
                </c:pt>
                <c:pt idx="667">
                  <c:v>40602</c:v>
                </c:pt>
                <c:pt idx="668">
                  <c:v>40603</c:v>
                </c:pt>
                <c:pt idx="669">
                  <c:v>40604</c:v>
                </c:pt>
                <c:pt idx="670">
                  <c:v>40605</c:v>
                </c:pt>
                <c:pt idx="671">
                  <c:v>40606</c:v>
                </c:pt>
                <c:pt idx="672">
                  <c:v>40609</c:v>
                </c:pt>
                <c:pt idx="673">
                  <c:v>40610</c:v>
                </c:pt>
                <c:pt idx="674">
                  <c:v>40611</c:v>
                </c:pt>
                <c:pt idx="675">
                  <c:v>40612</c:v>
                </c:pt>
                <c:pt idx="676">
                  <c:v>40613</c:v>
                </c:pt>
                <c:pt idx="677">
                  <c:v>40616</c:v>
                </c:pt>
                <c:pt idx="678">
                  <c:v>40617</c:v>
                </c:pt>
                <c:pt idx="679">
                  <c:v>40618</c:v>
                </c:pt>
                <c:pt idx="680">
                  <c:v>40619</c:v>
                </c:pt>
                <c:pt idx="681">
                  <c:v>40620</c:v>
                </c:pt>
                <c:pt idx="682">
                  <c:v>40624</c:v>
                </c:pt>
                <c:pt idx="683">
                  <c:v>40625</c:v>
                </c:pt>
                <c:pt idx="684">
                  <c:v>40626</c:v>
                </c:pt>
                <c:pt idx="685">
                  <c:v>40627</c:v>
                </c:pt>
                <c:pt idx="686">
                  <c:v>40630</c:v>
                </c:pt>
                <c:pt idx="687">
                  <c:v>40631</c:v>
                </c:pt>
                <c:pt idx="688">
                  <c:v>40632</c:v>
                </c:pt>
                <c:pt idx="689">
                  <c:v>40633</c:v>
                </c:pt>
                <c:pt idx="690">
                  <c:v>40634</c:v>
                </c:pt>
                <c:pt idx="691">
                  <c:v>40637</c:v>
                </c:pt>
                <c:pt idx="692">
                  <c:v>40638</c:v>
                </c:pt>
                <c:pt idx="693">
                  <c:v>40639</c:v>
                </c:pt>
                <c:pt idx="694">
                  <c:v>40640</c:v>
                </c:pt>
                <c:pt idx="695">
                  <c:v>40641</c:v>
                </c:pt>
                <c:pt idx="696">
                  <c:v>40644</c:v>
                </c:pt>
                <c:pt idx="697">
                  <c:v>40645</c:v>
                </c:pt>
                <c:pt idx="698">
                  <c:v>40646</c:v>
                </c:pt>
                <c:pt idx="699">
                  <c:v>40647</c:v>
                </c:pt>
                <c:pt idx="700">
                  <c:v>40648</c:v>
                </c:pt>
                <c:pt idx="701">
                  <c:v>40651</c:v>
                </c:pt>
                <c:pt idx="702">
                  <c:v>40652</c:v>
                </c:pt>
                <c:pt idx="703">
                  <c:v>40653</c:v>
                </c:pt>
                <c:pt idx="704">
                  <c:v>40658</c:v>
                </c:pt>
                <c:pt idx="705">
                  <c:v>40659</c:v>
                </c:pt>
                <c:pt idx="706">
                  <c:v>40660</c:v>
                </c:pt>
                <c:pt idx="707">
                  <c:v>40661</c:v>
                </c:pt>
                <c:pt idx="708">
                  <c:v>40662</c:v>
                </c:pt>
                <c:pt idx="709">
                  <c:v>40665</c:v>
                </c:pt>
                <c:pt idx="710">
                  <c:v>40666</c:v>
                </c:pt>
                <c:pt idx="711">
                  <c:v>40667</c:v>
                </c:pt>
                <c:pt idx="712">
                  <c:v>40668</c:v>
                </c:pt>
                <c:pt idx="713">
                  <c:v>40669</c:v>
                </c:pt>
                <c:pt idx="714">
                  <c:v>40672</c:v>
                </c:pt>
                <c:pt idx="715">
                  <c:v>40673</c:v>
                </c:pt>
                <c:pt idx="716">
                  <c:v>40674</c:v>
                </c:pt>
                <c:pt idx="717">
                  <c:v>40675</c:v>
                </c:pt>
                <c:pt idx="718">
                  <c:v>40676</c:v>
                </c:pt>
                <c:pt idx="719">
                  <c:v>40679</c:v>
                </c:pt>
                <c:pt idx="720">
                  <c:v>40680</c:v>
                </c:pt>
                <c:pt idx="721">
                  <c:v>40681</c:v>
                </c:pt>
                <c:pt idx="722">
                  <c:v>40682</c:v>
                </c:pt>
                <c:pt idx="723">
                  <c:v>40683</c:v>
                </c:pt>
                <c:pt idx="724">
                  <c:v>40686</c:v>
                </c:pt>
                <c:pt idx="725">
                  <c:v>40687</c:v>
                </c:pt>
                <c:pt idx="726">
                  <c:v>40688</c:v>
                </c:pt>
                <c:pt idx="727">
                  <c:v>40689</c:v>
                </c:pt>
                <c:pt idx="728">
                  <c:v>40690</c:v>
                </c:pt>
                <c:pt idx="729">
                  <c:v>40693</c:v>
                </c:pt>
                <c:pt idx="730">
                  <c:v>40694</c:v>
                </c:pt>
                <c:pt idx="731">
                  <c:v>40695</c:v>
                </c:pt>
                <c:pt idx="732">
                  <c:v>40696</c:v>
                </c:pt>
                <c:pt idx="733">
                  <c:v>40697</c:v>
                </c:pt>
                <c:pt idx="734">
                  <c:v>40700</c:v>
                </c:pt>
                <c:pt idx="735">
                  <c:v>40701</c:v>
                </c:pt>
                <c:pt idx="736">
                  <c:v>40702</c:v>
                </c:pt>
                <c:pt idx="737">
                  <c:v>40703</c:v>
                </c:pt>
                <c:pt idx="738">
                  <c:v>40704</c:v>
                </c:pt>
                <c:pt idx="739">
                  <c:v>40707</c:v>
                </c:pt>
                <c:pt idx="740">
                  <c:v>40708</c:v>
                </c:pt>
                <c:pt idx="741">
                  <c:v>40709</c:v>
                </c:pt>
                <c:pt idx="742">
                  <c:v>40710</c:v>
                </c:pt>
                <c:pt idx="743">
                  <c:v>40711</c:v>
                </c:pt>
                <c:pt idx="744">
                  <c:v>40714</c:v>
                </c:pt>
                <c:pt idx="745">
                  <c:v>40715</c:v>
                </c:pt>
                <c:pt idx="746">
                  <c:v>40716</c:v>
                </c:pt>
                <c:pt idx="747">
                  <c:v>40717</c:v>
                </c:pt>
                <c:pt idx="748">
                  <c:v>40718</c:v>
                </c:pt>
                <c:pt idx="749">
                  <c:v>40721</c:v>
                </c:pt>
                <c:pt idx="750">
                  <c:v>40722</c:v>
                </c:pt>
                <c:pt idx="751">
                  <c:v>40723</c:v>
                </c:pt>
                <c:pt idx="752">
                  <c:v>40724</c:v>
                </c:pt>
                <c:pt idx="753">
                  <c:v>40725</c:v>
                </c:pt>
                <c:pt idx="754">
                  <c:v>40728</c:v>
                </c:pt>
                <c:pt idx="755">
                  <c:v>40729</c:v>
                </c:pt>
                <c:pt idx="756">
                  <c:v>40730</c:v>
                </c:pt>
                <c:pt idx="757">
                  <c:v>40731</c:v>
                </c:pt>
                <c:pt idx="758">
                  <c:v>40732</c:v>
                </c:pt>
                <c:pt idx="759">
                  <c:v>40735</c:v>
                </c:pt>
                <c:pt idx="760">
                  <c:v>40736</c:v>
                </c:pt>
                <c:pt idx="761">
                  <c:v>40737</c:v>
                </c:pt>
                <c:pt idx="762">
                  <c:v>40738</c:v>
                </c:pt>
                <c:pt idx="763">
                  <c:v>40739</c:v>
                </c:pt>
                <c:pt idx="764">
                  <c:v>40742</c:v>
                </c:pt>
                <c:pt idx="765">
                  <c:v>40743</c:v>
                </c:pt>
                <c:pt idx="766">
                  <c:v>40744</c:v>
                </c:pt>
                <c:pt idx="767">
                  <c:v>40745</c:v>
                </c:pt>
                <c:pt idx="768">
                  <c:v>40746</c:v>
                </c:pt>
                <c:pt idx="769">
                  <c:v>40749</c:v>
                </c:pt>
                <c:pt idx="770">
                  <c:v>40750</c:v>
                </c:pt>
                <c:pt idx="771">
                  <c:v>40751</c:v>
                </c:pt>
                <c:pt idx="772">
                  <c:v>40752</c:v>
                </c:pt>
                <c:pt idx="773">
                  <c:v>40753</c:v>
                </c:pt>
                <c:pt idx="774">
                  <c:v>40756</c:v>
                </c:pt>
                <c:pt idx="775">
                  <c:v>40757</c:v>
                </c:pt>
                <c:pt idx="776">
                  <c:v>40758</c:v>
                </c:pt>
                <c:pt idx="777">
                  <c:v>40759</c:v>
                </c:pt>
                <c:pt idx="778">
                  <c:v>40760</c:v>
                </c:pt>
                <c:pt idx="779">
                  <c:v>40763</c:v>
                </c:pt>
                <c:pt idx="780">
                  <c:v>40764</c:v>
                </c:pt>
                <c:pt idx="781">
                  <c:v>40765</c:v>
                </c:pt>
                <c:pt idx="782">
                  <c:v>40766</c:v>
                </c:pt>
                <c:pt idx="783">
                  <c:v>40767</c:v>
                </c:pt>
                <c:pt idx="784">
                  <c:v>40770</c:v>
                </c:pt>
                <c:pt idx="785">
                  <c:v>40771</c:v>
                </c:pt>
                <c:pt idx="786">
                  <c:v>40772</c:v>
                </c:pt>
                <c:pt idx="787">
                  <c:v>40773</c:v>
                </c:pt>
                <c:pt idx="788">
                  <c:v>40774</c:v>
                </c:pt>
                <c:pt idx="789">
                  <c:v>40777</c:v>
                </c:pt>
                <c:pt idx="790">
                  <c:v>40778</c:v>
                </c:pt>
                <c:pt idx="791">
                  <c:v>40779</c:v>
                </c:pt>
                <c:pt idx="792">
                  <c:v>40780</c:v>
                </c:pt>
                <c:pt idx="793">
                  <c:v>40781</c:v>
                </c:pt>
                <c:pt idx="794">
                  <c:v>40784</c:v>
                </c:pt>
                <c:pt idx="795">
                  <c:v>40785</c:v>
                </c:pt>
                <c:pt idx="796">
                  <c:v>40786</c:v>
                </c:pt>
                <c:pt idx="797">
                  <c:v>40787</c:v>
                </c:pt>
                <c:pt idx="798">
                  <c:v>40788</c:v>
                </c:pt>
                <c:pt idx="799">
                  <c:v>40791</c:v>
                </c:pt>
                <c:pt idx="800">
                  <c:v>40792</c:v>
                </c:pt>
                <c:pt idx="801">
                  <c:v>40793</c:v>
                </c:pt>
                <c:pt idx="802">
                  <c:v>40794</c:v>
                </c:pt>
                <c:pt idx="803">
                  <c:v>40795</c:v>
                </c:pt>
                <c:pt idx="804">
                  <c:v>40798</c:v>
                </c:pt>
                <c:pt idx="805">
                  <c:v>40799</c:v>
                </c:pt>
                <c:pt idx="806">
                  <c:v>40800</c:v>
                </c:pt>
                <c:pt idx="807">
                  <c:v>40801</c:v>
                </c:pt>
                <c:pt idx="808">
                  <c:v>40805</c:v>
                </c:pt>
                <c:pt idx="809">
                  <c:v>40806</c:v>
                </c:pt>
                <c:pt idx="810">
                  <c:v>40807</c:v>
                </c:pt>
                <c:pt idx="811">
                  <c:v>40808</c:v>
                </c:pt>
                <c:pt idx="812">
                  <c:v>40809</c:v>
                </c:pt>
                <c:pt idx="813">
                  <c:v>40812</c:v>
                </c:pt>
                <c:pt idx="814">
                  <c:v>40813</c:v>
                </c:pt>
                <c:pt idx="815">
                  <c:v>40814</c:v>
                </c:pt>
                <c:pt idx="816">
                  <c:v>40815</c:v>
                </c:pt>
                <c:pt idx="817">
                  <c:v>40816</c:v>
                </c:pt>
                <c:pt idx="818">
                  <c:v>40819</c:v>
                </c:pt>
                <c:pt idx="819">
                  <c:v>40820</c:v>
                </c:pt>
                <c:pt idx="820">
                  <c:v>40821</c:v>
                </c:pt>
                <c:pt idx="821">
                  <c:v>40822</c:v>
                </c:pt>
                <c:pt idx="822">
                  <c:v>40823</c:v>
                </c:pt>
                <c:pt idx="823">
                  <c:v>40826</c:v>
                </c:pt>
                <c:pt idx="824">
                  <c:v>40827</c:v>
                </c:pt>
                <c:pt idx="825">
                  <c:v>40828</c:v>
                </c:pt>
                <c:pt idx="826">
                  <c:v>40829</c:v>
                </c:pt>
                <c:pt idx="827">
                  <c:v>40830</c:v>
                </c:pt>
                <c:pt idx="828">
                  <c:v>40833</c:v>
                </c:pt>
                <c:pt idx="829">
                  <c:v>40834</c:v>
                </c:pt>
                <c:pt idx="830">
                  <c:v>40835</c:v>
                </c:pt>
                <c:pt idx="831">
                  <c:v>40836</c:v>
                </c:pt>
                <c:pt idx="832">
                  <c:v>40837</c:v>
                </c:pt>
                <c:pt idx="833">
                  <c:v>40840</c:v>
                </c:pt>
                <c:pt idx="834">
                  <c:v>40841</c:v>
                </c:pt>
                <c:pt idx="835">
                  <c:v>40842</c:v>
                </c:pt>
                <c:pt idx="836">
                  <c:v>40843</c:v>
                </c:pt>
                <c:pt idx="837">
                  <c:v>40844</c:v>
                </c:pt>
                <c:pt idx="838">
                  <c:v>40847</c:v>
                </c:pt>
                <c:pt idx="839">
                  <c:v>40848</c:v>
                </c:pt>
                <c:pt idx="840">
                  <c:v>40850</c:v>
                </c:pt>
                <c:pt idx="841">
                  <c:v>40851</c:v>
                </c:pt>
                <c:pt idx="842">
                  <c:v>40854</c:v>
                </c:pt>
                <c:pt idx="843">
                  <c:v>40855</c:v>
                </c:pt>
                <c:pt idx="844">
                  <c:v>40856</c:v>
                </c:pt>
                <c:pt idx="845">
                  <c:v>40857</c:v>
                </c:pt>
                <c:pt idx="846">
                  <c:v>40858</c:v>
                </c:pt>
                <c:pt idx="847">
                  <c:v>40861</c:v>
                </c:pt>
                <c:pt idx="848">
                  <c:v>40862</c:v>
                </c:pt>
                <c:pt idx="849">
                  <c:v>40863</c:v>
                </c:pt>
                <c:pt idx="850">
                  <c:v>40864</c:v>
                </c:pt>
                <c:pt idx="851">
                  <c:v>40865</c:v>
                </c:pt>
                <c:pt idx="852">
                  <c:v>40869</c:v>
                </c:pt>
                <c:pt idx="853">
                  <c:v>40870</c:v>
                </c:pt>
                <c:pt idx="854">
                  <c:v>40871</c:v>
                </c:pt>
                <c:pt idx="855">
                  <c:v>40872</c:v>
                </c:pt>
                <c:pt idx="856">
                  <c:v>40875</c:v>
                </c:pt>
                <c:pt idx="857">
                  <c:v>40876</c:v>
                </c:pt>
                <c:pt idx="858">
                  <c:v>40877</c:v>
                </c:pt>
                <c:pt idx="859">
                  <c:v>40878</c:v>
                </c:pt>
                <c:pt idx="860">
                  <c:v>40879</c:v>
                </c:pt>
                <c:pt idx="861">
                  <c:v>40882</c:v>
                </c:pt>
                <c:pt idx="862">
                  <c:v>40883</c:v>
                </c:pt>
                <c:pt idx="863">
                  <c:v>40884</c:v>
                </c:pt>
                <c:pt idx="864">
                  <c:v>40885</c:v>
                </c:pt>
                <c:pt idx="865">
                  <c:v>40886</c:v>
                </c:pt>
                <c:pt idx="866">
                  <c:v>40890</c:v>
                </c:pt>
                <c:pt idx="867">
                  <c:v>40891</c:v>
                </c:pt>
                <c:pt idx="868">
                  <c:v>40892</c:v>
                </c:pt>
                <c:pt idx="869">
                  <c:v>40893</c:v>
                </c:pt>
                <c:pt idx="870">
                  <c:v>40896</c:v>
                </c:pt>
                <c:pt idx="871">
                  <c:v>40897</c:v>
                </c:pt>
                <c:pt idx="872">
                  <c:v>40898</c:v>
                </c:pt>
                <c:pt idx="873">
                  <c:v>40899</c:v>
                </c:pt>
                <c:pt idx="874">
                  <c:v>40900</c:v>
                </c:pt>
                <c:pt idx="875">
                  <c:v>40903</c:v>
                </c:pt>
                <c:pt idx="876">
                  <c:v>40904</c:v>
                </c:pt>
                <c:pt idx="877">
                  <c:v>40905</c:v>
                </c:pt>
                <c:pt idx="878">
                  <c:v>40906</c:v>
                </c:pt>
                <c:pt idx="879">
                  <c:v>40907</c:v>
                </c:pt>
                <c:pt idx="880">
                  <c:v>40910</c:v>
                </c:pt>
                <c:pt idx="881">
                  <c:v>40911</c:v>
                </c:pt>
                <c:pt idx="882">
                  <c:v>40912</c:v>
                </c:pt>
                <c:pt idx="883">
                  <c:v>40913</c:v>
                </c:pt>
                <c:pt idx="884">
                  <c:v>40914</c:v>
                </c:pt>
                <c:pt idx="885">
                  <c:v>40917</c:v>
                </c:pt>
                <c:pt idx="886">
                  <c:v>40918</c:v>
                </c:pt>
                <c:pt idx="887">
                  <c:v>40919</c:v>
                </c:pt>
                <c:pt idx="888">
                  <c:v>40920</c:v>
                </c:pt>
                <c:pt idx="889">
                  <c:v>40921</c:v>
                </c:pt>
                <c:pt idx="890">
                  <c:v>40924</c:v>
                </c:pt>
                <c:pt idx="891">
                  <c:v>40925</c:v>
                </c:pt>
                <c:pt idx="892">
                  <c:v>40926</c:v>
                </c:pt>
                <c:pt idx="893">
                  <c:v>40927</c:v>
                </c:pt>
                <c:pt idx="894">
                  <c:v>40928</c:v>
                </c:pt>
                <c:pt idx="895">
                  <c:v>40931</c:v>
                </c:pt>
                <c:pt idx="896">
                  <c:v>40932</c:v>
                </c:pt>
                <c:pt idx="897">
                  <c:v>40933</c:v>
                </c:pt>
                <c:pt idx="898">
                  <c:v>40934</c:v>
                </c:pt>
                <c:pt idx="899">
                  <c:v>40935</c:v>
                </c:pt>
                <c:pt idx="900">
                  <c:v>40938</c:v>
                </c:pt>
                <c:pt idx="901">
                  <c:v>40939</c:v>
                </c:pt>
                <c:pt idx="902">
                  <c:v>40940</c:v>
                </c:pt>
                <c:pt idx="903">
                  <c:v>40941</c:v>
                </c:pt>
                <c:pt idx="904">
                  <c:v>40942</c:v>
                </c:pt>
                <c:pt idx="905">
                  <c:v>40946</c:v>
                </c:pt>
                <c:pt idx="906">
                  <c:v>40947</c:v>
                </c:pt>
                <c:pt idx="907">
                  <c:v>40948</c:v>
                </c:pt>
                <c:pt idx="908">
                  <c:v>40949</c:v>
                </c:pt>
                <c:pt idx="909">
                  <c:v>40952</c:v>
                </c:pt>
                <c:pt idx="910">
                  <c:v>40953</c:v>
                </c:pt>
                <c:pt idx="911">
                  <c:v>40954</c:v>
                </c:pt>
                <c:pt idx="912">
                  <c:v>40955</c:v>
                </c:pt>
                <c:pt idx="913">
                  <c:v>40956</c:v>
                </c:pt>
                <c:pt idx="914">
                  <c:v>40959</c:v>
                </c:pt>
                <c:pt idx="915">
                  <c:v>40960</c:v>
                </c:pt>
                <c:pt idx="916">
                  <c:v>40961</c:v>
                </c:pt>
                <c:pt idx="917">
                  <c:v>40962</c:v>
                </c:pt>
                <c:pt idx="918">
                  <c:v>40963</c:v>
                </c:pt>
                <c:pt idx="919">
                  <c:v>40966</c:v>
                </c:pt>
                <c:pt idx="920">
                  <c:v>40967</c:v>
                </c:pt>
                <c:pt idx="921">
                  <c:v>40968</c:v>
                </c:pt>
                <c:pt idx="922">
                  <c:v>40969</c:v>
                </c:pt>
                <c:pt idx="923">
                  <c:v>40970</c:v>
                </c:pt>
                <c:pt idx="924">
                  <c:v>40973</c:v>
                </c:pt>
                <c:pt idx="925">
                  <c:v>40974</c:v>
                </c:pt>
                <c:pt idx="926">
                  <c:v>40975</c:v>
                </c:pt>
                <c:pt idx="927">
                  <c:v>40976</c:v>
                </c:pt>
                <c:pt idx="928">
                  <c:v>40977</c:v>
                </c:pt>
                <c:pt idx="929">
                  <c:v>40980</c:v>
                </c:pt>
                <c:pt idx="930">
                  <c:v>40981</c:v>
                </c:pt>
                <c:pt idx="931">
                  <c:v>40982</c:v>
                </c:pt>
                <c:pt idx="932">
                  <c:v>40983</c:v>
                </c:pt>
                <c:pt idx="933">
                  <c:v>40984</c:v>
                </c:pt>
                <c:pt idx="934">
                  <c:v>40988</c:v>
                </c:pt>
                <c:pt idx="935">
                  <c:v>40989</c:v>
                </c:pt>
                <c:pt idx="936">
                  <c:v>40990</c:v>
                </c:pt>
                <c:pt idx="937">
                  <c:v>40991</c:v>
                </c:pt>
                <c:pt idx="938">
                  <c:v>40994</c:v>
                </c:pt>
                <c:pt idx="939">
                  <c:v>40995</c:v>
                </c:pt>
                <c:pt idx="940">
                  <c:v>40996</c:v>
                </c:pt>
                <c:pt idx="941">
                  <c:v>40997</c:v>
                </c:pt>
                <c:pt idx="942">
                  <c:v>40998</c:v>
                </c:pt>
                <c:pt idx="943">
                  <c:v>41001</c:v>
                </c:pt>
                <c:pt idx="944">
                  <c:v>41002</c:v>
                </c:pt>
                <c:pt idx="945">
                  <c:v>41003</c:v>
                </c:pt>
                <c:pt idx="946">
                  <c:v>41008</c:v>
                </c:pt>
                <c:pt idx="947">
                  <c:v>41009</c:v>
                </c:pt>
                <c:pt idx="948">
                  <c:v>41010</c:v>
                </c:pt>
                <c:pt idx="949">
                  <c:v>41011</c:v>
                </c:pt>
                <c:pt idx="950">
                  <c:v>41012</c:v>
                </c:pt>
                <c:pt idx="951">
                  <c:v>41015</c:v>
                </c:pt>
                <c:pt idx="952">
                  <c:v>41016</c:v>
                </c:pt>
                <c:pt idx="953">
                  <c:v>41017</c:v>
                </c:pt>
                <c:pt idx="954">
                  <c:v>41018</c:v>
                </c:pt>
                <c:pt idx="955">
                  <c:v>41019</c:v>
                </c:pt>
                <c:pt idx="956">
                  <c:v>41022</c:v>
                </c:pt>
                <c:pt idx="957">
                  <c:v>41023</c:v>
                </c:pt>
                <c:pt idx="958">
                  <c:v>41024</c:v>
                </c:pt>
                <c:pt idx="959">
                  <c:v>41025</c:v>
                </c:pt>
                <c:pt idx="960">
                  <c:v>41026</c:v>
                </c:pt>
                <c:pt idx="961">
                  <c:v>41029</c:v>
                </c:pt>
                <c:pt idx="962">
                  <c:v>41031</c:v>
                </c:pt>
                <c:pt idx="963">
                  <c:v>41032</c:v>
                </c:pt>
                <c:pt idx="964">
                  <c:v>41033</c:v>
                </c:pt>
                <c:pt idx="965">
                  <c:v>41036</c:v>
                </c:pt>
                <c:pt idx="966">
                  <c:v>41037</c:v>
                </c:pt>
                <c:pt idx="967">
                  <c:v>41038</c:v>
                </c:pt>
                <c:pt idx="968">
                  <c:v>41039</c:v>
                </c:pt>
                <c:pt idx="969">
                  <c:v>41040</c:v>
                </c:pt>
                <c:pt idx="970">
                  <c:v>41043</c:v>
                </c:pt>
                <c:pt idx="971">
                  <c:v>41044</c:v>
                </c:pt>
                <c:pt idx="972">
                  <c:v>41045</c:v>
                </c:pt>
                <c:pt idx="973">
                  <c:v>41046</c:v>
                </c:pt>
                <c:pt idx="974">
                  <c:v>41047</c:v>
                </c:pt>
                <c:pt idx="975">
                  <c:v>41050</c:v>
                </c:pt>
                <c:pt idx="976">
                  <c:v>41051</c:v>
                </c:pt>
                <c:pt idx="977">
                  <c:v>41052</c:v>
                </c:pt>
                <c:pt idx="978">
                  <c:v>41053</c:v>
                </c:pt>
                <c:pt idx="979">
                  <c:v>41054</c:v>
                </c:pt>
                <c:pt idx="980">
                  <c:v>41057</c:v>
                </c:pt>
                <c:pt idx="981">
                  <c:v>41058</c:v>
                </c:pt>
                <c:pt idx="982">
                  <c:v>41059</c:v>
                </c:pt>
                <c:pt idx="983">
                  <c:v>41060</c:v>
                </c:pt>
                <c:pt idx="984">
                  <c:v>41061</c:v>
                </c:pt>
                <c:pt idx="985">
                  <c:v>41064</c:v>
                </c:pt>
                <c:pt idx="986">
                  <c:v>41065</c:v>
                </c:pt>
                <c:pt idx="987">
                  <c:v>41066</c:v>
                </c:pt>
                <c:pt idx="988">
                  <c:v>41067</c:v>
                </c:pt>
                <c:pt idx="989">
                  <c:v>41068</c:v>
                </c:pt>
                <c:pt idx="990">
                  <c:v>41071</c:v>
                </c:pt>
                <c:pt idx="991">
                  <c:v>41072</c:v>
                </c:pt>
                <c:pt idx="992">
                  <c:v>41073</c:v>
                </c:pt>
                <c:pt idx="993">
                  <c:v>41074</c:v>
                </c:pt>
                <c:pt idx="994">
                  <c:v>41075</c:v>
                </c:pt>
                <c:pt idx="995">
                  <c:v>41078</c:v>
                </c:pt>
                <c:pt idx="996">
                  <c:v>41079</c:v>
                </c:pt>
                <c:pt idx="997">
                  <c:v>41080</c:v>
                </c:pt>
                <c:pt idx="998">
                  <c:v>41081</c:v>
                </c:pt>
                <c:pt idx="999">
                  <c:v>41082</c:v>
                </c:pt>
                <c:pt idx="1000">
                  <c:v>41085</c:v>
                </c:pt>
                <c:pt idx="1001">
                  <c:v>41086</c:v>
                </c:pt>
                <c:pt idx="1002">
                  <c:v>41087</c:v>
                </c:pt>
                <c:pt idx="1003">
                  <c:v>41088</c:v>
                </c:pt>
                <c:pt idx="1004">
                  <c:v>41089</c:v>
                </c:pt>
                <c:pt idx="1005">
                  <c:v>41092</c:v>
                </c:pt>
                <c:pt idx="1006">
                  <c:v>41093</c:v>
                </c:pt>
                <c:pt idx="1007">
                  <c:v>41094</c:v>
                </c:pt>
                <c:pt idx="1008">
                  <c:v>41095</c:v>
                </c:pt>
                <c:pt idx="1009">
                  <c:v>41096</c:v>
                </c:pt>
                <c:pt idx="1010">
                  <c:v>41099</c:v>
                </c:pt>
                <c:pt idx="1011">
                  <c:v>41100</c:v>
                </c:pt>
                <c:pt idx="1012">
                  <c:v>41101</c:v>
                </c:pt>
                <c:pt idx="1013">
                  <c:v>41102</c:v>
                </c:pt>
                <c:pt idx="1014">
                  <c:v>41103</c:v>
                </c:pt>
                <c:pt idx="1015">
                  <c:v>41106</c:v>
                </c:pt>
                <c:pt idx="1016">
                  <c:v>41107</c:v>
                </c:pt>
                <c:pt idx="1017">
                  <c:v>41108</c:v>
                </c:pt>
                <c:pt idx="1018">
                  <c:v>41109</c:v>
                </c:pt>
                <c:pt idx="1019">
                  <c:v>41110</c:v>
                </c:pt>
                <c:pt idx="1020">
                  <c:v>41113</c:v>
                </c:pt>
                <c:pt idx="1021">
                  <c:v>41114</c:v>
                </c:pt>
                <c:pt idx="1022">
                  <c:v>41115</c:v>
                </c:pt>
                <c:pt idx="1023">
                  <c:v>41116</c:v>
                </c:pt>
                <c:pt idx="1024">
                  <c:v>41117</c:v>
                </c:pt>
                <c:pt idx="1025">
                  <c:v>41120</c:v>
                </c:pt>
                <c:pt idx="1026">
                  <c:v>41121</c:v>
                </c:pt>
                <c:pt idx="1027">
                  <c:v>41122</c:v>
                </c:pt>
                <c:pt idx="1028">
                  <c:v>41123</c:v>
                </c:pt>
                <c:pt idx="1029">
                  <c:v>41124</c:v>
                </c:pt>
                <c:pt idx="1030">
                  <c:v>41127</c:v>
                </c:pt>
                <c:pt idx="1031">
                  <c:v>41128</c:v>
                </c:pt>
                <c:pt idx="1032">
                  <c:v>41129</c:v>
                </c:pt>
                <c:pt idx="1033">
                  <c:v>41130</c:v>
                </c:pt>
                <c:pt idx="1034">
                  <c:v>41131</c:v>
                </c:pt>
                <c:pt idx="1035">
                  <c:v>41134</c:v>
                </c:pt>
                <c:pt idx="1036">
                  <c:v>41135</c:v>
                </c:pt>
                <c:pt idx="1037">
                  <c:v>41136</c:v>
                </c:pt>
                <c:pt idx="1038">
                  <c:v>41137</c:v>
                </c:pt>
                <c:pt idx="1039">
                  <c:v>41138</c:v>
                </c:pt>
                <c:pt idx="1040">
                  <c:v>41141</c:v>
                </c:pt>
                <c:pt idx="1041">
                  <c:v>41142</c:v>
                </c:pt>
                <c:pt idx="1042">
                  <c:v>41143</c:v>
                </c:pt>
                <c:pt idx="1043">
                  <c:v>41144</c:v>
                </c:pt>
                <c:pt idx="1044">
                  <c:v>41145</c:v>
                </c:pt>
                <c:pt idx="1045">
                  <c:v>41148</c:v>
                </c:pt>
                <c:pt idx="1046">
                  <c:v>41149</c:v>
                </c:pt>
                <c:pt idx="1047">
                  <c:v>41150</c:v>
                </c:pt>
                <c:pt idx="1048">
                  <c:v>41151</c:v>
                </c:pt>
                <c:pt idx="1049">
                  <c:v>41152</c:v>
                </c:pt>
                <c:pt idx="1050">
                  <c:v>41155</c:v>
                </c:pt>
                <c:pt idx="1051">
                  <c:v>41156</c:v>
                </c:pt>
                <c:pt idx="1052">
                  <c:v>41157</c:v>
                </c:pt>
                <c:pt idx="1053">
                  <c:v>41158</c:v>
                </c:pt>
                <c:pt idx="1054">
                  <c:v>41159</c:v>
                </c:pt>
                <c:pt idx="1055">
                  <c:v>41162</c:v>
                </c:pt>
                <c:pt idx="1056">
                  <c:v>41163</c:v>
                </c:pt>
                <c:pt idx="1057">
                  <c:v>41164</c:v>
                </c:pt>
                <c:pt idx="1058">
                  <c:v>41165</c:v>
                </c:pt>
                <c:pt idx="1059">
                  <c:v>41166</c:v>
                </c:pt>
                <c:pt idx="1060">
                  <c:v>41169</c:v>
                </c:pt>
                <c:pt idx="1061">
                  <c:v>41170</c:v>
                </c:pt>
                <c:pt idx="1062">
                  <c:v>41171</c:v>
                </c:pt>
                <c:pt idx="1063">
                  <c:v>41172</c:v>
                </c:pt>
                <c:pt idx="1064">
                  <c:v>41173</c:v>
                </c:pt>
                <c:pt idx="1065">
                  <c:v>41176</c:v>
                </c:pt>
                <c:pt idx="1066">
                  <c:v>41177</c:v>
                </c:pt>
                <c:pt idx="1067">
                  <c:v>41178</c:v>
                </c:pt>
                <c:pt idx="1068">
                  <c:v>41179</c:v>
                </c:pt>
                <c:pt idx="1069">
                  <c:v>41180</c:v>
                </c:pt>
                <c:pt idx="1070">
                  <c:v>41183</c:v>
                </c:pt>
                <c:pt idx="1071">
                  <c:v>41184</c:v>
                </c:pt>
                <c:pt idx="1072">
                  <c:v>41185</c:v>
                </c:pt>
                <c:pt idx="1073">
                  <c:v>41186</c:v>
                </c:pt>
                <c:pt idx="1074">
                  <c:v>41187</c:v>
                </c:pt>
                <c:pt idx="1075">
                  <c:v>41190</c:v>
                </c:pt>
                <c:pt idx="1076">
                  <c:v>41191</c:v>
                </c:pt>
                <c:pt idx="1077">
                  <c:v>41192</c:v>
                </c:pt>
                <c:pt idx="1078">
                  <c:v>41193</c:v>
                </c:pt>
                <c:pt idx="1079">
                  <c:v>41194</c:v>
                </c:pt>
                <c:pt idx="1080">
                  <c:v>41197</c:v>
                </c:pt>
                <c:pt idx="1081">
                  <c:v>41198</c:v>
                </c:pt>
                <c:pt idx="1082">
                  <c:v>41199</c:v>
                </c:pt>
                <c:pt idx="1083">
                  <c:v>41200</c:v>
                </c:pt>
                <c:pt idx="1084">
                  <c:v>41201</c:v>
                </c:pt>
                <c:pt idx="1085">
                  <c:v>41204</c:v>
                </c:pt>
                <c:pt idx="1086">
                  <c:v>41205</c:v>
                </c:pt>
                <c:pt idx="1087">
                  <c:v>41206</c:v>
                </c:pt>
                <c:pt idx="1088">
                  <c:v>41207</c:v>
                </c:pt>
                <c:pt idx="1089">
                  <c:v>41208</c:v>
                </c:pt>
                <c:pt idx="1090">
                  <c:v>41211</c:v>
                </c:pt>
                <c:pt idx="1091">
                  <c:v>41212</c:v>
                </c:pt>
                <c:pt idx="1092">
                  <c:v>41213</c:v>
                </c:pt>
                <c:pt idx="1093">
                  <c:v>41214</c:v>
                </c:pt>
                <c:pt idx="1094">
                  <c:v>41218</c:v>
                </c:pt>
                <c:pt idx="1095">
                  <c:v>41219</c:v>
                </c:pt>
                <c:pt idx="1096">
                  <c:v>41220</c:v>
                </c:pt>
                <c:pt idx="1097">
                  <c:v>41221</c:v>
                </c:pt>
                <c:pt idx="1098">
                  <c:v>41222</c:v>
                </c:pt>
                <c:pt idx="1099">
                  <c:v>41225</c:v>
                </c:pt>
                <c:pt idx="1100">
                  <c:v>41226</c:v>
                </c:pt>
                <c:pt idx="1101">
                  <c:v>41227</c:v>
                </c:pt>
                <c:pt idx="1102">
                  <c:v>41228</c:v>
                </c:pt>
                <c:pt idx="1103">
                  <c:v>41229</c:v>
                </c:pt>
                <c:pt idx="1104">
                  <c:v>41233</c:v>
                </c:pt>
                <c:pt idx="1105">
                  <c:v>41234</c:v>
                </c:pt>
                <c:pt idx="1106">
                  <c:v>41235</c:v>
                </c:pt>
                <c:pt idx="1107">
                  <c:v>41236</c:v>
                </c:pt>
                <c:pt idx="1108">
                  <c:v>41239</c:v>
                </c:pt>
                <c:pt idx="1109">
                  <c:v>41240</c:v>
                </c:pt>
                <c:pt idx="1110">
                  <c:v>41241</c:v>
                </c:pt>
                <c:pt idx="1111">
                  <c:v>41242</c:v>
                </c:pt>
                <c:pt idx="1112">
                  <c:v>41243</c:v>
                </c:pt>
                <c:pt idx="1113">
                  <c:v>41246</c:v>
                </c:pt>
                <c:pt idx="1114">
                  <c:v>41247</c:v>
                </c:pt>
                <c:pt idx="1115">
                  <c:v>41248</c:v>
                </c:pt>
                <c:pt idx="1116">
                  <c:v>41249</c:v>
                </c:pt>
                <c:pt idx="1117">
                  <c:v>41250</c:v>
                </c:pt>
                <c:pt idx="1118">
                  <c:v>41253</c:v>
                </c:pt>
                <c:pt idx="1119">
                  <c:v>41254</c:v>
                </c:pt>
                <c:pt idx="1120">
                  <c:v>41256</c:v>
                </c:pt>
                <c:pt idx="1121">
                  <c:v>41257</c:v>
                </c:pt>
                <c:pt idx="1122">
                  <c:v>41260</c:v>
                </c:pt>
                <c:pt idx="1123">
                  <c:v>41261</c:v>
                </c:pt>
                <c:pt idx="1124">
                  <c:v>41262</c:v>
                </c:pt>
                <c:pt idx="1125">
                  <c:v>41263</c:v>
                </c:pt>
                <c:pt idx="1126">
                  <c:v>41264</c:v>
                </c:pt>
                <c:pt idx="1127">
                  <c:v>41267</c:v>
                </c:pt>
                <c:pt idx="1128">
                  <c:v>41269</c:v>
                </c:pt>
                <c:pt idx="1129">
                  <c:v>41270</c:v>
                </c:pt>
                <c:pt idx="1130">
                  <c:v>41271</c:v>
                </c:pt>
                <c:pt idx="1131">
                  <c:v>41274</c:v>
                </c:pt>
                <c:pt idx="1132">
                  <c:v>41276</c:v>
                </c:pt>
                <c:pt idx="1133">
                  <c:v>41277</c:v>
                </c:pt>
                <c:pt idx="1134">
                  <c:v>41278</c:v>
                </c:pt>
                <c:pt idx="1135">
                  <c:v>41281</c:v>
                </c:pt>
                <c:pt idx="1136">
                  <c:v>41282</c:v>
                </c:pt>
                <c:pt idx="1137">
                  <c:v>41283</c:v>
                </c:pt>
                <c:pt idx="1138">
                  <c:v>41284</c:v>
                </c:pt>
                <c:pt idx="1139">
                  <c:v>41285</c:v>
                </c:pt>
                <c:pt idx="1140">
                  <c:v>41288</c:v>
                </c:pt>
                <c:pt idx="1141">
                  <c:v>41289</c:v>
                </c:pt>
                <c:pt idx="1142">
                  <c:v>41290</c:v>
                </c:pt>
                <c:pt idx="1143">
                  <c:v>41291</c:v>
                </c:pt>
                <c:pt idx="1144">
                  <c:v>41292</c:v>
                </c:pt>
                <c:pt idx="1145">
                  <c:v>41295</c:v>
                </c:pt>
                <c:pt idx="1146">
                  <c:v>41296</c:v>
                </c:pt>
                <c:pt idx="1147">
                  <c:v>41297</c:v>
                </c:pt>
                <c:pt idx="1148">
                  <c:v>41298</c:v>
                </c:pt>
                <c:pt idx="1149">
                  <c:v>41299</c:v>
                </c:pt>
                <c:pt idx="1150">
                  <c:v>41302</c:v>
                </c:pt>
                <c:pt idx="1151">
                  <c:v>41303</c:v>
                </c:pt>
                <c:pt idx="1152">
                  <c:v>41304</c:v>
                </c:pt>
                <c:pt idx="1153">
                  <c:v>41305</c:v>
                </c:pt>
                <c:pt idx="1154">
                  <c:v>41306</c:v>
                </c:pt>
                <c:pt idx="1155">
                  <c:v>41310</c:v>
                </c:pt>
                <c:pt idx="1156">
                  <c:v>41311</c:v>
                </c:pt>
                <c:pt idx="1157">
                  <c:v>41312</c:v>
                </c:pt>
                <c:pt idx="1158">
                  <c:v>41313</c:v>
                </c:pt>
                <c:pt idx="1159">
                  <c:v>41316</c:v>
                </c:pt>
                <c:pt idx="1160">
                  <c:v>41317</c:v>
                </c:pt>
                <c:pt idx="1161">
                  <c:v>41318</c:v>
                </c:pt>
                <c:pt idx="1162">
                  <c:v>41319</c:v>
                </c:pt>
                <c:pt idx="1163">
                  <c:v>41320</c:v>
                </c:pt>
                <c:pt idx="1164">
                  <c:v>41323</c:v>
                </c:pt>
                <c:pt idx="1165">
                  <c:v>41324</c:v>
                </c:pt>
                <c:pt idx="1166">
                  <c:v>41325</c:v>
                </c:pt>
                <c:pt idx="1167">
                  <c:v>41326</c:v>
                </c:pt>
                <c:pt idx="1168">
                  <c:v>41327</c:v>
                </c:pt>
                <c:pt idx="1169">
                  <c:v>41330</c:v>
                </c:pt>
                <c:pt idx="1170">
                  <c:v>41331</c:v>
                </c:pt>
                <c:pt idx="1171">
                  <c:v>41332</c:v>
                </c:pt>
                <c:pt idx="1172">
                  <c:v>41333</c:v>
                </c:pt>
                <c:pt idx="1173">
                  <c:v>41334</c:v>
                </c:pt>
                <c:pt idx="1174">
                  <c:v>41337</c:v>
                </c:pt>
                <c:pt idx="1175">
                  <c:v>41338</c:v>
                </c:pt>
                <c:pt idx="1176">
                  <c:v>41339</c:v>
                </c:pt>
                <c:pt idx="1177">
                  <c:v>41340</c:v>
                </c:pt>
                <c:pt idx="1178">
                  <c:v>41341</c:v>
                </c:pt>
                <c:pt idx="1179">
                  <c:v>41344</c:v>
                </c:pt>
                <c:pt idx="1180">
                  <c:v>41345</c:v>
                </c:pt>
                <c:pt idx="1181">
                  <c:v>41346</c:v>
                </c:pt>
                <c:pt idx="1182">
                  <c:v>41347</c:v>
                </c:pt>
                <c:pt idx="1183">
                  <c:v>41348</c:v>
                </c:pt>
                <c:pt idx="1184">
                  <c:v>41352</c:v>
                </c:pt>
                <c:pt idx="1185">
                  <c:v>41353</c:v>
                </c:pt>
                <c:pt idx="1186">
                  <c:v>41354</c:v>
                </c:pt>
                <c:pt idx="1187">
                  <c:v>41355</c:v>
                </c:pt>
                <c:pt idx="1188">
                  <c:v>41358</c:v>
                </c:pt>
                <c:pt idx="1189">
                  <c:v>41359</c:v>
                </c:pt>
                <c:pt idx="1190">
                  <c:v>41360</c:v>
                </c:pt>
                <c:pt idx="1191">
                  <c:v>41365</c:v>
                </c:pt>
                <c:pt idx="1192">
                  <c:v>41366</c:v>
                </c:pt>
                <c:pt idx="1193">
                  <c:v>41367</c:v>
                </c:pt>
                <c:pt idx="1194">
                  <c:v>41368</c:v>
                </c:pt>
                <c:pt idx="1195">
                  <c:v>41369</c:v>
                </c:pt>
                <c:pt idx="1196">
                  <c:v>41372</c:v>
                </c:pt>
                <c:pt idx="1197">
                  <c:v>41373</c:v>
                </c:pt>
                <c:pt idx="1198">
                  <c:v>41374</c:v>
                </c:pt>
                <c:pt idx="1199">
                  <c:v>41375</c:v>
                </c:pt>
                <c:pt idx="1200">
                  <c:v>41376</c:v>
                </c:pt>
                <c:pt idx="1201">
                  <c:v>41379</c:v>
                </c:pt>
                <c:pt idx="1202">
                  <c:v>41380</c:v>
                </c:pt>
                <c:pt idx="1203">
                  <c:v>41381</c:v>
                </c:pt>
                <c:pt idx="1204">
                  <c:v>41382</c:v>
                </c:pt>
                <c:pt idx="1205">
                  <c:v>41383</c:v>
                </c:pt>
                <c:pt idx="1206">
                  <c:v>41386</c:v>
                </c:pt>
                <c:pt idx="1207">
                  <c:v>41387</c:v>
                </c:pt>
                <c:pt idx="1208">
                  <c:v>41388</c:v>
                </c:pt>
                <c:pt idx="1209">
                  <c:v>41389</c:v>
                </c:pt>
                <c:pt idx="1210">
                  <c:v>41390</c:v>
                </c:pt>
                <c:pt idx="1211">
                  <c:v>41393</c:v>
                </c:pt>
                <c:pt idx="1212">
                  <c:v>41394</c:v>
                </c:pt>
                <c:pt idx="1213">
                  <c:v>41396</c:v>
                </c:pt>
                <c:pt idx="1214">
                  <c:v>41397</c:v>
                </c:pt>
                <c:pt idx="1215">
                  <c:v>41400</c:v>
                </c:pt>
                <c:pt idx="1216">
                  <c:v>41401</c:v>
                </c:pt>
                <c:pt idx="1217">
                  <c:v>41402</c:v>
                </c:pt>
                <c:pt idx="1218">
                  <c:v>41403</c:v>
                </c:pt>
                <c:pt idx="1219">
                  <c:v>41404</c:v>
                </c:pt>
                <c:pt idx="1220">
                  <c:v>41407</c:v>
                </c:pt>
                <c:pt idx="1221">
                  <c:v>41408</c:v>
                </c:pt>
                <c:pt idx="1222">
                  <c:v>41409</c:v>
                </c:pt>
                <c:pt idx="1223">
                  <c:v>41410</c:v>
                </c:pt>
                <c:pt idx="1224">
                  <c:v>41411</c:v>
                </c:pt>
                <c:pt idx="1225">
                  <c:v>41414</c:v>
                </c:pt>
                <c:pt idx="1226">
                  <c:v>41415</c:v>
                </c:pt>
                <c:pt idx="1227">
                  <c:v>41416</c:v>
                </c:pt>
                <c:pt idx="1228">
                  <c:v>41417</c:v>
                </c:pt>
                <c:pt idx="1229">
                  <c:v>41418</c:v>
                </c:pt>
                <c:pt idx="1230">
                  <c:v>41421</c:v>
                </c:pt>
                <c:pt idx="1231">
                  <c:v>41422</c:v>
                </c:pt>
                <c:pt idx="1232">
                  <c:v>41423</c:v>
                </c:pt>
                <c:pt idx="1233">
                  <c:v>41424</c:v>
                </c:pt>
                <c:pt idx="1234">
                  <c:v>41425</c:v>
                </c:pt>
                <c:pt idx="1235">
                  <c:v>41428</c:v>
                </c:pt>
                <c:pt idx="1236">
                  <c:v>41429</c:v>
                </c:pt>
                <c:pt idx="1237">
                  <c:v>41430</c:v>
                </c:pt>
                <c:pt idx="1238">
                  <c:v>41431</c:v>
                </c:pt>
                <c:pt idx="1239">
                  <c:v>41432</c:v>
                </c:pt>
                <c:pt idx="1240">
                  <c:v>41435</c:v>
                </c:pt>
                <c:pt idx="1241">
                  <c:v>41436</c:v>
                </c:pt>
                <c:pt idx="1242">
                  <c:v>41437</c:v>
                </c:pt>
                <c:pt idx="1243">
                  <c:v>41438</c:v>
                </c:pt>
                <c:pt idx="1244">
                  <c:v>41439</c:v>
                </c:pt>
                <c:pt idx="1245">
                  <c:v>41442</c:v>
                </c:pt>
                <c:pt idx="1246">
                  <c:v>41443</c:v>
                </c:pt>
                <c:pt idx="1247">
                  <c:v>41444</c:v>
                </c:pt>
                <c:pt idx="1248">
                  <c:v>41445</c:v>
                </c:pt>
                <c:pt idx="1249">
                  <c:v>41446</c:v>
                </c:pt>
                <c:pt idx="1250">
                  <c:v>41449</c:v>
                </c:pt>
                <c:pt idx="1251">
                  <c:v>41450</c:v>
                </c:pt>
                <c:pt idx="1252">
                  <c:v>41451</c:v>
                </c:pt>
                <c:pt idx="1253">
                  <c:v>41452</c:v>
                </c:pt>
                <c:pt idx="1254">
                  <c:v>41453</c:v>
                </c:pt>
                <c:pt idx="1255">
                  <c:v>41456</c:v>
                </c:pt>
                <c:pt idx="1256">
                  <c:v>41457</c:v>
                </c:pt>
                <c:pt idx="1257">
                  <c:v>41458</c:v>
                </c:pt>
                <c:pt idx="1258">
                  <c:v>41459</c:v>
                </c:pt>
                <c:pt idx="1259">
                  <c:v>41460</c:v>
                </c:pt>
                <c:pt idx="1260">
                  <c:v>41463</c:v>
                </c:pt>
                <c:pt idx="1261">
                  <c:v>41464</c:v>
                </c:pt>
                <c:pt idx="1262">
                  <c:v>41465</c:v>
                </c:pt>
                <c:pt idx="1263">
                  <c:v>41466</c:v>
                </c:pt>
                <c:pt idx="1264">
                  <c:v>41467</c:v>
                </c:pt>
                <c:pt idx="1265">
                  <c:v>41470</c:v>
                </c:pt>
                <c:pt idx="1266">
                  <c:v>41471</c:v>
                </c:pt>
                <c:pt idx="1267">
                  <c:v>41472</c:v>
                </c:pt>
                <c:pt idx="1268">
                  <c:v>41473</c:v>
                </c:pt>
                <c:pt idx="1269">
                  <c:v>41474</c:v>
                </c:pt>
                <c:pt idx="1270">
                  <c:v>41477</c:v>
                </c:pt>
                <c:pt idx="1271">
                  <c:v>41478</c:v>
                </c:pt>
                <c:pt idx="1272">
                  <c:v>41479</c:v>
                </c:pt>
                <c:pt idx="1273">
                  <c:v>41480</c:v>
                </c:pt>
                <c:pt idx="1274">
                  <c:v>41481</c:v>
                </c:pt>
                <c:pt idx="1275">
                  <c:v>41484</c:v>
                </c:pt>
                <c:pt idx="1276">
                  <c:v>41485</c:v>
                </c:pt>
                <c:pt idx="1277">
                  <c:v>41486</c:v>
                </c:pt>
                <c:pt idx="1278">
                  <c:v>41487</c:v>
                </c:pt>
                <c:pt idx="1279">
                  <c:v>41488</c:v>
                </c:pt>
                <c:pt idx="1280">
                  <c:v>41491</c:v>
                </c:pt>
                <c:pt idx="1281">
                  <c:v>41492</c:v>
                </c:pt>
                <c:pt idx="1282">
                  <c:v>41493</c:v>
                </c:pt>
                <c:pt idx="1283">
                  <c:v>41494</c:v>
                </c:pt>
                <c:pt idx="1284">
                  <c:v>41495</c:v>
                </c:pt>
                <c:pt idx="1285">
                  <c:v>41498</c:v>
                </c:pt>
                <c:pt idx="1286">
                  <c:v>41499</c:v>
                </c:pt>
                <c:pt idx="1287">
                  <c:v>41500</c:v>
                </c:pt>
                <c:pt idx="1288">
                  <c:v>41501</c:v>
                </c:pt>
                <c:pt idx="1289">
                  <c:v>41502</c:v>
                </c:pt>
                <c:pt idx="1290">
                  <c:v>41505</c:v>
                </c:pt>
                <c:pt idx="1291">
                  <c:v>41506</c:v>
                </c:pt>
                <c:pt idx="1292">
                  <c:v>41507</c:v>
                </c:pt>
                <c:pt idx="1293">
                  <c:v>41508</c:v>
                </c:pt>
                <c:pt idx="1294">
                  <c:v>41509</c:v>
                </c:pt>
                <c:pt idx="1295">
                  <c:v>41512</c:v>
                </c:pt>
                <c:pt idx="1296">
                  <c:v>41513</c:v>
                </c:pt>
                <c:pt idx="1297">
                  <c:v>41514</c:v>
                </c:pt>
                <c:pt idx="1298">
                  <c:v>41515</c:v>
                </c:pt>
                <c:pt idx="1299">
                  <c:v>41516</c:v>
                </c:pt>
                <c:pt idx="1300">
                  <c:v>41519</c:v>
                </c:pt>
                <c:pt idx="1301">
                  <c:v>41520</c:v>
                </c:pt>
                <c:pt idx="1302">
                  <c:v>41521</c:v>
                </c:pt>
                <c:pt idx="1303">
                  <c:v>41522</c:v>
                </c:pt>
                <c:pt idx="1304">
                  <c:v>41523</c:v>
                </c:pt>
                <c:pt idx="1305">
                  <c:v>41526</c:v>
                </c:pt>
                <c:pt idx="1306">
                  <c:v>41527</c:v>
                </c:pt>
                <c:pt idx="1307">
                  <c:v>41528</c:v>
                </c:pt>
                <c:pt idx="1308">
                  <c:v>41529</c:v>
                </c:pt>
                <c:pt idx="1309">
                  <c:v>41530</c:v>
                </c:pt>
                <c:pt idx="1310">
                  <c:v>41534</c:v>
                </c:pt>
                <c:pt idx="1311">
                  <c:v>41535</c:v>
                </c:pt>
                <c:pt idx="1312">
                  <c:v>41536</c:v>
                </c:pt>
                <c:pt idx="1313">
                  <c:v>41537</c:v>
                </c:pt>
                <c:pt idx="1314">
                  <c:v>41540</c:v>
                </c:pt>
                <c:pt idx="1315">
                  <c:v>41541</c:v>
                </c:pt>
                <c:pt idx="1316">
                  <c:v>41542</c:v>
                </c:pt>
                <c:pt idx="1317">
                  <c:v>41543</c:v>
                </c:pt>
                <c:pt idx="1318">
                  <c:v>41544</c:v>
                </c:pt>
                <c:pt idx="1319">
                  <c:v>41547</c:v>
                </c:pt>
                <c:pt idx="1320">
                  <c:v>41548</c:v>
                </c:pt>
                <c:pt idx="1321">
                  <c:v>41549</c:v>
                </c:pt>
                <c:pt idx="1322">
                  <c:v>41550</c:v>
                </c:pt>
                <c:pt idx="1323">
                  <c:v>41551</c:v>
                </c:pt>
                <c:pt idx="1324">
                  <c:v>41554</c:v>
                </c:pt>
                <c:pt idx="1325">
                  <c:v>41555</c:v>
                </c:pt>
                <c:pt idx="1326">
                  <c:v>41556</c:v>
                </c:pt>
                <c:pt idx="1327">
                  <c:v>41557</c:v>
                </c:pt>
                <c:pt idx="1328">
                  <c:v>41558</c:v>
                </c:pt>
                <c:pt idx="1329">
                  <c:v>41561</c:v>
                </c:pt>
                <c:pt idx="1330">
                  <c:v>41562</c:v>
                </c:pt>
                <c:pt idx="1331">
                  <c:v>41563</c:v>
                </c:pt>
                <c:pt idx="1332">
                  <c:v>41564</c:v>
                </c:pt>
                <c:pt idx="1333">
                  <c:v>41565</c:v>
                </c:pt>
                <c:pt idx="1334">
                  <c:v>41568</c:v>
                </c:pt>
                <c:pt idx="1335">
                  <c:v>41569</c:v>
                </c:pt>
                <c:pt idx="1336">
                  <c:v>41570</c:v>
                </c:pt>
                <c:pt idx="1337">
                  <c:v>41571</c:v>
                </c:pt>
                <c:pt idx="1338">
                  <c:v>41572</c:v>
                </c:pt>
                <c:pt idx="1339">
                  <c:v>41575</c:v>
                </c:pt>
                <c:pt idx="1340">
                  <c:v>41576</c:v>
                </c:pt>
                <c:pt idx="1341">
                  <c:v>41577</c:v>
                </c:pt>
                <c:pt idx="1342">
                  <c:v>41578</c:v>
                </c:pt>
                <c:pt idx="1343">
                  <c:v>41579</c:v>
                </c:pt>
                <c:pt idx="1344">
                  <c:v>41582</c:v>
                </c:pt>
                <c:pt idx="1345">
                  <c:v>41583</c:v>
                </c:pt>
                <c:pt idx="1346">
                  <c:v>41584</c:v>
                </c:pt>
                <c:pt idx="1347">
                  <c:v>41585</c:v>
                </c:pt>
                <c:pt idx="1348">
                  <c:v>41586</c:v>
                </c:pt>
                <c:pt idx="1349">
                  <c:v>41589</c:v>
                </c:pt>
                <c:pt idx="1350">
                  <c:v>41590</c:v>
                </c:pt>
                <c:pt idx="1351">
                  <c:v>41591</c:v>
                </c:pt>
                <c:pt idx="1352">
                  <c:v>41592</c:v>
                </c:pt>
                <c:pt idx="1353">
                  <c:v>41593</c:v>
                </c:pt>
                <c:pt idx="1354">
                  <c:v>41597</c:v>
                </c:pt>
                <c:pt idx="1355">
                  <c:v>41598</c:v>
                </c:pt>
                <c:pt idx="1356">
                  <c:v>41599</c:v>
                </c:pt>
                <c:pt idx="1357">
                  <c:v>41600</c:v>
                </c:pt>
                <c:pt idx="1358">
                  <c:v>41603</c:v>
                </c:pt>
                <c:pt idx="1359">
                  <c:v>41604</c:v>
                </c:pt>
                <c:pt idx="1360">
                  <c:v>41605</c:v>
                </c:pt>
                <c:pt idx="1361">
                  <c:v>41606</c:v>
                </c:pt>
                <c:pt idx="1362">
                  <c:v>41607</c:v>
                </c:pt>
                <c:pt idx="1363">
                  <c:v>41610</c:v>
                </c:pt>
                <c:pt idx="1364">
                  <c:v>41611</c:v>
                </c:pt>
                <c:pt idx="1365">
                  <c:v>41612</c:v>
                </c:pt>
                <c:pt idx="1366">
                  <c:v>41613</c:v>
                </c:pt>
                <c:pt idx="1367">
                  <c:v>41614</c:v>
                </c:pt>
                <c:pt idx="1368">
                  <c:v>41617</c:v>
                </c:pt>
                <c:pt idx="1369">
                  <c:v>41618</c:v>
                </c:pt>
                <c:pt idx="1370">
                  <c:v>41619</c:v>
                </c:pt>
                <c:pt idx="1371">
                  <c:v>41621</c:v>
                </c:pt>
                <c:pt idx="1372">
                  <c:v>41624</c:v>
                </c:pt>
                <c:pt idx="1373">
                  <c:v>41625</c:v>
                </c:pt>
                <c:pt idx="1374">
                  <c:v>41626</c:v>
                </c:pt>
                <c:pt idx="1375">
                  <c:v>41627</c:v>
                </c:pt>
                <c:pt idx="1376">
                  <c:v>41628</c:v>
                </c:pt>
                <c:pt idx="1377">
                  <c:v>41631</c:v>
                </c:pt>
                <c:pt idx="1378">
                  <c:v>41632</c:v>
                </c:pt>
                <c:pt idx="1379">
                  <c:v>41634</c:v>
                </c:pt>
                <c:pt idx="1380">
                  <c:v>41635</c:v>
                </c:pt>
                <c:pt idx="1381">
                  <c:v>41638</c:v>
                </c:pt>
                <c:pt idx="1382">
                  <c:v>41639</c:v>
                </c:pt>
                <c:pt idx="1383">
                  <c:v>41641</c:v>
                </c:pt>
                <c:pt idx="1384">
                  <c:v>41642</c:v>
                </c:pt>
                <c:pt idx="1385">
                  <c:v>41645</c:v>
                </c:pt>
                <c:pt idx="1386">
                  <c:v>41646</c:v>
                </c:pt>
                <c:pt idx="1387">
                  <c:v>41647</c:v>
                </c:pt>
                <c:pt idx="1388">
                  <c:v>41648</c:v>
                </c:pt>
                <c:pt idx="1389">
                  <c:v>41649</c:v>
                </c:pt>
                <c:pt idx="1390">
                  <c:v>41652</c:v>
                </c:pt>
                <c:pt idx="1391">
                  <c:v>41653</c:v>
                </c:pt>
                <c:pt idx="1392">
                  <c:v>41654</c:v>
                </c:pt>
                <c:pt idx="1393">
                  <c:v>41655</c:v>
                </c:pt>
                <c:pt idx="1394">
                  <c:v>41656</c:v>
                </c:pt>
                <c:pt idx="1395">
                  <c:v>41659</c:v>
                </c:pt>
                <c:pt idx="1396">
                  <c:v>41660</c:v>
                </c:pt>
                <c:pt idx="1397">
                  <c:v>41661</c:v>
                </c:pt>
                <c:pt idx="1398">
                  <c:v>41662</c:v>
                </c:pt>
                <c:pt idx="1399">
                  <c:v>41663</c:v>
                </c:pt>
                <c:pt idx="1400">
                  <c:v>41666</c:v>
                </c:pt>
                <c:pt idx="1401">
                  <c:v>41667</c:v>
                </c:pt>
                <c:pt idx="1402">
                  <c:v>41668</c:v>
                </c:pt>
                <c:pt idx="1403">
                  <c:v>41669</c:v>
                </c:pt>
                <c:pt idx="1404">
                  <c:v>41670</c:v>
                </c:pt>
                <c:pt idx="1405">
                  <c:v>41674</c:v>
                </c:pt>
                <c:pt idx="1406">
                  <c:v>41675</c:v>
                </c:pt>
                <c:pt idx="1407">
                  <c:v>41676</c:v>
                </c:pt>
                <c:pt idx="1408">
                  <c:v>41677</c:v>
                </c:pt>
                <c:pt idx="1409">
                  <c:v>41680</c:v>
                </c:pt>
                <c:pt idx="1410">
                  <c:v>41681</c:v>
                </c:pt>
                <c:pt idx="1411">
                  <c:v>41682</c:v>
                </c:pt>
                <c:pt idx="1412">
                  <c:v>41683</c:v>
                </c:pt>
                <c:pt idx="1413">
                  <c:v>41684</c:v>
                </c:pt>
                <c:pt idx="1414">
                  <c:v>41687</c:v>
                </c:pt>
                <c:pt idx="1415">
                  <c:v>41688</c:v>
                </c:pt>
                <c:pt idx="1416">
                  <c:v>41689</c:v>
                </c:pt>
                <c:pt idx="1417">
                  <c:v>41690</c:v>
                </c:pt>
                <c:pt idx="1418">
                  <c:v>41691</c:v>
                </c:pt>
                <c:pt idx="1419">
                  <c:v>41694</c:v>
                </c:pt>
                <c:pt idx="1420">
                  <c:v>41695</c:v>
                </c:pt>
                <c:pt idx="1421">
                  <c:v>41696</c:v>
                </c:pt>
                <c:pt idx="1422">
                  <c:v>41697</c:v>
                </c:pt>
                <c:pt idx="1423">
                  <c:v>41698</c:v>
                </c:pt>
                <c:pt idx="1424">
                  <c:v>41701</c:v>
                </c:pt>
                <c:pt idx="1425">
                  <c:v>41702</c:v>
                </c:pt>
                <c:pt idx="1426">
                  <c:v>41703</c:v>
                </c:pt>
                <c:pt idx="1427">
                  <c:v>41704</c:v>
                </c:pt>
                <c:pt idx="1428">
                  <c:v>41705</c:v>
                </c:pt>
                <c:pt idx="1429">
                  <c:v>41708</c:v>
                </c:pt>
                <c:pt idx="1430">
                  <c:v>41709</c:v>
                </c:pt>
                <c:pt idx="1431">
                  <c:v>41710</c:v>
                </c:pt>
                <c:pt idx="1432">
                  <c:v>41711</c:v>
                </c:pt>
                <c:pt idx="1433">
                  <c:v>41712</c:v>
                </c:pt>
                <c:pt idx="1434">
                  <c:v>41716</c:v>
                </c:pt>
                <c:pt idx="1435">
                  <c:v>41717</c:v>
                </c:pt>
                <c:pt idx="1436">
                  <c:v>41718</c:v>
                </c:pt>
                <c:pt idx="1437">
                  <c:v>41719</c:v>
                </c:pt>
                <c:pt idx="1438">
                  <c:v>41722</c:v>
                </c:pt>
                <c:pt idx="1439">
                  <c:v>41723</c:v>
                </c:pt>
                <c:pt idx="1440">
                  <c:v>41724</c:v>
                </c:pt>
                <c:pt idx="1441">
                  <c:v>41725</c:v>
                </c:pt>
                <c:pt idx="1442">
                  <c:v>41726</c:v>
                </c:pt>
                <c:pt idx="1443">
                  <c:v>41729</c:v>
                </c:pt>
                <c:pt idx="1444">
                  <c:v>41730</c:v>
                </c:pt>
                <c:pt idx="1445">
                  <c:v>41731</c:v>
                </c:pt>
                <c:pt idx="1446">
                  <c:v>41732</c:v>
                </c:pt>
                <c:pt idx="1447">
                  <c:v>41733</c:v>
                </c:pt>
                <c:pt idx="1448">
                  <c:v>41736</c:v>
                </c:pt>
                <c:pt idx="1449">
                  <c:v>41737</c:v>
                </c:pt>
                <c:pt idx="1450">
                  <c:v>41738</c:v>
                </c:pt>
                <c:pt idx="1451">
                  <c:v>41739</c:v>
                </c:pt>
                <c:pt idx="1452">
                  <c:v>41740</c:v>
                </c:pt>
                <c:pt idx="1453">
                  <c:v>41743</c:v>
                </c:pt>
                <c:pt idx="1454">
                  <c:v>41744</c:v>
                </c:pt>
                <c:pt idx="1455">
                  <c:v>41745</c:v>
                </c:pt>
                <c:pt idx="1456">
                  <c:v>41750</c:v>
                </c:pt>
                <c:pt idx="1457">
                  <c:v>41751</c:v>
                </c:pt>
                <c:pt idx="1458">
                  <c:v>41752</c:v>
                </c:pt>
                <c:pt idx="1459">
                  <c:v>41753</c:v>
                </c:pt>
                <c:pt idx="1460">
                  <c:v>41754</c:v>
                </c:pt>
                <c:pt idx="1461">
                  <c:v>41757</c:v>
                </c:pt>
                <c:pt idx="1462">
                  <c:v>41758</c:v>
                </c:pt>
                <c:pt idx="1463">
                  <c:v>41759</c:v>
                </c:pt>
                <c:pt idx="1464">
                  <c:v>41761</c:v>
                </c:pt>
                <c:pt idx="1465">
                  <c:v>41764</c:v>
                </c:pt>
                <c:pt idx="1466">
                  <c:v>41765</c:v>
                </c:pt>
                <c:pt idx="1467">
                  <c:v>41766</c:v>
                </c:pt>
                <c:pt idx="1468">
                  <c:v>41767</c:v>
                </c:pt>
                <c:pt idx="1469">
                  <c:v>41768</c:v>
                </c:pt>
                <c:pt idx="1470">
                  <c:v>41771</c:v>
                </c:pt>
                <c:pt idx="1471">
                  <c:v>41772</c:v>
                </c:pt>
                <c:pt idx="1472">
                  <c:v>41773</c:v>
                </c:pt>
                <c:pt idx="1473">
                  <c:v>41774</c:v>
                </c:pt>
                <c:pt idx="1474">
                  <c:v>41775</c:v>
                </c:pt>
                <c:pt idx="1475">
                  <c:v>41778</c:v>
                </c:pt>
                <c:pt idx="1476">
                  <c:v>41779</c:v>
                </c:pt>
                <c:pt idx="1477">
                  <c:v>41780</c:v>
                </c:pt>
                <c:pt idx="1478">
                  <c:v>41781</c:v>
                </c:pt>
                <c:pt idx="1479">
                  <c:v>41782</c:v>
                </c:pt>
                <c:pt idx="1480">
                  <c:v>41785</c:v>
                </c:pt>
                <c:pt idx="1481">
                  <c:v>41786</c:v>
                </c:pt>
                <c:pt idx="1482">
                  <c:v>41787</c:v>
                </c:pt>
                <c:pt idx="1483">
                  <c:v>41788</c:v>
                </c:pt>
                <c:pt idx="1484">
                  <c:v>41789</c:v>
                </c:pt>
                <c:pt idx="1485">
                  <c:v>41792</c:v>
                </c:pt>
                <c:pt idx="1486">
                  <c:v>41793</c:v>
                </c:pt>
                <c:pt idx="1487">
                  <c:v>41794</c:v>
                </c:pt>
                <c:pt idx="1488">
                  <c:v>41795</c:v>
                </c:pt>
                <c:pt idx="1489">
                  <c:v>41796</c:v>
                </c:pt>
                <c:pt idx="1490">
                  <c:v>41799</c:v>
                </c:pt>
                <c:pt idx="1491">
                  <c:v>41800</c:v>
                </c:pt>
                <c:pt idx="1492">
                  <c:v>41801</c:v>
                </c:pt>
                <c:pt idx="1493">
                  <c:v>41802</c:v>
                </c:pt>
                <c:pt idx="1494">
                  <c:v>41803</c:v>
                </c:pt>
                <c:pt idx="1495">
                  <c:v>41806</c:v>
                </c:pt>
                <c:pt idx="1496">
                  <c:v>41807</c:v>
                </c:pt>
                <c:pt idx="1497">
                  <c:v>41808</c:v>
                </c:pt>
                <c:pt idx="1498">
                  <c:v>41809</c:v>
                </c:pt>
                <c:pt idx="1499">
                  <c:v>41810</c:v>
                </c:pt>
                <c:pt idx="1500">
                  <c:v>41813</c:v>
                </c:pt>
                <c:pt idx="1501">
                  <c:v>41814</c:v>
                </c:pt>
                <c:pt idx="1502">
                  <c:v>41815</c:v>
                </c:pt>
                <c:pt idx="1503">
                  <c:v>41816</c:v>
                </c:pt>
                <c:pt idx="1504">
                  <c:v>41817</c:v>
                </c:pt>
                <c:pt idx="1505">
                  <c:v>41820</c:v>
                </c:pt>
                <c:pt idx="1506">
                  <c:v>41821</c:v>
                </c:pt>
                <c:pt idx="1507">
                  <c:v>41822</c:v>
                </c:pt>
                <c:pt idx="1508">
                  <c:v>41823</c:v>
                </c:pt>
                <c:pt idx="1509">
                  <c:v>41824</c:v>
                </c:pt>
                <c:pt idx="1510">
                  <c:v>41827</c:v>
                </c:pt>
                <c:pt idx="1511">
                  <c:v>41828</c:v>
                </c:pt>
                <c:pt idx="1512">
                  <c:v>41829</c:v>
                </c:pt>
                <c:pt idx="1513">
                  <c:v>41830</c:v>
                </c:pt>
                <c:pt idx="1514">
                  <c:v>41831</c:v>
                </c:pt>
                <c:pt idx="1515">
                  <c:v>41834</c:v>
                </c:pt>
                <c:pt idx="1516">
                  <c:v>41835</c:v>
                </c:pt>
                <c:pt idx="1517">
                  <c:v>41836</c:v>
                </c:pt>
                <c:pt idx="1518">
                  <c:v>41837</c:v>
                </c:pt>
                <c:pt idx="1519">
                  <c:v>41838</c:v>
                </c:pt>
                <c:pt idx="1520">
                  <c:v>41841</c:v>
                </c:pt>
                <c:pt idx="1521">
                  <c:v>41842</c:v>
                </c:pt>
                <c:pt idx="1522">
                  <c:v>41843</c:v>
                </c:pt>
                <c:pt idx="1523">
                  <c:v>41844</c:v>
                </c:pt>
                <c:pt idx="1524">
                  <c:v>41845</c:v>
                </c:pt>
                <c:pt idx="1525">
                  <c:v>41848</c:v>
                </c:pt>
                <c:pt idx="1526">
                  <c:v>41849</c:v>
                </c:pt>
                <c:pt idx="1527">
                  <c:v>41850</c:v>
                </c:pt>
                <c:pt idx="1528">
                  <c:v>41851</c:v>
                </c:pt>
                <c:pt idx="1529">
                  <c:v>41852</c:v>
                </c:pt>
                <c:pt idx="1530">
                  <c:v>41855</c:v>
                </c:pt>
                <c:pt idx="1531">
                  <c:v>41856</c:v>
                </c:pt>
                <c:pt idx="1532">
                  <c:v>41857</c:v>
                </c:pt>
                <c:pt idx="1533">
                  <c:v>41858</c:v>
                </c:pt>
                <c:pt idx="1534">
                  <c:v>41859</c:v>
                </c:pt>
                <c:pt idx="1535">
                  <c:v>41862</c:v>
                </c:pt>
                <c:pt idx="1536">
                  <c:v>41863</c:v>
                </c:pt>
                <c:pt idx="1537">
                  <c:v>41864</c:v>
                </c:pt>
                <c:pt idx="1538">
                  <c:v>41865</c:v>
                </c:pt>
                <c:pt idx="1539">
                  <c:v>41866</c:v>
                </c:pt>
                <c:pt idx="1540">
                  <c:v>41869</c:v>
                </c:pt>
                <c:pt idx="1541">
                  <c:v>41870</c:v>
                </c:pt>
                <c:pt idx="1542">
                  <c:v>41871</c:v>
                </c:pt>
                <c:pt idx="1543">
                  <c:v>41872</c:v>
                </c:pt>
                <c:pt idx="1544">
                  <c:v>41873</c:v>
                </c:pt>
                <c:pt idx="1545">
                  <c:v>41876</c:v>
                </c:pt>
                <c:pt idx="1546">
                  <c:v>41877</c:v>
                </c:pt>
                <c:pt idx="1547">
                  <c:v>41878</c:v>
                </c:pt>
                <c:pt idx="1548">
                  <c:v>41879</c:v>
                </c:pt>
                <c:pt idx="1549">
                  <c:v>41880</c:v>
                </c:pt>
                <c:pt idx="1550">
                  <c:v>41883</c:v>
                </c:pt>
                <c:pt idx="1551">
                  <c:v>41884</c:v>
                </c:pt>
                <c:pt idx="1552">
                  <c:v>41885</c:v>
                </c:pt>
                <c:pt idx="1553">
                  <c:v>41886</c:v>
                </c:pt>
                <c:pt idx="1554">
                  <c:v>41887</c:v>
                </c:pt>
                <c:pt idx="1555">
                  <c:v>41890</c:v>
                </c:pt>
                <c:pt idx="1556">
                  <c:v>41891</c:v>
                </c:pt>
                <c:pt idx="1557">
                  <c:v>41892</c:v>
                </c:pt>
                <c:pt idx="1558">
                  <c:v>41893</c:v>
                </c:pt>
                <c:pt idx="1559">
                  <c:v>41894</c:v>
                </c:pt>
                <c:pt idx="1560">
                  <c:v>41897</c:v>
                </c:pt>
                <c:pt idx="1561">
                  <c:v>41899</c:v>
                </c:pt>
                <c:pt idx="1562">
                  <c:v>41900</c:v>
                </c:pt>
                <c:pt idx="1563">
                  <c:v>41901</c:v>
                </c:pt>
                <c:pt idx="1564">
                  <c:v>41904</c:v>
                </c:pt>
                <c:pt idx="1565">
                  <c:v>41905</c:v>
                </c:pt>
                <c:pt idx="1566">
                  <c:v>41906</c:v>
                </c:pt>
                <c:pt idx="1567">
                  <c:v>41907</c:v>
                </c:pt>
                <c:pt idx="1568">
                  <c:v>41908</c:v>
                </c:pt>
                <c:pt idx="1569">
                  <c:v>41911</c:v>
                </c:pt>
                <c:pt idx="1570">
                  <c:v>41912</c:v>
                </c:pt>
                <c:pt idx="1571">
                  <c:v>41913</c:v>
                </c:pt>
                <c:pt idx="1572">
                  <c:v>41914</c:v>
                </c:pt>
                <c:pt idx="1573">
                  <c:v>41915</c:v>
                </c:pt>
                <c:pt idx="1574">
                  <c:v>41918</c:v>
                </c:pt>
                <c:pt idx="1575">
                  <c:v>41919</c:v>
                </c:pt>
                <c:pt idx="1576">
                  <c:v>41920</c:v>
                </c:pt>
                <c:pt idx="1577">
                  <c:v>41921</c:v>
                </c:pt>
                <c:pt idx="1578">
                  <c:v>41922</c:v>
                </c:pt>
                <c:pt idx="1579">
                  <c:v>41925</c:v>
                </c:pt>
                <c:pt idx="1580">
                  <c:v>41926</c:v>
                </c:pt>
                <c:pt idx="1581">
                  <c:v>41927</c:v>
                </c:pt>
                <c:pt idx="1582">
                  <c:v>41928</c:v>
                </c:pt>
                <c:pt idx="1583">
                  <c:v>41929</c:v>
                </c:pt>
                <c:pt idx="1584">
                  <c:v>41932</c:v>
                </c:pt>
                <c:pt idx="1585">
                  <c:v>41933</c:v>
                </c:pt>
                <c:pt idx="1586">
                  <c:v>41934</c:v>
                </c:pt>
                <c:pt idx="1587">
                  <c:v>41935</c:v>
                </c:pt>
                <c:pt idx="1588">
                  <c:v>41936</c:v>
                </c:pt>
                <c:pt idx="1589">
                  <c:v>41939</c:v>
                </c:pt>
                <c:pt idx="1590">
                  <c:v>41940</c:v>
                </c:pt>
                <c:pt idx="1591">
                  <c:v>41941</c:v>
                </c:pt>
                <c:pt idx="1592">
                  <c:v>41942</c:v>
                </c:pt>
                <c:pt idx="1593">
                  <c:v>41943</c:v>
                </c:pt>
                <c:pt idx="1594">
                  <c:v>41946</c:v>
                </c:pt>
                <c:pt idx="1595">
                  <c:v>41947</c:v>
                </c:pt>
                <c:pt idx="1596">
                  <c:v>41948</c:v>
                </c:pt>
                <c:pt idx="1597">
                  <c:v>41949</c:v>
                </c:pt>
                <c:pt idx="1598">
                  <c:v>41950</c:v>
                </c:pt>
                <c:pt idx="1599">
                  <c:v>41953</c:v>
                </c:pt>
                <c:pt idx="1600">
                  <c:v>41954</c:v>
                </c:pt>
                <c:pt idx="1601">
                  <c:v>41955</c:v>
                </c:pt>
                <c:pt idx="1602">
                  <c:v>41956</c:v>
                </c:pt>
                <c:pt idx="1603">
                  <c:v>41957</c:v>
                </c:pt>
                <c:pt idx="1604">
                  <c:v>41961</c:v>
                </c:pt>
                <c:pt idx="1605">
                  <c:v>41962</c:v>
                </c:pt>
                <c:pt idx="1606">
                  <c:v>41963</c:v>
                </c:pt>
                <c:pt idx="1607">
                  <c:v>41964</c:v>
                </c:pt>
                <c:pt idx="1608">
                  <c:v>41967</c:v>
                </c:pt>
                <c:pt idx="1609">
                  <c:v>41968</c:v>
                </c:pt>
                <c:pt idx="1610">
                  <c:v>41969</c:v>
                </c:pt>
                <c:pt idx="1611">
                  <c:v>41970</c:v>
                </c:pt>
                <c:pt idx="1612">
                  <c:v>41971</c:v>
                </c:pt>
                <c:pt idx="1613">
                  <c:v>41974</c:v>
                </c:pt>
                <c:pt idx="1614">
                  <c:v>41975</c:v>
                </c:pt>
                <c:pt idx="1615">
                  <c:v>41976</c:v>
                </c:pt>
                <c:pt idx="1616">
                  <c:v>41977</c:v>
                </c:pt>
                <c:pt idx="1617">
                  <c:v>41978</c:v>
                </c:pt>
                <c:pt idx="1618">
                  <c:v>41981</c:v>
                </c:pt>
                <c:pt idx="1619">
                  <c:v>41982</c:v>
                </c:pt>
                <c:pt idx="1620">
                  <c:v>41983</c:v>
                </c:pt>
                <c:pt idx="1621">
                  <c:v>41984</c:v>
                </c:pt>
                <c:pt idx="1622">
                  <c:v>41988</c:v>
                </c:pt>
                <c:pt idx="1623">
                  <c:v>41989</c:v>
                </c:pt>
                <c:pt idx="1624">
                  <c:v>41990</c:v>
                </c:pt>
                <c:pt idx="1625">
                  <c:v>41991</c:v>
                </c:pt>
                <c:pt idx="1626">
                  <c:v>41992</c:v>
                </c:pt>
                <c:pt idx="1627">
                  <c:v>41995</c:v>
                </c:pt>
                <c:pt idx="1628">
                  <c:v>41996</c:v>
                </c:pt>
                <c:pt idx="1629">
                  <c:v>41997</c:v>
                </c:pt>
                <c:pt idx="1630">
                  <c:v>41999</c:v>
                </c:pt>
                <c:pt idx="1631">
                  <c:v>42002</c:v>
                </c:pt>
                <c:pt idx="1632">
                  <c:v>42003</c:v>
                </c:pt>
                <c:pt idx="1633">
                  <c:v>42004</c:v>
                </c:pt>
                <c:pt idx="1634">
                  <c:v>42006</c:v>
                </c:pt>
                <c:pt idx="1635">
                  <c:v>42009</c:v>
                </c:pt>
                <c:pt idx="1636">
                  <c:v>42010</c:v>
                </c:pt>
                <c:pt idx="1637">
                  <c:v>42011</c:v>
                </c:pt>
                <c:pt idx="1638">
                  <c:v>42012</c:v>
                </c:pt>
                <c:pt idx="1639">
                  <c:v>42013</c:v>
                </c:pt>
                <c:pt idx="1640">
                  <c:v>42016</c:v>
                </c:pt>
                <c:pt idx="1641">
                  <c:v>42017</c:v>
                </c:pt>
                <c:pt idx="1642">
                  <c:v>42018</c:v>
                </c:pt>
                <c:pt idx="1643">
                  <c:v>42019</c:v>
                </c:pt>
                <c:pt idx="1644">
                  <c:v>42020</c:v>
                </c:pt>
                <c:pt idx="1645">
                  <c:v>42023</c:v>
                </c:pt>
                <c:pt idx="1646">
                  <c:v>42024</c:v>
                </c:pt>
                <c:pt idx="1647">
                  <c:v>42025</c:v>
                </c:pt>
                <c:pt idx="1648">
                  <c:v>42026</c:v>
                </c:pt>
                <c:pt idx="1649">
                  <c:v>42027</c:v>
                </c:pt>
                <c:pt idx="1650">
                  <c:v>42030</c:v>
                </c:pt>
                <c:pt idx="1651">
                  <c:v>42031</c:v>
                </c:pt>
                <c:pt idx="1652">
                  <c:v>42032</c:v>
                </c:pt>
                <c:pt idx="1653">
                  <c:v>42033</c:v>
                </c:pt>
                <c:pt idx="1654">
                  <c:v>42034</c:v>
                </c:pt>
                <c:pt idx="1655">
                  <c:v>42038</c:v>
                </c:pt>
                <c:pt idx="1656">
                  <c:v>42039</c:v>
                </c:pt>
                <c:pt idx="1657">
                  <c:v>42040</c:v>
                </c:pt>
                <c:pt idx="1658">
                  <c:v>42041</c:v>
                </c:pt>
                <c:pt idx="1659">
                  <c:v>42044</c:v>
                </c:pt>
                <c:pt idx="1660">
                  <c:v>42045</c:v>
                </c:pt>
                <c:pt idx="1661">
                  <c:v>42046</c:v>
                </c:pt>
                <c:pt idx="1662">
                  <c:v>42047</c:v>
                </c:pt>
                <c:pt idx="1663">
                  <c:v>42048</c:v>
                </c:pt>
                <c:pt idx="1664">
                  <c:v>42051</c:v>
                </c:pt>
                <c:pt idx="1665">
                  <c:v>42052</c:v>
                </c:pt>
                <c:pt idx="1666">
                  <c:v>42053</c:v>
                </c:pt>
                <c:pt idx="1667">
                  <c:v>42054</c:v>
                </c:pt>
                <c:pt idx="1668">
                  <c:v>42055</c:v>
                </c:pt>
                <c:pt idx="1669">
                  <c:v>42058</c:v>
                </c:pt>
                <c:pt idx="1670">
                  <c:v>42059</c:v>
                </c:pt>
                <c:pt idx="1671">
                  <c:v>42060</c:v>
                </c:pt>
                <c:pt idx="1672">
                  <c:v>42061</c:v>
                </c:pt>
                <c:pt idx="1673">
                  <c:v>42062</c:v>
                </c:pt>
                <c:pt idx="1674">
                  <c:v>42065</c:v>
                </c:pt>
                <c:pt idx="1675">
                  <c:v>42066</c:v>
                </c:pt>
                <c:pt idx="1676">
                  <c:v>42067</c:v>
                </c:pt>
                <c:pt idx="1677">
                  <c:v>42068</c:v>
                </c:pt>
                <c:pt idx="1678">
                  <c:v>42069</c:v>
                </c:pt>
                <c:pt idx="1679">
                  <c:v>42072</c:v>
                </c:pt>
                <c:pt idx="1680">
                  <c:v>42073</c:v>
                </c:pt>
                <c:pt idx="1681">
                  <c:v>42074</c:v>
                </c:pt>
                <c:pt idx="1682">
                  <c:v>42075</c:v>
                </c:pt>
                <c:pt idx="1683">
                  <c:v>42076</c:v>
                </c:pt>
                <c:pt idx="1684">
                  <c:v>42080</c:v>
                </c:pt>
                <c:pt idx="1685">
                  <c:v>42081</c:v>
                </c:pt>
                <c:pt idx="1686">
                  <c:v>42082</c:v>
                </c:pt>
                <c:pt idx="1687">
                  <c:v>42083</c:v>
                </c:pt>
                <c:pt idx="1688">
                  <c:v>42086</c:v>
                </c:pt>
                <c:pt idx="1689">
                  <c:v>42087</c:v>
                </c:pt>
                <c:pt idx="1690">
                  <c:v>42088</c:v>
                </c:pt>
                <c:pt idx="1691">
                  <c:v>42089</c:v>
                </c:pt>
                <c:pt idx="1692">
                  <c:v>42090</c:v>
                </c:pt>
                <c:pt idx="1693">
                  <c:v>42093</c:v>
                </c:pt>
                <c:pt idx="1694">
                  <c:v>42094</c:v>
                </c:pt>
                <c:pt idx="1695">
                  <c:v>42095</c:v>
                </c:pt>
                <c:pt idx="1696">
                  <c:v>42100</c:v>
                </c:pt>
                <c:pt idx="1697">
                  <c:v>42101</c:v>
                </c:pt>
                <c:pt idx="1698">
                  <c:v>42102</c:v>
                </c:pt>
                <c:pt idx="1699">
                  <c:v>42103</c:v>
                </c:pt>
                <c:pt idx="1700">
                  <c:v>42104</c:v>
                </c:pt>
                <c:pt idx="1701">
                  <c:v>42107</c:v>
                </c:pt>
                <c:pt idx="1702">
                  <c:v>42108</c:v>
                </c:pt>
                <c:pt idx="1703">
                  <c:v>42109</c:v>
                </c:pt>
                <c:pt idx="1704">
                  <c:v>42110</c:v>
                </c:pt>
                <c:pt idx="1705">
                  <c:v>42111</c:v>
                </c:pt>
                <c:pt idx="1706">
                  <c:v>42114</c:v>
                </c:pt>
                <c:pt idx="1707">
                  <c:v>42115</c:v>
                </c:pt>
                <c:pt idx="1708">
                  <c:v>42116</c:v>
                </c:pt>
                <c:pt idx="1709">
                  <c:v>42117</c:v>
                </c:pt>
                <c:pt idx="1710">
                  <c:v>42118</c:v>
                </c:pt>
                <c:pt idx="1711">
                  <c:v>42121</c:v>
                </c:pt>
                <c:pt idx="1712">
                  <c:v>42122</c:v>
                </c:pt>
                <c:pt idx="1713">
                  <c:v>42123</c:v>
                </c:pt>
                <c:pt idx="1714">
                  <c:v>42124</c:v>
                </c:pt>
                <c:pt idx="1715">
                  <c:v>42128</c:v>
                </c:pt>
                <c:pt idx="1716">
                  <c:v>42129</c:v>
                </c:pt>
                <c:pt idx="1717">
                  <c:v>42130</c:v>
                </c:pt>
                <c:pt idx="1718">
                  <c:v>42131</c:v>
                </c:pt>
                <c:pt idx="1719">
                  <c:v>42132</c:v>
                </c:pt>
                <c:pt idx="1720">
                  <c:v>42135</c:v>
                </c:pt>
                <c:pt idx="1721">
                  <c:v>42136</c:v>
                </c:pt>
                <c:pt idx="1722">
                  <c:v>42137</c:v>
                </c:pt>
                <c:pt idx="1723">
                  <c:v>42138</c:v>
                </c:pt>
                <c:pt idx="1724">
                  <c:v>42139</c:v>
                </c:pt>
                <c:pt idx="1725">
                  <c:v>42142</c:v>
                </c:pt>
                <c:pt idx="1726">
                  <c:v>42143</c:v>
                </c:pt>
                <c:pt idx="1727">
                  <c:v>42144</c:v>
                </c:pt>
                <c:pt idx="1728">
                  <c:v>42145</c:v>
                </c:pt>
                <c:pt idx="1729">
                  <c:v>42146</c:v>
                </c:pt>
                <c:pt idx="1730">
                  <c:v>42149</c:v>
                </c:pt>
                <c:pt idx="1731">
                  <c:v>42150</c:v>
                </c:pt>
                <c:pt idx="1732">
                  <c:v>42151</c:v>
                </c:pt>
                <c:pt idx="1733">
                  <c:v>42152</c:v>
                </c:pt>
                <c:pt idx="1734">
                  <c:v>42153</c:v>
                </c:pt>
                <c:pt idx="1735">
                  <c:v>42156</c:v>
                </c:pt>
                <c:pt idx="1736">
                  <c:v>42157</c:v>
                </c:pt>
                <c:pt idx="1737">
                  <c:v>42158</c:v>
                </c:pt>
                <c:pt idx="1738">
                  <c:v>42159</c:v>
                </c:pt>
                <c:pt idx="1739">
                  <c:v>42160</c:v>
                </c:pt>
                <c:pt idx="1740">
                  <c:v>42163</c:v>
                </c:pt>
                <c:pt idx="1741">
                  <c:v>42164</c:v>
                </c:pt>
                <c:pt idx="1742">
                  <c:v>42165</c:v>
                </c:pt>
                <c:pt idx="1743">
                  <c:v>42166</c:v>
                </c:pt>
                <c:pt idx="1744">
                  <c:v>42167</c:v>
                </c:pt>
                <c:pt idx="1745">
                  <c:v>42170</c:v>
                </c:pt>
                <c:pt idx="1746">
                  <c:v>42171</c:v>
                </c:pt>
                <c:pt idx="1747">
                  <c:v>42172</c:v>
                </c:pt>
                <c:pt idx="1748">
                  <c:v>42173</c:v>
                </c:pt>
                <c:pt idx="1749">
                  <c:v>42174</c:v>
                </c:pt>
                <c:pt idx="1750">
                  <c:v>42177</c:v>
                </c:pt>
                <c:pt idx="1751">
                  <c:v>42178</c:v>
                </c:pt>
                <c:pt idx="1752">
                  <c:v>42179</c:v>
                </c:pt>
                <c:pt idx="1753">
                  <c:v>42180</c:v>
                </c:pt>
                <c:pt idx="1754">
                  <c:v>42181</c:v>
                </c:pt>
                <c:pt idx="1755">
                  <c:v>42184</c:v>
                </c:pt>
                <c:pt idx="1756">
                  <c:v>42185</c:v>
                </c:pt>
                <c:pt idx="1757">
                  <c:v>42186</c:v>
                </c:pt>
                <c:pt idx="1758">
                  <c:v>42187</c:v>
                </c:pt>
                <c:pt idx="1759">
                  <c:v>42188</c:v>
                </c:pt>
                <c:pt idx="1760">
                  <c:v>42191</c:v>
                </c:pt>
                <c:pt idx="1761">
                  <c:v>42192</c:v>
                </c:pt>
                <c:pt idx="1762">
                  <c:v>42193</c:v>
                </c:pt>
                <c:pt idx="1763">
                  <c:v>42194</c:v>
                </c:pt>
                <c:pt idx="1764">
                  <c:v>42195</c:v>
                </c:pt>
                <c:pt idx="1765">
                  <c:v>42198</c:v>
                </c:pt>
                <c:pt idx="1766">
                  <c:v>42199</c:v>
                </c:pt>
                <c:pt idx="1767">
                  <c:v>42200</c:v>
                </c:pt>
                <c:pt idx="1768">
                  <c:v>42201</c:v>
                </c:pt>
                <c:pt idx="1769">
                  <c:v>42202</c:v>
                </c:pt>
                <c:pt idx="1770">
                  <c:v>42205</c:v>
                </c:pt>
                <c:pt idx="1771">
                  <c:v>42206</c:v>
                </c:pt>
                <c:pt idx="1772">
                  <c:v>42207</c:v>
                </c:pt>
                <c:pt idx="1773">
                  <c:v>42208</c:v>
                </c:pt>
                <c:pt idx="1774">
                  <c:v>42209</c:v>
                </c:pt>
                <c:pt idx="1775">
                  <c:v>42212</c:v>
                </c:pt>
                <c:pt idx="1776">
                  <c:v>42213</c:v>
                </c:pt>
                <c:pt idx="1777">
                  <c:v>42214</c:v>
                </c:pt>
                <c:pt idx="1778">
                  <c:v>42215</c:v>
                </c:pt>
                <c:pt idx="1779">
                  <c:v>42216</c:v>
                </c:pt>
                <c:pt idx="1780">
                  <c:v>42219</c:v>
                </c:pt>
                <c:pt idx="1781">
                  <c:v>42220</c:v>
                </c:pt>
                <c:pt idx="1782">
                  <c:v>42221</c:v>
                </c:pt>
                <c:pt idx="1783">
                  <c:v>42222</c:v>
                </c:pt>
                <c:pt idx="1784">
                  <c:v>42223</c:v>
                </c:pt>
                <c:pt idx="1785">
                  <c:v>42226</c:v>
                </c:pt>
                <c:pt idx="1786">
                  <c:v>42227</c:v>
                </c:pt>
                <c:pt idx="1787">
                  <c:v>42228</c:v>
                </c:pt>
                <c:pt idx="1788">
                  <c:v>42229</c:v>
                </c:pt>
                <c:pt idx="1789">
                  <c:v>42230</c:v>
                </c:pt>
                <c:pt idx="1790">
                  <c:v>42233</c:v>
                </c:pt>
                <c:pt idx="1791">
                  <c:v>42234</c:v>
                </c:pt>
                <c:pt idx="1792">
                  <c:v>42235</c:v>
                </c:pt>
                <c:pt idx="1793">
                  <c:v>42236</c:v>
                </c:pt>
                <c:pt idx="1794">
                  <c:v>42237</c:v>
                </c:pt>
                <c:pt idx="1795">
                  <c:v>42240</c:v>
                </c:pt>
                <c:pt idx="1796">
                  <c:v>42241</c:v>
                </c:pt>
                <c:pt idx="1797">
                  <c:v>42242</c:v>
                </c:pt>
                <c:pt idx="1798">
                  <c:v>42243</c:v>
                </c:pt>
                <c:pt idx="1799">
                  <c:v>42244</c:v>
                </c:pt>
                <c:pt idx="1800">
                  <c:v>42247</c:v>
                </c:pt>
                <c:pt idx="1801">
                  <c:v>42248</c:v>
                </c:pt>
                <c:pt idx="1802">
                  <c:v>42249</c:v>
                </c:pt>
                <c:pt idx="1803">
                  <c:v>42250</c:v>
                </c:pt>
                <c:pt idx="1804">
                  <c:v>42251</c:v>
                </c:pt>
                <c:pt idx="1805">
                  <c:v>42254</c:v>
                </c:pt>
                <c:pt idx="1806">
                  <c:v>42255</c:v>
                </c:pt>
                <c:pt idx="1807">
                  <c:v>42256</c:v>
                </c:pt>
                <c:pt idx="1808">
                  <c:v>42257</c:v>
                </c:pt>
                <c:pt idx="1809">
                  <c:v>42258</c:v>
                </c:pt>
                <c:pt idx="1810">
                  <c:v>42261</c:v>
                </c:pt>
                <c:pt idx="1811">
                  <c:v>42262</c:v>
                </c:pt>
                <c:pt idx="1812">
                  <c:v>42264</c:v>
                </c:pt>
                <c:pt idx="1813">
                  <c:v>42265</c:v>
                </c:pt>
                <c:pt idx="1814">
                  <c:v>42268</c:v>
                </c:pt>
                <c:pt idx="1815">
                  <c:v>42269</c:v>
                </c:pt>
                <c:pt idx="1816">
                  <c:v>42270</c:v>
                </c:pt>
                <c:pt idx="1817">
                  <c:v>42271</c:v>
                </c:pt>
                <c:pt idx="1818">
                  <c:v>42272</c:v>
                </c:pt>
                <c:pt idx="1819">
                  <c:v>42275</c:v>
                </c:pt>
                <c:pt idx="1820">
                  <c:v>42276</c:v>
                </c:pt>
                <c:pt idx="1821">
                  <c:v>42277</c:v>
                </c:pt>
                <c:pt idx="1822">
                  <c:v>42278</c:v>
                </c:pt>
                <c:pt idx="1823">
                  <c:v>42279</c:v>
                </c:pt>
                <c:pt idx="1824">
                  <c:v>42282</c:v>
                </c:pt>
                <c:pt idx="1825">
                  <c:v>42283</c:v>
                </c:pt>
                <c:pt idx="1826">
                  <c:v>42284</c:v>
                </c:pt>
                <c:pt idx="1827">
                  <c:v>42285</c:v>
                </c:pt>
                <c:pt idx="1828">
                  <c:v>42286</c:v>
                </c:pt>
                <c:pt idx="1829">
                  <c:v>42289</c:v>
                </c:pt>
                <c:pt idx="1830">
                  <c:v>42290</c:v>
                </c:pt>
                <c:pt idx="1831">
                  <c:v>42291</c:v>
                </c:pt>
                <c:pt idx="1832">
                  <c:v>42292</c:v>
                </c:pt>
                <c:pt idx="1833">
                  <c:v>42293</c:v>
                </c:pt>
                <c:pt idx="1834">
                  <c:v>42296</c:v>
                </c:pt>
                <c:pt idx="1835">
                  <c:v>42297</c:v>
                </c:pt>
                <c:pt idx="1836">
                  <c:v>42298</c:v>
                </c:pt>
                <c:pt idx="1837">
                  <c:v>42299</c:v>
                </c:pt>
                <c:pt idx="1838">
                  <c:v>42300</c:v>
                </c:pt>
                <c:pt idx="1839">
                  <c:v>42303</c:v>
                </c:pt>
                <c:pt idx="1840">
                  <c:v>42304</c:v>
                </c:pt>
                <c:pt idx="1841">
                  <c:v>42305</c:v>
                </c:pt>
                <c:pt idx="1842">
                  <c:v>42306</c:v>
                </c:pt>
                <c:pt idx="1843">
                  <c:v>42307</c:v>
                </c:pt>
                <c:pt idx="1844">
                  <c:v>42311</c:v>
                </c:pt>
                <c:pt idx="1845">
                  <c:v>42312</c:v>
                </c:pt>
                <c:pt idx="1846">
                  <c:v>42313</c:v>
                </c:pt>
                <c:pt idx="1847">
                  <c:v>42314</c:v>
                </c:pt>
                <c:pt idx="1848">
                  <c:v>42317</c:v>
                </c:pt>
                <c:pt idx="1849">
                  <c:v>42318</c:v>
                </c:pt>
                <c:pt idx="1850">
                  <c:v>42319</c:v>
                </c:pt>
                <c:pt idx="1851">
                  <c:v>42320</c:v>
                </c:pt>
                <c:pt idx="1852">
                  <c:v>42321</c:v>
                </c:pt>
                <c:pt idx="1853">
                  <c:v>42325</c:v>
                </c:pt>
                <c:pt idx="1854">
                  <c:v>42326</c:v>
                </c:pt>
                <c:pt idx="1855">
                  <c:v>42327</c:v>
                </c:pt>
                <c:pt idx="1856">
                  <c:v>42328</c:v>
                </c:pt>
                <c:pt idx="1857">
                  <c:v>42331</c:v>
                </c:pt>
                <c:pt idx="1858">
                  <c:v>42332</c:v>
                </c:pt>
                <c:pt idx="1859">
                  <c:v>42333</c:v>
                </c:pt>
                <c:pt idx="1860">
                  <c:v>42334</c:v>
                </c:pt>
                <c:pt idx="1861">
                  <c:v>42335</c:v>
                </c:pt>
                <c:pt idx="1862">
                  <c:v>42338</c:v>
                </c:pt>
                <c:pt idx="1863">
                  <c:v>42339</c:v>
                </c:pt>
                <c:pt idx="1864">
                  <c:v>42340</c:v>
                </c:pt>
                <c:pt idx="1865">
                  <c:v>42341</c:v>
                </c:pt>
                <c:pt idx="1866">
                  <c:v>42342</c:v>
                </c:pt>
                <c:pt idx="1867">
                  <c:v>42345</c:v>
                </c:pt>
                <c:pt idx="1868">
                  <c:v>42346</c:v>
                </c:pt>
                <c:pt idx="1869">
                  <c:v>42347</c:v>
                </c:pt>
                <c:pt idx="1870">
                  <c:v>42348</c:v>
                </c:pt>
                <c:pt idx="1871">
                  <c:v>42349</c:v>
                </c:pt>
                <c:pt idx="1872">
                  <c:v>42352</c:v>
                </c:pt>
                <c:pt idx="1873">
                  <c:v>42353</c:v>
                </c:pt>
                <c:pt idx="1874">
                  <c:v>42354</c:v>
                </c:pt>
                <c:pt idx="1875">
                  <c:v>42355</c:v>
                </c:pt>
                <c:pt idx="1876">
                  <c:v>42356</c:v>
                </c:pt>
                <c:pt idx="1877">
                  <c:v>42359</c:v>
                </c:pt>
                <c:pt idx="1878">
                  <c:v>42360</c:v>
                </c:pt>
                <c:pt idx="1879">
                  <c:v>42361</c:v>
                </c:pt>
                <c:pt idx="1880">
                  <c:v>42362</c:v>
                </c:pt>
                <c:pt idx="1881">
                  <c:v>42366</c:v>
                </c:pt>
                <c:pt idx="1882">
                  <c:v>42367</c:v>
                </c:pt>
                <c:pt idx="1883">
                  <c:v>42368</c:v>
                </c:pt>
                <c:pt idx="1884">
                  <c:v>42369</c:v>
                </c:pt>
                <c:pt idx="1885">
                  <c:v>42373</c:v>
                </c:pt>
                <c:pt idx="1886">
                  <c:v>42374</c:v>
                </c:pt>
                <c:pt idx="1887">
                  <c:v>42375</c:v>
                </c:pt>
                <c:pt idx="1888">
                  <c:v>42376</c:v>
                </c:pt>
                <c:pt idx="1889">
                  <c:v>42377</c:v>
                </c:pt>
                <c:pt idx="1890">
                  <c:v>42380</c:v>
                </c:pt>
                <c:pt idx="1891">
                  <c:v>42381</c:v>
                </c:pt>
                <c:pt idx="1892">
                  <c:v>42382</c:v>
                </c:pt>
                <c:pt idx="1893">
                  <c:v>42383</c:v>
                </c:pt>
                <c:pt idx="1894">
                  <c:v>42384</c:v>
                </c:pt>
                <c:pt idx="1895">
                  <c:v>42387</c:v>
                </c:pt>
                <c:pt idx="1896">
                  <c:v>42388</c:v>
                </c:pt>
                <c:pt idx="1897">
                  <c:v>42389</c:v>
                </c:pt>
                <c:pt idx="1898">
                  <c:v>42390</c:v>
                </c:pt>
                <c:pt idx="1899">
                  <c:v>42391</c:v>
                </c:pt>
                <c:pt idx="1900">
                  <c:v>42394</c:v>
                </c:pt>
                <c:pt idx="1901">
                  <c:v>42395</c:v>
                </c:pt>
                <c:pt idx="1902">
                  <c:v>42396</c:v>
                </c:pt>
                <c:pt idx="1903">
                  <c:v>42397</c:v>
                </c:pt>
                <c:pt idx="1904">
                  <c:v>42398</c:v>
                </c:pt>
                <c:pt idx="1905">
                  <c:v>42402</c:v>
                </c:pt>
                <c:pt idx="1906">
                  <c:v>42403</c:v>
                </c:pt>
                <c:pt idx="1907">
                  <c:v>42404</c:v>
                </c:pt>
                <c:pt idx="1908">
                  <c:v>42405</c:v>
                </c:pt>
                <c:pt idx="1909">
                  <c:v>42408</c:v>
                </c:pt>
                <c:pt idx="1910">
                  <c:v>42409</c:v>
                </c:pt>
                <c:pt idx="1911">
                  <c:v>42410</c:v>
                </c:pt>
                <c:pt idx="1912">
                  <c:v>42411</c:v>
                </c:pt>
                <c:pt idx="1913">
                  <c:v>42412</c:v>
                </c:pt>
                <c:pt idx="1914">
                  <c:v>42415</c:v>
                </c:pt>
                <c:pt idx="1915">
                  <c:v>42416</c:v>
                </c:pt>
                <c:pt idx="1916">
                  <c:v>42417</c:v>
                </c:pt>
                <c:pt idx="1917">
                  <c:v>42418</c:v>
                </c:pt>
                <c:pt idx="1918">
                  <c:v>42419</c:v>
                </c:pt>
                <c:pt idx="1919">
                  <c:v>42422</c:v>
                </c:pt>
                <c:pt idx="1920">
                  <c:v>42423</c:v>
                </c:pt>
                <c:pt idx="1921">
                  <c:v>42424</c:v>
                </c:pt>
                <c:pt idx="1922">
                  <c:v>42425</c:v>
                </c:pt>
                <c:pt idx="1923">
                  <c:v>42426</c:v>
                </c:pt>
                <c:pt idx="1924">
                  <c:v>42429</c:v>
                </c:pt>
                <c:pt idx="1925">
                  <c:v>42430</c:v>
                </c:pt>
                <c:pt idx="1926">
                  <c:v>42431</c:v>
                </c:pt>
                <c:pt idx="1927">
                  <c:v>42432</c:v>
                </c:pt>
                <c:pt idx="1928">
                  <c:v>42433</c:v>
                </c:pt>
                <c:pt idx="1929">
                  <c:v>42436</c:v>
                </c:pt>
                <c:pt idx="1930">
                  <c:v>42437</c:v>
                </c:pt>
                <c:pt idx="1931">
                  <c:v>42438</c:v>
                </c:pt>
                <c:pt idx="1932">
                  <c:v>42439</c:v>
                </c:pt>
                <c:pt idx="1933">
                  <c:v>42440</c:v>
                </c:pt>
                <c:pt idx="1934">
                  <c:v>42443</c:v>
                </c:pt>
                <c:pt idx="1935">
                  <c:v>42444</c:v>
                </c:pt>
                <c:pt idx="1936">
                  <c:v>42445</c:v>
                </c:pt>
                <c:pt idx="1937">
                  <c:v>42446</c:v>
                </c:pt>
                <c:pt idx="1938">
                  <c:v>42447</c:v>
                </c:pt>
                <c:pt idx="1939">
                  <c:v>42451</c:v>
                </c:pt>
                <c:pt idx="1940">
                  <c:v>42452</c:v>
                </c:pt>
                <c:pt idx="1941">
                  <c:v>42457</c:v>
                </c:pt>
                <c:pt idx="1942">
                  <c:v>42458</c:v>
                </c:pt>
                <c:pt idx="1943">
                  <c:v>42459</c:v>
                </c:pt>
                <c:pt idx="1944">
                  <c:v>42460</c:v>
                </c:pt>
                <c:pt idx="1945">
                  <c:v>42461</c:v>
                </c:pt>
                <c:pt idx="1946">
                  <c:v>42464</c:v>
                </c:pt>
                <c:pt idx="1947">
                  <c:v>42465</c:v>
                </c:pt>
                <c:pt idx="1948">
                  <c:v>42466</c:v>
                </c:pt>
                <c:pt idx="1949">
                  <c:v>42467</c:v>
                </c:pt>
                <c:pt idx="1950">
                  <c:v>42468</c:v>
                </c:pt>
                <c:pt idx="1951">
                  <c:v>42471</c:v>
                </c:pt>
                <c:pt idx="1952">
                  <c:v>42472</c:v>
                </c:pt>
                <c:pt idx="1953">
                  <c:v>42473</c:v>
                </c:pt>
                <c:pt idx="1954">
                  <c:v>42474</c:v>
                </c:pt>
                <c:pt idx="1955">
                  <c:v>42475</c:v>
                </c:pt>
                <c:pt idx="1956">
                  <c:v>42478</c:v>
                </c:pt>
                <c:pt idx="1957">
                  <c:v>42479</c:v>
                </c:pt>
                <c:pt idx="1958">
                  <c:v>42480</c:v>
                </c:pt>
                <c:pt idx="1959">
                  <c:v>42481</c:v>
                </c:pt>
                <c:pt idx="1960">
                  <c:v>42482</c:v>
                </c:pt>
                <c:pt idx="1961">
                  <c:v>42485</c:v>
                </c:pt>
                <c:pt idx="1962">
                  <c:v>42486</c:v>
                </c:pt>
                <c:pt idx="1963">
                  <c:v>42487</c:v>
                </c:pt>
                <c:pt idx="1964">
                  <c:v>42488</c:v>
                </c:pt>
                <c:pt idx="1965">
                  <c:v>42489</c:v>
                </c:pt>
                <c:pt idx="1966">
                  <c:v>42492</c:v>
                </c:pt>
                <c:pt idx="1967">
                  <c:v>42493</c:v>
                </c:pt>
                <c:pt idx="1968">
                  <c:v>42494</c:v>
                </c:pt>
                <c:pt idx="1969">
                  <c:v>42495</c:v>
                </c:pt>
                <c:pt idx="1970">
                  <c:v>42496</c:v>
                </c:pt>
                <c:pt idx="1971">
                  <c:v>42499</c:v>
                </c:pt>
                <c:pt idx="1972">
                  <c:v>42500</c:v>
                </c:pt>
                <c:pt idx="1973">
                  <c:v>42501</c:v>
                </c:pt>
                <c:pt idx="1974">
                  <c:v>42502</c:v>
                </c:pt>
                <c:pt idx="1975">
                  <c:v>42503</c:v>
                </c:pt>
                <c:pt idx="1976">
                  <c:v>42506</c:v>
                </c:pt>
                <c:pt idx="1977">
                  <c:v>42507</c:v>
                </c:pt>
                <c:pt idx="1978">
                  <c:v>42508</c:v>
                </c:pt>
                <c:pt idx="1979">
                  <c:v>42509</c:v>
                </c:pt>
                <c:pt idx="1980">
                  <c:v>42510</c:v>
                </c:pt>
                <c:pt idx="1981">
                  <c:v>42513</c:v>
                </c:pt>
                <c:pt idx="1982">
                  <c:v>42514</c:v>
                </c:pt>
                <c:pt idx="1983">
                  <c:v>42515</c:v>
                </c:pt>
                <c:pt idx="1984">
                  <c:v>42516</c:v>
                </c:pt>
                <c:pt idx="1985">
                  <c:v>42517</c:v>
                </c:pt>
                <c:pt idx="1986">
                  <c:v>42520</c:v>
                </c:pt>
                <c:pt idx="1987">
                  <c:v>42521</c:v>
                </c:pt>
                <c:pt idx="1988">
                  <c:v>42522</c:v>
                </c:pt>
                <c:pt idx="1989">
                  <c:v>42523</c:v>
                </c:pt>
                <c:pt idx="1990">
                  <c:v>42524</c:v>
                </c:pt>
                <c:pt idx="1991">
                  <c:v>42527</c:v>
                </c:pt>
                <c:pt idx="1992">
                  <c:v>42528</c:v>
                </c:pt>
                <c:pt idx="1993">
                  <c:v>42529</c:v>
                </c:pt>
                <c:pt idx="1994">
                  <c:v>42530</c:v>
                </c:pt>
                <c:pt idx="1995">
                  <c:v>42531</c:v>
                </c:pt>
                <c:pt idx="1996">
                  <c:v>42534</c:v>
                </c:pt>
                <c:pt idx="1997">
                  <c:v>42535</c:v>
                </c:pt>
                <c:pt idx="1998">
                  <c:v>42536</c:v>
                </c:pt>
                <c:pt idx="1999">
                  <c:v>42537</c:v>
                </c:pt>
                <c:pt idx="2000">
                  <c:v>42538</c:v>
                </c:pt>
                <c:pt idx="2001">
                  <c:v>42541</c:v>
                </c:pt>
                <c:pt idx="2002">
                  <c:v>42542</c:v>
                </c:pt>
                <c:pt idx="2003">
                  <c:v>42543</c:v>
                </c:pt>
                <c:pt idx="2004">
                  <c:v>42544</c:v>
                </c:pt>
                <c:pt idx="2005">
                  <c:v>42545</c:v>
                </c:pt>
                <c:pt idx="2006">
                  <c:v>42548</c:v>
                </c:pt>
                <c:pt idx="2007">
                  <c:v>42549</c:v>
                </c:pt>
                <c:pt idx="2008">
                  <c:v>42550</c:v>
                </c:pt>
                <c:pt idx="2009">
                  <c:v>42551</c:v>
                </c:pt>
                <c:pt idx="2010">
                  <c:v>42552</c:v>
                </c:pt>
                <c:pt idx="2011">
                  <c:v>42555</c:v>
                </c:pt>
                <c:pt idx="2012">
                  <c:v>42556</c:v>
                </c:pt>
                <c:pt idx="2013">
                  <c:v>42557</c:v>
                </c:pt>
                <c:pt idx="2014">
                  <c:v>42558</c:v>
                </c:pt>
                <c:pt idx="2015">
                  <c:v>42559</c:v>
                </c:pt>
                <c:pt idx="2016">
                  <c:v>42562</c:v>
                </c:pt>
                <c:pt idx="2017">
                  <c:v>42563</c:v>
                </c:pt>
                <c:pt idx="2018">
                  <c:v>42564</c:v>
                </c:pt>
                <c:pt idx="2019">
                  <c:v>42565</c:v>
                </c:pt>
                <c:pt idx="2020">
                  <c:v>42566</c:v>
                </c:pt>
                <c:pt idx="2021">
                  <c:v>42569</c:v>
                </c:pt>
                <c:pt idx="2022">
                  <c:v>42570</c:v>
                </c:pt>
                <c:pt idx="2023">
                  <c:v>42571</c:v>
                </c:pt>
                <c:pt idx="2024">
                  <c:v>42572</c:v>
                </c:pt>
                <c:pt idx="2025">
                  <c:v>42573</c:v>
                </c:pt>
                <c:pt idx="2026">
                  <c:v>42576</c:v>
                </c:pt>
                <c:pt idx="2027">
                  <c:v>42577</c:v>
                </c:pt>
                <c:pt idx="2028">
                  <c:v>42578</c:v>
                </c:pt>
                <c:pt idx="2029">
                  <c:v>42579</c:v>
                </c:pt>
                <c:pt idx="2030">
                  <c:v>42580</c:v>
                </c:pt>
                <c:pt idx="2031">
                  <c:v>42583</c:v>
                </c:pt>
                <c:pt idx="2032">
                  <c:v>42584</c:v>
                </c:pt>
                <c:pt idx="2033">
                  <c:v>42585</c:v>
                </c:pt>
                <c:pt idx="2034">
                  <c:v>42586</c:v>
                </c:pt>
                <c:pt idx="2035">
                  <c:v>42587</c:v>
                </c:pt>
                <c:pt idx="2036">
                  <c:v>42590</c:v>
                </c:pt>
                <c:pt idx="2037">
                  <c:v>42591</c:v>
                </c:pt>
                <c:pt idx="2038">
                  <c:v>42592</c:v>
                </c:pt>
                <c:pt idx="2039">
                  <c:v>42593</c:v>
                </c:pt>
                <c:pt idx="2040">
                  <c:v>42594</c:v>
                </c:pt>
                <c:pt idx="2041">
                  <c:v>42597</c:v>
                </c:pt>
                <c:pt idx="2042">
                  <c:v>42598</c:v>
                </c:pt>
                <c:pt idx="2043">
                  <c:v>42599</c:v>
                </c:pt>
                <c:pt idx="2044">
                  <c:v>42600</c:v>
                </c:pt>
                <c:pt idx="2045">
                  <c:v>42601</c:v>
                </c:pt>
                <c:pt idx="2046">
                  <c:v>42604</c:v>
                </c:pt>
                <c:pt idx="2047">
                  <c:v>42605</c:v>
                </c:pt>
                <c:pt idx="2048">
                  <c:v>42606</c:v>
                </c:pt>
                <c:pt idx="2049">
                  <c:v>42607</c:v>
                </c:pt>
                <c:pt idx="2050">
                  <c:v>42608</c:v>
                </c:pt>
                <c:pt idx="2051">
                  <c:v>42611</c:v>
                </c:pt>
                <c:pt idx="2052">
                  <c:v>42612</c:v>
                </c:pt>
                <c:pt idx="2053">
                  <c:v>42613</c:v>
                </c:pt>
                <c:pt idx="2054">
                  <c:v>42614</c:v>
                </c:pt>
                <c:pt idx="2055">
                  <c:v>42615</c:v>
                </c:pt>
                <c:pt idx="2056">
                  <c:v>42618</c:v>
                </c:pt>
                <c:pt idx="2057">
                  <c:v>42619</c:v>
                </c:pt>
                <c:pt idx="2058">
                  <c:v>42620</c:v>
                </c:pt>
                <c:pt idx="2059">
                  <c:v>42621</c:v>
                </c:pt>
                <c:pt idx="2060">
                  <c:v>42622</c:v>
                </c:pt>
                <c:pt idx="2061">
                  <c:v>42625</c:v>
                </c:pt>
                <c:pt idx="2062">
                  <c:v>42626</c:v>
                </c:pt>
                <c:pt idx="2063">
                  <c:v>42627</c:v>
                </c:pt>
                <c:pt idx="2064">
                  <c:v>42628</c:v>
                </c:pt>
                <c:pt idx="2065">
                  <c:v>42632</c:v>
                </c:pt>
                <c:pt idx="2066">
                  <c:v>42633</c:v>
                </c:pt>
                <c:pt idx="2067">
                  <c:v>42634</c:v>
                </c:pt>
                <c:pt idx="2068">
                  <c:v>42635</c:v>
                </c:pt>
                <c:pt idx="2069">
                  <c:v>42636</c:v>
                </c:pt>
                <c:pt idx="2070">
                  <c:v>42639</c:v>
                </c:pt>
                <c:pt idx="2071">
                  <c:v>42640</c:v>
                </c:pt>
                <c:pt idx="2072">
                  <c:v>42641</c:v>
                </c:pt>
                <c:pt idx="2073">
                  <c:v>42642</c:v>
                </c:pt>
                <c:pt idx="2074">
                  <c:v>42643</c:v>
                </c:pt>
                <c:pt idx="2075">
                  <c:v>42646</c:v>
                </c:pt>
                <c:pt idx="2076">
                  <c:v>42647</c:v>
                </c:pt>
                <c:pt idx="2077">
                  <c:v>42648</c:v>
                </c:pt>
                <c:pt idx="2078">
                  <c:v>42649</c:v>
                </c:pt>
                <c:pt idx="2079">
                  <c:v>42650</c:v>
                </c:pt>
                <c:pt idx="2080">
                  <c:v>42653</c:v>
                </c:pt>
                <c:pt idx="2081">
                  <c:v>42654</c:v>
                </c:pt>
                <c:pt idx="2082">
                  <c:v>42655</c:v>
                </c:pt>
                <c:pt idx="2083">
                  <c:v>42656</c:v>
                </c:pt>
                <c:pt idx="2084">
                  <c:v>42657</c:v>
                </c:pt>
                <c:pt idx="2085">
                  <c:v>42660</c:v>
                </c:pt>
                <c:pt idx="2086">
                  <c:v>42661</c:v>
                </c:pt>
                <c:pt idx="2087">
                  <c:v>42662</c:v>
                </c:pt>
                <c:pt idx="2088">
                  <c:v>42663</c:v>
                </c:pt>
                <c:pt idx="2089">
                  <c:v>42664</c:v>
                </c:pt>
                <c:pt idx="2090">
                  <c:v>42667</c:v>
                </c:pt>
                <c:pt idx="2091">
                  <c:v>42668</c:v>
                </c:pt>
                <c:pt idx="2092">
                  <c:v>42669</c:v>
                </c:pt>
                <c:pt idx="2093">
                  <c:v>42670</c:v>
                </c:pt>
                <c:pt idx="2094">
                  <c:v>42671</c:v>
                </c:pt>
                <c:pt idx="2095">
                  <c:v>42674</c:v>
                </c:pt>
                <c:pt idx="2096">
                  <c:v>42675</c:v>
                </c:pt>
                <c:pt idx="2097">
                  <c:v>42677</c:v>
                </c:pt>
                <c:pt idx="2098">
                  <c:v>42678</c:v>
                </c:pt>
                <c:pt idx="2099">
                  <c:v>42681</c:v>
                </c:pt>
                <c:pt idx="2100">
                  <c:v>42682</c:v>
                </c:pt>
                <c:pt idx="2101">
                  <c:v>42683</c:v>
                </c:pt>
                <c:pt idx="2102">
                  <c:v>42684</c:v>
                </c:pt>
                <c:pt idx="2103">
                  <c:v>42685</c:v>
                </c:pt>
                <c:pt idx="2104">
                  <c:v>42688</c:v>
                </c:pt>
                <c:pt idx="2105">
                  <c:v>42689</c:v>
                </c:pt>
                <c:pt idx="2106">
                  <c:v>42690</c:v>
                </c:pt>
                <c:pt idx="2107">
                  <c:v>42691</c:v>
                </c:pt>
                <c:pt idx="2108">
                  <c:v>42696</c:v>
                </c:pt>
                <c:pt idx="2109">
                  <c:v>42697</c:v>
                </c:pt>
                <c:pt idx="2110">
                  <c:v>42698</c:v>
                </c:pt>
                <c:pt idx="2111">
                  <c:v>42699</c:v>
                </c:pt>
                <c:pt idx="2112">
                  <c:v>42702</c:v>
                </c:pt>
                <c:pt idx="2113">
                  <c:v>42703</c:v>
                </c:pt>
                <c:pt idx="2114">
                  <c:v>42704</c:v>
                </c:pt>
                <c:pt idx="2115">
                  <c:v>42705</c:v>
                </c:pt>
                <c:pt idx="2116">
                  <c:v>42706</c:v>
                </c:pt>
                <c:pt idx="2117">
                  <c:v>42709</c:v>
                </c:pt>
                <c:pt idx="2118">
                  <c:v>42710</c:v>
                </c:pt>
                <c:pt idx="2119">
                  <c:v>42711</c:v>
                </c:pt>
                <c:pt idx="2120">
                  <c:v>42712</c:v>
                </c:pt>
                <c:pt idx="2121">
                  <c:v>42713</c:v>
                </c:pt>
                <c:pt idx="2122">
                  <c:v>42717</c:v>
                </c:pt>
                <c:pt idx="2123">
                  <c:v>42718</c:v>
                </c:pt>
                <c:pt idx="2124">
                  <c:v>42719</c:v>
                </c:pt>
                <c:pt idx="2125">
                  <c:v>42720</c:v>
                </c:pt>
                <c:pt idx="2126">
                  <c:v>42723</c:v>
                </c:pt>
                <c:pt idx="2127">
                  <c:v>42724</c:v>
                </c:pt>
                <c:pt idx="2128">
                  <c:v>42725</c:v>
                </c:pt>
                <c:pt idx="2129">
                  <c:v>42726</c:v>
                </c:pt>
                <c:pt idx="2130">
                  <c:v>42727</c:v>
                </c:pt>
                <c:pt idx="2131">
                  <c:v>42730</c:v>
                </c:pt>
                <c:pt idx="2132">
                  <c:v>42731</c:v>
                </c:pt>
                <c:pt idx="2133">
                  <c:v>42732</c:v>
                </c:pt>
                <c:pt idx="2134">
                  <c:v>42733</c:v>
                </c:pt>
                <c:pt idx="2135">
                  <c:v>42734</c:v>
                </c:pt>
                <c:pt idx="2136">
                  <c:v>42737</c:v>
                </c:pt>
                <c:pt idx="2137">
                  <c:v>42738</c:v>
                </c:pt>
                <c:pt idx="2138">
                  <c:v>42739</c:v>
                </c:pt>
                <c:pt idx="2139">
                  <c:v>42740</c:v>
                </c:pt>
                <c:pt idx="2140">
                  <c:v>42741</c:v>
                </c:pt>
                <c:pt idx="2141">
                  <c:v>42744</c:v>
                </c:pt>
                <c:pt idx="2142">
                  <c:v>42745</c:v>
                </c:pt>
                <c:pt idx="2143">
                  <c:v>42746</c:v>
                </c:pt>
                <c:pt idx="2144">
                  <c:v>42747</c:v>
                </c:pt>
                <c:pt idx="2145">
                  <c:v>42748</c:v>
                </c:pt>
                <c:pt idx="2146">
                  <c:v>42751</c:v>
                </c:pt>
                <c:pt idx="2147">
                  <c:v>42752</c:v>
                </c:pt>
                <c:pt idx="2148">
                  <c:v>42753</c:v>
                </c:pt>
                <c:pt idx="2149">
                  <c:v>42754</c:v>
                </c:pt>
                <c:pt idx="2150">
                  <c:v>42755</c:v>
                </c:pt>
                <c:pt idx="2151">
                  <c:v>42758</c:v>
                </c:pt>
                <c:pt idx="2152">
                  <c:v>42759</c:v>
                </c:pt>
                <c:pt idx="2153">
                  <c:v>42760</c:v>
                </c:pt>
                <c:pt idx="2154">
                  <c:v>42761</c:v>
                </c:pt>
                <c:pt idx="2155">
                  <c:v>42762</c:v>
                </c:pt>
                <c:pt idx="2156">
                  <c:v>42765</c:v>
                </c:pt>
                <c:pt idx="2157">
                  <c:v>42766</c:v>
                </c:pt>
                <c:pt idx="2158">
                  <c:v>42767</c:v>
                </c:pt>
                <c:pt idx="2159">
                  <c:v>42768</c:v>
                </c:pt>
                <c:pt idx="2160">
                  <c:v>42769</c:v>
                </c:pt>
                <c:pt idx="2161">
                  <c:v>42773</c:v>
                </c:pt>
                <c:pt idx="2162">
                  <c:v>42774</c:v>
                </c:pt>
                <c:pt idx="2163">
                  <c:v>42775</c:v>
                </c:pt>
                <c:pt idx="2164">
                  <c:v>42776</c:v>
                </c:pt>
                <c:pt idx="2165">
                  <c:v>42779</c:v>
                </c:pt>
                <c:pt idx="2166">
                  <c:v>42780</c:v>
                </c:pt>
                <c:pt idx="2167">
                  <c:v>42781</c:v>
                </c:pt>
                <c:pt idx="2168">
                  <c:v>42782</c:v>
                </c:pt>
                <c:pt idx="2169">
                  <c:v>42783</c:v>
                </c:pt>
                <c:pt idx="2170">
                  <c:v>42786</c:v>
                </c:pt>
                <c:pt idx="2171">
                  <c:v>42787</c:v>
                </c:pt>
                <c:pt idx="2172">
                  <c:v>42788</c:v>
                </c:pt>
                <c:pt idx="2173">
                  <c:v>42789</c:v>
                </c:pt>
                <c:pt idx="2174">
                  <c:v>42790</c:v>
                </c:pt>
                <c:pt idx="2175">
                  <c:v>42793</c:v>
                </c:pt>
                <c:pt idx="2176">
                  <c:v>42794</c:v>
                </c:pt>
                <c:pt idx="2177">
                  <c:v>42795</c:v>
                </c:pt>
                <c:pt idx="2178">
                  <c:v>42796</c:v>
                </c:pt>
                <c:pt idx="2179">
                  <c:v>42797</c:v>
                </c:pt>
                <c:pt idx="2180">
                  <c:v>42800</c:v>
                </c:pt>
                <c:pt idx="2181">
                  <c:v>42801</c:v>
                </c:pt>
                <c:pt idx="2182">
                  <c:v>42802</c:v>
                </c:pt>
                <c:pt idx="2183">
                  <c:v>42803</c:v>
                </c:pt>
                <c:pt idx="2184">
                  <c:v>42804</c:v>
                </c:pt>
                <c:pt idx="2185">
                  <c:v>42807</c:v>
                </c:pt>
                <c:pt idx="2186">
                  <c:v>42808</c:v>
                </c:pt>
                <c:pt idx="2187">
                  <c:v>42809</c:v>
                </c:pt>
                <c:pt idx="2188">
                  <c:v>42810</c:v>
                </c:pt>
                <c:pt idx="2189">
                  <c:v>42811</c:v>
                </c:pt>
                <c:pt idx="2190">
                  <c:v>42815</c:v>
                </c:pt>
                <c:pt idx="2191">
                  <c:v>42816</c:v>
                </c:pt>
                <c:pt idx="2192">
                  <c:v>42817</c:v>
                </c:pt>
                <c:pt idx="2193">
                  <c:v>42818</c:v>
                </c:pt>
                <c:pt idx="2194">
                  <c:v>42821</c:v>
                </c:pt>
                <c:pt idx="2195">
                  <c:v>42822</c:v>
                </c:pt>
                <c:pt idx="2196">
                  <c:v>42823</c:v>
                </c:pt>
                <c:pt idx="2197">
                  <c:v>42824</c:v>
                </c:pt>
                <c:pt idx="2198">
                  <c:v>42825</c:v>
                </c:pt>
                <c:pt idx="2199">
                  <c:v>42828</c:v>
                </c:pt>
                <c:pt idx="2200">
                  <c:v>42829</c:v>
                </c:pt>
                <c:pt idx="2201">
                  <c:v>42830</c:v>
                </c:pt>
                <c:pt idx="2202">
                  <c:v>42831</c:v>
                </c:pt>
                <c:pt idx="2203">
                  <c:v>42832</c:v>
                </c:pt>
                <c:pt idx="2204">
                  <c:v>42835</c:v>
                </c:pt>
                <c:pt idx="2205">
                  <c:v>42836</c:v>
                </c:pt>
                <c:pt idx="2206">
                  <c:v>42837</c:v>
                </c:pt>
                <c:pt idx="2207">
                  <c:v>42842</c:v>
                </c:pt>
                <c:pt idx="2208">
                  <c:v>42843</c:v>
                </c:pt>
                <c:pt idx="2209">
                  <c:v>42844</c:v>
                </c:pt>
                <c:pt idx="2210">
                  <c:v>42845</c:v>
                </c:pt>
                <c:pt idx="2211">
                  <c:v>42846</c:v>
                </c:pt>
                <c:pt idx="2212">
                  <c:v>42849</c:v>
                </c:pt>
                <c:pt idx="2213">
                  <c:v>42850</c:v>
                </c:pt>
                <c:pt idx="2214">
                  <c:v>42851</c:v>
                </c:pt>
                <c:pt idx="2215">
                  <c:v>42852</c:v>
                </c:pt>
                <c:pt idx="2216">
                  <c:v>42853</c:v>
                </c:pt>
                <c:pt idx="2217">
                  <c:v>42857</c:v>
                </c:pt>
                <c:pt idx="2218">
                  <c:v>42858</c:v>
                </c:pt>
                <c:pt idx="2219">
                  <c:v>42859</c:v>
                </c:pt>
                <c:pt idx="2220">
                  <c:v>42860</c:v>
                </c:pt>
                <c:pt idx="2221">
                  <c:v>42863</c:v>
                </c:pt>
                <c:pt idx="2222">
                  <c:v>42864</c:v>
                </c:pt>
                <c:pt idx="2223">
                  <c:v>42865</c:v>
                </c:pt>
                <c:pt idx="2224">
                  <c:v>42866</c:v>
                </c:pt>
                <c:pt idx="2225">
                  <c:v>42867</c:v>
                </c:pt>
                <c:pt idx="2226">
                  <c:v>42870</c:v>
                </c:pt>
                <c:pt idx="2227">
                  <c:v>42871</c:v>
                </c:pt>
                <c:pt idx="2228">
                  <c:v>42872</c:v>
                </c:pt>
                <c:pt idx="2229">
                  <c:v>42873</c:v>
                </c:pt>
                <c:pt idx="2230">
                  <c:v>42874</c:v>
                </c:pt>
                <c:pt idx="2231">
                  <c:v>42877</c:v>
                </c:pt>
                <c:pt idx="2232">
                  <c:v>42878</c:v>
                </c:pt>
                <c:pt idx="2233">
                  <c:v>42879</c:v>
                </c:pt>
                <c:pt idx="2234">
                  <c:v>42880</c:v>
                </c:pt>
                <c:pt idx="2235">
                  <c:v>42881</c:v>
                </c:pt>
                <c:pt idx="2236">
                  <c:v>42884</c:v>
                </c:pt>
                <c:pt idx="2237">
                  <c:v>42885</c:v>
                </c:pt>
                <c:pt idx="2238">
                  <c:v>42886</c:v>
                </c:pt>
                <c:pt idx="2239">
                  <c:v>42887</c:v>
                </c:pt>
                <c:pt idx="2240">
                  <c:v>42888</c:v>
                </c:pt>
                <c:pt idx="2241">
                  <c:v>42891</c:v>
                </c:pt>
                <c:pt idx="2242">
                  <c:v>42892</c:v>
                </c:pt>
                <c:pt idx="2243">
                  <c:v>42893</c:v>
                </c:pt>
                <c:pt idx="2244">
                  <c:v>42894</c:v>
                </c:pt>
                <c:pt idx="2245">
                  <c:v>42895</c:v>
                </c:pt>
                <c:pt idx="2246">
                  <c:v>42898</c:v>
                </c:pt>
                <c:pt idx="2247">
                  <c:v>42899</c:v>
                </c:pt>
                <c:pt idx="2248">
                  <c:v>42900</c:v>
                </c:pt>
                <c:pt idx="2249">
                  <c:v>42901</c:v>
                </c:pt>
                <c:pt idx="2250">
                  <c:v>42902</c:v>
                </c:pt>
                <c:pt idx="2251">
                  <c:v>42905</c:v>
                </c:pt>
                <c:pt idx="2252">
                  <c:v>42906</c:v>
                </c:pt>
                <c:pt idx="2253">
                  <c:v>42907</c:v>
                </c:pt>
                <c:pt idx="2254">
                  <c:v>42908</c:v>
                </c:pt>
                <c:pt idx="2255">
                  <c:v>42909</c:v>
                </c:pt>
                <c:pt idx="2256">
                  <c:v>42912</c:v>
                </c:pt>
                <c:pt idx="2257">
                  <c:v>42913</c:v>
                </c:pt>
                <c:pt idx="2258">
                  <c:v>42914</c:v>
                </c:pt>
                <c:pt idx="2259">
                  <c:v>42915</c:v>
                </c:pt>
                <c:pt idx="2260">
                  <c:v>42916</c:v>
                </c:pt>
                <c:pt idx="2261">
                  <c:v>42919</c:v>
                </c:pt>
                <c:pt idx="2262">
                  <c:v>42920</c:v>
                </c:pt>
                <c:pt idx="2263">
                  <c:v>42921</c:v>
                </c:pt>
                <c:pt idx="2264">
                  <c:v>42922</c:v>
                </c:pt>
                <c:pt idx="2265">
                  <c:v>42923</c:v>
                </c:pt>
                <c:pt idx="2266">
                  <c:v>42926</c:v>
                </c:pt>
                <c:pt idx="2267">
                  <c:v>42927</c:v>
                </c:pt>
                <c:pt idx="2268">
                  <c:v>42928</c:v>
                </c:pt>
                <c:pt idx="2269">
                  <c:v>42929</c:v>
                </c:pt>
                <c:pt idx="2270">
                  <c:v>42930</c:v>
                </c:pt>
                <c:pt idx="2271">
                  <c:v>42933</c:v>
                </c:pt>
                <c:pt idx="2272">
                  <c:v>42934</c:v>
                </c:pt>
                <c:pt idx="2273">
                  <c:v>42935</c:v>
                </c:pt>
                <c:pt idx="2274">
                  <c:v>42936</c:v>
                </c:pt>
                <c:pt idx="2275">
                  <c:v>42937</c:v>
                </c:pt>
                <c:pt idx="2276">
                  <c:v>42940</c:v>
                </c:pt>
                <c:pt idx="2277">
                  <c:v>42941</c:v>
                </c:pt>
                <c:pt idx="2278">
                  <c:v>42942</c:v>
                </c:pt>
                <c:pt idx="2279">
                  <c:v>42943</c:v>
                </c:pt>
                <c:pt idx="2280">
                  <c:v>42944</c:v>
                </c:pt>
                <c:pt idx="2281">
                  <c:v>42947</c:v>
                </c:pt>
              </c:numCache>
            </c:numRef>
          </c:cat>
          <c:val>
            <c:numRef>
              <c:f>Indices!$H$2:$H$2283</c:f>
              <c:numCache>
                <c:formatCode>_(* #,##0.00_);_(* \(#,##0.00\);_(* "-"??_);_(@_)</c:formatCode>
                <c:ptCount val="2282"/>
                <c:pt idx="0">
                  <c:v>99.835329030511417</c:v>
                </c:pt>
                <c:pt idx="1">
                  <c:v>97.975928311370524</c:v>
                </c:pt>
                <c:pt idx="2">
                  <c:v>98.297093389139107</c:v>
                </c:pt>
                <c:pt idx="3">
                  <c:v>100.43012041925863</c:v>
                </c:pt>
                <c:pt idx="4">
                  <c:v>101.50441962318617</c:v>
                </c:pt>
                <c:pt idx="5">
                  <c:v>100.38986440546971</c:v>
                </c:pt>
                <c:pt idx="6">
                  <c:v>99.536445169549211</c:v>
                </c:pt>
                <c:pt idx="7">
                  <c:v>100.44035836098611</c:v>
                </c:pt>
                <c:pt idx="8">
                  <c:v>102.0284375142914</c:v>
                </c:pt>
                <c:pt idx="9">
                  <c:v>103.38803375918997</c:v>
                </c:pt>
                <c:pt idx="10">
                  <c:v>103.30279846404294</c:v>
                </c:pt>
                <c:pt idx="11">
                  <c:v>102.12785570156795</c:v>
                </c:pt>
                <c:pt idx="12">
                  <c:v>104.54042244075472</c:v>
                </c:pt>
                <c:pt idx="13">
                  <c:v>105.96458477665189</c:v>
                </c:pt>
                <c:pt idx="14">
                  <c:v>107.20712030723334</c:v>
                </c:pt>
                <c:pt idx="15">
                  <c:v>107.58908373623417</c:v>
                </c:pt>
                <c:pt idx="16">
                  <c:v>109.96148004631405</c:v>
                </c:pt>
                <c:pt idx="17">
                  <c:v>108.53005509498807</c:v>
                </c:pt>
                <c:pt idx="18">
                  <c:v>107.64713330885549</c:v>
                </c:pt>
                <c:pt idx="19">
                  <c:v>105.75914327840366</c:v>
                </c:pt>
                <c:pt idx="20">
                  <c:v>106.21179864787888</c:v>
                </c:pt>
                <c:pt idx="21">
                  <c:v>108.23632141812658</c:v>
                </c:pt>
                <c:pt idx="22">
                  <c:v>109.04561822638783</c:v>
                </c:pt>
                <c:pt idx="23">
                  <c:v>110.25917276987825</c:v>
                </c:pt>
                <c:pt idx="24">
                  <c:v>110.55488294945526</c:v>
                </c:pt>
                <c:pt idx="25">
                  <c:v>110.14840907440096</c:v>
                </c:pt>
                <c:pt idx="26">
                  <c:v>110.52462221964828</c:v>
                </c:pt>
                <c:pt idx="27">
                  <c:v>110.29375099517374</c:v>
                </c:pt>
                <c:pt idx="28">
                  <c:v>110.33420737780646</c:v>
                </c:pt>
                <c:pt idx="29">
                  <c:v>110.61377729323209</c:v>
                </c:pt>
                <c:pt idx="30">
                  <c:v>114.03248762309582</c:v>
                </c:pt>
                <c:pt idx="31">
                  <c:v>114.17215779664684</c:v>
                </c:pt>
                <c:pt idx="32">
                  <c:v>113.75176483165939</c:v>
                </c:pt>
                <c:pt idx="33">
                  <c:v>115.08356921310778</c:v>
                </c:pt>
                <c:pt idx="34">
                  <c:v>115.0748486374487</c:v>
                </c:pt>
                <c:pt idx="35">
                  <c:v>115.23262953659493</c:v>
                </c:pt>
                <c:pt idx="36">
                  <c:v>115.6070021077394</c:v>
                </c:pt>
                <c:pt idx="37">
                  <c:v>115.19804325627052</c:v>
                </c:pt>
                <c:pt idx="38">
                  <c:v>115.40600597856339</c:v>
                </c:pt>
                <c:pt idx="39">
                  <c:v>117.00943701006683</c:v>
                </c:pt>
                <c:pt idx="40">
                  <c:v>116.86483313131669</c:v>
                </c:pt>
                <c:pt idx="41">
                  <c:v>116.55167072475679</c:v>
                </c:pt>
                <c:pt idx="42">
                  <c:v>118.01679388947133</c:v>
                </c:pt>
                <c:pt idx="43">
                  <c:v>117.97349206788093</c:v>
                </c:pt>
                <c:pt idx="44">
                  <c:v>116.96357973055902</c:v>
                </c:pt>
                <c:pt idx="45">
                  <c:v>117.61498891054116</c:v>
                </c:pt>
                <c:pt idx="46">
                  <c:v>117.75779148345433</c:v>
                </c:pt>
                <c:pt idx="47">
                  <c:v>117.15569317661941</c:v>
                </c:pt>
                <c:pt idx="48">
                  <c:v>116.80957663996527</c:v>
                </c:pt>
                <c:pt idx="49">
                  <c:v>116.88505528136142</c:v>
                </c:pt>
                <c:pt idx="50">
                  <c:v>117.3489675537195</c:v>
                </c:pt>
                <c:pt idx="51">
                  <c:v>117.1877672948067</c:v>
                </c:pt>
                <c:pt idx="52">
                  <c:v>113.42408726302801</c:v>
                </c:pt>
                <c:pt idx="53">
                  <c:v>111.57630692994896</c:v>
                </c:pt>
                <c:pt idx="54">
                  <c:v>116.93450409687848</c:v>
                </c:pt>
                <c:pt idx="55">
                  <c:v>116.42278724177683</c:v>
                </c:pt>
                <c:pt idx="56">
                  <c:v>116.1469810386031</c:v>
                </c:pt>
                <c:pt idx="57">
                  <c:v>117.21176020525357</c:v>
                </c:pt>
                <c:pt idx="58">
                  <c:v>119.14043517978305</c:v>
                </c:pt>
                <c:pt idx="59">
                  <c:v>119.32014690197865</c:v>
                </c:pt>
                <c:pt idx="60">
                  <c:v>117.65892305189998</c:v>
                </c:pt>
                <c:pt idx="61">
                  <c:v>118.77116748320175</c:v>
                </c:pt>
                <c:pt idx="62">
                  <c:v>120.11851001539151</c:v>
                </c:pt>
                <c:pt idx="63">
                  <c:v>120.1784847399191</c:v>
                </c:pt>
                <c:pt idx="64">
                  <c:v>119.66966266082714</c:v>
                </c:pt>
                <c:pt idx="65">
                  <c:v>117.26384502897704</c:v>
                </c:pt>
                <c:pt idx="66">
                  <c:v>116.45199074904113</c:v>
                </c:pt>
                <c:pt idx="67">
                  <c:v>116.26083283078361</c:v>
                </c:pt>
                <c:pt idx="68">
                  <c:v>115.85431868058484</c:v>
                </c:pt>
                <c:pt idx="69">
                  <c:v>109.83666636668414</c:v>
                </c:pt>
                <c:pt idx="70">
                  <c:v>111.98473414951067</c:v>
                </c:pt>
                <c:pt idx="71">
                  <c:v>111.72312191413121</c:v>
                </c:pt>
                <c:pt idx="72">
                  <c:v>109.1063591855393</c:v>
                </c:pt>
                <c:pt idx="73">
                  <c:v>104.09081388595978</c:v>
                </c:pt>
                <c:pt idx="74">
                  <c:v>104.7083264974668</c:v>
                </c:pt>
                <c:pt idx="75">
                  <c:v>100.842447279685</c:v>
                </c:pt>
                <c:pt idx="76">
                  <c:v>96.484991799678681</c:v>
                </c:pt>
                <c:pt idx="77">
                  <c:v>88.471608409442254</c:v>
                </c:pt>
                <c:pt idx="78">
                  <c:v>84.420781700682141</c:v>
                </c:pt>
                <c:pt idx="79">
                  <c:v>79.231817670232445</c:v>
                </c:pt>
                <c:pt idx="80">
                  <c:v>91.005105297452332</c:v>
                </c:pt>
                <c:pt idx="81">
                  <c:v>105.94403035666538</c:v>
                </c:pt>
                <c:pt idx="82">
                  <c:v>109.27894220716145</c:v>
                </c:pt>
                <c:pt idx="83">
                  <c:v>116.51058302923434</c:v>
                </c:pt>
                <c:pt idx="84">
                  <c:v>114.26898226461877</c:v>
                </c:pt>
                <c:pt idx="85">
                  <c:v>112.82932910127501</c:v>
                </c:pt>
                <c:pt idx="86">
                  <c:v>115.25484027189847</c:v>
                </c:pt>
                <c:pt idx="87">
                  <c:v>112.94528325599751</c:v>
                </c:pt>
                <c:pt idx="88">
                  <c:v>111.31625737017541</c:v>
                </c:pt>
                <c:pt idx="89">
                  <c:v>111.84841486798057</c:v>
                </c:pt>
                <c:pt idx="90">
                  <c:v>111.13613182087025</c:v>
                </c:pt>
                <c:pt idx="91">
                  <c:v>108.09120503816297</c:v>
                </c:pt>
                <c:pt idx="92">
                  <c:v>102.85150842196582</c:v>
                </c:pt>
                <c:pt idx="93">
                  <c:v>100.16553789197371</c:v>
                </c:pt>
                <c:pt idx="94">
                  <c:v>100.41658797071263</c:v>
                </c:pt>
                <c:pt idx="95">
                  <c:v>99.008545761394601</c:v>
                </c:pt>
                <c:pt idx="96">
                  <c:v>101.22491314111326</c:v>
                </c:pt>
                <c:pt idx="97">
                  <c:v>99.980547105215095</c:v>
                </c:pt>
                <c:pt idx="98">
                  <c:v>101.20563443632808</c:v>
                </c:pt>
                <c:pt idx="99">
                  <c:v>104.69526124059666</c:v>
                </c:pt>
                <c:pt idx="100">
                  <c:v>107.36158152759575</c:v>
                </c:pt>
                <c:pt idx="101">
                  <c:v>110.17773240022018</c:v>
                </c:pt>
                <c:pt idx="102">
                  <c:v>111.36065568257436</c:v>
                </c:pt>
                <c:pt idx="103">
                  <c:v>111.19854520539627</c:v>
                </c:pt>
                <c:pt idx="104">
                  <c:v>112.41360704616893</c:v>
                </c:pt>
                <c:pt idx="105">
                  <c:v>114.44201435410197</c:v>
                </c:pt>
                <c:pt idx="106">
                  <c:v>114.79243932433714</c:v>
                </c:pt>
                <c:pt idx="107">
                  <c:v>115.68202564000296</c:v>
                </c:pt>
                <c:pt idx="108">
                  <c:v>118.65868202529788</c:v>
                </c:pt>
                <c:pt idx="109">
                  <c:v>121.21889341664323</c:v>
                </c:pt>
                <c:pt idx="110">
                  <c:v>120.936802277173</c:v>
                </c:pt>
                <c:pt idx="111">
                  <c:v>121.6336357788598</c:v>
                </c:pt>
                <c:pt idx="112">
                  <c:v>124.89396309616725</c:v>
                </c:pt>
                <c:pt idx="113">
                  <c:v>124.96586631161195</c:v>
                </c:pt>
                <c:pt idx="114">
                  <c:v>127.69967163070599</c:v>
                </c:pt>
                <c:pt idx="115">
                  <c:v>132.51743073012477</c:v>
                </c:pt>
                <c:pt idx="116">
                  <c:v>131.71708406584614</c:v>
                </c:pt>
                <c:pt idx="117">
                  <c:v>128.78211044133346</c:v>
                </c:pt>
                <c:pt idx="118">
                  <c:v>127.93413338431117</c:v>
                </c:pt>
                <c:pt idx="119">
                  <c:v>126.71571964463895</c:v>
                </c:pt>
                <c:pt idx="120">
                  <c:v>126.95846196794972</c:v>
                </c:pt>
                <c:pt idx="121">
                  <c:v>127.08459365168294</c:v>
                </c:pt>
                <c:pt idx="122">
                  <c:v>126.73480603560921</c:v>
                </c:pt>
                <c:pt idx="123">
                  <c:v>127.71634755427898</c:v>
                </c:pt>
                <c:pt idx="124">
                  <c:v>128.37802588922557</c:v>
                </c:pt>
                <c:pt idx="125">
                  <c:v>130.17179826043213</c:v>
                </c:pt>
                <c:pt idx="126">
                  <c:v>134.36034179823588</c:v>
                </c:pt>
                <c:pt idx="127">
                  <c:v>134.71220257737184</c:v>
                </c:pt>
                <c:pt idx="128">
                  <c:v>137.75735792152406</c:v>
                </c:pt>
                <c:pt idx="129">
                  <c:v>137.90220848553417</c:v>
                </c:pt>
                <c:pt idx="130">
                  <c:v>141.12324135812722</c:v>
                </c:pt>
                <c:pt idx="131">
                  <c:v>140.12547096998819</c:v>
                </c:pt>
                <c:pt idx="132">
                  <c:v>138.84511003058736</c:v>
                </c:pt>
                <c:pt idx="133">
                  <c:v>137.51933584514663</c:v>
                </c:pt>
                <c:pt idx="134">
                  <c:v>137.6834711552136</c:v>
                </c:pt>
                <c:pt idx="135">
                  <c:v>137.96513336439511</c:v>
                </c:pt>
                <c:pt idx="136">
                  <c:v>139.08908477331937</c:v>
                </c:pt>
                <c:pt idx="137">
                  <c:v>138.33002415964981</c:v>
                </c:pt>
                <c:pt idx="138">
                  <c:v>140.23376680598739</c:v>
                </c:pt>
                <c:pt idx="139">
                  <c:v>142.00347377148702</c:v>
                </c:pt>
                <c:pt idx="140">
                  <c:v>141.38764868853383</c:v>
                </c:pt>
                <c:pt idx="141">
                  <c:v>140.27263735480608</c:v>
                </c:pt>
                <c:pt idx="142">
                  <c:v>139.36955584510278</c:v>
                </c:pt>
                <c:pt idx="143">
                  <c:v>137.84767392614759</c:v>
                </c:pt>
                <c:pt idx="144">
                  <c:v>136.74954996050141</c:v>
                </c:pt>
                <c:pt idx="145">
                  <c:v>134.74512952174359</c:v>
                </c:pt>
                <c:pt idx="146">
                  <c:v>131.6833858524576</c:v>
                </c:pt>
                <c:pt idx="147">
                  <c:v>131.28569397265773</c:v>
                </c:pt>
                <c:pt idx="148">
                  <c:v>133.94632036110559</c:v>
                </c:pt>
                <c:pt idx="149">
                  <c:v>131.84140034744183</c:v>
                </c:pt>
                <c:pt idx="150">
                  <c:v>130.41382771368561</c:v>
                </c:pt>
                <c:pt idx="151">
                  <c:v>125.61247167373595</c:v>
                </c:pt>
                <c:pt idx="152">
                  <c:v>122.55084278861175</c:v>
                </c:pt>
                <c:pt idx="153">
                  <c:v>123.19706050247009</c:v>
                </c:pt>
                <c:pt idx="154">
                  <c:v>129.30486268602331</c:v>
                </c:pt>
                <c:pt idx="155">
                  <c:v>128.97287064253922</c:v>
                </c:pt>
                <c:pt idx="156">
                  <c:v>127.36756480306011</c:v>
                </c:pt>
                <c:pt idx="157">
                  <c:v>128.93891265446877</c:v>
                </c:pt>
                <c:pt idx="158">
                  <c:v>129.02133775140953</c:v>
                </c:pt>
                <c:pt idx="159">
                  <c:v>121.72956412486697</c:v>
                </c:pt>
                <c:pt idx="160">
                  <c:v>115.70691366553598</c:v>
                </c:pt>
                <c:pt idx="161">
                  <c:v>118.15376764209935</c:v>
                </c:pt>
                <c:pt idx="162">
                  <c:v>119.76922181110945</c:v>
                </c:pt>
                <c:pt idx="163">
                  <c:v>122.42609656984875</c:v>
                </c:pt>
                <c:pt idx="164">
                  <c:v>120.09246609321194</c:v>
                </c:pt>
                <c:pt idx="165">
                  <c:v>115.00843693795429</c:v>
                </c:pt>
                <c:pt idx="166">
                  <c:v>116.86734831408974</c:v>
                </c:pt>
                <c:pt idx="167">
                  <c:v>117.4151486780119</c:v>
                </c:pt>
                <c:pt idx="168">
                  <c:v>116.92389562382183</c:v>
                </c:pt>
                <c:pt idx="169">
                  <c:v>116.6125828532723</c:v>
                </c:pt>
                <c:pt idx="170">
                  <c:v>114.84049562673373</c:v>
                </c:pt>
                <c:pt idx="171">
                  <c:v>116.66137014954123</c:v>
                </c:pt>
                <c:pt idx="172">
                  <c:v>120.13281473983317</c:v>
                </c:pt>
                <c:pt idx="173">
                  <c:v>122.09316208798373</c:v>
                </c:pt>
                <c:pt idx="174">
                  <c:v>122.5801489974945</c:v>
                </c:pt>
                <c:pt idx="175">
                  <c:v>123.30880892523004</c:v>
                </c:pt>
                <c:pt idx="176">
                  <c:v>124.76616301457388</c:v>
                </c:pt>
                <c:pt idx="177">
                  <c:v>124.69102469814864</c:v>
                </c:pt>
                <c:pt idx="178">
                  <c:v>129.59608118011198</c:v>
                </c:pt>
                <c:pt idx="179">
                  <c:v>130.78791936569738</c:v>
                </c:pt>
                <c:pt idx="180">
                  <c:v>133.83895488094404</c:v>
                </c:pt>
                <c:pt idx="181">
                  <c:v>135.82329211890564</c:v>
                </c:pt>
                <c:pt idx="182">
                  <c:v>137.74223863228539</c:v>
                </c:pt>
                <c:pt idx="183">
                  <c:v>135.88128429944607</c:v>
                </c:pt>
                <c:pt idx="184">
                  <c:v>135.7790871272002</c:v>
                </c:pt>
                <c:pt idx="185">
                  <c:v>137.00584688368781</c:v>
                </c:pt>
                <c:pt idx="186">
                  <c:v>140.73596261693339</c:v>
                </c:pt>
                <c:pt idx="187">
                  <c:v>139.04673445201738</c:v>
                </c:pt>
                <c:pt idx="188">
                  <c:v>139.0565011745544</c:v>
                </c:pt>
                <c:pt idx="189">
                  <c:v>138.44776955142316</c:v>
                </c:pt>
                <c:pt idx="190">
                  <c:v>137.86119529902902</c:v>
                </c:pt>
                <c:pt idx="191">
                  <c:v>138.35204660865287</c:v>
                </c:pt>
                <c:pt idx="192">
                  <c:v>141.36243846184499</c:v>
                </c:pt>
                <c:pt idx="193">
                  <c:v>141.01812524478504</c:v>
                </c:pt>
                <c:pt idx="194">
                  <c:v>140.12768207542035</c:v>
                </c:pt>
                <c:pt idx="195">
                  <c:v>142.30035495088987</c:v>
                </c:pt>
                <c:pt idx="196">
                  <c:v>142.82633826904583</c:v>
                </c:pt>
                <c:pt idx="197">
                  <c:v>139.73017948879951</c:v>
                </c:pt>
                <c:pt idx="198">
                  <c:v>139.8374382398282</c:v>
                </c:pt>
                <c:pt idx="199">
                  <c:v>141.27371936670019</c:v>
                </c:pt>
                <c:pt idx="200">
                  <c:v>140.44186545689288</c:v>
                </c:pt>
                <c:pt idx="201">
                  <c:v>138.80403139697245</c:v>
                </c:pt>
                <c:pt idx="202">
                  <c:v>136.24284635400923</c:v>
                </c:pt>
                <c:pt idx="203">
                  <c:v>138.4036118830125</c:v>
                </c:pt>
                <c:pt idx="204">
                  <c:v>140.09406843983521</c:v>
                </c:pt>
                <c:pt idx="205">
                  <c:v>139.40669657646595</c:v>
                </c:pt>
                <c:pt idx="206">
                  <c:v>140.49592074206012</c:v>
                </c:pt>
                <c:pt idx="207">
                  <c:v>142.17181078600208</c:v>
                </c:pt>
                <c:pt idx="208">
                  <c:v>143.13172656584197</c:v>
                </c:pt>
                <c:pt idx="209">
                  <c:v>142.42891925334979</c:v>
                </c:pt>
                <c:pt idx="210">
                  <c:v>143.0129440890982</c:v>
                </c:pt>
                <c:pt idx="211">
                  <c:v>141.05637857701453</c:v>
                </c:pt>
                <c:pt idx="212">
                  <c:v>139.66878405855027</c:v>
                </c:pt>
                <c:pt idx="213">
                  <c:v>141.07738206486215</c:v>
                </c:pt>
                <c:pt idx="214">
                  <c:v>142.3232463361351</c:v>
                </c:pt>
                <c:pt idx="215">
                  <c:v>142.13680161666065</c:v>
                </c:pt>
                <c:pt idx="216">
                  <c:v>142.38460149123981</c:v>
                </c:pt>
                <c:pt idx="217">
                  <c:v>141.35568935450829</c:v>
                </c:pt>
                <c:pt idx="218">
                  <c:v>139.67811379576969</c:v>
                </c:pt>
                <c:pt idx="219">
                  <c:v>137.6427590254134</c:v>
                </c:pt>
                <c:pt idx="220">
                  <c:v>136.7467055284223</c:v>
                </c:pt>
                <c:pt idx="221">
                  <c:v>137.29034345616222</c:v>
                </c:pt>
                <c:pt idx="222">
                  <c:v>136.96201141643297</c:v>
                </c:pt>
                <c:pt idx="223">
                  <c:v>133.13151894747216</c:v>
                </c:pt>
                <c:pt idx="224">
                  <c:v>131.59997200071979</c:v>
                </c:pt>
                <c:pt idx="225">
                  <c:v>133.79679687345688</c:v>
                </c:pt>
                <c:pt idx="226">
                  <c:v>132.2639641427169</c:v>
                </c:pt>
                <c:pt idx="227">
                  <c:v>132.89403957866662</c:v>
                </c:pt>
                <c:pt idx="228">
                  <c:v>134.22466188462448</c:v>
                </c:pt>
                <c:pt idx="229">
                  <c:v>134.82713172966726</c:v>
                </c:pt>
                <c:pt idx="230">
                  <c:v>133.82625713476725</c:v>
                </c:pt>
                <c:pt idx="231">
                  <c:v>133.00415081680333</c:v>
                </c:pt>
                <c:pt idx="232">
                  <c:v>132.3085829615319</c:v>
                </c:pt>
                <c:pt idx="233">
                  <c:v>130.8281471868851</c:v>
                </c:pt>
                <c:pt idx="234">
                  <c:v>131.73788617797143</c:v>
                </c:pt>
                <c:pt idx="235">
                  <c:v>133.23585573676868</c:v>
                </c:pt>
                <c:pt idx="236">
                  <c:v>133.01846258939523</c:v>
                </c:pt>
                <c:pt idx="237">
                  <c:v>131.69324420094836</c:v>
                </c:pt>
                <c:pt idx="238">
                  <c:v>129.86834317057119</c:v>
                </c:pt>
                <c:pt idx="239">
                  <c:v>131.41356352887539</c:v>
                </c:pt>
                <c:pt idx="240">
                  <c:v>131.80345310631037</c:v>
                </c:pt>
                <c:pt idx="241">
                  <c:v>130.87508887465813</c:v>
                </c:pt>
                <c:pt idx="242">
                  <c:v>129.5581067532579</c:v>
                </c:pt>
                <c:pt idx="243">
                  <c:v>130.4917430013229</c:v>
                </c:pt>
                <c:pt idx="244">
                  <c:v>133.52681546305394</c:v>
                </c:pt>
                <c:pt idx="245">
                  <c:v>132.48792918679129</c:v>
                </c:pt>
                <c:pt idx="246">
                  <c:v>133.01493952113157</c:v>
                </c:pt>
                <c:pt idx="247">
                  <c:v>132.93729911135532</c:v>
                </c:pt>
                <c:pt idx="248">
                  <c:v>132.91404726356691</c:v>
                </c:pt>
                <c:pt idx="249">
                  <c:v>133.12620766279349</c:v>
                </c:pt>
                <c:pt idx="250">
                  <c:v>133.19355072500414</c:v>
                </c:pt>
                <c:pt idx="251">
                  <c:v>134.80089650055129</c:v>
                </c:pt>
                <c:pt idx="252">
                  <c:v>135.5129791788178</c:v>
                </c:pt>
                <c:pt idx="253">
                  <c:v>136.32161648158817</c:v>
                </c:pt>
                <c:pt idx="254">
                  <c:v>137.15380165445882</c:v>
                </c:pt>
                <c:pt idx="255">
                  <c:v>137.22248185146631</c:v>
                </c:pt>
                <c:pt idx="256">
                  <c:v>137.84096106644091</c:v>
                </c:pt>
                <c:pt idx="257">
                  <c:v>135.91679388745763</c:v>
                </c:pt>
                <c:pt idx="258">
                  <c:v>135.28461810272313</c:v>
                </c:pt>
                <c:pt idx="259">
                  <c:v>135.07726454199056</c:v>
                </c:pt>
                <c:pt idx="260">
                  <c:v>134.77884183143266</c:v>
                </c:pt>
                <c:pt idx="261">
                  <c:v>136.43864497578971</c:v>
                </c:pt>
                <c:pt idx="262">
                  <c:v>136.76703843511433</c:v>
                </c:pt>
                <c:pt idx="263">
                  <c:v>138.53798587506404</c:v>
                </c:pt>
                <c:pt idx="264">
                  <c:v>137.87472674069653</c:v>
                </c:pt>
                <c:pt idx="265">
                  <c:v>137.3084118928557</c:v>
                </c:pt>
                <c:pt idx="266">
                  <c:v>136.30823909234829</c:v>
                </c:pt>
                <c:pt idx="267">
                  <c:v>136.17370198596154</c:v>
                </c:pt>
                <c:pt idx="268">
                  <c:v>135.57940396773427</c:v>
                </c:pt>
                <c:pt idx="269">
                  <c:v>135.77653670367579</c:v>
                </c:pt>
                <c:pt idx="270">
                  <c:v>135.62451011579751</c:v>
                </c:pt>
                <c:pt idx="271">
                  <c:v>135.37143319041252</c:v>
                </c:pt>
                <c:pt idx="272">
                  <c:v>136.11956715738395</c:v>
                </c:pt>
                <c:pt idx="273">
                  <c:v>136.96450344099785</c:v>
                </c:pt>
                <c:pt idx="274">
                  <c:v>136.70013235822131</c:v>
                </c:pt>
                <c:pt idx="275">
                  <c:v>136.93566845130556</c:v>
                </c:pt>
                <c:pt idx="276">
                  <c:v>136.97600501538346</c:v>
                </c:pt>
                <c:pt idx="277">
                  <c:v>137.5833934624462</c:v>
                </c:pt>
                <c:pt idx="278">
                  <c:v>136.24624557620356</c:v>
                </c:pt>
                <c:pt idx="279">
                  <c:v>135.48944339126086</c:v>
                </c:pt>
                <c:pt idx="280">
                  <c:v>137.47512179153375</c:v>
                </c:pt>
                <c:pt idx="281">
                  <c:v>138.55978278325804</c:v>
                </c:pt>
                <c:pt idx="282">
                  <c:v>137.88262368965096</c:v>
                </c:pt>
                <c:pt idx="283">
                  <c:v>137.54305991900412</c:v>
                </c:pt>
                <c:pt idx="284">
                  <c:v>136.92728215934568</c:v>
                </c:pt>
                <c:pt idx="285">
                  <c:v>137.44058082074687</c:v>
                </c:pt>
                <c:pt idx="286">
                  <c:v>137.22268725470323</c:v>
                </c:pt>
                <c:pt idx="287">
                  <c:v>137.45860193414558</c:v>
                </c:pt>
                <c:pt idx="288">
                  <c:v>136.45790253612407</c:v>
                </c:pt>
                <c:pt idx="289">
                  <c:v>137.93150160499493</c:v>
                </c:pt>
                <c:pt idx="290">
                  <c:v>138.1871027750604</c:v>
                </c:pt>
                <c:pt idx="291">
                  <c:v>137.24620491844516</c:v>
                </c:pt>
                <c:pt idx="292">
                  <c:v>136.56058301010373</c:v>
                </c:pt>
                <c:pt idx="293">
                  <c:v>136.96084041660711</c:v>
                </c:pt>
                <c:pt idx="294">
                  <c:v>138.28901399378043</c:v>
                </c:pt>
                <c:pt idx="295">
                  <c:v>140.74419183582972</c:v>
                </c:pt>
                <c:pt idx="296">
                  <c:v>142.52117047866571</c:v>
                </c:pt>
                <c:pt idx="297">
                  <c:v>141.36869621241891</c:v>
                </c:pt>
                <c:pt idx="298">
                  <c:v>141.57281064465647</c:v>
                </c:pt>
                <c:pt idx="299">
                  <c:v>142.3700017513649</c:v>
                </c:pt>
                <c:pt idx="300">
                  <c:v>141.75272978384615</c:v>
                </c:pt>
                <c:pt idx="301">
                  <c:v>140.82531906623953</c:v>
                </c:pt>
                <c:pt idx="302">
                  <c:v>140.97177258100001</c:v>
                </c:pt>
                <c:pt idx="303">
                  <c:v>140.71597506960524</c:v>
                </c:pt>
                <c:pt idx="304">
                  <c:v>139.90143343065373</c:v>
                </c:pt>
                <c:pt idx="305">
                  <c:v>139.70032050355874</c:v>
                </c:pt>
                <c:pt idx="306">
                  <c:v>140.9942803454941</c:v>
                </c:pt>
                <c:pt idx="307">
                  <c:v>142.1097981391637</c:v>
                </c:pt>
                <c:pt idx="308">
                  <c:v>143.23436877843437</c:v>
                </c:pt>
                <c:pt idx="309">
                  <c:v>143.59478097762258</c:v>
                </c:pt>
                <c:pt idx="310">
                  <c:v>144.00309139926526</c:v>
                </c:pt>
                <c:pt idx="311">
                  <c:v>144.36519314076452</c:v>
                </c:pt>
                <c:pt idx="312">
                  <c:v>144.53410407608848</c:v>
                </c:pt>
                <c:pt idx="313">
                  <c:v>144.21882420380743</c:v>
                </c:pt>
                <c:pt idx="314">
                  <c:v>145.65184707149075</c:v>
                </c:pt>
                <c:pt idx="315">
                  <c:v>146.1627415877023</c:v>
                </c:pt>
                <c:pt idx="316">
                  <c:v>146.12442519867216</c:v>
                </c:pt>
                <c:pt idx="317">
                  <c:v>146.28021628703991</c:v>
                </c:pt>
                <c:pt idx="318">
                  <c:v>146.50002768540773</c:v>
                </c:pt>
                <c:pt idx="319">
                  <c:v>146.35056788648234</c:v>
                </c:pt>
                <c:pt idx="320">
                  <c:v>146.70518939746046</c:v>
                </c:pt>
                <c:pt idx="321">
                  <c:v>146.65567936972641</c:v>
                </c:pt>
                <c:pt idx="322">
                  <c:v>146.70173734805329</c:v>
                </c:pt>
                <c:pt idx="323">
                  <c:v>146.37232637966099</c:v>
                </c:pt>
                <c:pt idx="324">
                  <c:v>146.42862589102558</c:v>
                </c:pt>
                <c:pt idx="325">
                  <c:v>146.18768798227154</c:v>
                </c:pt>
                <c:pt idx="326">
                  <c:v>145.81167128159271</c:v>
                </c:pt>
                <c:pt idx="327">
                  <c:v>145.78957827200563</c:v>
                </c:pt>
                <c:pt idx="328">
                  <c:v>145.98512510287424</c:v>
                </c:pt>
                <c:pt idx="329">
                  <c:v>145.36051126714881</c:v>
                </c:pt>
                <c:pt idx="330">
                  <c:v>145.00149652952189</c:v>
                </c:pt>
                <c:pt idx="331">
                  <c:v>144.98522410544206</c:v>
                </c:pt>
                <c:pt idx="332">
                  <c:v>145.34412875918315</c:v>
                </c:pt>
                <c:pt idx="333">
                  <c:v>145.78901532487043</c:v>
                </c:pt>
                <c:pt idx="334">
                  <c:v>145.59221225827827</c:v>
                </c:pt>
                <c:pt idx="335">
                  <c:v>145.68987052543488</c:v>
                </c:pt>
                <c:pt idx="336">
                  <c:v>145.50924845732249</c:v>
                </c:pt>
                <c:pt idx="337">
                  <c:v>145.45188515712428</c:v>
                </c:pt>
                <c:pt idx="338">
                  <c:v>145.69576995246891</c:v>
                </c:pt>
                <c:pt idx="339">
                  <c:v>145.77755487475034</c:v>
                </c:pt>
                <c:pt idx="340">
                  <c:v>145.77200337431324</c:v>
                </c:pt>
                <c:pt idx="341">
                  <c:v>145.95499176718013</c:v>
                </c:pt>
                <c:pt idx="342">
                  <c:v>146.18428692737479</c:v>
                </c:pt>
                <c:pt idx="343">
                  <c:v>146.30120423802026</c:v>
                </c:pt>
                <c:pt idx="344">
                  <c:v>145.92150918602167</c:v>
                </c:pt>
                <c:pt idx="345">
                  <c:v>145.96538724432918</c:v>
                </c:pt>
                <c:pt idx="346">
                  <c:v>146.11753589932653</c:v>
                </c:pt>
                <c:pt idx="347">
                  <c:v>146.08485075974622</c:v>
                </c:pt>
                <c:pt idx="348">
                  <c:v>146.37146808776023</c:v>
                </c:pt>
                <c:pt idx="349">
                  <c:v>146.75928934985387</c:v>
                </c:pt>
                <c:pt idx="350">
                  <c:v>146.79490191809296</c:v>
                </c:pt>
                <c:pt idx="351">
                  <c:v>146.60535230291862</c:v>
                </c:pt>
                <c:pt idx="352">
                  <c:v>146.7556242703543</c:v>
                </c:pt>
                <c:pt idx="353">
                  <c:v>146.85331028430716</c:v>
                </c:pt>
                <c:pt idx="354">
                  <c:v>147.00920860647506</c:v>
                </c:pt>
                <c:pt idx="355">
                  <c:v>146.80025040811952</c:v>
                </c:pt>
                <c:pt idx="356">
                  <c:v>146.87275108032745</c:v>
                </c:pt>
                <c:pt idx="357">
                  <c:v>146.82550388349546</c:v>
                </c:pt>
                <c:pt idx="358">
                  <c:v>146.94180474700411</c:v>
                </c:pt>
                <c:pt idx="359">
                  <c:v>146.82087519978725</c:v>
                </c:pt>
                <c:pt idx="360">
                  <c:v>146.87033419040642</c:v>
                </c:pt>
                <c:pt idx="361">
                  <c:v>146.83239719931683</c:v>
                </c:pt>
                <c:pt idx="362">
                  <c:v>146.86805750744696</c:v>
                </c:pt>
                <c:pt idx="363">
                  <c:v>146.87389892343597</c:v>
                </c:pt>
                <c:pt idx="364">
                  <c:v>146.81309174357017</c:v>
                </c:pt>
                <c:pt idx="365">
                  <c:v>146.88089212223326</c:v>
                </c:pt>
                <c:pt idx="366">
                  <c:v>147.0919003549393</c:v>
                </c:pt>
                <c:pt idx="367">
                  <c:v>147.0770941476537</c:v>
                </c:pt>
                <c:pt idx="368">
                  <c:v>147.02585550951648</c:v>
                </c:pt>
                <c:pt idx="369">
                  <c:v>146.95910882718445</c:v>
                </c:pt>
                <c:pt idx="370">
                  <c:v>146.89949445758617</c:v>
                </c:pt>
                <c:pt idx="371">
                  <c:v>146.835113494463</c:v>
                </c:pt>
                <c:pt idx="372">
                  <c:v>146.70574151700987</c:v>
                </c:pt>
                <c:pt idx="373">
                  <c:v>146.77782899272137</c:v>
                </c:pt>
                <c:pt idx="374">
                  <c:v>146.72658630396253</c:v>
                </c:pt>
                <c:pt idx="375">
                  <c:v>146.67864350361097</c:v>
                </c:pt>
                <c:pt idx="376">
                  <c:v>146.62280503125643</c:v>
                </c:pt>
                <c:pt idx="377">
                  <c:v>146.77975864451639</c:v>
                </c:pt>
                <c:pt idx="378">
                  <c:v>146.85514310593314</c:v>
                </c:pt>
                <c:pt idx="379">
                  <c:v>146.85452144391829</c:v>
                </c:pt>
                <c:pt idx="380">
                  <c:v>147.03213552255295</c:v>
                </c:pt>
                <c:pt idx="381">
                  <c:v>147.06532469486885</c:v>
                </c:pt>
                <c:pt idx="382">
                  <c:v>147.12549754637652</c:v>
                </c:pt>
                <c:pt idx="383">
                  <c:v>147.11201997839888</c:v>
                </c:pt>
                <c:pt idx="384">
                  <c:v>147.16586751969362</c:v>
                </c:pt>
                <c:pt idx="385">
                  <c:v>147.23591246075398</c:v>
                </c:pt>
                <c:pt idx="386">
                  <c:v>147.31122774110602</c:v>
                </c:pt>
                <c:pt idx="387">
                  <c:v>147.2268150701168</c:v>
                </c:pt>
                <c:pt idx="388">
                  <c:v>147.19084204530736</c:v>
                </c:pt>
                <c:pt idx="389">
                  <c:v>147.02720399309078</c:v>
                </c:pt>
                <c:pt idx="390">
                  <c:v>147.11274388002914</c:v>
                </c:pt>
                <c:pt idx="391">
                  <c:v>147.32270599244026</c:v>
                </c:pt>
                <c:pt idx="392">
                  <c:v>147.44161324534599</c:v>
                </c:pt>
                <c:pt idx="393">
                  <c:v>147.45714237860327</c:v>
                </c:pt>
                <c:pt idx="394">
                  <c:v>147.28217749934086</c:v>
                </c:pt>
                <c:pt idx="395">
                  <c:v>147.34916670148564</c:v>
                </c:pt>
                <c:pt idx="396">
                  <c:v>147.48559853402264</c:v>
                </c:pt>
                <c:pt idx="397">
                  <c:v>147.63771785833799</c:v>
                </c:pt>
                <c:pt idx="398">
                  <c:v>147.64682218320772</c:v>
                </c:pt>
                <c:pt idx="399">
                  <c:v>147.5550284247783</c:v>
                </c:pt>
                <c:pt idx="400">
                  <c:v>147.66697435320742</c:v>
                </c:pt>
                <c:pt idx="401">
                  <c:v>147.88580438153531</c:v>
                </c:pt>
                <c:pt idx="402">
                  <c:v>147.95099890752874</c:v>
                </c:pt>
                <c:pt idx="403">
                  <c:v>148.31602690932277</c:v>
                </c:pt>
                <c:pt idx="404">
                  <c:v>148.23827851963733</c:v>
                </c:pt>
                <c:pt idx="405">
                  <c:v>148.37646680941583</c:v>
                </c:pt>
                <c:pt idx="406">
                  <c:v>148.42940096714324</c:v>
                </c:pt>
                <c:pt idx="407">
                  <c:v>148.56006609834398</c:v>
                </c:pt>
                <c:pt idx="408">
                  <c:v>148.58288343257701</c:v>
                </c:pt>
                <c:pt idx="409">
                  <c:v>148.49762172124846</c:v>
                </c:pt>
                <c:pt idx="410">
                  <c:v>148.70487238745523</c:v>
                </c:pt>
                <c:pt idx="411">
                  <c:v>148.70400705973233</c:v>
                </c:pt>
                <c:pt idx="412">
                  <c:v>148.68617785765073</c:v>
                </c:pt>
                <c:pt idx="413">
                  <c:v>148.57365638791654</c:v>
                </c:pt>
                <c:pt idx="414">
                  <c:v>148.62691064917172</c:v>
                </c:pt>
                <c:pt idx="415">
                  <c:v>148.76345520330366</c:v>
                </c:pt>
                <c:pt idx="416">
                  <c:v>148.77281351459968</c:v>
                </c:pt>
                <c:pt idx="417">
                  <c:v>148.73122053616694</c:v>
                </c:pt>
                <c:pt idx="418">
                  <c:v>148.75416123523561</c:v>
                </c:pt>
                <c:pt idx="419">
                  <c:v>148.80614768062765</c:v>
                </c:pt>
                <c:pt idx="420">
                  <c:v>148.79768825505494</c:v>
                </c:pt>
                <c:pt idx="421">
                  <c:v>148.67632880980659</c:v>
                </c:pt>
                <c:pt idx="422">
                  <c:v>148.58332207544157</c:v>
                </c:pt>
                <c:pt idx="423">
                  <c:v>148.61337120424693</c:v>
                </c:pt>
                <c:pt idx="424">
                  <c:v>148.75452121079192</c:v>
                </c:pt>
                <c:pt idx="425">
                  <c:v>148.77028242999714</c:v>
                </c:pt>
                <c:pt idx="426">
                  <c:v>148.79124563447954</c:v>
                </c:pt>
                <c:pt idx="427">
                  <c:v>148.80293615708342</c:v>
                </c:pt>
                <c:pt idx="428">
                  <c:v>148.76823766287569</c:v>
                </c:pt>
                <c:pt idx="429">
                  <c:v>148.74464395835523</c:v>
                </c:pt>
                <c:pt idx="430">
                  <c:v>148.81193319128536</c:v>
                </c:pt>
                <c:pt idx="431">
                  <c:v>148.71255300580992</c:v>
                </c:pt>
                <c:pt idx="432">
                  <c:v>148.6412650419559</c:v>
                </c:pt>
                <c:pt idx="433">
                  <c:v>148.69285280632505</c:v>
                </c:pt>
                <c:pt idx="434">
                  <c:v>148.80805366731181</c:v>
                </c:pt>
                <c:pt idx="435">
                  <c:v>148.90642854083919</c:v>
                </c:pt>
                <c:pt idx="436">
                  <c:v>149.02077685137721</c:v>
                </c:pt>
                <c:pt idx="437">
                  <c:v>149.13289716929603</c:v>
                </c:pt>
                <c:pt idx="438">
                  <c:v>149.17604316838143</c:v>
                </c:pt>
                <c:pt idx="439">
                  <c:v>149.38623136513814</c:v>
                </c:pt>
                <c:pt idx="440">
                  <c:v>149.56641649700981</c:v>
                </c:pt>
                <c:pt idx="441">
                  <c:v>149.55926216678998</c:v>
                </c:pt>
                <c:pt idx="442">
                  <c:v>149.56650200224212</c:v>
                </c:pt>
                <c:pt idx="443">
                  <c:v>149.58166085842532</c:v>
                </c:pt>
                <c:pt idx="444">
                  <c:v>149.5141320342419</c:v>
                </c:pt>
                <c:pt idx="445">
                  <c:v>149.56741812973107</c:v>
                </c:pt>
                <c:pt idx="446">
                  <c:v>149.5031510137463</c:v>
                </c:pt>
                <c:pt idx="447">
                  <c:v>149.60264304771837</c:v>
                </c:pt>
                <c:pt idx="448">
                  <c:v>149.76479776042478</c:v>
                </c:pt>
                <c:pt idx="449">
                  <c:v>150.12251015068225</c:v>
                </c:pt>
                <c:pt idx="450">
                  <c:v>150.35383344540045</c:v>
                </c:pt>
                <c:pt idx="451">
                  <c:v>150.42200848899014</c:v>
                </c:pt>
                <c:pt idx="452">
                  <c:v>150.38958743621069</c:v>
                </c:pt>
                <c:pt idx="453">
                  <c:v>150.27716380282928</c:v>
                </c:pt>
                <c:pt idx="454">
                  <c:v>150.16208715254143</c:v>
                </c:pt>
                <c:pt idx="455">
                  <c:v>150.32779423236866</c:v>
                </c:pt>
                <c:pt idx="456">
                  <c:v>150.18319826194372</c:v>
                </c:pt>
                <c:pt idx="457">
                  <c:v>150.23935268269534</c:v>
                </c:pt>
                <c:pt idx="458">
                  <c:v>150.11818735345631</c:v>
                </c:pt>
                <c:pt idx="459">
                  <c:v>149.86903702723379</c:v>
                </c:pt>
                <c:pt idx="460">
                  <c:v>149.45202271122784</c:v>
                </c:pt>
                <c:pt idx="461">
                  <c:v>149.5745322827936</c:v>
                </c:pt>
                <c:pt idx="462">
                  <c:v>150.18487981578923</c:v>
                </c:pt>
                <c:pt idx="463">
                  <c:v>150.3045709524088</c:v>
                </c:pt>
                <c:pt idx="464">
                  <c:v>150.38877020633984</c:v>
                </c:pt>
                <c:pt idx="465">
                  <c:v>150.34868797304787</c:v>
                </c:pt>
                <c:pt idx="466">
                  <c:v>150.10406942413721</c:v>
                </c:pt>
                <c:pt idx="467">
                  <c:v>150.07606211907179</c:v>
                </c:pt>
                <c:pt idx="468">
                  <c:v>150.0044821717739</c:v>
                </c:pt>
                <c:pt idx="469">
                  <c:v>150.03920259417373</c:v>
                </c:pt>
                <c:pt idx="470">
                  <c:v>150.04818064356508</c:v>
                </c:pt>
                <c:pt idx="471">
                  <c:v>150.14754405176603</c:v>
                </c:pt>
                <c:pt idx="472">
                  <c:v>150.37603610782853</c:v>
                </c:pt>
                <c:pt idx="473">
                  <c:v>150.41447446255805</c:v>
                </c:pt>
                <c:pt idx="474">
                  <c:v>150.48899219892155</c:v>
                </c:pt>
                <c:pt idx="475">
                  <c:v>150.60649375405035</c:v>
                </c:pt>
                <c:pt idx="476">
                  <c:v>150.64854069448722</c:v>
                </c:pt>
                <c:pt idx="477">
                  <c:v>150.77503972532514</c:v>
                </c:pt>
                <c:pt idx="478">
                  <c:v>150.98051439096304</c:v>
                </c:pt>
                <c:pt idx="479">
                  <c:v>151.39072405047025</c:v>
                </c:pt>
                <c:pt idx="480">
                  <c:v>151.55336353810813</c:v>
                </c:pt>
                <c:pt idx="481">
                  <c:v>151.69981222001226</c:v>
                </c:pt>
                <c:pt idx="482">
                  <c:v>152.11955769970325</c:v>
                </c:pt>
                <c:pt idx="483">
                  <c:v>151.81615246397396</c:v>
                </c:pt>
                <c:pt idx="484">
                  <c:v>151.94312964713507</c:v>
                </c:pt>
                <c:pt idx="485">
                  <c:v>152.2000500589852</c:v>
                </c:pt>
                <c:pt idx="486">
                  <c:v>159.30638703257495</c:v>
                </c:pt>
                <c:pt idx="487">
                  <c:v>159.2721397967461</c:v>
                </c:pt>
                <c:pt idx="488">
                  <c:v>159.45936526809442</c:v>
                </c:pt>
                <c:pt idx="489">
                  <c:v>159.43257909012988</c:v>
                </c:pt>
                <c:pt idx="490">
                  <c:v>159.52156434765402</c:v>
                </c:pt>
                <c:pt idx="491">
                  <c:v>159.60004688417476</c:v>
                </c:pt>
                <c:pt idx="492">
                  <c:v>159.69931128558491</c:v>
                </c:pt>
                <c:pt idx="493">
                  <c:v>159.65488426930054</c:v>
                </c:pt>
                <c:pt idx="494">
                  <c:v>159.62894777564469</c:v>
                </c:pt>
                <c:pt idx="495">
                  <c:v>159.60868237239259</c:v>
                </c:pt>
                <c:pt idx="496">
                  <c:v>159.36176588193675</c:v>
                </c:pt>
                <c:pt idx="497">
                  <c:v>159.31456735547636</c:v>
                </c:pt>
                <c:pt idx="498">
                  <c:v>159.25164784811017</c:v>
                </c:pt>
                <c:pt idx="499">
                  <c:v>159.21031749574954</c:v>
                </c:pt>
                <c:pt idx="500">
                  <c:v>159.16782187118852</c:v>
                </c:pt>
                <c:pt idx="501">
                  <c:v>158.86699700141554</c:v>
                </c:pt>
                <c:pt idx="502">
                  <c:v>158.83396290305689</c:v>
                </c:pt>
                <c:pt idx="503">
                  <c:v>158.83396290305689</c:v>
                </c:pt>
                <c:pt idx="504">
                  <c:v>158.77753720679888</c:v>
                </c:pt>
                <c:pt idx="505">
                  <c:v>158.71214077032391</c:v>
                </c:pt>
                <c:pt idx="506">
                  <c:v>158.64958438423068</c:v>
                </c:pt>
                <c:pt idx="507">
                  <c:v>158.2995431898764</c:v>
                </c:pt>
                <c:pt idx="508">
                  <c:v>158.44266830614541</c:v>
                </c:pt>
                <c:pt idx="509">
                  <c:v>158.38780503696742</c:v>
                </c:pt>
                <c:pt idx="510">
                  <c:v>158.33639263534295</c:v>
                </c:pt>
                <c:pt idx="511">
                  <c:v>158.24687142747285</c:v>
                </c:pt>
                <c:pt idx="512">
                  <c:v>157.9157129555777</c:v>
                </c:pt>
                <c:pt idx="513">
                  <c:v>157.81252865110284</c:v>
                </c:pt>
                <c:pt idx="514">
                  <c:v>157.74083809875324</c:v>
                </c:pt>
                <c:pt idx="515">
                  <c:v>157.76253212385467</c:v>
                </c:pt>
                <c:pt idx="516">
                  <c:v>157.72727775046766</c:v>
                </c:pt>
                <c:pt idx="517">
                  <c:v>157.44442377728319</c:v>
                </c:pt>
                <c:pt idx="518">
                  <c:v>157.4329957524869</c:v>
                </c:pt>
                <c:pt idx="519">
                  <c:v>157.39338601482939</c:v>
                </c:pt>
                <c:pt idx="520">
                  <c:v>157.35658324323214</c:v>
                </c:pt>
                <c:pt idx="521">
                  <c:v>157.31894196700262</c:v>
                </c:pt>
                <c:pt idx="522">
                  <c:v>157.06860442022992</c:v>
                </c:pt>
                <c:pt idx="523">
                  <c:v>157.0700105844121</c:v>
                </c:pt>
                <c:pt idx="524">
                  <c:v>157.05719029956532</c:v>
                </c:pt>
                <c:pt idx="525">
                  <c:v>157.03581796186265</c:v>
                </c:pt>
                <c:pt idx="526">
                  <c:v>157.00876446152202</c:v>
                </c:pt>
                <c:pt idx="527">
                  <c:v>156.83590857365365</c:v>
                </c:pt>
                <c:pt idx="528">
                  <c:v>156.84376406447603</c:v>
                </c:pt>
                <c:pt idx="529">
                  <c:v>156.8375191997184</c:v>
                </c:pt>
                <c:pt idx="530">
                  <c:v>156.83888156237367</c:v>
                </c:pt>
                <c:pt idx="531">
                  <c:v>156.83947023127243</c:v>
                </c:pt>
                <c:pt idx="532">
                  <c:v>157.08799466879262</c:v>
                </c:pt>
                <c:pt idx="533">
                  <c:v>157.13947243719599</c:v>
                </c:pt>
                <c:pt idx="534">
                  <c:v>157.17172260954894</c:v>
                </c:pt>
                <c:pt idx="535">
                  <c:v>157.20637545350664</c:v>
                </c:pt>
                <c:pt idx="536">
                  <c:v>157.24531394807039</c:v>
                </c:pt>
                <c:pt idx="537">
                  <c:v>157.23542342783841</c:v>
                </c:pt>
                <c:pt idx="538">
                  <c:v>157.23395243436912</c:v>
                </c:pt>
                <c:pt idx="539">
                  <c:v>157.22581672706482</c:v>
                </c:pt>
                <c:pt idx="540">
                  <c:v>157.12394665345846</c:v>
                </c:pt>
                <c:pt idx="541">
                  <c:v>156.82521955777281</c:v>
                </c:pt>
                <c:pt idx="542">
                  <c:v>156.81407591787158</c:v>
                </c:pt>
                <c:pt idx="543">
                  <c:v>156.54901261491264</c:v>
                </c:pt>
                <c:pt idx="544">
                  <c:v>156.62921022429239</c:v>
                </c:pt>
                <c:pt idx="545">
                  <c:v>156.68299277633821</c:v>
                </c:pt>
                <c:pt idx="546">
                  <c:v>156.73453414965161</c:v>
                </c:pt>
                <c:pt idx="547">
                  <c:v>156.67459252545365</c:v>
                </c:pt>
                <c:pt idx="548">
                  <c:v>156.73891295035156</c:v>
                </c:pt>
                <c:pt idx="549">
                  <c:v>156.83800186949708</c:v>
                </c:pt>
                <c:pt idx="550">
                  <c:v>156.89992759812921</c:v>
                </c:pt>
                <c:pt idx="551">
                  <c:v>156.86326885784086</c:v>
                </c:pt>
                <c:pt idx="552">
                  <c:v>156.74618536029402</c:v>
                </c:pt>
                <c:pt idx="553">
                  <c:v>156.79668444162678</c:v>
                </c:pt>
                <c:pt idx="554">
                  <c:v>156.72290310262932</c:v>
                </c:pt>
                <c:pt idx="555">
                  <c:v>156.59928917893623</c:v>
                </c:pt>
                <c:pt idx="556">
                  <c:v>156.45620021757941</c:v>
                </c:pt>
                <c:pt idx="557">
                  <c:v>156.33063144252205</c:v>
                </c:pt>
                <c:pt idx="558">
                  <c:v>156.34357563068951</c:v>
                </c:pt>
                <c:pt idx="559">
                  <c:v>156.37210511591155</c:v>
                </c:pt>
                <c:pt idx="560">
                  <c:v>156.14846028937507</c:v>
                </c:pt>
                <c:pt idx="561">
                  <c:v>156.19537846443282</c:v>
                </c:pt>
                <c:pt idx="562">
                  <c:v>156.19844043969536</c:v>
                </c:pt>
                <c:pt idx="563">
                  <c:v>156.13815230652864</c:v>
                </c:pt>
                <c:pt idx="564">
                  <c:v>156.24945525527914</c:v>
                </c:pt>
                <c:pt idx="565">
                  <c:v>156.39917057867822</c:v>
                </c:pt>
                <c:pt idx="566">
                  <c:v>156.4864289383508</c:v>
                </c:pt>
                <c:pt idx="567">
                  <c:v>156.57705060100056</c:v>
                </c:pt>
                <c:pt idx="568">
                  <c:v>156.68879428114835</c:v>
                </c:pt>
                <c:pt idx="569">
                  <c:v>156.80501933257102</c:v>
                </c:pt>
                <c:pt idx="570">
                  <c:v>156.97867372080091</c:v>
                </c:pt>
                <c:pt idx="571">
                  <c:v>157.08122962472447</c:v>
                </c:pt>
                <c:pt idx="572">
                  <c:v>157.1337750237071</c:v>
                </c:pt>
                <c:pt idx="573">
                  <c:v>157.15334624191507</c:v>
                </c:pt>
                <c:pt idx="574">
                  <c:v>157.0627826333849</c:v>
                </c:pt>
                <c:pt idx="575">
                  <c:v>156.91251242066133</c:v>
                </c:pt>
                <c:pt idx="576">
                  <c:v>156.95675881283157</c:v>
                </c:pt>
                <c:pt idx="577">
                  <c:v>157.01990146462839</c:v>
                </c:pt>
                <c:pt idx="578">
                  <c:v>157.09914276749913</c:v>
                </c:pt>
                <c:pt idx="579">
                  <c:v>157.15743296296907</c:v>
                </c:pt>
                <c:pt idx="580">
                  <c:v>157.21735625533927</c:v>
                </c:pt>
                <c:pt idx="581">
                  <c:v>157.27795196309125</c:v>
                </c:pt>
                <c:pt idx="582">
                  <c:v>157.09471553717827</c:v>
                </c:pt>
                <c:pt idx="583">
                  <c:v>156.96563169315016</c:v>
                </c:pt>
                <c:pt idx="584">
                  <c:v>157.02479944445537</c:v>
                </c:pt>
                <c:pt idx="585">
                  <c:v>157.01976107988659</c:v>
                </c:pt>
                <c:pt idx="586">
                  <c:v>156.98443972390749</c:v>
                </c:pt>
                <c:pt idx="587">
                  <c:v>156.86456940288468</c:v>
                </c:pt>
                <c:pt idx="588">
                  <c:v>156.90094595237386</c:v>
                </c:pt>
                <c:pt idx="589">
                  <c:v>156.78691964303792</c:v>
                </c:pt>
                <c:pt idx="590">
                  <c:v>156.75677955871828</c:v>
                </c:pt>
                <c:pt idx="591">
                  <c:v>156.59502878835892</c:v>
                </c:pt>
                <c:pt idx="592">
                  <c:v>156.54357413245509</c:v>
                </c:pt>
                <c:pt idx="593">
                  <c:v>156.53824402479256</c:v>
                </c:pt>
                <c:pt idx="594">
                  <c:v>156.19189448873621</c:v>
                </c:pt>
                <c:pt idx="595">
                  <c:v>156.27789965615847</c:v>
                </c:pt>
                <c:pt idx="596">
                  <c:v>156.16687937847487</c:v>
                </c:pt>
                <c:pt idx="597">
                  <c:v>155.93816839564764</c:v>
                </c:pt>
                <c:pt idx="598">
                  <c:v>155.85656814094469</c:v>
                </c:pt>
                <c:pt idx="599">
                  <c:v>155.89247176941109</c:v>
                </c:pt>
                <c:pt idx="600">
                  <c:v>156.26927828312415</c:v>
                </c:pt>
                <c:pt idx="601">
                  <c:v>155.95545700426234</c:v>
                </c:pt>
                <c:pt idx="602">
                  <c:v>156.13778256657142</c:v>
                </c:pt>
                <c:pt idx="603">
                  <c:v>156.23829385495674</c:v>
                </c:pt>
                <c:pt idx="604">
                  <c:v>156.20239759425084</c:v>
                </c:pt>
                <c:pt idx="605">
                  <c:v>155.88919681559574</c:v>
                </c:pt>
                <c:pt idx="606">
                  <c:v>155.73341521520149</c:v>
                </c:pt>
                <c:pt idx="607">
                  <c:v>155.78999792670925</c:v>
                </c:pt>
                <c:pt idx="608">
                  <c:v>156.00644178148519</c:v>
                </c:pt>
                <c:pt idx="609">
                  <c:v>155.74401224291904</c:v>
                </c:pt>
                <c:pt idx="610">
                  <c:v>155.71619456586313</c:v>
                </c:pt>
                <c:pt idx="611">
                  <c:v>155.76715648128092</c:v>
                </c:pt>
                <c:pt idx="612">
                  <c:v>155.73639906302432</c:v>
                </c:pt>
                <c:pt idx="613">
                  <c:v>155.6887800403903</c:v>
                </c:pt>
                <c:pt idx="614">
                  <c:v>155.4635469718435</c:v>
                </c:pt>
                <c:pt idx="615">
                  <c:v>155.42666274906941</c:v>
                </c:pt>
                <c:pt idx="616">
                  <c:v>155.63106954160256</c:v>
                </c:pt>
                <c:pt idx="617">
                  <c:v>155.85380449193994</c:v>
                </c:pt>
                <c:pt idx="618">
                  <c:v>155.82584443275837</c:v>
                </c:pt>
                <c:pt idx="619">
                  <c:v>155.81312951548389</c:v>
                </c:pt>
                <c:pt idx="620">
                  <c:v>155.76647237403969</c:v>
                </c:pt>
                <c:pt idx="621">
                  <c:v>155.74792765110661</c:v>
                </c:pt>
                <c:pt idx="622">
                  <c:v>155.83763223521939</c:v>
                </c:pt>
                <c:pt idx="623">
                  <c:v>155.90607516180225</c:v>
                </c:pt>
                <c:pt idx="624">
                  <c:v>155.81144964945136</c:v>
                </c:pt>
                <c:pt idx="625">
                  <c:v>156.01189916947396</c:v>
                </c:pt>
                <c:pt idx="626">
                  <c:v>156.0732136865735</c:v>
                </c:pt>
                <c:pt idx="627">
                  <c:v>156.14220023187522</c:v>
                </c:pt>
                <c:pt idx="628">
                  <c:v>156.02596933886238</c:v>
                </c:pt>
                <c:pt idx="629">
                  <c:v>156.04025170127639</c:v>
                </c:pt>
                <c:pt idx="630">
                  <c:v>155.83736239342366</c:v>
                </c:pt>
                <c:pt idx="631">
                  <c:v>155.91343935410146</c:v>
                </c:pt>
                <c:pt idx="632">
                  <c:v>156.0291426654197</c:v>
                </c:pt>
                <c:pt idx="633">
                  <c:v>156.09874611279352</c:v>
                </c:pt>
                <c:pt idx="634">
                  <c:v>156.00667146824333</c:v>
                </c:pt>
                <c:pt idx="635">
                  <c:v>155.86893532382106</c:v>
                </c:pt>
                <c:pt idx="636">
                  <c:v>155.97915082037815</c:v>
                </c:pt>
                <c:pt idx="637">
                  <c:v>155.96028502681312</c:v>
                </c:pt>
                <c:pt idx="638">
                  <c:v>155.90951855027723</c:v>
                </c:pt>
                <c:pt idx="639">
                  <c:v>156.00748976138831</c:v>
                </c:pt>
                <c:pt idx="640">
                  <c:v>156.12299085718695</c:v>
                </c:pt>
                <c:pt idx="641">
                  <c:v>156.04579524876684</c:v>
                </c:pt>
                <c:pt idx="642">
                  <c:v>156.04558791291021</c:v>
                </c:pt>
                <c:pt idx="643">
                  <c:v>156.12201493604874</c:v>
                </c:pt>
                <c:pt idx="644">
                  <c:v>156.31463497610193</c:v>
                </c:pt>
                <c:pt idx="645">
                  <c:v>156.16796591843138</c:v>
                </c:pt>
                <c:pt idx="646">
                  <c:v>156.20326858364194</c:v>
                </c:pt>
                <c:pt idx="647">
                  <c:v>156.43987919336789</c:v>
                </c:pt>
                <c:pt idx="648">
                  <c:v>156.4602471634592</c:v>
                </c:pt>
                <c:pt idx="649">
                  <c:v>156.25397740096221</c:v>
                </c:pt>
                <c:pt idx="650">
                  <c:v>156.2394655274141</c:v>
                </c:pt>
                <c:pt idx="651">
                  <c:v>156.26466352660631</c:v>
                </c:pt>
                <c:pt idx="652">
                  <c:v>156.1296114622487</c:v>
                </c:pt>
                <c:pt idx="653">
                  <c:v>156.12383861738351</c:v>
                </c:pt>
                <c:pt idx="654">
                  <c:v>156.30262203202884</c:v>
                </c:pt>
                <c:pt idx="655">
                  <c:v>156.53979901367211</c:v>
                </c:pt>
                <c:pt idx="656">
                  <c:v>156.56994639832058</c:v>
                </c:pt>
                <c:pt idx="657">
                  <c:v>156.61575926080457</c:v>
                </c:pt>
                <c:pt idx="658">
                  <c:v>156.71441230530934</c:v>
                </c:pt>
                <c:pt idx="659">
                  <c:v>156.70188660584355</c:v>
                </c:pt>
                <c:pt idx="660">
                  <c:v>156.67700618710953</c:v>
                </c:pt>
                <c:pt idx="661">
                  <c:v>156.66205659802068</c:v>
                </c:pt>
                <c:pt idx="662">
                  <c:v>156.76884789243931</c:v>
                </c:pt>
                <c:pt idx="663">
                  <c:v>156.89911431715205</c:v>
                </c:pt>
                <c:pt idx="664">
                  <c:v>157.01637266258672</c:v>
                </c:pt>
                <c:pt idx="665">
                  <c:v>157.08902870434355</c:v>
                </c:pt>
                <c:pt idx="666">
                  <c:v>157.07158368352333</c:v>
                </c:pt>
                <c:pt idx="667">
                  <c:v>157.07215583632996</c:v>
                </c:pt>
                <c:pt idx="668">
                  <c:v>157.06090366446438</c:v>
                </c:pt>
                <c:pt idx="669">
                  <c:v>157.0064811804223</c:v>
                </c:pt>
                <c:pt idx="670">
                  <c:v>156.83640215927915</c:v>
                </c:pt>
                <c:pt idx="671">
                  <c:v>156.88354753399437</c:v>
                </c:pt>
                <c:pt idx="672">
                  <c:v>156.92310376568167</c:v>
                </c:pt>
                <c:pt idx="673">
                  <c:v>156.91578244279322</c:v>
                </c:pt>
                <c:pt idx="674">
                  <c:v>157.00893492876097</c:v>
                </c:pt>
                <c:pt idx="675">
                  <c:v>157.01572103039189</c:v>
                </c:pt>
                <c:pt idx="676">
                  <c:v>156.97968392513775</c:v>
                </c:pt>
                <c:pt idx="677">
                  <c:v>156.99212209172947</c:v>
                </c:pt>
                <c:pt idx="678">
                  <c:v>157.18868630246308</c:v>
                </c:pt>
                <c:pt idx="679">
                  <c:v>157.33235550031441</c:v>
                </c:pt>
                <c:pt idx="680">
                  <c:v>157.27903148790526</c:v>
                </c:pt>
                <c:pt idx="681">
                  <c:v>158.21698918580952</c:v>
                </c:pt>
                <c:pt idx="682">
                  <c:v>158.12812272468113</c:v>
                </c:pt>
                <c:pt idx="683">
                  <c:v>158.16563379315588</c:v>
                </c:pt>
                <c:pt idx="684">
                  <c:v>158.09133170316875</c:v>
                </c:pt>
                <c:pt idx="685">
                  <c:v>158.1002629136126</c:v>
                </c:pt>
                <c:pt idx="686">
                  <c:v>158.15367122554497</c:v>
                </c:pt>
                <c:pt idx="687">
                  <c:v>158.13288982857591</c:v>
                </c:pt>
                <c:pt idx="688">
                  <c:v>158.11584139390774</c:v>
                </c:pt>
                <c:pt idx="689">
                  <c:v>158.0972189439162</c:v>
                </c:pt>
                <c:pt idx="690">
                  <c:v>158.05158187960296</c:v>
                </c:pt>
                <c:pt idx="691">
                  <c:v>158.09713517427286</c:v>
                </c:pt>
                <c:pt idx="692">
                  <c:v>158.05894930346162</c:v>
                </c:pt>
                <c:pt idx="693">
                  <c:v>158.00510670136484</c:v>
                </c:pt>
                <c:pt idx="694">
                  <c:v>158.0027467954246</c:v>
                </c:pt>
                <c:pt idx="695">
                  <c:v>157.98883193678114</c:v>
                </c:pt>
                <c:pt idx="696">
                  <c:v>158.00097905077595</c:v>
                </c:pt>
                <c:pt idx="697">
                  <c:v>158.1752186437846</c:v>
                </c:pt>
                <c:pt idx="698">
                  <c:v>158.16000004701772</c:v>
                </c:pt>
                <c:pt idx="699">
                  <c:v>158.16659430583161</c:v>
                </c:pt>
                <c:pt idx="700">
                  <c:v>158.2393617211695</c:v>
                </c:pt>
                <c:pt idx="701">
                  <c:v>158.33482039825134</c:v>
                </c:pt>
                <c:pt idx="702">
                  <c:v>158.27807199804974</c:v>
                </c:pt>
                <c:pt idx="703">
                  <c:v>158.24509877802066</c:v>
                </c:pt>
                <c:pt idx="704">
                  <c:v>158.2580713406978</c:v>
                </c:pt>
                <c:pt idx="705">
                  <c:v>158.28357469284509</c:v>
                </c:pt>
                <c:pt idx="706">
                  <c:v>158.20899437639906</c:v>
                </c:pt>
                <c:pt idx="707">
                  <c:v>158.24926386473749</c:v>
                </c:pt>
                <c:pt idx="708">
                  <c:v>158.24799196668627</c:v>
                </c:pt>
                <c:pt idx="709">
                  <c:v>158.31443366440519</c:v>
                </c:pt>
                <c:pt idx="710">
                  <c:v>158.37818272200622</c:v>
                </c:pt>
                <c:pt idx="711">
                  <c:v>158.56096043843547</c:v>
                </c:pt>
                <c:pt idx="712">
                  <c:v>158.64402736822589</c:v>
                </c:pt>
                <c:pt idx="713">
                  <c:v>158.66402143176532</c:v>
                </c:pt>
                <c:pt idx="714">
                  <c:v>158.73513619925114</c:v>
                </c:pt>
                <c:pt idx="715">
                  <c:v>158.76791309903695</c:v>
                </c:pt>
                <c:pt idx="716">
                  <c:v>158.71372387029777</c:v>
                </c:pt>
                <c:pt idx="717">
                  <c:v>158.81904844879625</c:v>
                </c:pt>
                <c:pt idx="718">
                  <c:v>158.92565184474631</c:v>
                </c:pt>
                <c:pt idx="719">
                  <c:v>159.01253439601919</c:v>
                </c:pt>
                <c:pt idx="720">
                  <c:v>158.92685125402863</c:v>
                </c:pt>
                <c:pt idx="721">
                  <c:v>158.91684518631584</c:v>
                </c:pt>
                <c:pt idx="722">
                  <c:v>158.86824714274226</c:v>
                </c:pt>
                <c:pt idx="723">
                  <c:v>158.92426205216731</c:v>
                </c:pt>
                <c:pt idx="724">
                  <c:v>159.02362308524303</c:v>
                </c:pt>
                <c:pt idx="725">
                  <c:v>159.05731788510693</c:v>
                </c:pt>
                <c:pt idx="726">
                  <c:v>159.05702492985634</c:v>
                </c:pt>
                <c:pt idx="727">
                  <c:v>159.10616185598525</c:v>
                </c:pt>
                <c:pt idx="728">
                  <c:v>159.08681601805927</c:v>
                </c:pt>
                <c:pt idx="729">
                  <c:v>159.08897590002351</c:v>
                </c:pt>
                <c:pt idx="730">
                  <c:v>159.1000711009531</c:v>
                </c:pt>
                <c:pt idx="731">
                  <c:v>159.24043843983736</c:v>
                </c:pt>
                <c:pt idx="732">
                  <c:v>159.27432130528157</c:v>
                </c:pt>
                <c:pt idx="733">
                  <c:v>159.3147969378671</c:v>
                </c:pt>
                <c:pt idx="734">
                  <c:v>158.35440407908686</c:v>
                </c:pt>
                <c:pt idx="735">
                  <c:v>158.45001660305513</c:v>
                </c:pt>
                <c:pt idx="736">
                  <c:v>158.18578535424922</c:v>
                </c:pt>
                <c:pt idx="737">
                  <c:v>157.81019960124553</c:v>
                </c:pt>
                <c:pt idx="738">
                  <c:v>157.49137080186756</c:v>
                </c:pt>
                <c:pt idx="739">
                  <c:v>158.31439092025562</c:v>
                </c:pt>
                <c:pt idx="740">
                  <c:v>158.26750192662888</c:v>
                </c:pt>
                <c:pt idx="741">
                  <c:v>158.45174690162187</c:v>
                </c:pt>
                <c:pt idx="742">
                  <c:v>158.52509437540076</c:v>
                </c:pt>
                <c:pt idx="743">
                  <c:v>158.50301634232414</c:v>
                </c:pt>
                <c:pt idx="744">
                  <c:v>158.53018361771353</c:v>
                </c:pt>
                <c:pt idx="745">
                  <c:v>158.40508357316992</c:v>
                </c:pt>
                <c:pt idx="746">
                  <c:v>158.42131753428939</c:v>
                </c:pt>
                <c:pt idx="747">
                  <c:v>158.64109363277274</c:v>
                </c:pt>
                <c:pt idx="748">
                  <c:v>158.66199278241635</c:v>
                </c:pt>
                <c:pt idx="749">
                  <c:v>158.66077684439045</c:v>
                </c:pt>
                <c:pt idx="750">
                  <c:v>158.53682237998973</c:v>
                </c:pt>
                <c:pt idx="751">
                  <c:v>158.39241582523493</c:v>
                </c:pt>
                <c:pt idx="752">
                  <c:v>158.33984286992828</c:v>
                </c:pt>
                <c:pt idx="753">
                  <c:v>158.23582815978</c:v>
                </c:pt>
                <c:pt idx="754">
                  <c:v>158.18912899259342</c:v>
                </c:pt>
                <c:pt idx="755">
                  <c:v>158.26116380295886</c:v>
                </c:pt>
                <c:pt idx="756">
                  <c:v>158.35967763760544</c:v>
                </c:pt>
                <c:pt idx="757">
                  <c:v>158.25920732334785</c:v>
                </c:pt>
                <c:pt idx="758">
                  <c:v>158.47191496543826</c:v>
                </c:pt>
                <c:pt idx="759">
                  <c:v>158.52982721860133</c:v>
                </c:pt>
                <c:pt idx="760">
                  <c:v>158.77194957149283</c:v>
                </c:pt>
                <c:pt idx="761">
                  <c:v>158.70123123044607</c:v>
                </c:pt>
                <c:pt idx="762">
                  <c:v>158.66813953633741</c:v>
                </c:pt>
                <c:pt idx="763">
                  <c:v>158.74088487529221</c:v>
                </c:pt>
                <c:pt idx="764">
                  <c:v>158.84400489737016</c:v>
                </c:pt>
                <c:pt idx="765">
                  <c:v>158.77227983992083</c:v>
                </c:pt>
                <c:pt idx="766">
                  <c:v>158.68749619756005</c:v>
                </c:pt>
                <c:pt idx="767">
                  <c:v>158.58111891870698</c:v>
                </c:pt>
                <c:pt idx="768">
                  <c:v>158.66410793098589</c:v>
                </c:pt>
                <c:pt idx="769">
                  <c:v>158.69307795942134</c:v>
                </c:pt>
                <c:pt idx="770">
                  <c:v>158.67457334986682</c:v>
                </c:pt>
                <c:pt idx="771">
                  <c:v>158.71611066195129</c:v>
                </c:pt>
                <c:pt idx="772">
                  <c:v>158.82581698819857</c:v>
                </c:pt>
                <c:pt idx="773">
                  <c:v>159.09270687202297</c:v>
                </c:pt>
                <c:pt idx="774">
                  <c:v>159.30206653079679</c:v>
                </c:pt>
                <c:pt idx="775">
                  <c:v>159.35056333585345</c:v>
                </c:pt>
                <c:pt idx="776">
                  <c:v>159.53641406178923</c:v>
                </c:pt>
                <c:pt idx="777">
                  <c:v>159.85100105618875</c:v>
                </c:pt>
                <c:pt idx="778">
                  <c:v>159.84716940074009</c:v>
                </c:pt>
                <c:pt idx="779">
                  <c:v>159.7438196657597</c:v>
                </c:pt>
                <c:pt idx="780">
                  <c:v>159.17641633649075</c:v>
                </c:pt>
                <c:pt idx="781">
                  <c:v>159.93217438698937</c:v>
                </c:pt>
                <c:pt idx="782">
                  <c:v>159.87613546892229</c:v>
                </c:pt>
                <c:pt idx="783">
                  <c:v>159.84045513207752</c:v>
                </c:pt>
                <c:pt idx="784">
                  <c:v>159.77997195782766</c:v>
                </c:pt>
                <c:pt idx="785">
                  <c:v>159.89015557801216</c:v>
                </c:pt>
                <c:pt idx="786">
                  <c:v>159.88243826203572</c:v>
                </c:pt>
                <c:pt idx="787">
                  <c:v>160.3260117527833</c:v>
                </c:pt>
                <c:pt idx="788">
                  <c:v>160.20005453952027</c:v>
                </c:pt>
                <c:pt idx="789">
                  <c:v>160.27593905685436</c:v>
                </c:pt>
                <c:pt idx="790">
                  <c:v>160.27605736910255</c:v>
                </c:pt>
                <c:pt idx="791">
                  <c:v>160.19608727568169</c:v>
                </c:pt>
                <c:pt idx="792">
                  <c:v>160.28798230741356</c:v>
                </c:pt>
                <c:pt idx="793">
                  <c:v>160.50191008708637</c:v>
                </c:pt>
                <c:pt idx="794">
                  <c:v>160.33018580102686</c:v>
                </c:pt>
                <c:pt idx="795">
                  <c:v>160.48500392971599</c:v>
                </c:pt>
                <c:pt idx="796">
                  <c:v>160.27274683976839</c:v>
                </c:pt>
                <c:pt idx="797">
                  <c:v>160.23645169037718</c:v>
                </c:pt>
                <c:pt idx="798">
                  <c:v>160.41902587642406</c:v>
                </c:pt>
                <c:pt idx="799">
                  <c:v>160.72687824012556</c:v>
                </c:pt>
                <c:pt idx="800">
                  <c:v>160.72208684311659</c:v>
                </c:pt>
                <c:pt idx="801">
                  <c:v>160.52108283640169</c:v>
                </c:pt>
                <c:pt idx="802">
                  <c:v>160.58783788214487</c:v>
                </c:pt>
                <c:pt idx="803">
                  <c:v>160.7734892194128</c:v>
                </c:pt>
                <c:pt idx="804">
                  <c:v>160.91759083184317</c:v>
                </c:pt>
                <c:pt idx="805">
                  <c:v>161.05198228076347</c:v>
                </c:pt>
                <c:pt idx="806">
                  <c:v>161.19348751409274</c:v>
                </c:pt>
                <c:pt idx="807">
                  <c:v>161.12381170326583</c:v>
                </c:pt>
                <c:pt idx="808">
                  <c:v>161.60628447704059</c:v>
                </c:pt>
                <c:pt idx="809">
                  <c:v>161.5837144859502</c:v>
                </c:pt>
                <c:pt idx="810">
                  <c:v>162.02112549552825</c:v>
                </c:pt>
                <c:pt idx="811">
                  <c:v>162.8232460803346</c:v>
                </c:pt>
                <c:pt idx="812">
                  <c:v>162.36494471201505</c:v>
                </c:pt>
                <c:pt idx="813">
                  <c:v>162.14576102522955</c:v>
                </c:pt>
                <c:pt idx="814">
                  <c:v>161.86191209736248</c:v>
                </c:pt>
                <c:pt idx="815">
                  <c:v>161.94028556822809</c:v>
                </c:pt>
                <c:pt idx="816">
                  <c:v>161.98121440176516</c:v>
                </c:pt>
                <c:pt idx="817">
                  <c:v>162.58954554403107</c:v>
                </c:pt>
                <c:pt idx="818">
                  <c:v>162.85911158776844</c:v>
                </c:pt>
                <c:pt idx="819">
                  <c:v>162.95754997940693</c:v>
                </c:pt>
                <c:pt idx="820">
                  <c:v>162.49957909072646</c:v>
                </c:pt>
                <c:pt idx="821">
                  <c:v>162.28171952390295</c:v>
                </c:pt>
                <c:pt idx="822">
                  <c:v>161.95039870797572</c:v>
                </c:pt>
                <c:pt idx="823">
                  <c:v>161.94605173953903</c:v>
                </c:pt>
                <c:pt idx="824">
                  <c:v>162.04276336705729</c:v>
                </c:pt>
                <c:pt idx="825">
                  <c:v>161.78391651984904</c:v>
                </c:pt>
                <c:pt idx="826">
                  <c:v>162.03215556765164</c:v>
                </c:pt>
                <c:pt idx="827">
                  <c:v>161.91719794825596</c:v>
                </c:pt>
                <c:pt idx="828">
                  <c:v>161.9779461124204</c:v>
                </c:pt>
                <c:pt idx="829">
                  <c:v>162.20131356139478</c:v>
                </c:pt>
                <c:pt idx="830">
                  <c:v>162.11590906079263</c:v>
                </c:pt>
                <c:pt idx="831">
                  <c:v>162.46696736524896</c:v>
                </c:pt>
                <c:pt idx="832">
                  <c:v>162.38698367912917</c:v>
                </c:pt>
                <c:pt idx="833">
                  <c:v>162.27311795803413</c:v>
                </c:pt>
                <c:pt idx="834">
                  <c:v>162.31739842444688</c:v>
                </c:pt>
                <c:pt idx="835">
                  <c:v>162.34485488848159</c:v>
                </c:pt>
                <c:pt idx="836">
                  <c:v>161.80540919802681</c:v>
                </c:pt>
                <c:pt idx="837">
                  <c:v>161.86456526153029</c:v>
                </c:pt>
                <c:pt idx="838">
                  <c:v>162.08090920917027</c:v>
                </c:pt>
                <c:pt idx="839">
                  <c:v>162.78171848969478</c:v>
                </c:pt>
                <c:pt idx="840">
                  <c:v>162.49522017744815</c:v>
                </c:pt>
                <c:pt idx="841">
                  <c:v>162.65105905274285</c:v>
                </c:pt>
                <c:pt idx="842">
                  <c:v>162.7002638317017</c:v>
                </c:pt>
                <c:pt idx="843">
                  <c:v>162.44005640468191</c:v>
                </c:pt>
                <c:pt idx="844">
                  <c:v>162.69549685191387</c:v>
                </c:pt>
                <c:pt idx="845">
                  <c:v>162.70792628561802</c:v>
                </c:pt>
                <c:pt idx="846">
                  <c:v>163.17428781913276</c:v>
                </c:pt>
                <c:pt idx="847">
                  <c:v>163.35455618644352</c:v>
                </c:pt>
                <c:pt idx="848">
                  <c:v>163.38800434012737</c:v>
                </c:pt>
                <c:pt idx="849">
                  <c:v>163.44185627570741</c:v>
                </c:pt>
                <c:pt idx="850">
                  <c:v>163.56096512475199</c:v>
                </c:pt>
                <c:pt idx="851">
                  <c:v>163.68097003708863</c:v>
                </c:pt>
                <c:pt idx="852">
                  <c:v>164.1597943583146</c:v>
                </c:pt>
                <c:pt idx="853">
                  <c:v>164.41665173960951</c:v>
                </c:pt>
                <c:pt idx="854">
                  <c:v>164.49341109771601</c:v>
                </c:pt>
                <c:pt idx="855">
                  <c:v>164.61182073534448</c:v>
                </c:pt>
                <c:pt idx="856">
                  <c:v>164.33381147132812</c:v>
                </c:pt>
                <c:pt idx="857">
                  <c:v>164.25588295367677</c:v>
                </c:pt>
                <c:pt idx="858">
                  <c:v>163.770378112721</c:v>
                </c:pt>
                <c:pt idx="859">
                  <c:v>163.70229775501542</c:v>
                </c:pt>
                <c:pt idx="860">
                  <c:v>163.74968226880347</c:v>
                </c:pt>
                <c:pt idx="861">
                  <c:v>163.70569932205206</c:v>
                </c:pt>
                <c:pt idx="862">
                  <c:v>163.72565515908184</c:v>
                </c:pt>
                <c:pt idx="863">
                  <c:v>163.82955022907419</c:v>
                </c:pt>
                <c:pt idx="864">
                  <c:v>164.07244183009956</c:v>
                </c:pt>
                <c:pt idx="865">
                  <c:v>164.10017300735856</c:v>
                </c:pt>
                <c:pt idx="866">
                  <c:v>164.34395758496757</c:v>
                </c:pt>
                <c:pt idx="867">
                  <c:v>164.64098030145215</c:v>
                </c:pt>
                <c:pt idx="868">
                  <c:v>164.4938556015853</c:v>
                </c:pt>
                <c:pt idx="869">
                  <c:v>164.62217615249872</c:v>
                </c:pt>
                <c:pt idx="870">
                  <c:v>165.25934791047058</c:v>
                </c:pt>
                <c:pt idx="871">
                  <c:v>165.10573720294687</c:v>
                </c:pt>
                <c:pt idx="872">
                  <c:v>165.21656626260673</c:v>
                </c:pt>
                <c:pt idx="873">
                  <c:v>165.21654155342225</c:v>
                </c:pt>
                <c:pt idx="874">
                  <c:v>165.22577589764211</c:v>
                </c:pt>
                <c:pt idx="875">
                  <c:v>165.30109555000007</c:v>
                </c:pt>
                <c:pt idx="876">
                  <c:v>165.45811983739725</c:v>
                </c:pt>
                <c:pt idx="877">
                  <c:v>165.86262275956588</c:v>
                </c:pt>
                <c:pt idx="878">
                  <c:v>165.61877664599066</c:v>
                </c:pt>
                <c:pt idx="879">
                  <c:v>165.60315472723201</c:v>
                </c:pt>
                <c:pt idx="880">
                  <c:v>165.62411120489088</c:v>
                </c:pt>
                <c:pt idx="881">
                  <c:v>165.26049180614964</c:v>
                </c:pt>
                <c:pt idx="882">
                  <c:v>165.30198259738827</c:v>
                </c:pt>
                <c:pt idx="883">
                  <c:v>165.36933624540765</c:v>
                </c:pt>
                <c:pt idx="884">
                  <c:v>165.40371426068523</c:v>
                </c:pt>
                <c:pt idx="885">
                  <c:v>165.45428905797533</c:v>
                </c:pt>
                <c:pt idx="886">
                  <c:v>165.31348939230389</c:v>
                </c:pt>
                <c:pt idx="887">
                  <c:v>165.4593192289685</c:v>
                </c:pt>
                <c:pt idx="888">
                  <c:v>165.40812611088097</c:v>
                </c:pt>
                <c:pt idx="889">
                  <c:v>165.54401480150338</c:v>
                </c:pt>
                <c:pt idx="890">
                  <c:v>165.48017940258271</c:v>
                </c:pt>
                <c:pt idx="891">
                  <c:v>165.43294676673199</c:v>
                </c:pt>
                <c:pt idx="892">
                  <c:v>165.26476651164649</c:v>
                </c:pt>
                <c:pt idx="893">
                  <c:v>165.14049444623598</c:v>
                </c:pt>
                <c:pt idx="894">
                  <c:v>165.12230770139092</c:v>
                </c:pt>
                <c:pt idx="895">
                  <c:v>164.99306039304497</c:v>
                </c:pt>
                <c:pt idx="896">
                  <c:v>165.08825793554141</c:v>
                </c:pt>
                <c:pt idx="897">
                  <c:v>165.11314464527911</c:v>
                </c:pt>
                <c:pt idx="898">
                  <c:v>164.93655865686304</c:v>
                </c:pt>
                <c:pt idx="899">
                  <c:v>165.03589986127142</c:v>
                </c:pt>
                <c:pt idx="900">
                  <c:v>165.24329536641281</c:v>
                </c:pt>
                <c:pt idx="901">
                  <c:v>165.32880294767085</c:v>
                </c:pt>
                <c:pt idx="902">
                  <c:v>165.14537219472064</c:v>
                </c:pt>
                <c:pt idx="903">
                  <c:v>165.03450856775348</c:v>
                </c:pt>
                <c:pt idx="904">
                  <c:v>164.83031196119356</c:v>
                </c:pt>
                <c:pt idx="905">
                  <c:v>164.78558768111381</c:v>
                </c:pt>
                <c:pt idx="906">
                  <c:v>164.84632022359702</c:v>
                </c:pt>
                <c:pt idx="907">
                  <c:v>164.91100111960756</c:v>
                </c:pt>
                <c:pt idx="908">
                  <c:v>165.08712721920381</c:v>
                </c:pt>
                <c:pt idx="909">
                  <c:v>165.09956186359793</c:v>
                </c:pt>
                <c:pt idx="910">
                  <c:v>165.24715608512591</c:v>
                </c:pt>
                <c:pt idx="911">
                  <c:v>165.21192183608287</c:v>
                </c:pt>
                <c:pt idx="912">
                  <c:v>165.40354057737179</c:v>
                </c:pt>
                <c:pt idx="913">
                  <c:v>165.30294309429462</c:v>
                </c:pt>
                <c:pt idx="914">
                  <c:v>165.22078332659271</c:v>
                </c:pt>
                <c:pt idx="915">
                  <c:v>165.30120709148449</c:v>
                </c:pt>
                <c:pt idx="916">
                  <c:v>165.4506277035436</c:v>
                </c:pt>
                <c:pt idx="917">
                  <c:v>165.54709445467572</c:v>
                </c:pt>
                <c:pt idx="918">
                  <c:v>165.66910071093378</c:v>
                </c:pt>
                <c:pt idx="919">
                  <c:v>165.81284880710066</c:v>
                </c:pt>
                <c:pt idx="920">
                  <c:v>165.86123321757836</c:v>
                </c:pt>
                <c:pt idx="921">
                  <c:v>165.76712897038104</c:v>
                </c:pt>
                <c:pt idx="922">
                  <c:v>165.73302802497304</c:v>
                </c:pt>
                <c:pt idx="923">
                  <c:v>165.80004464041974</c:v>
                </c:pt>
                <c:pt idx="924">
                  <c:v>165.92774575161769</c:v>
                </c:pt>
                <c:pt idx="925">
                  <c:v>166.25664517187576</c:v>
                </c:pt>
                <c:pt idx="926">
                  <c:v>166.24715517942465</c:v>
                </c:pt>
                <c:pt idx="927">
                  <c:v>166.03844108852834</c:v>
                </c:pt>
                <c:pt idx="928">
                  <c:v>165.97562141096554</c:v>
                </c:pt>
                <c:pt idx="929">
                  <c:v>166.05041617848073</c:v>
                </c:pt>
                <c:pt idx="930">
                  <c:v>165.88749175182781</c:v>
                </c:pt>
                <c:pt idx="931">
                  <c:v>165.81364924987071</c:v>
                </c:pt>
                <c:pt idx="932">
                  <c:v>165.84605354313763</c:v>
                </c:pt>
                <c:pt idx="933">
                  <c:v>165.91885474920264</c:v>
                </c:pt>
                <c:pt idx="934">
                  <c:v>165.95939749255427</c:v>
                </c:pt>
                <c:pt idx="935">
                  <c:v>166.057715001216</c:v>
                </c:pt>
                <c:pt idx="936">
                  <c:v>166.33364731844463</c:v>
                </c:pt>
                <c:pt idx="937">
                  <c:v>167.87063253067092</c:v>
                </c:pt>
                <c:pt idx="938">
                  <c:v>167.73433607060809</c:v>
                </c:pt>
                <c:pt idx="939">
                  <c:v>167.84678786535682</c:v>
                </c:pt>
                <c:pt idx="940">
                  <c:v>168.32513751332596</c:v>
                </c:pt>
                <c:pt idx="941">
                  <c:v>168.45545919317175</c:v>
                </c:pt>
                <c:pt idx="942">
                  <c:v>168.39889718543006</c:v>
                </c:pt>
                <c:pt idx="943">
                  <c:v>168.41325799939156</c:v>
                </c:pt>
                <c:pt idx="944">
                  <c:v>168.3682923165843</c:v>
                </c:pt>
                <c:pt idx="945">
                  <c:v>168.53238011963441</c:v>
                </c:pt>
                <c:pt idx="946">
                  <c:v>169.00310741465475</c:v>
                </c:pt>
                <c:pt idx="947">
                  <c:v>169.35613553529137</c:v>
                </c:pt>
                <c:pt idx="948">
                  <c:v>169.34713600996571</c:v>
                </c:pt>
                <c:pt idx="949">
                  <c:v>169.28261849517287</c:v>
                </c:pt>
                <c:pt idx="950">
                  <c:v>169.46818780435279</c:v>
                </c:pt>
                <c:pt idx="951">
                  <c:v>169.62568636121856</c:v>
                </c:pt>
                <c:pt idx="952">
                  <c:v>169.49601449106012</c:v>
                </c:pt>
                <c:pt idx="953">
                  <c:v>169.37740968839736</c:v>
                </c:pt>
                <c:pt idx="954">
                  <c:v>169.57053223895596</c:v>
                </c:pt>
                <c:pt idx="955">
                  <c:v>170.02116955105703</c:v>
                </c:pt>
                <c:pt idx="956">
                  <c:v>170.0812345527643</c:v>
                </c:pt>
                <c:pt idx="957">
                  <c:v>169.8929339729753</c:v>
                </c:pt>
                <c:pt idx="958">
                  <c:v>169.78190378768821</c:v>
                </c:pt>
                <c:pt idx="959">
                  <c:v>169.76031592690995</c:v>
                </c:pt>
                <c:pt idx="960">
                  <c:v>169.14129610071967</c:v>
                </c:pt>
                <c:pt idx="961">
                  <c:v>169.17673333265932</c:v>
                </c:pt>
                <c:pt idx="962">
                  <c:v>169.23753309919809</c:v>
                </c:pt>
                <c:pt idx="963">
                  <c:v>169.31679547090894</c:v>
                </c:pt>
                <c:pt idx="964">
                  <c:v>169.59684802337014</c:v>
                </c:pt>
                <c:pt idx="965">
                  <c:v>169.68786621439185</c:v>
                </c:pt>
                <c:pt idx="966">
                  <c:v>169.97443929144583</c:v>
                </c:pt>
                <c:pt idx="967">
                  <c:v>170.21483629396494</c:v>
                </c:pt>
                <c:pt idx="968">
                  <c:v>170.15031053864175</c:v>
                </c:pt>
                <c:pt idx="969">
                  <c:v>170.27581000368301</c:v>
                </c:pt>
                <c:pt idx="970">
                  <c:v>170.57416639036433</c:v>
                </c:pt>
                <c:pt idx="971">
                  <c:v>170.71979680828656</c:v>
                </c:pt>
                <c:pt idx="972">
                  <c:v>170.83935486845783</c:v>
                </c:pt>
                <c:pt idx="973">
                  <c:v>171.00531749888657</c:v>
                </c:pt>
                <c:pt idx="974">
                  <c:v>171.03711580381895</c:v>
                </c:pt>
                <c:pt idx="975">
                  <c:v>171.08975614728604</c:v>
                </c:pt>
                <c:pt idx="976">
                  <c:v>170.98637569565773</c:v>
                </c:pt>
                <c:pt idx="977">
                  <c:v>171.44722244350334</c:v>
                </c:pt>
                <c:pt idx="978">
                  <c:v>171.41366722599392</c:v>
                </c:pt>
                <c:pt idx="979">
                  <c:v>171.36624199231198</c:v>
                </c:pt>
                <c:pt idx="980">
                  <c:v>171.33763555351925</c:v>
                </c:pt>
                <c:pt idx="981">
                  <c:v>171.3803070427704</c:v>
                </c:pt>
                <c:pt idx="982">
                  <c:v>171.77963280482103</c:v>
                </c:pt>
                <c:pt idx="983">
                  <c:v>172.14325524277865</c:v>
                </c:pt>
                <c:pt idx="984">
                  <c:v>171.88955520186695</c:v>
                </c:pt>
                <c:pt idx="985">
                  <c:v>171.57827677186782</c:v>
                </c:pt>
                <c:pt idx="986">
                  <c:v>171.55332703729496</c:v>
                </c:pt>
                <c:pt idx="987">
                  <c:v>171.36175267720631</c:v>
                </c:pt>
                <c:pt idx="988">
                  <c:v>171.16904763805812</c:v>
                </c:pt>
                <c:pt idx="989">
                  <c:v>171.32230251567199</c:v>
                </c:pt>
                <c:pt idx="990">
                  <c:v>171.32434573415526</c:v>
                </c:pt>
                <c:pt idx="991">
                  <c:v>171.3667692655728</c:v>
                </c:pt>
                <c:pt idx="992">
                  <c:v>171.40682841358995</c:v>
                </c:pt>
                <c:pt idx="993">
                  <c:v>171.46797862920062</c:v>
                </c:pt>
                <c:pt idx="994">
                  <c:v>171.46196993524597</c:v>
                </c:pt>
                <c:pt idx="995">
                  <c:v>171.55146517596594</c:v>
                </c:pt>
                <c:pt idx="996">
                  <c:v>171.36443695747641</c:v>
                </c:pt>
                <c:pt idx="997">
                  <c:v>171.44215862153462</c:v>
                </c:pt>
                <c:pt idx="998">
                  <c:v>171.74784257877431</c:v>
                </c:pt>
                <c:pt idx="999">
                  <c:v>171.83499779570019</c:v>
                </c:pt>
                <c:pt idx="1000">
                  <c:v>172.05575120555073</c:v>
                </c:pt>
                <c:pt idx="1001">
                  <c:v>172.05656469837868</c:v>
                </c:pt>
                <c:pt idx="1002">
                  <c:v>171.84147161192323</c:v>
                </c:pt>
                <c:pt idx="1003">
                  <c:v>171.88576919084119</c:v>
                </c:pt>
                <c:pt idx="1004">
                  <c:v>171.58657431979211</c:v>
                </c:pt>
                <c:pt idx="1005">
                  <c:v>171.71754222323972</c:v>
                </c:pt>
                <c:pt idx="1006">
                  <c:v>171.65564982590678</c:v>
                </c:pt>
                <c:pt idx="1007">
                  <c:v>171.76700908460217</c:v>
                </c:pt>
                <c:pt idx="1008">
                  <c:v>171.85074770249363</c:v>
                </c:pt>
                <c:pt idx="1009">
                  <c:v>172.09851058728998</c:v>
                </c:pt>
                <c:pt idx="1010">
                  <c:v>172.16628540822157</c:v>
                </c:pt>
                <c:pt idx="1011">
                  <c:v>172.0559754826559</c:v>
                </c:pt>
                <c:pt idx="1012">
                  <c:v>172.1245523079854</c:v>
                </c:pt>
                <c:pt idx="1013">
                  <c:v>172.42072969461756</c:v>
                </c:pt>
                <c:pt idx="1014">
                  <c:v>172.30765726819803</c:v>
                </c:pt>
                <c:pt idx="1015">
                  <c:v>172.33734606836197</c:v>
                </c:pt>
                <c:pt idx="1016">
                  <c:v>172.30318728532444</c:v>
                </c:pt>
                <c:pt idx="1017">
                  <c:v>172.2300210701749</c:v>
                </c:pt>
                <c:pt idx="1018">
                  <c:v>172.37088063086026</c:v>
                </c:pt>
                <c:pt idx="1019">
                  <c:v>172.65368898986293</c:v>
                </c:pt>
                <c:pt idx="1020">
                  <c:v>173.00330350990563</c:v>
                </c:pt>
                <c:pt idx="1021">
                  <c:v>173.28539993735862</c:v>
                </c:pt>
                <c:pt idx="1022">
                  <c:v>173.30243378074354</c:v>
                </c:pt>
                <c:pt idx="1023">
                  <c:v>173.06647142622063</c:v>
                </c:pt>
                <c:pt idx="1024">
                  <c:v>172.76940991527323</c:v>
                </c:pt>
                <c:pt idx="1025">
                  <c:v>172.86706336790036</c:v>
                </c:pt>
                <c:pt idx="1026">
                  <c:v>172.95169721120391</c:v>
                </c:pt>
                <c:pt idx="1027">
                  <c:v>172.97673018919659</c:v>
                </c:pt>
                <c:pt idx="1028">
                  <c:v>173.19125975329811</c:v>
                </c:pt>
                <c:pt idx="1029">
                  <c:v>172.79781379072656</c:v>
                </c:pt>
                <c:pt idx="1030">
                  <c:v>172.79633214353888</c:v>
                </c:pt>
                <c:pt idx="1031">
                  <c:v>172.92909251824904</c:v>
                </c:pt>
                <c:pt idx="1032">
                  <c:v>172.96400787627627</c:v>
                </c:pt>
                <c:pt idx="1033">
                  <c:v>172.89843169171345</c:v>
                </c:pt>
                <c:pt idx="1034">
                  <c:v>172.99736086306658</c:v>
                </c:pt>
                <c:pt idx="1035">
                  <c:v>173.10601452481404</c:v>
                </c:pt>
                <c:pt idx="1036">
                  <c:v>173.07443300551722</c:v>
                </c:pt>
                <c:pt idx="1037">
                  <c:v>173.06193157163929</c:v>
                </c:pt>
                <c:pt idx="1038">
                  <c:v>173.02707870613708</c:v>
                </c:pt>
                <c:pt idx="1039">
                  <c:v>173.10296329256266</c:v>
                </c:pt>
                <c:pt idx="1040">
                  <c:v>173.09657308006484</c:v>
                </c:pt>
                <c:pt idx="1041">
                  <c:v>173.09643088414589</c:v>
                </c:pt>
                <c:pt idx="1042">
                  <c:v>173.31580333094493</c:v>
                </c:pt>
                <c:pt idx="1043">
                  <c:v>173.35085937273425</c:v>
                </c:pt>
                <c:pt idx="1044">
                  <c:v>174.28595937019199</c:v>
                </c:pt>
                <c:pt idx="1045">
                  <c:v>174.36153083935258</c:v>
                </c:pt>
                <c:pt idx="1046">
                  <c:v>174.4629442567915</c:v>
                </c:pt>
                <c:pt idx="1047">
                  <c:v>174.49100456093856</c:v>
                </c:pt>
                <c:pt idx="1048">
                  <c:v>174.56636701324865</c:v>
                </c:pt>
                <c:pt idx="1049">
                  <c:v>174.41885010066267</c:v>
                </c:pt>
                <c:pt idx="1050">
                  <c:v>174.36502626237197</c:v>
                </c:pt>
                <c:pt idx="1051">
                  <c:v>174.31554934416684</c:v>
                </c:pt>
                <c:pt idx="1052">
                  <c:v>174.23188343427449</c:v>
                </c:pt>
                <c:pt idx="1053">
                  <c:v>174.04614895427102</c:v>
                </c:pt>
                <c:pt idx="1054">
                  <c:v>173.96155856870828</c:v>
                </c:pt>
                <c:pt idx="1055">
                  <c:v>173.93896654457933</c:v>
                </c:pt>
                <c:pt idx="1056">
                  <c:v>173.93586677517425</c:v>
                </c:pt>
                <c:pt idx="1057">
                  <c:v>173.90313880050991</c:v>
                </c:pt>
                <c:pt idx="1058">
                  <c:v>173.7899813354916</c:v>
                </c:pt>
                <c:pt idx="1059">
                  <c:v>173.4093526039768</c:v>
                </c:pt>
                <c:pt idx="1060">
                  <c:v>173.36643816818062</c:v>
                </c:pt>
                <c:pt idx="1061">
                  <c:v>173.34192730068079</c:v>
                </c:pt>
                <c:pt idx="1062">
                  <c:v>173.27488267404101</c:v>
                </c:pt>
                <c:pt idx="1063">
                  <c:v>173.29158926431128</c:v>
                </c:pt>
                <c:pt idx="1064">
                  <c:v>173.06620519019947</c:v>
                </c:pt>
                <c:pt idx="1065">
                  <c:v>173.10394845905569</c:v>
                </c:pt>
                <c:pt idx="1066">
                  <c:v>173.01130816809021</c:v>
                </c:pt>
                <c:pt idx="1067">
                  <c:v>172.97458623394292</c:v>
                </c:pt>
                <c:pt idx="1068">
                  <c:v>172.91706642369945</c:v>
                </c:pt>
                <c:pt idx="1069">
                  <c:v>172.88353519347842</c:v>
                </c:pt>
                <c:pt idx="1070">
                  <c:v>172.81328485821129</c:v>
                </c:pt>
                <c:pt idx="1071">
                  <c:v>172.82416507013838</c:v>
                </c:pt>
                <c:pt idx="1072">
                  <c:v>172.88201505593878</c:v>
                </c:pt>
                <c:pt idx="1073">
                  <c:v>172.82338246769905</c:v>
                </c:pt>
                <c:pt idx="1074">
                  <c:v>172.7953114029537</c:v>
                </c:pt>
                <c:pt idx="1075">
                  <c:v>173.01313113518407</c:v>
                </c:pt>
                <c:pt idx="1076">
                  <c:v>173.10225288400798</c:v>
                </c:pt>
                <c:pt idx="1077">
                  <c:v>173.19861712514222</c:v>
                </c:pt>
                <c:pt idx="1078">
                  <c:v>173.22458619899425</c:v>
                </c:pt>
                <c:pt idx="1079">
                  <c:v>173.26011133856994</c:v>
                </c:pt>
                <c:pt idx="1080">
                  <c:v>173.28194318675781</c:v>
                </c:pt>
                <c:pt idx="1081">
                  <c:v>173.33621232809148</c:v>
                </c:pt>
                <c:pt idx="1082">
                  <c:v>173.21891355394646</c:v>
                </c:pt>
                <c:pt idx="1083">
                  <c:v>173.27822322674965</c:v>
                </c:pt>
                <c:pt idx="1084">
                  <c:v>173.37700646622153</c:v>
                </c:pt>
                <c:pt idx="1085">
                  <c:v>173.41770324643943</c:v>
                </c:pt>
                <c:pt idx="1086">
                  <c:v>173.59633658368637</c:v>
                </c:pt>
                <c:pt idx="1087">
                  <c:v>173.62155400694698</c:v>
                </c:pt>
                <c:pt idx="1088">
                  <c:v>173.61798813490745</c:v>
                </c:pt>
                <c:pt idx="1089">
                  <c:v>173.73125630757968</c:v>
                </c:pt>
                <c:pt idx="1090">
                  <c:v>173.82351127399934</c:v>
                </c:pt>
                <c:pt idx="1091">
                  <c:v>173.89293804392832</c:v>
                </c:pt>
                <c:pt idx="1092">
                  <c:v>174.0014928896818</c:v>
                </c:pt>
                <c:pt idx="1093">
                  <c:v>173.96103877239653</c:v>
                </c:pt>
                <c:pt idx="1094">
                  <c:v>174.03460376568322</c:v>
                </c:pt>
                <c:pt idx="1095">
                  <c:v>173.99161947769093</c:v>
                </c:pt>
                <c:pt idx="1096">
                  <c:v>174.11903507335495</c:v>
                </c:pt>
                <c:pt idx="1097">
                  <c:v>174.25691882200417</c:v>
                </c:pt>
                <c:pt idx="1098">
                  <c:v>174.37892796021183</c:v>
                </c:pt>
                <c:pt idx="1099">
                  <c:v>174.45609906347187</c:v>
                </c:pt>
                <c:pt idx="1100">
                  <c:v>174.54518303716273</c:v>
                </c:pt>
                <c:pt idx="1101">
                  <c:v>174.58588869039616</c:v>
                </c:pt>
                <c:pt idx="1102">
                  <c:v>174.64105299484675</c:v>
                </c:pt>
                <c:pt idx="1103">
                  <c:v>174.39305103057245</c:v>
                </c:pt>
                <c:pt idx="1104">
                  <c:v>174.25633596996025</c:v>
                </c:pt>
                <c:pt idx="1105">
                  <c:v>174.31431229811059</c:v>
                </c:pt>
                <c:pt idx="1106">
                  <c:v>174.32942489871181</c:v>
                </c:pt>
                <c:pt idx="1107">
                  <c:v>174.32508588738844</c:v>
                </c:pt>
                <c:pt idx="1108">
                  <c:v>174.42135945608212</c:v>
                </c:pt>
                <c:pt idx="1109">
                  <c:v>174.48675667773685</c:v>
                </c:pt>
                <c:pt idx="1110">
                  <c:v>174.58680576209292</c:v>
                </c:pt>
                <c:pt idx="1111">
                  <c:v>174.54373539176879</c:v>
                </c:pt>
                <c:pt idx="1112">
                  <c:v>174.58116387208173</c:v>
                </c:pt>
                <c:pt idx="1113">
                  <c:v>174.6455573995049</c:v>
                </c:pt>
                <c:pt idx="1114">
                  <c:v>174.73117530324345</c:v>
                </c:pt>
                <c:pt idx="1115">
                  <c:v>174.67677682584548</c:v>
                </c:pt>
                <c:pt idx="1116">
                  <c:v>174.67632290430743</c:v>
                </c:pt>
                <c:pt idx="1117">
                  <c:v>174.53831642048641</c:v>
                </c:pt>
                <c:pt idx="1118">
                  <c:v>174.51147024574757</c:v>
                </c:pt>
                <c:pt idx="1119">
                  <c:v>174.47138384403848</c:v>
                </c:pt>
                <c:pt idx="1120">
                  <c:v>174.47254221770629</c:v>
                </c:pt>
                <c:pt idx="1121">
                  <c:v>174.47854050169866</c:v>
                </c:pt>
                <c:pt idx="1122">
                  <c:v>174.45209312341964</c:v>
                </c:pt>
                <c:pt idx="1123">
                  <c:v>174.39498958840451</c:v>
                </c:pt>
                <c:pt idx="1124">
                  <c:v>174.4080788944301</c:v>
                </c:pt>
                <c:pt idx="1125">
                  <c:v>174.44842923437062</c:v>
                </c:pt>
                <c:pt idx="1126">
                  <c:v>174.58993776131265</c:v>
                </c:pt>
                <c:pt idx="1127">
                  <c:v>174.68613389634953</c:v>
                </c:pt>
                <c:pt idx="1128">
                  <c:v>174.7219608156899</c:v>
                </c:pt>
                <c:pt idx="1129">
                  <c:v>174.66837862739618</c:v>
                </c:pt>
                <c:pt idx="1130">
                  <c:v>174.64411476385487</c:v>
                </c:pt>
                <c:pt idx="1131">
                  <c:v>174.59274291256023</c:v>
                </c:pt>
                <c:pt idx="1132">
                  <c:v>174.37822862230325</c:v>
                </c:pt>
                <c:pt idx="1133">
                  <c:v>174.35697696461577</c:v>
                </c:pt>
                <c:pt idx="1134">
                  <c:v>174.34861767491202</c:v>
                </c:pt>
                <c:pt idx="1135">
                  <c:v>174.40724926949048</c:v>
                </c:pt>
                <c:pt idx="1136">
                  <c:v>174.48251898338157</c:v>
                </c:pt>
                <c:pt idx="1137">
                  <c:v>174.46772267479747</c:v>
                </c:pt>
                <c:pt idx="1138">
                  <c:v>174.3986848639714</c:v>
                </c:pt>
                <c:pt idx="1139">
                  <c:v>174.39405382190506</c:v>
                </c:pt>
                <c:pt idx="1140">
                  <c:v>174.45714024741804</c:v>
                </c:pt>
                <c:pt idx="1141">
                  <c:v>174.51388279776307</c:v>
                </c:pt>
                <c:pt idx="1142">
                  <c:v>174.50326389591621</c:v>
                </c:pt>
                <c:pt idx="1143">
                  <c:v>174.48121424143733</c:v>
                </c:pt>
                <c:pt idx="1144">
                  <c:v>174.64325215497155</c:v>
                </c:pt>
                <c:pt idx="1145">
                  <c:v>174.76264688264169</c:v>
                </c:pt>
                <c:pt idx="1146">
                  <c:v>174.74025648131243</c:v>
                </c:pt>
                <c:pt idx="1147">
                  <c:v>174.7713636447379</c:v>
                </c:pt>
                <c:pt idx="1148">
                  <c:v>174.76840448793286</c:v>
                </c:pt>
                <c:pt idx="1149">
                  <c:v>174.79968605202828</c:v>
                </c:pt>
                <c:pt idx="1150">
                  <c:v>174.86853505423551</c:v>
                </c:pt>
                <c:pt idx="1151">
                  <c:v>174.87011285601929</c:v>
                </c:pt>
                <c:pt idx="1152">
                  <c:v>174.88927854252981</c:v>
                </c:pt>
                <c:pt idx="1153">
                  <c:v>174.89875886993772</c:v>
                </c:pt>
                <c:pt idx="1154">
                  <c:v>174.87379590088673</c:v>
                </c:pt>
                <c:pt idx="1155">
                  <c:v>174.93381926944417</c:v>
                </c:pt>
                <c:pt idx="1156">
                  <c:v>175.03351769193654</c:v>
                </c:pt>
                <c:pt idx="1157">
                  <c:v>175.09283523427351</c:v>
                </c:pt>
                <c:pt idx="1158">
                  <c:v>175.12652084088597</c:v>
                </c:pt>
                <c:pt idx="1159">
                  <c:v>175.24938419534519</c:v>
                </c:pt>
                <c:pt idx="1160">
                  <c:v>175.22566447368271</c:v>
                </c:pt>
                <c:pt idx="1161">
                  <c:v>175.21697317160806</c:v>
                </c:pt>
                <c:pt idx="1162">
                  <c:v>175.22315738578803</c:v>
                </c:pt>
                <c:pt idx="1163">
                  <c:v>175.22573225630896</c:v>
                </c:pt>
                <c:pt idx="1164">
                  <c:v>175.24758148731843</c:v>
                </c:pt>
                <c:pt idx="1165">
                  <c:v>175.2835510895315</c:v>
                </c:pt>
                <c:pt idx="1166">
                  <c:v>175.28016166751601</c:v>
                </c:pt>
                <c:pt idx="1167">
                  <c:v>175.42420452443028</c:v>
                </c:pt>
                <c:pt idx="1168">
                  <c:v>175.4565032858707</c:v>
                </c:pt>
                <c:pt idx="1169">
                  <c:v>175.43643101284326</c:v>
                </c:pt>
                <c:pt idx="1170">
                  <c:v>175.61353162781356</c:v>
                </c:pt>
                <c:pt idx="1171">
                  <c:v>175.60960216562137</c:v>
                </c:pt>
                <c:pt idx="1172">
                  <c:v>175.58491910792927</c:v>
                </c:pt>
                <c:pt idx="1173">
                  <c:v>175.64227076353089</c:v>
                </c:pt>
                <c:pt idx="1174">
                  <c:v>175.71813854666354</c:v>
                </c:pt>
                <c:pt idx="1175">
                  <c:v>175.69390339886741</c:v>
                </c:pt>
                <c:pt idx="1176">
                  <c:v>175.71775180309373</c:v>
                </c:pt>
                <c:pt idx="1177">
                  <c:v>175.77609285439314</c:v>
                </c:pt>
                <c:pt idx="1178">
                  <c:v>175.10489271249489</c:v>
                </c:pt>
                <c:pt idx="1179">
                  <c:v>174.57633848360652</c:v>
                </c:pt>
                <c:pt idx="1180">
                  <c:v>174.16181707117292</c:v>
                </c:pt>
                <c:pt idx="1181">
                  <c:v>173.70792254302748</c:v>
                </c:pt>
                <c:pt idx="1182">
                  <c:v>173.32985853135108</c:v>
                </c:pt>
                <c:pt idx="1183">
                  <c:v>174.10564387041495</c:v>
                </c:pt>
                <c:pt idx="1184">
                  <c:v>174.1862409593497</c:v>
                </c:pt>
                <c:pt idx="1185">
                  <c:v>174.1776820766938</c:v>
                </c:pt>
                <c:pt idx="1186">
                  <c:v>174.17223760063075</c:v>
                </c:pt>
                <c:pt idx="1187">
                  <c:v>174.17039570460901</c:v>
                </c:pt>
                <c:pt idx="1188">
                  <c:v>174.1596167098761</c:v>
                </c:pt>
                <c:pt idx="1189">
                  <c:v>174.2026597968302</c:v>
                </c:pt>
                <c:pt idx="1190">
                  <c:v>174.25672628692561</c:v>
                </c:pt>
                <c:pt idx="1191">
                  <c:v>174.28814341276367</c:v>
                </c:pt>
                <c:pt idx="1192">
                  <c:v>174.26538757532202</c:v>
                </c:pt>
                <c:pt idx="1193">
                  <c:v>174.35020240608725</c:v>
                </c:pt>
                <c:pt idx="1194">
                  <c:v>174.43305670573162</c:v>
                </c:pt>
                <c:pt idx="1195">
                  <c:v>174.97953090197143</c:v>
                </c:pt>
                <c:pt idx="1196">
                  <c:v>174.97785657493768</c:v>
                </c:pt>
                <c:pt idx="1197">
                  <c:v>175.00765474856729</c:v>
                </c:pt>
                <c:pt idx="1198">
                  <c:v>174.98921734916931</c:v>
                </c:pt>
                <c:pt idx="1199">
                  <c:v>174.98407409640831</c:v>
                </c:pt>
                <c:pt idx="1200">
                  <c:v>175.01022770573431</c:v>
                </c:pt>
                <c:pt idx="1201">
                  <c:v>175.12673476063708</c:v>
                </c:pt>
                <c:pt idx="1202">
                  <c:v>175.1736388492464</c:v>
                </c:pt>
                <c:pt idx="1203">
                  <c:v>175.2667750340006</c:v>
                </c:pt>
                <c:pt idx="1204">
                  <c:v>175.33433650703344</c:v>
                </c:pt>
                <c:pt idx="1205">
                  <c:v>175.35499934575313</c:v>
                </c:pt>
                <c:pt idx="1206">
                  <c:v>175.47020321947394</c:v>
                </c:pt>
                <c:pt idx="1207">
                  <c:v>175.40154052632877</c:v>
                </c:pt>
                <c:pt idx="1208">
                  <c:v>175.46211491688422</c:v>
                </c:pt>
                <c:pt idx="1209">
                  <c:v>175.35607261381082</c:v>
                </c:pt>
                <c:pt idx="1210">
                  <c:v>175.44111471833017</c:v>
                </c:pt>
                <c:pt idx="1211">
                  <c:v>175.43004581819699</c:v>
                </c:pt>
                <c:pt idx="1212">
                  <c:v>175.51396134193496</c:v>
                </c:pt>
                <c:pt idx="1213">
                  <c:v>175.58881206080756</c:v>
                </c:pt>
                <c:pt idx="1214">
                  <c:v>175.41860752477214</c:v>
                </c:pt>
                <c:pt idx="1215">
                  <c:v>175.42761189837771</c:v>
                </c:pt>
                <c:pt idx="1216">
                  <c:v>175.45544977171298</c:v>
                </c:pt>
                <c:pt idx="1217">
                  <c:v>175.46116448116982</c:v>
                </c:pt>
                <c:pt idx="1218">
                  <c:v>175.43206133553625</c:v>
                </c:pt>
                <c:pt idx="1219">
                  <c:v>175.46110554558325</c:v>
                </c:pt>
                <c:pt idx="1220">
                  <c:v>175.46019191979627</c:v>
                </c:pt>
                <c:pt idx="1221">
                  <c:v>175.44070853682015</c:v>
                </c:pt>
                <c:pt idx="1222">
                  <c:v>175.52373185387123</c:v>
                </c:pt>
                <c:pt idx="1223">
                  <c:v>175.62475020011246</c:v>
                </c:pt>
                <c:pt idx="1224">
                  <c:v>175.61406784962276</c:v>
                </c:pt>
                <c:pt idx="1225">
                  <c:v>175.39083005067616</c:v>
                </c:pt>
                <c:pt idx="1226">
                  <c:v>175.40799867346351</c:v>
                </c:pt>
                <c:pt idx="1227">
                  <c:v>175.30917564798813</c:v>
                </c:pt>
                <c:pt idx="1228">
                  <c:v>175.49165850834336</c:v>
                </c:pt>
                <c:pt idx="1229">
                  <c:v>175.49742997906259</c:v>
                </c:pt>
                <c:pt idx="1230">
                  <c:v>175.45081663374762</c:v>
                </c:pt>
                <c:pt idx="1231">
                  <c:v>175.4217579493201</c:v>
                </c:pt>
                <c:pt idx="1232">
                  <c:v>175.49268511856485</c:v>
                </c:pt>
                <c:pt idx="1233">
                  <c:v>175.60673030715841</c:v>
                </c:pt>
                <c:pt idx="1234">
                  <c:v>175.59591271781821</c:v>
                </c:pt>
                <c:pt idx="1235">
                  <c:v>175.59845773025606</c:v>
                </c:pt>
                <c:pt idx="1236">
                  <c:v>175.68696810944786</c:v>
                </c:pt>
                <c:pt idx="1237">
                  <c:v>175.73899576704352</c:v>
                </c:pt>
                <c:pt idx="1238">
                  <c:v>175.85978008950772</c:v>
                </c:pt>
                <c:pt idx="1239">
                  <c:v>175.6260459636062</c:v>
                </c:pt>
                <c:pt idx="1240">
                  <c:v>175.69125827825908</c:v>
                </c:pt>
                <c:pt idx="1241">
                  <c:v>176.11441833597817</c:v>
                </c:pt>
                <c:pt idx="1242">
                  <c:v>176.44633098055016</c:v>
                </c:pt>
                <c:pt idx="1243">
                  <c:v>176.80398156255836</c:v>
                </c:pt>
                <c:pt idx="1244">
                  <c:v>176.99772485225677</c:v>
                </c:pt>
                <c:pt idx="1245">
                  <c:v>178.08322569156763</c:v>
                </c:pt>
                <c:pt idx="1246">
                  <c:v>178.51106564873874</c:v>
                </c:pt>
                <c:pt idx="1247">
                  <c:v>178.60917217730074</c:v>
                </c:pt>
                <c:pt idx="1248">
                  <c:v>179.33775369862178</c:v>
                </c:pt>
                <c:pt idx="1249">
                  <c:v>180.33393659645611</c:v>
                </c:pt>
                <c:pt idx="1250">
                  <c:v>180.67429155120115</c:v>
                </c:pt>
                <c:pt idx="1251">
                  <c:v>180.85605049091956</c:v>
                </c:pt>
                <c:pt idx="1252">
                  <c:v>181.1810081410411</c:v>
                </c:pt>
                <c:pt idx="1253">
                  <c:v>181.44118205312188</c:v>
                </c:pt>
                <c:pt idx="1254">
                  <c:v>182.52180755830759</c:v>
                </c:pt>
                <c:pt idx="1255">
                  <c:v>182.51465359098393</c:v>
                </c:pt>
                <c:pt idx="1256">
                  <c:v>182.62014084847431</c:v>
                </c:pt>
                <c:pt idx="1257">
                  <c:v>182.65164395334926</c:v>
                </c:pt>
                <c:pt idx="1258">
                  <c:v>182.52851962455233</c:v>
                </c:pt>
                <c:pt idx="1259">
                  <c:v>182.59177250044056</c:v>
                </c:pt>
                <c:pt idx="1260">
                  <c:v>182.58521378635544</c:v>
                </c:pt>
                <c:pt idx="1261">
                  <c:v>182.58591888075028</c:v>
                </c:pt>
                <c:pt idx="1262">
                  <c:v>182.65896816050838</c:v>
                </c:pt>
                <c:pt idx="1263">
                  <c:v>182.66142993907189</c:v>
                </c:pt>
                <c:pt idx="1264">
                  <c:v>182.64040975002831</c:v>
                </c:pt>
                <c:pt idx="1265">
                  <c:v>182.63563199926233</c:v>
                </c:pt>
                <c:pt idx="1266">
                  <c:v>182.57654896706214</c:v>
                </c:pt>
                <c:pt idx="1267">
                  <c:v>182.54018804966151</c:v>
                </c:pt>
                <c:pt idx="1268">
                  <c:v>182.47723493406289</c:v>
                </c:pt>
                <c:pt idx="1269">
                  <c:v>182.55610401699934</c:v>
                </c:pt>
                <c:pt idx="1270">
                  <c:v>182.59790487474584</c:v>
                </c:pt>
                <c:pt idx="1271">
                  <c:v>182.65929033147751</c:v>
                </c:pt>
                <c:pt idx="1272">
                  <c:v>183.96326504919801</c:v>
                </c:pt>
                <c:pt idx="1273">
                  <c:v>183.96740357257303</c:v>
                </c:pt>
                <c:pt idx="1274">
                  <c:v>184.03505484877414</c:v>
                </c:pt>
                <c:pt idx="1275">
                  <c:v>184.09411363715682</c:v>
                </c:pt>
                <c:pt idx="1276">
                  <c:v>184.16453442594249</c:v>
                </c:pt>
                <c:pt idx="1277">
                  <c:v>184.26863467026288</c:v>
                </c:pt>
                <c:pt idx="1278">
                  <c:v>184.40816462885755</c:v>
                </c:pt>
                <c:pt idx="1279">
                  <c:v>184.36968689002967</c:v>
                </c:pt>
                <c:pt idx="1280">
                  <c:v>184.43316987793679</c:v>
                </c:pt>
                <c:pt idx="1281">
                  <c:v>184.41928497777832</c:v>
                </c:pt>
                <c:pt idx="1282">
                  <c:v>184.48715671011558</c:v>
                </c:pt>
                <c:pt idx="1283">
                  <c:v>184.48799887772438</c:v>
                </c:pt>
                <c:pt idx="1284">
                  <c:v>184.47071443526443</c:v>
                </c:pt>
                <c:pt idx="1285">
                  <c:v>184.50721458597863</c:v>
                </c:pt>
                <c:pt idx="1286">
                  <c:v>184.65849762990254</c:v>
                </c:pt>
                <c:pt idx="1287">
                  <c:v>184.62306336081585</c:v>
                </c:pt>
                <c:pt idx="1288">
                  <c:v>184.75550224372992</c:v>
                </c:pt>
                <c:pt idx="1289">
                  <c:v>188.46276615762179</c:v>
                </c:pt>
                <c:pt idx="1290">
                  <c:v>188.60683949412578</c:v>
                </c:pt>
                <c:pt idx="1291">
                  <c:v>188.6598910626341</c:v>
                </c:pt>
                <c:pt idx="1292">
                  <c:v>188.78346573028057</c:v>
                </c:pt>
                <c:pt idx="1293">
                  <c:v>188.80220064330317</c:v>
                </c:pt>
                <c:pt idx="1294">
                  <c:v>188.72659599324007</c:v>
                </c:pt>
                <c:pt idx="1295">
                  <c:v>188.89879235783908</c:v>
                </c:pt>
                <c:pt idx="1296">
                  <c:v>189.1436001020495</c:v>
                </c:pt>
                <c:pt idx="1297">
                  <c:v>189.07781379641403</c:v>
                </c:pt>
                <c:pt idx="1298">
                  <c:v>189.15800374118265</c:v>
                </c:pt>
                <c:pt idx="1299">
                  <c:v>189.20290561510336</c:v>
                </c:pt>
                <c:pt idx="1300">
                  <c:v>189.21917823387025</c:v>
                </c:pt>
                <c:pt idx="1301">
                  <c:v>189.35094100984904</c:v>
                </c:pt>
                <c:pt idx="1302">
                  <c:v>189.2183546016939</c:v>
                </c:pt>
                <c:pt idx="1303">
                  <c:v>189.30734621642495</c:v>
                </c:pt>
                <c:pt idx="1304">
                  <c:v>189.20434019833695</c:v>
                </c:pt>
                <c:pt idx="1305">
                  <c:v>189.20160526016005</c:v>
                </c:pt>
                <c:pt idx="1306">
                  <c:v>189.19533838524961</c:v>
                </c:pt>
                <c:pt idx="1307">
                  <c:v>189.20224005483078</c:v>
                </c:pt>
                <c:pt idx="1308">
                  <c:v>189.23053347659564</c:v>
                </c:pt>
                <c:pt idx="1309">
                  <c:v>189.25931723678417</c:v>
                </c:pt>
                <c:pt idx="1310">
                  <c:v>189.27847484214516</c:v>
                </c:pt>
                <c:pt idx="1311">
                  <c:v>189.38194135213016</c:v>
                </c:pt>
                <c:pt idx="1312">
                  <c:v>189.22711316743681</c:v>
                </c:pt>
                <c:pt idx="1313">
                  <c:v>189.31434675409909</c:v>
                </c:pt>
                <c:pt idx="1314">
                  <c:v>189.37239512195825</c:v>
                </c:pt>
                <c:pt idx="1315">
                  <c:v>189.52051263689162</c:v>
                </c:pt>
                <c:pt idx="1316">
                  <c:v>189.62619606440637</c:v>
                </c:pt>
                <c:pt idx="1317">
                  <c:v>189.69317105934002</c:v>
                </c:pt>
                <c:pt idx="1318">
                  <c:v>189.83826798135803</c:v>
                </c:pt>
                <c:pt idx="1319">
                  <c:v>189.92865234974542</c:v>
                </c:pt>
                <c:pt idx="1320">
                  <c:v>189.92577846502263</c:v>
                </c:pt>
                <c:pt idx="1321">
                  <c:v>189.97993923655949</c:v>
                </c:pt>
                <c:pt idx="1322">
                  <c:v>190.12166476727151</c:v>
                </c:pt>
                <c:pt idx="1323">
                  <c:v>190.00075053615205</c:v>
                </c:pt>
                <c:pt idx="1324">
                  <c:v>190.07169894751377</c:v>
                </c:pt>
                <c:pt idx="1325">
                  <c:v>190.12484236741798</c:v>
                </c:pt>
                <c:pt idx="1326">
                  <c:v>190.20189647488982</c:v>
                </c:pt>
                <c:pt idx="1327">
                  <c:v>190.10784929201486</c:v>
                </c:pt>
                <c:pt idx="1328">
                  <c:v>190.10754513919025</c:v>
                </c:pt>
                <c:pt idx="1329">
                  <c:v>190.16168758496656</c:v>
                </c:pt>
                <c:pt idx="1330">
                  <c:v>190.11540582461367</c:v>
                </c:pt>
                <c:pt idx="1331">
                  <c:v>190.08393997032258</c:v>
                </c:pt>
                <c:pt idx="1332">
                  <c:v>190.05946669675231</c:v>
                </c:pt>
                <c:pt idx="1333">
                  <c:v>190.13412778714522</c:v>
                </c:pt>
                <c:pt idx="1334">
                  <c:v>190.30134789084431</c:v>
                </c:pt>
                <c:pt idx="1335">
                  <c:v>190.31793229003952</c:v>
                </c:pt>
                <c:pt idx="1336">
                  <c:v>190.43117780552399</c:v>
                </c:pt>
                <c:pt idx="1337">
                  <c:v>190.49599534642365</c:v>
                </c:pt>
                <c:pt idx="1338">
                  <c:v>190.42557887643</c:v>
                </c:pt>
                <c:pt idx="1339">
                  <c:v>190.48232290092093</c:v>
                </c:pt>
                <c:pt idx="1340">
                  <c:v>190.5003789439503</c:v>
                </c:pt>
                <c:pt idx="1341">
                  <c:v>190.49850679395743</c:v>
                </c:pt>
                <c:pt idx="1342">
                  <c:v>190.61254095464241</c:v>
                </c:pt>
                <c:pt idx="1343">
                  <c:v>190.67737991692121</c:v>
                </c:pt>
                <c:pt idx="1344">
                  <c:v>190.6665032529115</c:v>
                </c:pt>
                <c:pt idx="1345">
                  <c:v>190.79339721270597</c:v>
                </c:pt>
                <c:pt idx="1346">
                  <c:v>190.8096692371561</c:v>
                </c:pt>
                <c:pt idx="1347">
                  <c:v>190.88950136189669</c:v>
                </c:pt>
                <c:pt idx="1348">
                  <c:v>194.55270920757411</c:v>
                </c:pt>
                <c:pt idx="1349">
                  <c:v>190.77392622741172</c:v>
                </c:pt>
                <c:pt idx="1350">
                  <c:v>190.7349875257537</c:v>
                </c:pt>
                <c:pt idx="1351">
                  <c:v>190.67278787994672</c:v>
                </c:pt>
                <c:pt idx="1352">
                  <c:v>190.6318587438322</c:v>
                </c:pt>
                <c:pt idx="1353">
                  <c:v>190.60640057825677</c:v>
                </c:pt>
                <c:pt idx="1354">
                  <c:v>190.57817527343065</c:v>
                </c:pt>
                <c:pt idx="1355">
                  <c:v>190.66823736242799</c:v>
                </c:pt>
                <c:pt idx="1356">
                  <c:v>190.72513755862869</c:v>
                </c:pt>
                <c:pt idx="1357">
                  <c:v>190.69466385799205</c:v>
                </c:pt>
                <c:pt idx="1358">
                  <c:v>190.7032810856166</c:v>
                </c:pt>
                <c:pt idx="1359">
                  <c:v>190.80074593987322</c:v>
                </c:pt>
                <c:pt idx="1360">
                  <c:v>190.82313009409376</c:v>
                </c:pt>
                <c:pt idx="1361">
                  <c:v>190.83604357620888</c:v>
                </c:pt>
                <c:pt idx="1362">
                  <c:v>190.85426849579915</c:v>
                </c:pt>
                <c:pt idx="1363">
                  <c:v>190.91578945234224</c:v>
                </c:pt>
                <c:pt idx="1364">
                  <c:v>190.95270590035202</c:v>
                </c:pt>
                <c:pt idx="1365">
                  <c:v>190.80348446929952</c:v>
                </c:pt>
                <c:pt idx="1366">
                  <c:v>190.72850290444163</c:v>
                </c:pt>
                <c:pt idx="1367">
                  <c:v>190.69165112137253</c:v>
                </c:pt>
                <c:pt idx="1368">
                  <c:v>190.6428895528249</c:v>
                </c:pt>
                <c:pt idx="1369">
                  <c:v>190.65587400063063</c:v>
                </c:pt>
                <c:pt idx="1370">
                  <c:v>190.72931393890693</c:v>
                </c:pt>
                <c:pt idx="1371">
                  <c:v>190.74408154241985</c:v>
                </c:pt>
                <c:pt idx="1372">
                  <c:v>190.75135284314737</c:v>
                </c:pt>
                <c:pt idx="1373">
                  <c:v>190.80130909163796</c:v>
                </c:pt>
                <c:pt idx="1374">
                  <c:v>190.83815568706171</c:v>
                </c:pt>
                <c:pt idx="1375">
                  <c:v>190.82415168794739</c:v>
                </c:pt>
                <c:pt idx="1376">
                  <c:v>190.85136094638966</c:v>
                </c:pt>
                <c:pt idx="1377">
                  <c:v>190.83960779142822</c:v>
                </c:pt>
                <c:pt idx="1378">
                  <c:v>190.85950610286557</c:v>
                </c:pt>
                <c:pt idx="1379">
                  <c:v>190.89543270664157</c:v>
                </c:pt>
                <c:pt idx="1380">
                  <c:v>190.96126970485327</c:v>
                </c:pt>
                <c:pt idx="1381">
                  <c:v>190.96183562169887</c:v>
                </c:pt>
                <c:pt idx="1382">
                  <c:v>190.98283933179673</c:v>
                </c:pt>
                <c:pt idx="1383">
                  <c:v>191.030507198489</c:v>
                </c:pt>
                <c:pt idx="1384">
                  <c:v>191.04546693121179</c:v>
                </c:pt>
                <c:pt idx="1385">
                  <c:v>191.05153183098173</c:v>
                </c:pt>
                <c:pt idx="1386">
                  <c:v>191.03890583395992</c:v>
                </c:pt>
                <c:pt idx="1387">
                  <c:v>191.06264857298737</c:v>
                </c:pt>
                <c:pt idx="1388">
                  <c:v>191.10826645032333</c:v>
                </c:pt>
                <c:pt idx="1389">
                  <c:v>191.04450114112743</c:v>
                </c:pt>
                <c:pt idx="1390">
                  <c:v>191.06748704166486</c:v>
                </c:pt>
                <c:pt idx="1391">
                  <c:v>191.17145851482113</c:v>
                </c:pt>
                <c:pt idx="1392">
                  <c:v>191.23329998850312</c:v>
                </c:pt>
                <c:pt idx="1393">
                  <c:v>191.35945461497602</c:v>
                </c:pt>
                <c:pt idx="1394">
                  <c:v>191.37462511751664</c:v>
                </c:pt>
                <c:pt idx="1395">
                  <c:v>191.34726198172331</c:v>
                </c:pt>
                <c:pt idx="1396">
                  <c:v>191.41743314395188</c:v>
                </c:pt>
                <c:pt idx="1397">
                  <c:v>191.43689741781785</c:v>
                </c:pt>
                <c:pt idx="1398">
                  <c:v>191.50306461836155</c:v>
                </c:pt>
                <c:pt idx="1399">
                  <c:v>191.56477554561567</c:v>
                </c:pt>
                <c:pt idx="1400">
                  <c:v>191.54347752875131</c:v>
                </c:pt>
                <c:pt idx="1401">
                  <c:v>191.46552415659869</c:v>
                </c:pt>
                <c:pt idx="1402">
                  <c:v>191.51030025075704</c:v>
                </c:pt>
                <c:pt idx="1403">
                  <c:v>191.46453027081941</c:v>
                </c:pt>
                <c:pt idx="1404">
                  <c:v>191.52989494029092</c:v>
                </c:pt>
                <c:pt idx="1405">
                  <c:v>191.57205657594315</c:v>
                </c:pt>
                <c:pt idx="1406">
                  <c:v>191.59229870181275</c:v>
                </c:pt>
                <c:pt idx="1407">
                  <c:v>191.47088723439043</c:v>
                </c:pt>
                <c:pt idx="1408">
                  <c:v>191.59382222649663</c:v>
                </c:pt>
                <c:pt idx="1409">
                  <c:v>191.59364470181612</c:v>
                </c:pt>
                <c:pt idx="1410">
                  <c:v>191.59775515357131</c:v>
                </c:pt>
                <c:pt idx="1411">
                  <c:v>191.59796616037286</c:v>
                </c:pt>
                <c:pt idx="1412">
                  <c:v>191.65361264865163</c:v>
                </c:pt>
                <c:pt idx="1413">
                  <c:v>191.58568079127969</c:v>
                </c:pt>
                <c:pt idx="1414">
                  <c:v>191.55253543103493</c:v>
                </c:pt>
                <c:pt idx="1415">
                  <c:v>191.61704421040807</c:v>
                </c:pt>
                <c:pt idx="1416">
                  <c:v>191.63457349375969</c:v>
                </c:pt>
                <c:pt idx="1417">
                  <c:v>191.67433592389054</c:v>
                </c:pt>
                <c:pt idx="1418">
                  <c:v>191.67315010271989</c:v>
                </c:pt>
                <c:pt idx="1419">
                  <c:v>191.63489870264411</c:v>
                </c:pt>
                <c:pt idx="1420">
                  <c:v>191.68646160317223</c:v>
                </c:pt>
                <c:pt idx="1421">
                  <c:v>191.77315569467626</c:v>
                </c:pt>
                <c:pt idx="1422">
                  <c:v>191.80009970911968</c:v>
                </c:pt>
                <c:pt idx="1423">
                  <c:v>191.75434643201203</c:v>
                </c:pt>
                <c:pt idx="1424">
                  <c:v>191.84124815957318</c:v>
                </c:pt>
                <c:pt idx="1425">
                  <c:v>191.83438942782303</c:v>
                </c:pt>
                <c:pt idx="1426">
                  <c:v>191.8224126022449</c:v>
                </c:pt>
                <c:pt idx="1427">
                  <c:v>191.72734876259844</c:v>
                </c:pt>
                <c:pt idx="1428">
                  <c:v>191.73991065416857</c:v>
                </c:pt>
                <c:pt idx="1429">
                  <c:v>191.78313730295073</c:v>
                </c:pt>
                <c:pt idx="1430">
                  <c:v>191.8357398509871</c:v>
                </c:pt>
                <c:pt idx="1431">
                  <c:v>191.87622532291601</c:v>
                </c:pt>
                <c:pt idx="1432">
                  <c:v>191.89191093066614</c:v>
                </c:pt>
                <c:pt idx="1433">
                  <c:v>191.92187302763639</c:v>
                </c:pt>
                <c:pt idx="1434">
                  <c:v>191.86274987988804</c:v>
                </c:pt>
                <c:pt idx="1435">
                  <c:v>191.86393019036484</c:v>
                </c:pt>
                <c:pt idx="1436">
                  <c:v>191.93822176631841</c:v>
                </c:pt>
                <c:pt idx="1437">
                  <c:v>191.91276218135354</c:v>
                </c:pt>
                <c:pt idx="1438">
                  <c:v>191.91951679162545</c:v>
                </c:pt>
                <c:pt idx="1439">
                  <c:v>191.90585792297654</c:v>
                </c:pt>
                <c:pt idx="1440">
                  <c:v>191.51785345780738</c:v>
                </c:pt>
                <c:pt idx="1441">
                  <c:v>191.50545764833572</c:v>
                </c:pt>
                <c:pt idx="1442">
                  <c:v>191.48402642784851</c:v>
                </c:pt>
                <c:pt idx="1443">
                  <c:v>191.44378163653866</c:v>
                </c:pt>
                <c:pt idx="1444">
                  <c:v>191.4203677291502</c:v>
                </c:pt>
                <c:pt idx="1445">
                  <c:v>191.4621824816698</c:v>
                </c:pt>
                <c:pt idx="1446">
                  <c:v>191.49109632355561</c:v>
                </c:pt>
                <c:pt idx="1447">
                  <c:v>191.43337443198698</c:v>
                </c:pt>
                <c:pt idx="1448">
                  <c:v>191.4626914273428</c:v>
                </c:pt>
                <c:pt idx="1449">
                  <c:v>191.44549923761011</c:v>
                </c:pt>
                <c:pt idx="1450">
                  <c:v>191.53143611812513</c:v>
                </c:pt>
                <c:pt idx="1451">
                  <c:v>191.54142202907815</c:v>
                </c:pt>
                <c:pt idx="1452">
                  <c:v>191.5958589052868</c:v>
                </c:pt>
                <c:pt idx="1453">
                  <c:v>191.56970586784664</c:v>
                </c:pt>
                <c:pt idx="1454">
                  <c:v>191.62458174768562</c:v>
                </c:pt>
                <c:pt idx="1455">
                  <c:v>191.59678242319728</c:v>
                </c:pt>
                <c:pt idx="1456">
                  <c:v>191.56030442069724</c:v>
                </c:pt>
                <c:pt idx="1457">
                  <c:v>191.59215379965423</c:v>
                </c:pt>
                <c:pt idx="1458">
                  <c:v>191.65337076185645</c:v>
                </c:pt>
                <c:pt idx="1459">
                  <c:v>191.67165438913545</c:v>
                </c:pt>
                <c:pt idx="1460">
                  <c:v>191.7225784799987</c:v>
                </c:pt>
                <c:pt idx="1461">
                  <c:v>191.72659467037306</c:v>
                </c:pt>
                <c:pt idx="1462">
                  <c:v>191.70149107048763</c:v>
                </c:pt>
                <c:pt idx="1463">
                  <c:v>191.71693812505478</c:v>
                </c:pt>
                <c:pt idx="1464">
                  <c:v>191.68581713383136</c:v>
                </c:pt>
                <c:pt idx="1465">
                  <c:v>191.70749871238584</c:v>
                </c:pt>
                <c:pt idx="1466">
                  <c:v>191.74767908196748</c:v>
                </c:pt>
                <c:pt idx="1467">
                  <c:v>191.73869395067521</c:v>
                </c:pt>
                <c:pt idx="1468">
                  <c:v>191.74683551280091</c:v>
                </c:pt>
                <c:pt idx="1469">
                  <c:v>191.77048280580647</c:v>
                </c:pt>
                <c:pt idx="1470">
                  <c:v>191.7278957376073</c:v>
                </c:pt>
                <c:pt idx="1471">
                  <c:v>191.75063197168484</c:v>
                </c:pt>
                <c:pt idx="1472">
                  <c:v>191.77926943392009</c:v>
                </c:pt>
                <c:pt idx="1473">
                  <c:v>191.87346350754908</c:v>
                </c:pt>
                <c:pt idx="1474">
                  <c:v>191.81692019572947</c:v>
                </c:pt>
                <c:pt idx="1475">
                  <c:v>191.80042645512344</c:v>
                </c:pt>
                <c:pt idx="1476">
                  <c:v>191.84746852283658</c:v>
                </c:pt>
                <c:pt idx="1477">
                  <c:v>191.82630235988444</c:v>
                </c:pt>
                <c:pt idx="1478">
                  <c:v>191.78803218425153</c:v>
                </c:pt>
                <c:pt idx="1479">
                  <c:v>191.78634400886381</c:v>
                </c:pt>
                <c:pt idx="1480">
                  <c:v>191.78419851500303</c:v>
                </c:pt>
                <c:pt idx="1481">
                  <c:v>191.85080035695918</c:v>
                </c:pt>
                <c:pt idx="1482">
                  <c:v>191.88837229681693</c:v>
                </c:pt>
                <c:pt idx="1483">
                  <c:v>191.89324682522798</c:v>
                </c:pt>
                <c:pt idx="1484">
                  <c:v>193.07456914430182</c:v>
                </c:pt>
                <c:pt idx="1485">
                  <c:v>193.10028403090851</c:v>
                </c:pt>
                <c:pt idx="1486">
                  <c:v>193.34810598993772</c:v>
                </c:pt>
                <c:pt idx="1487">
                  <c:v>193.34138621983271</c:v>
                </c:pt>
                <c:pt idx="1488">
                  <c:v>193.30480608501992</c:v>
                </c:pt>
                <c:pt idx="1489">
                  <c:v>193.3916022026728</c:v>
                </c:pt>
                <c:pt idx="1490">
                  <c:v>193.46572440193177</c:v>
                </c:pt>
                <c:pt idx="1491">
                  <c:v>193.5175048571443</c:v>
                </c:pt>
                <c:pt idx="1492">
                  <c:v>193.52069853685569</c:v>
                </c:pt>
                <c:pt idx="1493">
                  <c:v>193.4906937228196</c:v>
                </c:pt>
                <c:pt idx="1494">
                  <c:v>193.53071131723257</c:v>
                </c:pt>
                <c:pt idx="1495">
                  <c:v>193.53639654168393</c:v>
                </c:pt>
                <c:pt idx="1496">
                  <c:v>193.57563390879616</c:v>
                </c:pt>
                <c:pt idx="1497">
                  <c:v>193.57088004535325</c:v>
                </c:pt>
                <c:pt idx="1498">
                  <c:v>193.51434015406994</c:v>
                </c:pt>
                <c:pt idx="1499">
                  <c:v>193.55024102068253</c:v>
                </c:pt>
                <c:pt idx="1500">
                  <c:v>193.55844702516262</c:v>
                </c:pt>
                <c:pt idx="1501">
                  <c:v>193.60084687061027</c:v>
                </c:pt>
                <c:pt idx="1502">
                  <c:v>193.62150833739119</c:v>
                </c:pt>
                <c:pt idx="1503">
                  <c:v>193.64234653045327</c:v>
                </c:pt>
                <c:pt idx="1504">
                  <c:v>193.63328442133866</c:v>
                </c:pt>
                <c:pt idx="1505">
                  <c:v>193.63217024830647</c:v>
                </c:pt>
                <c:pt idx="1506">
                  <c:v>193.6081393404497</c:v>
                </c:pt>
                <c:pt idx="1507">
                  <c:v>193.57382484089032</c:v>
                </c:pt>
                <c:pt idx="1508">
                  <c:v>193.58534062610593</c:v>
                </c:pt>
                <c:pt idx="1509">
                  <c:v>193.58942772969351</c:v>
                </c:pt>
                <c:pt idx="1510">
                  <c:v>193.62684509784819</c:v>
                </c:pt>
                <c:pt idx="1511">
                  <c:v>193.6805578848313</c:v>
                </c:pt>
                <c:pt idx="1512">
                  <c:v>193.67460547111804</c:v>
                </c:pt>
                <c:pt idx="1513">
                  <c:v>193.70870177081747</c:v>
                </c:pt>
                <c:pt idx="1514">
                  <c:v>193.71466310432376</c:v>
                </c:pt>
                <c:pt idx="1515">
                  <c:v>193.70100293584602</c:v>
                </c:pt>
                <c:pt idx="1516">
                  <c:v>193.71415697877188</c:v>
                </c:pt>
                <c:pt idx="1517">
                  <c:v>193.71617301732812</c:v>
                </c:pt>
                <c:pt idx="1518">
                  <c:v>193.76453637486622</c:v>
                </c:pt>
                <c:pt idx="1519">
                  <c:v>193.77602487436593</c:v>
                </c:pt>
                <c:pt idx="1520">
                  <c:v>193.79795216116077</c:v>
                </c:pt>
                <c:pt idx="1521">
                  <c:v>193.80482051138895</c:v>
                </c:pt>
                <c:pt idx="1522">
                  <c:v>193.81387180970654</c:v>
                </c:pt>
                <c:pt idx="1523">
                  <c:v>193.80605647971529</c:v>
                </c:pt>
                <c:pt idx="1524">
                  <c:v>193.82893988537487</c:v>
                </c:pt>
                <c:pt idx="1525">
                  <c:v>193.84490270356642</c:v>
                </c:pt>
                <c:pt idx="1526">
                  <c:v>193.90770377965993</c:v>
                </c:pt>
                <c:pt idx="1527">
                  <c:v>193.90302138006274</c:v>
                </c:pt>
                <c:pt idx="1528">
                  <c:v>193.92093335188443</c:v>
                </c:pt>
                <c:pt idx="1529">
                  <c:v>193.93171086973447</c:v>
                </c:pt>
                <c:pt idx="1530">
                  <c:v>193.94655656416438</c:v>
                </c:pt>
                <c:pt idx="1531">
                  <c:v>193.9776274209421</c:v>
                </c:pt>
                <c:pt idx="1532">
                  <c:v>194.00562155130606</c:v>
                </c:pt>
                <c:pt idx="1533">
                  <c:v>194.03961371155333</c:v>
                </c:pt>
                <c:pt idx="1534">
                  <c:v>194.04499358888114</c:v>
                </c:pt>
                <c:pt idx="1535">
                  <c:v>194.04779983295163</c:v>
                </c:pt>
                <c:pt idx="1536">
                  <c:v>194.03431761952888</c:v>
                </c:pt>
                <c:pt idx="1537">
                  <c:v>194.03516313777715</c:v>
                </c:pt>
                <c:pt idx="1538">
                  <c:v>194.04136627711637</c:v>
                </c:pt>
                <c:pt idx="1539">
                  <c:v>194.08539076909551</c:v>
                </c:pt>
                <c:pt idx="1540">
                  <c:v>194.06529645440511</c:v>
                </c:pt>
                <c:pt idx="1541">
                  <c:v>194.07491361530288</c:v>
                </c:pt>
                <c:pt idx="1542">
                  <c:v>194.06654406001647</c:v>
                </c:pt>
                <c:pt idx="1543">
                  <c:v>194.08928491071023</c:v>
                </c:pt>
                <c:pt idx="1544">
                  <c:v>194.10660891474069</c:v>
                </c:pt>
                <c:pt idx="1545">
                  <c:v>194.12821903697503</c:v>
                </c:pt>
                <c:pt idx="1546">
                  <c:v>194.13051260236657</c:v>
                </c:pt>
                <c:pt idx="1547">
                  <c:v>194.13922678652423</c:v>
                </c:pt>
                <c:pt idx="1548">
                  <c:v>194.16897328987653</c:v>
                </c:pt>
                <c:pt idx="1549">
                  <c:v>194.18422645184324</c:v>
                </c:pt>
                <c:pt idx="1550">
                  <c:v>194.17694770073913</c:v>
                </c:pt>
                <c:pt idx="1551">
                  <c:v>194.2017825017673</c:v>
                </c:pt>
                <c:pt idx="1552">
                  <c:v>194.19044683817512</c:v>
                </c:pt>
                <c:pt idx="1553">
                  <c:v>194.19574492247597</c:v>
                </c:pt>
                <c:pt idx="1554">
                  <c:v>196.65322066629489</c:v>
                </c:pt>
                <c:pt idx="1555">
                  <c:v>196.65183127182274</c:v>
                </c:pt>
                <c:pt idx="1556">
                  <c:v>196.71715002173138</c:v>
                </c:pt>
                <c:pt idx="1557">
                  <c:v>196.72976351375772</c:v>
                </c:pt>
                <c:pt idx="1558">
                  <c:v>196.73174853773884</c:v>
                </c:pt>
                <c:pt idx="1559">
                  <c:v>196.74505120396063</c:v>
                </c:pt>
                <c:pt idx="1560">
                  <c:v>196.73443694311078</c:v>
                </c:pt>
                <c:pt idx="1561">
                  <c:v>196.74425892951848</c:v>
                </c:pt>
                <c:pt idx="1562">
                  <c:v>196.77894203288116</c:v>
                </c:pt>
                <c:pt idx="1563">
                  <c:v>196.79042850599774</c:v>
                </c:pt>
                <c:pt idx="1564">
                  <c:v>196.80586139762158</c:v>
                </c:pt>
                <c:pt idx="1565">
                  <c:v>196.82870576288042</c:v>
                </c:pt>
                <c:pt idx="1566">
                  <c:v>196.83739398912553</c:v>
                </c:pt>
                <c:pt idx="1567">
                  <c:v>196.88704135679669</c:v>
                </c:pt>
                <c:pt idx="1568">
                  <c:v>196.9046802355623</c:v>
                </c:pt>
                <c:pt idx="1569">
                  <c:v>196.91872250477743</c:v>
                </c:pt>
                <c:pt idx="1570">
                  <c:v>197.07080789373003</c:v>
                </c:pt>
                <c:pt idx="1571">
                  <c:v>197.08170281696505</c:v>
                </c:pt>
                <c:pt idx="1572">
                  <c:v>197.07992875525107</c:v>
                </c:pt>
                <c:pt idx="1573">
                  <c:v>197.11984191110747</c:v>
                </c:pt>
                <c:pt idx="1574">
                  <c:v>197.10434191612964</c:v>
                </c:pt>
                <c:pt idx="1575">
                  <c:v>197.13287580090957</c:v>
                </c:pt>
                <c:pt idx="1576">
                  <c:v>197.17579073281627</c:v>
                </c:pt>
                <c:pt idx="1577">
                  <c:v>197.13876215046352</c:v>
                </c:pt>
                <c:pt idx="1578">
                  <c:v>197.27003607552828</c:v>
                </c:pt>
                <c:pt idx="1579">
                  <c:v>197.28558237710004</c:v>
                </c:pt>
                <c:pt idx="1580">
                  <c:v>197.30994018508994</c:v>
                </c:pt>
                <c:pt idx="1581">
                  <c:v>197.38092390410335</c:v>
                </c:pt>
                <c:pt idx="1582">
                  <c:v>197.39416274148246</c:v>
                </c:pt>
                <c:pt idx="1583">
                  <c:v>197.37576064788655</c:v>
                </c:pt>
                <c:pt idx="1584">
                  <c:v>197.39612947618548</c:v>
                </c:pt>
                <c:pt idx="1585">
                  <c:v>197.38260597504512</c:v>
                </c:pt>
                <c:pt idx="1586">
                  <c:v>197.40825252521893</c:v>
                </c:pt>
                <c:pt idx="1587">
                  <c:v>197.40488778798436</c:v>
                </c:pt>
                <c:pt idx="1588">
                  <c:v>197.41934605671761</c:v>
                </c:pt>
                <c:pt idx="1589">
                  <c:v>197.45762126265484</c:v>
                </c:pt>
                <c:pt idx="1590">
                  <c:v>197.43703943162078</c:v>
                </c:pt>
                <c:pt idx="1591">
                  <c:v>197.40228745218957</c:v>
                </c:pt>
                <c:pt idx="1592">
                  <c:v>197.40791202561644</c:v>
                </c:pt>
                <c:pt idx="1593">
                  <c:v>197.43727101079648</c:v>
                </c:pt>
                <c:pt idx="1594">
                  <c:v>197.48075093850952</c:v>
                </c:pt>
                <c:pt idx="1595">
                  <c:v>197.53342355183773</c:v>
                </c:pt>
                <c:pt idx="1596">
                  <c:v>197.54044542439271</c:v>
                </c:pt>
                <c:pt idx="1597">
                  <c:v>197.5505142316083</c:v>
                </c:pt>
                <c:pt idx="1598">
                  <c:v>203.9507550778668</c:v>
                </c:pt>
                <c:pt idx="1599">
                  <c:v>203.95108203799421</c:v>
                </c:pt>
                <c:pt idx="1600">
                  <c:v>203.49932045868675</c:v>
                </c:pt>
                <c:pt idx="1601">
                  <c:v>203.49892811734125</c:v>
                </c:pt>
                <c:pt idx="1602">
                  <c:v>203.99877297183809</c:v>
                </c:pt>
                <c:pt idx="1603">
                  <c:v>203.98705771791623</c:v>
                </c:pt>
                <c:pt idx="1604">
                  <c:v>204.02332472056796</c:v>
                </c:pt>
                <c:pt idx="1605">
                  <c:v>204.04951816827887</c:v>
                </c:pt>
                <c:pt idx="1606">
                  <c:v>204.06164244235839</c:v>
                </c:pt>
                <c:pt idx="1607">
                  <c:v>204.09540256175583</c:v>
                </c:pt>
                <c:pt idx="1608">
                  <c:v>204.1249136894653</c:v>
                </c:pt>
                <c:pt idx="1609">
                  <c:v>204.16354327322753</c:v>
                </c:pt>
                <c:pt idx="1610">
                  <c:v>204.23946715665352</c:v>
                </c:pt>
                <c:pt idx="1611">
                  <c:v>204.26360753214058</c:v>
                </c:pt>
                <c:pt idx="1612">
                  <c:v>204.36397546747139</c:v>
                </c:pt>
                <c:pt idx="1613">
                  <c:v>204.38001401849246</c:v>
                </c:pt>
                <c:pt idx="1614">
                  <c:v>204.39227732210304</c:v>
                </c:pt>
                <c:pt idx="1615">
                  <c:v>204.40700454649505</c:v>
                </c:pt>
                <c:pt idx="1616">
                  <c:v>204.44877280613838</c:v>
                </c:pt>
                <c:pt idx="1617">
                  <c:v>204.51532844211351</c:v>
                </c:pt>
                <c:pt idx="1618">
                  <c:v>204.58749932213846</c:v>
                </c:pt>
                <c:pt idx="1619">
                  <c:v>204.61276684494183</c:v>
                </c:pt>
                <c:pt idx="1620">
                  <c:v>204.70253480692406</c:v>
                </c:pt>
                <c:pt idx="1621">
                  <c:v>204.78274455223021</c:v>
                </c:pt>
                <c:pt idx="1622">
                  <c:v>204.79111185336959</c:v>
                </c:pt>
                <c:pt idx="1623">
                  <c:v>204.80250191157884</c:v>
                </c:pt>
                <c:pt idx="1624">
                  <c:v>204.76546957086126</c:v>
                </c:pt>
                <c:pt idx="1625">
                  <c:v>204.72878531744939</c:v>
                </c:pt>
                <c:pt idx="1626">
                  <c:v>204.80830870738961</c:v>
                </c:pt>
                <c:pt idx="1627">
                  <c:v>204.8143821037464</c:v>
                </c:pt>
                <c:pt idx="1628">
                  <c:v>204.83049849401743</c:v>
                </c:pt>
                <c:pt idx="1629">
                  <c:v>208.56502761351848</c:v>
                </c:pt>
                <c:pt idx="1630">
                  <c:v>208.57248162707666</c:v>
                </c:pt>
                <c:pt idx="1631">
                  <c:v>208.60699336264744</c:v>
                </c:pt>
                <c:pt idx="1632">
                  <c:v>208.65244921269243</c:v>
                </c:pt>
                <c:pt idx="1633">
                  <c:v>208.62786505182461</c:v>
                </c:pt>
                <c:pt idx="1634">
                  <c:v>208.70686834247567</c:v>
                </c:pt>
                <c:pt idx="1635">
                  <c:v>208.81006768661453</c:v>
                </c:pt>
                <c:pt idx="1636">
                  <c:v>208.83157537158712</c:v>
                </c:pt>
                <c:pt idx="1637">
                  <c:v>208.83598405215446</c:v>
                </c:pt>
                <c:pt idx="1638">
                  <c:v>208.75369604152979</c:v>
                </c:pt>
                <c:pt idx="1639">
                  <c:v>208.75787630481551</c:v>
                </c:pt>
                <c:pt idx="1640">
                  <c:v>208.80979328527025</c:v>
                </c:pt>
                <c:pt idx="1641">
                  <c:v>208.79238838139202</c:v>
                </c:pt>
                <c:pt idx="1642">
                  <c:v>208.85276287231886</c:v>
                </c:pt>
                <c:pt idx="1643">
                  <c:v>208.90496471660845</c:v>
                </c:pt>
                <c:pt idx="1644">
                  <c:v>208.94448607911582</c:v>
                </c:pt>
                <c:pt idx="1645">
                  <c:v>208.97212508049168</c:v>
                </c:pt>
                <c:pt idx="1646">
                  <c:v>208.99245181617857</c:v>
                </c:pt>
                <c:pt idx="1647">
                  <c:v>208.98730260452686</c:v>
                </c:pt>
                <c:pt idx="1648">
                  <c:v>208.95278883447776</c:v>
                </c:pt>
                <c:pt idx="1649">
                  <c:v>209.02618926633662</c:v>
                </c:pt>
                <c:pt idx="1650">
                  <c:v>209.0057443587495</c:v>
                </c:pt>
                <c:pt idx="1651">
                  <c:v>209.02181694424061</c:v>
                </c:pt>
                <c:pt idx="1652">
                  <c:v>209.10451117061103</c:v>
                </c:pt>
                <c:pt idx="1653">
                  <c:v>209.16301174688553</c:v>
                </c:pt>
                <c:pt idx="1654">
                  <c:v>209.28130702004398</c:v>
                </c:pt>
                <c:pt idx="1655">
                  <c:v>209.127854814118</c:v>
                </c:pt>
                <c:pt idx="1656">
                  <c:v>209.15192259079021</c:v>
                </c:pt>
                <c:pt idx="1657">
                  <c:v>209.12462519266816</c:v>
                </c:pt>
                <c:pt idx="1658">
                  <c:v>209.12011711986162</c:v>
                </c:pt>
                <c:pt idx="1659">
                  <c:v>209.06924591687601</c:v>
                </c:pt>
                <c:pt idx="1660">
                  <c:v>209.11280706088488</c:v>
                </c:pt>
                <c:pt idx="1661">
                  <c:v>209.16229645944208</c:v>
                </c:pt>
                <c:pt idx="1662">
                  <c:v>209.10659575539179</c:v>
                </c:pt>
                <c:pt idx="1663">
                  <c:v>209.08606237148638</c:v>
                </c:pt>
                <c:pt idx="1664">
                  <c:v>209.10726068296114</c:v>
                </c:pt>
                <c:pt idx="1665">
                  <c:v>209.06267726935965</c:v>
                </c:pt>
                <c:pt idx="1666">
                  <c:v>209.10835994671228</c:v>
                </c:pt>
                <c:pt idx="1667">
                  <c:v>209.10920821194358</c:v>
                </c:pt>
                <c:pt idx="1668">
                  <c:v>209.17294752021149</c:v>
                </c:pt>
                <c:pt idx="1669">
                  <c:v>209.21821759249332</c:v>
                </c:pt>
                <c:pt idx="1670">
                  <c:v>209.19835996356721</c:v>
                </c:pt>
                <c:pt idx="1671">
                  <c:v>209.21255099751602</c:v>
                </c:pt>
                <c:pt idx="1672">
                  <c:v>209.23614381863223</c:v>
                </c:pt>
                <c:pt idx="1673">
                  <c:v>209.23796949228864</c:v>
                </c:pt>
                <c:pt idx="1674">
                  <c:v>209.19947953748797</c:v>
                </c:pt>
                <c:pt idx="1675">
                  <c:v>209.16227455313168</c:v>
                </c:pt>
                <c:pt idx="1676">
                  <c:v>209.22518262814989</c:v>
                </c:pt>
                <c:pt idx="1677">
                  <c:v>209.26359275364575</c:v>
                </c:pt>
                <c:pt idx="1678">
                  <c:v>209.28068326516151</c:v>
                </c:pt>
                <c:pt idx="1679">
                  <c:v>209.28514207330213</c:v>
                </c:pt>
                <c:pt idx="1680">
                  <c:v>209.40411540296648</c:v>
                </c:pt>
                <c:pt idx="1681">
                  <c:v>209.388314284285</c:v>
                </c:pt>
                <c:pt idx="1682">
                  <c:v>209.36477991919645</c:v>
                </c:pt>
                <c:pt idx="1683">
                  <c:v>205.36660748586999</c:v>
                </c:pt>
                <c:pt idx="1684">
                  <c:v>205.39130728063495</c:v>
                </c:pt>
                <c:pt idx="1685">
                  <c:v>207.87630642724673</c:v>
                </c:pt>
                <c:pt idx="1686">
                  <c:v>207.82860926390691</c:v>
                </c:pt>
                <c:pt idx="1687">
                  <c:v>207.79209964641691</c:v>
                </c:pt>
                <c:pt idx="1688">
                  <c:v>207.78988585530035</c:v>
                </c:pt>
                <c:pt idx="1689">
                  <c:v>207.80774153759432</c:v>
                </c:pt>
                <c:pt idx="1690">
                  <c:v>207.79796530426199</c:v>
                </c:pt>
                <c:pt idx="1691">
                  <c:v>207.80845899845249</c:v>
                </c:pt>
                <c:pt idx="1692">
                  <c:v>207.84868160951811</c:v>
                </c:pt>
                <c:pt idx="1693">
                  <c:v>207.87196322150615</c:v>
                </c:pt>
                <c:pt idx="1694">
                  <c:v>207.91938299631454</c:v>
                </c:pt>
                <c:pt idx="1695">
                  <c:v>207.89237400205479</c:v>
                </c:pt>
                <c:pt idx="1696">
                  <c:v>207.81327535040469</c:v>
                </c:pt>
                <c:pt idx="1697">
                  <c:v>207.86248800255436</c:v>
                </c:pt>
                <c:pt idx="1698">
                  <c:v>207.87350489368072</c:v>
                </c:pt>
                <c:pt idx="1699">
                  <c:v>207.92709527652335</c:v>
                </c:pt>
                <c:pt idx="1700">
                  <c:v>207.97444652811046</c:v>
                </c:pt>
                <c:pt idx="1701">
                  <c:v>204.70476930020612</c:v>
                </c:pt>
                <c:pt idx="1702">
                  <c:v>204.71734040365499</c:v>
                </c:pt>
                <c:pt idx="1703">
                  <c:v>204.79726885899447</c:v>
                </c:pt>
                <c:pt idx="1704">
                  <c:v>204.73572271219993</c:v>
                </c:pt>
                <c:pt idx="1705">
                  <c:v>204.7656320212262</c:v>
                </c:pt>
                <c:pt idx="1706">
                  <c:v>204.79589670863581</c:v>
                </c:pt>
                <c:pt idx="1707">
                  <c:v>204.79600063361994</c:v>
                </c:pt>
                <c:pt idx="1708">
                  <c:v>204.78911048555329</c:v>
                </c:pt>
                <c:pt idx="1709">
                  <c:v>204.76029023832902</c:v>
                </c:pt>
                <c:pt idx="1710">
                  <c:v>204.7942212439508</c:v>
                </c:pt>
                <c:pt idx="1711">
                  <c:v>204.78293605274888</c:v>
                </c:pt>
                <c:pt idx="1712">
                  <c:v>204.74135702616883</c:v>
                </c:pt>
                <c:pt idx="1713">
                  <c:v>204.70777333929919</c:v>
                </c:pt>
                <c:pt idx="1714">
                  <c:v>204.72814234666492</c:v>
                </c:pt>
                <c:pt idx="1715">
                  <c:v>204.73832456420791</c:v>
                </c:pt>
                <c:pt idx="1716">
                  <c:v>204.65439639408154</c:v>
                </c:pt>
                <c:pt idx="1717">
                  <c:v>204.60579580631517</c:v>
                </c:pt>
                <c:pt idx="1718">
                  <c:v>204.67193839880883</c:v>
                </c:pt>
                <c:pt idx="1719">
                  <c:v>204.67505671971563</c:v>
                </c:pt>
                <c:pt idx="1720">
                  <c:v>204.67732563771008</c:v>
                </c:pt>
                <c:pt idx="1721">
                  <c:v>204.68467641811841</c:v>
                </c:pt>
                <c:pt idx="1722">
                  <c:v>204.64718718250245</c:v>
                </c:pt>
                <c:pt idx="1723">
                  <c:v>205.40311032306647</c:v>
                </c:pt>
                <c:pt idx="1724">
                  <c:v>206.27483811587891</c:v>
                </c:pt>
                <c:pt idx="1725">
                  <c:v>206.29854530316982</c:v>
                </c:pt>
                <c:pt idx="1726">
                  <c:v>206.31683924002843</c:v>
                </c:pt>
                <c:pt idx="1727">
                  <c:v>206.33175162140068</c:v>
                </c:pt>
                <c:pt idx="1728">
                  <c:v>206.36354717841243</c:v>
                </c:pt>
                <c:pt idx="1729">
                  <c:v>206.39000089328462</c:v>
                </c:pt>
                <c:pt idx="1730">
                  <c:v>206.38742782799238</c:v>
                </c:pt>
                <c:pt idx="1731">
                  <c:v>206.50732911716059</c:v>
                </c:pt>
                <c:pt idx="1732">
                  <c:v>206.47780337366095</c:v>
                </c:pt>
                <c:pt idx="1733">
                  <c:v>206.42570070852395</c:v>
                </c:pt>
                <c:pt idx="1734">
                  <c:v>206.45398669792181</c:v>
                </c:pt>
                <c:pt idx="1735">
                  <c:v>206.47271040895023</c:v>
                </c:pt>
                <c:pt idx="1736">
                  <c:v>206.40081081761002</c:v>
                </c:pt>
                <c:pt idx="1737">
                  <c:v>206.39206847927088</c:v>
                </c:pt>
                <c:pt idx="1738">
                  <c:v>206.42708940806182</c:v>
                </c:pt>
                <c:pt idx="1739">
                  <c:v>206.55995684493183</c:v>
                </c:pt>
                <c:pt idx="1740">
                  <c:v>206.5731720030216</c:v>
                </c:pt>
                <c:pt idx="1741">
                  <c:v>206.52213541472534</c:v>
                </c:pt>
                <c:pt idx="1742">
                  <c:v>206.48763833469229</c:v>
                </c:pt>
                <c:pt idx="1743">
                  <c:v>206.49483288847685</c:v>
                </c:pt>
                <c:pt idx="1744">
                  <c:v>206.5375352048838</c:v>
                </c:pt>
                <c:pt idx="1745">
                  <c:v>206.55470319319838</c:v>
                </c:pt>
                <c:pt idx="1746">
                  <c:v>206.48410115471088</c:v>
                </c:pt>
                <c:pt idx="1747">
                  <c:v>206.48708033424253</c:v>
                </c:pt>
                <c:pt idx="1748">
                  <c:v>206.44520643208554</c:v>
                </c:pt>
                <c:pt idx="1749">
                  <c:v>206.51290995944998</c:v>
                </c:pt>
                <c:pt idx="1750">
                  <c:v>206.47256065576758</c:v>
                </c:pt>
                <c:pt idx="1751">
                  <c:v>206.50384712797862</c:v>
                </c:pt>
                <c:pt idx="1752">
                  <c:v>206.52948314581511</c:v>
                </c:pt>
                <c:pt idx="1753">
                  <c:v>206.53511660018785</c:v>
                </c:pt>
                <c:pt idx="1754">
                  <c:v>206.5337359221835</c:v>
                </c:pt>
                <c:pt idx="1755">
                  <c:v>206.65882210972262</c:v>
                </c:pt>
                <c:pt idx="1756">
                  <c:v>206.70104368976433</c:v>
                </c:pt>
                <c:pt idx="1757">
                  <c:v>206.68416260817418</c:v>
                </c:pt>
                <c:pt idx="1758">
                  <c:v>206.66821515356904</c:v>
                </c:pt>
                <c:pt idx="1759">
                  <c:v>206.68451660701845</c:v>
                </c:pt>
                <c:pt idx="1760">
                  <c:v>206.75818215698837</c:v>
                </c:pt>
                <c:pt idx="1761">
                  <c:v>206.84635871298894</c:v>
                </c:pt>
                <c:pt idx="1762">
                  <c:v>206.87893855007832</c:v>
                </c:pt>
                <c:pt idx="1763">
                  <c:v>206.83766638859544</c:v>
                </c:pt>
                <c:pt idx="1764">
                  <c:v>206.7874090779012</c:v>
                </c:pt>
                <c:pt idx="1765">
                  <c:v>206.76004400724403</c:v>
                </c:pt>
                <c:pt idx="1766">
                  <c:v>206.76034828330398</c:v>
                </c:pt>
                <c:pt idx="1767">
                  <c:v>206.76914916413386</c:v>
                </c:pt>
                <c:pt idx="1768">
                  <c:v>206.86348170577497</c:v>
                </c:pt>
                <c:pt idx="1769">
                  <c:v>206.91522951022043</c:v>
                </c:pt>
                <c:pt idx="1770">
                  <c:v>206.94793121667686</c:v>
                </c:pt>
                <c:pt idx="1771">
                  <c:v>206.96023035174943</c:v>
                </c:pt>
                <c:pt idx="1772">
                  <c:v>206.96924239759107</c:v>
                </c:pt>
                <c:pt idx="1773">
                  <c:v>206.97827299529422</c:v>
                </c:pt>
                <c:pt idx="1774">
                  <c:v>207.10724158161128</c:v>
                </c:pt>
                <c:pt idx="1775">
                  <c:v>207.12848716202902</c:v>
                </c:pt>
                <c:pt idx="1776">
                  <c:v>207.18014747914756</c:v>
                </c:pt>
                <c:pt idx="1777">
                  <c:v>207.14412589344917</c:v>
                </c:pt>
                <c:pt idx="1778">
                  <c:v>207.25927798980948</c:v>
                </c:pt>
                <c:pt idx="1779">
                  <c:v>207.14899461420032</c:v>
                </c:pt>
                <c:pt idx="1780">
                  <c:v>207.20726929648836</c:v>
                </c:pt>
                <c:pt idx="1781">
                  <c:v>207.22583931118277</c:v>
                </c:pt>
                <c:pt idx="1782">
                  <c:v>207.26857767323247</c:v>
                </c:pt>
                <c:pt idx="1783">
                  <c:v>207.29528668306068</c:v>
                </c:pt>
                <c:pt idx="1784">
                  <c:v>207.25501827791297</c:v>
                </c:pt>
                <c:pt idx="1785">
                  <c:v>207.23728963585896</c:v>
                </c:pt>
                <c:pt idx="1786">
                  <c:v>207.32379888243878</c:v>
                </c:pt>
                <c:pt idx="1787">
                  <c:v>207.38702904806306</c:v>
                </c:pt>
                <c:pt idx="1788">
                  <c:v>207.37462062401107</c:v>
                </c:pt>
                <c:pt idx="1789">
                  <c:v>213.5191267573874</c:v>
                </c:pt>
                <c:pt idx="1790">
                  <c:v>213.54093948714353</c:v>
                </c:pt>
                <c:pt idx="1791">
                  <c:v>213.55474556604932</c:v>
                </c:pt>
                <c:pt idx="1792">
                  <c:v>213.56404443557494</c:v>
                </c:pt>
                <c:pt idx="1793">
                  <c:v>213.57331732808004</c:v>
                </c:pt>
                <c:pt idx="1794">
                  <c:v>213.58256373468674</c:v>
                </c:pt>
                <c:pt idx="1795">
                  <c:v>213.91218009870903</c:v>
                </c:pt>
                <c:pt idx="1796">
                  <c:v>213.61966882588143</c:v>
                </c:pt>
                <c:pt idx="1797">
                  <c:v>213.62897750596494</c:v>
                </c:pt>
                <c:pt idx="1798">
                  <c:v>213.63830599680895</c:v>
                </c:pt>
                <c:pt idx="1799">
                  <c:v>213.64765424051942</c:v>
                </c:pt>
                <c:pt idx="1800">
                  <c:v>213.67051831202181</c:v>
                </c:pt>
                <c:pt idx="1801">
                  <c:v>213.68543120523776</c:v>
                </c:pt>
                <c:pt idx="1802">
                  <c:v>213.69491856394717</c:v>
                </c:pt>
                <c:pt idx="1803">
                  <c:v>213.70450323992389</c:v>
                </c:pt>
                <c:pt idx="1804">
                  <c:v>213.71413871828216</c:v>
                </c:pt>
                <c:pt idx="1805">
                  <c:v>213.73735762931142</c:v>
                </c:pt>
                <c:pt idx="1806">
                  <c:v>213.75188811538953</c:v>
                </c:pt>
                <c:pt idx="1807">
                  <c:v>213.76131510029208</c:v>
                </c:pt>
                <c:pt idx="1808">
                  <c:v>213.77074666659053</c:v>
                </c:pt>
                <c:pt idx="1809">
                  <c:v>213.78019829699429</c:v>
                </c:pt>
                <c:pt idx="1810">
                  <c:v>213.80348127640198</c:v>
                </c:pt>
                <c:pt idx="1811">
                  <c:v>213.81819069249843</c:v>
                </c:pt>
                <c:pt idx="1812">
                  <c:v>213.70964490305661</c:v>
                </c:pt>
                <c:pt idx="1813">
                  <c:v>213.84683201945444</c:v>
                </c:pt>
                <c:pt idx="1814">
                  <c:v>213.87022455447539</c:v>
                </c:pt>
                <c:pt idx="1815">
                  <c:v>213.95736078941039</c:v>
                </c:pt>
                <c:pt idx="1816">
                  <c:v>214.02174630080367</c:v>
                </c:pt>
                <c:pt idx="1817">
                  <c:v>214.03131278253821</c:v>
                </c:pt>
                <c:pt idx="1818">
                  <c:v>214.04176181632727</c:v>
                </c:pt>
                <c:pt idx="1819">
                  <c:v>214.06481094864807</c:v>
                </c:pt>
                <c:pt idx="1820">
                  <c:v>214.10772787870323</c:v>
                </c:pt>
                <c:pt idx="1821">
                  <c:v>214.11746906910275</c:v>
                </c:pt>
                <c:pt idx="1822">
                  <c:v>214.12721452973034</c:v>
                </c:pt>
                <c:pt idx="1823">
                  <c:v>214.13705762600847</c:v>
                </c:pt>
                <c:pt idx="1824">
                  <c:v>214.02763721448031</c:v>
                </c:pt>
                <c:pt idx="1825">
                  <c:v>214.04233903262241</c:v>
                </c:pt>
                <c:pt idx="1826">
                  <c:v>214.05212829658251</c:v>
                </c:pt>
                <c:pt idx="1827">
                  <c:v>214.06192219444321</c:v>
                </c:pt>
                <c:pt idx="1828">
                  <c:v>214.07168667647531</c:v>
                </c:pt>
                <c:pt idx="1829">
                  <c:v>214.09604916473751</c:v>
                </c:pt>
                <c:pt idx="1830">
                  <c:v>214.11062008010785</c:v>
                </c:pt>
                <c:pt idx="1831">
                  <c:v>214.12037353987699</c:v>
                </c:pt>
                <c:pt idx="1832">
                  <c:v>214.13014741388591</c:v>
                </c:pt>
                <c:pt idx="1833">
                  <c:v>214.13989198076933</c:v>
                </c:pt>
                <c:pt idx="1834">
                  <c:v>214.16435928982355</c:v>
                </c:pt>
                <c:pt idx="1835">
                  <c:v>214.17917147309046</c:v>
                </c:pt>
                <c:pt idx="1836">
                  <c:v>214.18900317682218</c:v>
                </c:pt>
                <c:pt idx="1837">
                  <c:v>214.19884587034929</c:v>
                </c:pt>
                <c:pt idx="1838">
                  <c:v>214.20872342432543</c:v>
                </c:pt>
                <c:pt idx="1839">
                  <c:v>214.23342186926862</c:v>
                </c:pt>
                <c:pt idx="1840">
                  <c:v>214.24824187822989</c:v>
                </c:pt>
                <c:pt idx="1841">
                  <c:v>214.25817568425956</c:v>
                </c:pt>
                <c:pt idx="1842">
                  <c:v>214.26819301622436</c:v>
                </c:pt>
                <c:pt idx="1843">
                  <c:v>214.2782323236743</c:v>
                </c:pt>
                <c:pt idx="1844">
                  <c:v>214.31128392032201</c:v>
                </c:pt>
                <c:pt idx="1845">
                  <c:v>214.32839442114221</c:v>
                </c:pt>
                <c:pt idx="1846">
                  <c:v>214.10825998273683</c:v>
                </c:pt>
                <c:pt idx="1847">
                  <c:v>214.15956509074437</c:v>
                </c:pt>
                <c:pt idx="1848">
                  <c:v>214.17433729244374</c:v>
                </c:pt>
                <c:pt idx="1849">
                  <c:v>214.15738141469487</c:v>
                </c:pt>
                <c:pt idx="1850">
                  <c:v>214.14109011820307</c:v>
                </c:pt>
                <c:pt idx="1851">
                  <c:v>217.70396424641461</c:v>
                </c:pt>
                <c:pt idx="1852">
                  <c:v>217.73371527954066</c:v>
                </c:pt>
                <c:pt idx="1853">
                  <c:v>217.77420836457208</c:v>
                </c:pt>
                <c:pt idx="1854">
                  <c:v>217.79156746235606</c:v>
                </c:pt>
                <c:pt idx="1855">
                  <c:v>217.74434870215836</c:v>
                </c:pt>
                <c:pt idx="1856">
                  <c:v>217.7302610633725</c:v>
                </c:pt>
                <c:pt idx="1857">
                  <c:v>217.75992027551229</c:v>
                </c:pt>
                <c:pt idx="1858">
                  <c:v>217.74511308288544</c:v>
                </c:pt>
                <c:pt idx="1859">
                  <c:v>217.78062543275576</c:v>
                </c:pt>
                <c:pt idx="1860">
                  <c:v>217.78468187691499</c:v>
                </c:pt>
                <c:pt idx="1861">
                  <c:v>217.81197095797609</c:v>
                </c:pt>
                <c:pt idx="1862">
                  <c:v>217.83559851809429</c:v>
                </c:pt>
                <c:pt idx="1863">
                  <c:v>217.85892147030586</c:v>
                </c:pt>
                <c:pt idx="1864">
                  <c:v>217.88886439231044</c:v>
                </c:pt>
                <c:pt idx="1865">
                  <c:v>217.85403165586229</c:v>
                </c:pt>
                <c:pt idx="1866">
                  <c:v>217.87206117862138</c:v>
                </c:pt>
                <c:pt idx="1867">
                  <c:v>218.00602295180863</c:v>
                </c:pt>
                <c:pt idx="1868">
                  <c:v>218.05040150764347</c:v>
                </c:pt>
                <c:pt idx="1869">
                  <c:v>218.05891591522101</c:v>
                </c:pt>
                <c:pt idx="1870">
                  <c:v>218.08429146707121</c:v>
                </c:pt>
                <c:pt idx="1871">
                  <c:v>218.21060964675655</c:v>
                </c:pt>
                <c:pt idx="1872">
                  <c:v>218.24523814070577</c:v>
                </c:pt>
                <c:pt idx="1873">
                  <c:v>218.13809913636993</c:v>
                </c:pt>
                <c:pt idx="1874">
                  <c:v>218.14283915448848</c:v>
                </c:pt>
                <c:pt idx="1875">
                  <c:v>218.1610321915532</c:v>
                </c:pt>
                <c:pt idx="1876">
                  <c:v>218.17580544096867</c:v>
                </c:pt>
                <c:pt idx="1877">
                  <c:v>218.23223600603555</c:v>
                </c:pt>
                <c:pt idx="1878">
                  <c:v>218.25051475426557</c:v>
                </c:pt>
                <c:pt idx="1879">
                  <c:v>218.23262191843943</c:v>
                </c:pt>
                <c:pt idx="1880">
                  <c:v>218.28912043109031</c:v>
                </c:pt>
                <c:pt idx="1881">
                  <c:v>218.31953941948856</c:v>
                </c:pt>
                <c:pt idx="1882">
                  <c:v>218.27556055380174</c:v>
                </c:pt>
                <c:pt idx="1883">
                  <c:v>214.64911161081966</c:v>
                </c:pt>
                <c:pt idx="1884">
                  <c:v>214.63645538474353</c:v>
                </c:pt>
                <c:pt idx="1885">
                  <c:v>214.727929574477</c:v>
                </c:pt>
                <c:pt idx="1886">
                  <c:v>214.73591465241674</c:v>
                </c:pt>
                <c:pt idx="1887">
                  <c:v>214.81332563566275</c:v>
                </c:pt>
                <c:pt idx="1888">
                  <c:v>214.89686293133929</c:v>
                </c:pt>
                <c:pt idx="1889">
                  <c:v>215.03524670591943</c:v>
                </c:pt>
                <c:pt idx="1890">
                  <c:v>215.04580849141473</c:v>
                </c:pt>
                <c:pt idx="1891">
                  <c:v>215.08222912614085</c:v>
                </c:pt>
                <c:pt idx="1892">
                  <c:v>215.06641460221795</c:v>
                </c:pt>
                <c:pt idx="1893">
                  <c:v>215.11587364845616</c:v>
                </c:pt>
                <c:pt idx="1894">
                  <c:v>215.25830082128206</c:v>
                </c:pt>
                <c:pt idx="1895">
                  <c:v>215.28060090704608</c:v>
                </c:pt>
                <c:pt idx="1896">
                  <c:v>215.28199405333569</c:v>
                </c:pt>
                <c:pt idx="1897">
                  <c:v>215.45683363505842</c:v>
                </c:pt>
                <c:pt idx="1898">
                  <c:v>215.44015232308476</c:v>
                </c:pt>
                <c:pt idx="1899">
                  <c:v>215.40357867531586</c:v>
                </c:pt>
                <c:pt idx="1900">
                  <c:v>215.46753512532732</c:v>
                </c:pt>
                <c:pt idx="1901">
                  <c:v>215.46348137349142</c:v>
                </c:pt>
                <c:pt idx="1902">
                  <c:v>215.46999440508213</c:v>
                </c:pt>
                <c:pt idx="1903">
                  <c:v>215.42834029040949</c:v>
                </c:pt>
                <c:pt idx="1904">
                  <c:v>215.45425895611129</c:v>
                </c:pt>
                <c:pt idx="1905">
                  <c:v>215.59680424776738</c:v>
                </c:pt>
                <c:pt idx="1906">
                  <c:v>215.63227341443425</c:v>
                </c:pt>
                <c:pt idx="1907">
                  <c:v>215.53619941571625</c:v>
                </c:pt>
                <c:pt idx="1908">
                  <c:v>215.62188681902813</c:v>
                </c:pt>
                <c:pt idx="1909">
                  <c:v>215.53142969118082</c:v>
                </c:pt>
                <c:pt idx="1910">
                  <c:v>215.44092868858104</c:v>
                </c:pt>
                <c:pt idx="1911">
                  <c:v>215.34551166949592</c:v>
                </c:pt>
                <c:pt idx="1912">
                  <c:v>215.25026043479176</c:v>
                </c:pt>
                <c:pt idx="1913">
                  <c:v>215.1550498019846</c:v>
                </c:pt>
                <c:pt idx="1914">
                  <c:v>215.06567091044175</c:v>
                </c:pt>
                <c:pt idx="1915">
                  <c:v>214.9748289648353</c:v>
                </c:pt>
                <c:pt idx="1916">
                  <c:v>214.87950471067182</c:v>
                </c:pt>
                <c:pt idx="1917">
                  <c:v>214.7842011601106</c:v>
                </c:pt>
                <c:pt idx="1918">
                  <c:v>214.69000075363689</c:v>
                </c:pt>
                <c:pt idx="1919">
                  <c:v>214.60308585156534</c:v>
                </c:pt>
                <c:pt idx="1920">
                  <c:v>214.51403296467112</c:v>
                </c:pt>
                <c:pt idx="1921">
                  <c:v>214.41977386158254</c:v>
                </c:pt>
                <c:pt idx="1922">
                  <c:v>214.32547131412645</c:v>
                </c:pt>
                <c:pt idx="1923">
                  <c:v>214.23046482729683</c:v>
                </c:pt>
                <c:pt idx="1924">
                  <c:v>214.14293545784093</c:v>
                </c:pt>
                <c:pt idx="1925">
                  <c:v>214.05350589593161</c:v>
                </c:pt>
                <c:pt idx="1926">
                  <c:v>213.95913930691205</c:v>
                </c:pt>
                <c:pt idx="1927">
                  <c:v>213.86431401522478</c:v>
                </c:pt>
                <c:pt idx="1928">
                  <c:v>213.76936831073107</c:v>
                </c:pt>
                <c:pt idx="1929">
                  <c:v>213.68187563774495</c:v>
                </c:pt>
                <c:pt idx="1930">
                  <c:v>213.59171365982075</c:v>
                </c:pt>
                <c:pt idx="1931">
                  <c:v>213.4964881670781</c:v>
                </c:pt>
                <c:pt idx="1932">
                  <c:v>213.40126338793434</c:v>
                </c:pt>
                <c:pt idx="1933">
                  <c:v>213.30605597577494</c:v>
                </c:pt>
                <c:pt idx="1934">
                  <c:v>213.21807579782052</c:v>
                </c:pt>
                <c:pt idx="1935">
                  <c:v>213.12804782479969</c:v>
                </c:pt>
                <c:pt idx="1936">
                  <c:v>213.03282307671321</c:v>
                </c:pt>
                <c:pt idx="1937">
                  <c:v>212.93777215829829</c:v>
                </c:pt>
                <c:pt idx="1938">
                  <c:v>212.84344171368903</c:v>
                </c:pt>
                <c:pt idx="1939">
                  <c:v>219.3557274855666</c:v>
                </c:pt>
                <c:pt idx="1940">
                  <c:v>219.26701093256202</c:v>
                </c:pt>
                <c:pt idx="1941">
                  <c:v>219.18727091724853</c:v>
                </c:pt>
                <c:pt idx="1942">
                  <c:v>219.09981417464778</c:v>
                </c:pt>
                <c:pt idx="1943">
                  <c:v>219.00421342757679</c:v>
                </c:pt>
                <c:pt idx="1944">
                  <c:v>218.90862893729059</c:v>
                </c:pt>
                <c:pt idx="1945">
                  <c:v>218.8131231538911</c:v>
                </c:pt>
                <c:pt idx="1946">
                  <c:v>218.72419791881006</c:v>
                </c:pt>
                <c:pt idx="1947">
                  <c:v>218.63258386131213</c:v>
                </c:pt>
                <c:pt idx="1948">
                  <c:v>218.53692489206864</c:v>
                </c:pt>
                <c:pt idx="1949">
                  <c:v>218.44222380842751</c:v>
                </c:pt>
                <c:pt idx="1950">
                  <c:v>216.14609846516558</c:v>
                </c:pt>
                <c:pt idx="1951">
                  <c:v>216.13752941696714</c:v>
                </c:pt>
                <c:pt idx="1952">
                  <c:v>216.13334994988693</c:v>
                </c:pt>
                <c:pt idx="1953">
                  <c:v>216.12477255164282</c:v>
                </c:pt>
                <c:pt idx="1954">
                  <c:v>216.10727514224982</c:v>
                </c:pt>
                <c:pt idx="1955">
                  <c:v>216.16382297966999</c:v>
                </c:pt>
                <c:pt idx="1956">
                  <c:v>216.14844902248737</c:v>
                </c:pt>
                <c:pt idx="1957">
                  <c:v>216.1223026572392</c:v>
                </c:pt>
                <c:pt idx="1958">
                  <c:v>216.12298771483353</c:v>
                </c:pt>
                <c:pt idx="1959">
                  <c:v>216.11568093198349</c:v>
                </c:pt>
                <c:pt idx="1960">
                  <c:v>216.11123062070362</c:v>
                </c:pt>
                <c:pt idx="1961">
                  <c:v>216.11574653975455</c:v>
                </c:pt>
                <c:pt idx="1962">
                  <c:v>216.08652763999586</c:v>
                </c:pt>
                <c:pt idx="1963">
                  <c:v>216.09607216731797</c:v>
                </c:pt>
                <c:pt idx="1964">
                  <c:v>216.08944325595743</c:v>
                </c:pt>
                <c:pt idx="1965">
                  <c:v>216.08718017192069</c:v>
                </c:pt>
                <c:pt idx="1966">
                  <c:v>216.1121328269339</c:v>
                </c:pt>
                <c:pt idx="1967">
                  <c:v>216.17978194492235</c:v>
                </c:pt>
                <c:pt idx="1968">
                  <c:v>216.22488751745129</c:v>
                </c:pt>
                <c:pt idx="1969">
                  <c:v>216.24122202341405</c:v>
                </c:pt>
                <c:pt idx="1970">
                  <c:v>216.27853429007254</c:v>
                </c:pt>
                <c:pt idx="1971">
                  <c:v>216.33018248477748</c:v>
                </c:pt>
                <c:pt idx="1972">
                  <c:v>216.32124322260239</c:v>
                </c:pt>
                <c:pt idx="1973">
                  <c:v>216.32171961736137</c:v>
                </c:pt>
                <c:pt idx="1974">
                  <c:v>216.33282348008569</c:v>
                </c:pt>
                <c:pt idx="1975">
                  <c:v>216.37008632140765</c:v>
                </c:pt>
                <c:pt idx="1976">
                  <c:v>216.37835308793458</c:v>
                </c:pt>
                <c:pt idx="1977">
                  <c:v>216.40466704333693</c:v>
                </c:pt>
                <c:pt idx="1978">
                  <c:v>216.3923924804231</c:v>
                </c:pt>
                <c:pt idx="1979">
                  <c:v>216.41712761983038</c:v>
                </c:pt>
                <c:pt idx="1980">
                  <c:v>216.39462895684076</c:v>
                </c:pt>
                <c:pt idx="1981">
                  <c:v>216.40905148316801</c:v>
                </c:pt>
                <c:pt idx="1982">
                  <c:v>216.42494628490789</c:v>
                </c:pt>
                <c:pt idx="1983">
                  <c:v>216.43022661436552</c:v>
                </c:pt>
                <c:pt idx="1984">
                  <c:v>216.45697012958234</c:v>
                </c:pt>
                <c:pt idx="1985">
                  <c:v>216.45161724307189</c:v>
                </c:pt>
                <c:pt idx="1986">
                  <c:v>216.46450026888982</c:v>
                </c:pt>
                <c:pt idx="1987">
                  <c:v>216.46371756347412</c:v>
                </c:pt>
                <c:pt idx="1988">
                  <c:v>216.49191309873376</c:v>
                </c:pt>
                <c:pt idx="1989">
                  <c:v>216.51711247951187</c:v>
                </c:pt>
                <c:pt idx="1990">
                  <c:v>220.16003467475826</c:v>
                </c:pt>
                <c:pt idx="1991">
                  <c:v>220.14503245786153</c:v>
                </c:pt>
                <c:pt idx="1992">
                  <c:v>220.15225849052129</c:v>
                </c:pt>
                <c:pt idx="1993">
                  <c:v>220.11046611812546</c:v>
                </c:pt>
                <c:pt idx="1994">
                  <c:v>220.1451346701794</c:v>
                </c:pt>
                <c:pt idx="1995">
                  <c:v>220.19188193033807</c:v>
                </c:pt>
                <c:pt idx="1996">
                  <c:v>220.24466020696437</c:v>
                </c:pt>
                <c:pt idx="1997">
                  <c:v>220.28942375611945</c:v>
                </c:pt>
                <c:pt idx="1998">
                  <c:v>220.28939736251209</c:v>
                </c:pt>
                <c:pt idx="1999">
                  <c:v>220.32279884174719</c:v>
                </c:pt>
                <c:pt idx="2000">
                  <c:v>220.29102676837923</c:v>
                </c:pt>
                <c:pt idx="2001">
                  <c:v>220.25194065421098</c:v>
                </c:pt>
                <c:pt idx="2002">
                  <c:v>220.25079643891706</c:v>
                </c:pt>
                <c:pt idx="2003">
                  <c:v>220.22839885456693</c:v>
                </c:pt>
                <c:pt idx="2004">
                  <c:v>220.18829946107809</c:v>
                </c:pt>
                <c:pt idx="2005">
                  <c:v>220.34658695457821</c:v>
                </c:pt>
                <c:pt idx="2006">
                  <c:v>220.43192173865407</c:v>
                </c:pt>
                <c:pt idx="2007">
                  <c:v>220.40515947920164</c:v>
                </c:pt>
                <c:pt idx="2008">
                  <c:v>221.84198023066605</c:v>
                </c:pt>
                <c:pt idx="2009">
                  <c:v>221.8279629283561</c:v>
                </c:pt>
                <c:pt idx="2010">
                  <c:v>221.76710270767637</c:v>
                </c:pt>
                <c:pt idx="2011">
                  <c:v>221.78982629033385</c:v>
                </c:pt>
                <c:pt idx="2012">
                  <c:v>221.88863032723108</c:v>
                </c:pt>
                <c:pt idx="2013">
                  <c:v>221.90758789291976</c:v>
                </c:pt>
                <c:pt idx="2014">
                  <c:v>221.91806422779473</c:v>
                </c:pt>
                <c:pt idx="2015">
                  <c:v>221.89276360048882</c:v>
                </c:pt>
                <c:pt idx="2016">
                  <c:v>221.86140466444058</c:v>
                </c:pt>
                <c:pt idx="2017">
                  <c:v>221.80599608712544</c:v>
                </c:pt>
                <c:pt idx="2018">
                  <c:v>221.83623090115341</c:v>
                </c:pt>
                <c:pt idx="2019">
                  <c:v>221.8061245321135</c:v>
                </c:pt>
                <c:pt idx="2020">
                  <c:v>221.82721622670874</c:v>
                </c:pt>
                <c:pt idx="2021">
                  <c:v>221.82231438908892</c:v>
                </c:pt>
                <c:pt idx="2022">
                  <c:v>221.86075576832823</c:v>
                </c:pt>
                <c:pt idx="2023">
                  <c:v>221.85621301539106</c:v>
                </c:pt>
                <c:pt idx="2024">
                  <c:v>221.87605766390647</c:v>
                </c:pt>
                <c:pt idx="2025">
                  <c:v>221.88973436550802</c:v>
                </c:pt>
                <c:pt idx="2026">
                  <c:v>221.92215250414026</c:v>
                </c:pt>
                <c:pt idx="2027">
                  <c:v>221.94233085198621</c:v>
                </c:pt>
                <c:pt idx="2028">
                  <c:v>221.96527825496619</c:v>
                </c:pt>
                <c:pt idx="2029">
                  <c:v>221.98311485126246</c:v>
                </c:pt>
                <c:pt idx="2030">
                  <c:v>221.97893922646381</c:v>
                </c:pt>
                <c:pt idx="2031">
                  <c:v>221.99037441983367</c:v>
                </c:pt>
                <c:pt idx="2032">
                  <c:v>221.9886164819593</c:v>
                </c:pt>
                <c:pt idx="2033">
                  <c:v>221.98872105034084</c:v>
                </c:pt>
                <c:pt idx="2034">
                  <c:v>222.00416684299941</c:v>
                </c:pt>
                <c:pt idx="2035">
                  <c:v>221.99544953693064</c:v>
                </c:pt>
                <c:pt idx="2036">
                  <c:v>221.9567967657527</c:v>
                </c:pt>
                <c:pt idx="2037">
                  <c:v>221.94068681165479</c:v>
                </c:pt>
                <c:pt idx="2038">
                  <c:v>221.95177192210292</c:v>
                </c:pt>
                <c:pt idx="2039">
                  <c:v>221.93592283088307</c:v>
                </c:pt>
                <c:pt idx="2040">
                  <c:v>230.45986949060446</c:v>
                </c:pt>
                <c:pt idx="2041">
                  <c:v>230.4210029745729</c:v>
                </c:pt>
                <c:pt idx="2042">
                  <c:v>230.41176846368714</c:v>
                </c:pt>
                <c:pt idx="2043">
                  <c:v>230.46891225308718</c:v>
                </c:pt>
                <c:pt idx="2044">
                  <c:v>230.44971160997551</c:v>
                </c:pt>
                <c:pt idx="2045">
                  <c:v>230.46704685412598</c:v>
                </c:pt>
                <c:pt idx="2046">
                  <c:v>230.48938488084008</c:v>
                </c:pt>
                <c:pt idx="2047">
                  <c:v>230.49865980783815</c:v>
                </c:pt>
                <c:pt idx="2048">
                  <c:v>230.53775583345586</c:v>
                </c:pt>
                <c:pt idx="2049">
                  <c:v>230.53374492973623</c:v>
                </c:pt>
                <c:pt idx="2050">
                  <c:v>230.51791105705331</c:v>
                </c:pt>
                <c:pt idx="2051">
                  <c:v>230.57396043346955</c:v>
                </c:pt>
                <c:pt idx="2052">
                  <c:v>230.61796956418218</c:v>
                </c:pt>
                <c:pt idx="2053">
                  <c:v>230.63623058287129</c:v>
                </c:pt>
                <c:pt idx="2054">
                  <c:v>230.63733505920294</c:v>
                </c:pt>
                <c:pt idx="2055">
                  <c:v>230.59830344265441</c:v>
                </c:pt>
                <c:pt idx="2056">
                  <c:v>230.59012608500393</c:v>
                </c:pt>
                <c:pt idx="2057">
                  <c:v>230.57910757067984</c:v>
                </c:pt>
                <c:pt idx="2058">
                  <c:v>230.59594351845658</c:v>
                </c:pt>
                <c:pt idx="2059">
                  <c:v>230.60876313623848</c:v>
                </c:pt>
                <c:pt idx="2060">
                  <c:v>230.62791190057882</c:v>
                </c:pt>
                <c:pt idx="2061">
                  <c:v>230.67052755761023</c:v>
                </c:pt>
                <c:pt idx="2062">
                  <c:v>230.67644189101904</c:v>
                </c:pt>
                <c:pt idx="2063">
                  <c:v>230.85728610197478</c:v>
                </c:pt>
                <c:pt idx="2064">
                  <c:v>230.85410098151473</c:v>
                </c:pt>
                <c:pt idx="2065">
                  <c:v>230.91898855257358</c:v>
                </c:pt>
                <c:pt idx="2066">
                  <c:v>230.96034211011136</c:v>
                </c:pt>
                <c:pt idx="2067">
                  <c:v>230.98516754406094</c:v>
                </c:pt>
                <c:pt idx="2068">
                  <c:v>230.97590542071777</c:v>
                </c:pt>
                <c:pt idx="2069">
                  <c:v>230.98833160785804</c:v>
                </c:pt>
                <c:pt idx="2070">
                  <c:v>231.02299464147583</c:v>
                </c:pt>
                <c:pt idx="2071">
                  <c:v>231.00417676928004</c:v>
                </c:pt>
                <c:pt idx="2072">
                  <c:v>231.4255457075335</c:v>
                </c:pt>
                <c:pt idx="2073">
                  <c:v>231.41624942028645</c:v>
                </c:pt>
                <c:pt idx="2074">
                  <c:v>231.4051795688942</c:v>
                </c:pt>
                <c:pt idx="2075">
                  <c:v>231.39829573833956</c:v>
                </c:pt>
                <c:pt idx="2076">
                  <c:v>231.37225106117936</c:v>
                </c:pt>
                <c:pt idx="2077">
                  <c:v>231.36216481034558</c:v>
                </c:pt>
                <c:pt idx="2078">
                  <c:v>231.36364989375613</c:v>
                </c:pt>
                <c:pt idx="2079">
                  <c:v>231.37326521858705</c:v>
                </c:pt>
                <c:pt idx="2080">
                  <c:v>231.31928287494264</c:v>
                </c:pt>
                <c:pt idx="2081">
                  <c:v>230.60373180354011</c:v>
                </c:pt>
                <c:pt idx="2082">
                  <c:v>230.60343482097713</c:v>
                </c:pt>
                <c:pt idx="2083">
                  <c:v>231.35874520710448</c:v>
                </c:pt>
                <c:pt idx="2084">
                  <c:v>231.35127232112089</c:v>
                </c:pt>
                <c:pt idx="2085">
                  <c:v>231.34617227137767</c:v>
                </c:pt>
                <c:pt idx="2086">
                  <c:v>231.32454155610253</c:v>
                </c:pt>
                <c:pt idx="2087">
                  <c:v>231.3133114866329</c:v>
                </c:pt>
                <c:pt idx="2088">
                  <c:v>231.31625158464368</c:v>
                </c:pt>
                <c:pt idx="2089">
                  <c:v>231.33500016226142</c:v>
                </c:pt>
                <c:pt idx="2090">
                  <c:v>231.32845307371502</c:v>
                </c:pt>
                <c:pt idx="2091">
                  <c:v>231.32421184106812</c:v>
                </c:pt>
                <c:pt idx="2092">
                  <c:v>231.34530895928319</c:v>
                </c:pt>
                <c:pt idx="2093">
                  <c:v>231.35868533246057</c:v>
                </c:pt>
                <c:pt idx="2094">
                  <c:v>231.33745456656328</c:v>
                </c:pt>
                <c:pt idx="2095">
                  <c:v>231.38586586457194</c:v>
                </c:pt>
                <c:pt idx="2096">
                  <c:v>231.4218119785273</c:v>
                </c:pt>
                <c:pt idx="2097">
                  <c:v>231.45598964639836</c:v>
                </c:pt>
                <c:pt idx="2098">
                  <c:v>231.4543605122075</c:v>
                </c:pt>
                <c:pt idx="2099">
                  <c:v>231.47139012432825</c:v>
                </c:pt>
                <c:pt idx="2100">
                  <c:v>231.3769484411329</c:v>
                </c:pt>
                <c:pt idx="2101">
                  <c:v>231.54774911410456</c:v>
                </c:pt>
                <c:pt idx="2102">
                  <c:v>231.55802153086222</c:v>
                </c:pt>
                <c:pt idx="2103">
                  <c:v>231.64577024447061</c:v>
                </c:pt>
                <c:pt idx="2104">
                  <c:v>231.61909717014612</c:v>
                </c:pt>
                <c:pt idx="2105">
                  <c:v>231.52670353492817</c:v>
                </c:pt>
                <c:pt idx="2106">
                  <c:v>231.52811786475712</c:v>
                </c:pt>
                <c:pt idx="2107">
                  <c:v>231.50076261107074</c:v>
                </c:pt>
                <c:pt idx="2108">
                  <c:v>231.53516692201293</c:v>
                </c:pt>
                <c:pt idx="2109">
                  <c:v>231.56069504255177</c:v>
                </c:pt>
                <c:pt idx="2110">
                  <c:v>231.56682733770967</c:v>
                </c:pt>
                <c:pt idx="2111">
                  <c:v>237.62749459336644</c:v>
                </c:pt>
                <c:pt idx="2112">
                  <c:v>237.64793335544621</c:v>
                </c:pt>
                <c:pt idx="2113">
                  <c:v>237.67753617769506</c:v>
                </c:pt>
                <c:pt idx="2114">
                  <c:v>237.6515606589748</c:v>
                </c:pt>
                <c:pt idx="2115">
                  <c:v>237.66928493289549</c:v>
                </c:pt>
                <c:pt idx="2116">
                  <c:v>237.66112608067621</c:v>
                </c:pt>
                <c:pt idx="2117">
                  <c:v>237.67811914618494</c:v>
                </c:pt>
                <c:pt idx="2118">
                  <c:v>237.65250891098725</c:v>
                </c:pt>
                <c:pt idx="2119">
                  <c:v>237.6565882330087</c:v>
                </c:pt>
                <c:pt idx="2120">
                  <c:v>237.67073946429184</c:v>
                </c:pt>
                <c:pt idx="2121">
                  <c:v>237.63931434236451</c:v>
                </c:pt>
                <c:pt idx="2122">
                  <c:v>237.63605690132366</c:v>
                </c:pt>
                <c:pt idx="2123">
                  <c:v>237.64430256855445</c:v>
                </c:pt>
                <c:pt idx="2124">
                  <c:v>237.6885623014156</c:v>
                </c:pt>
                <c:pt idx="2125">
                  <c:v>237.66240335853195</c:v>
                </c:pt>
                <c:pt idx="2126">
                  <c:v>237.70015903694772</c:v>
                </c:pt>
                <c:pt idx="2127">
                  <c:v>237.70195174885998</c:v>
                </c:pt>
                <c:pt idx="2128">
                  <c:v>237.72840976031131</c:v>
                </c:pt>
                <c:pt idx="2129">
                  <c:v>237.75797640657029</c:v>
                </c:pt>
                <c:pt idx="2130">
                  <c:v>237.75137067626778</c:v>
                </c:pt>
                <c:pt idx="2131">
                  <c:v>237.77001964743408</c:v>
                </c:pt>
                <c:pt idx="2132">
                  <c:v>237.76523547547245</c:v>
                </c:pt>
                <c:pt idx="2133">
                  <c:v>237.77966717387523</c:v>
                </c:pt>
                <c:pt idx="2134">
                  <c:v>237.80857555065643</c:v>
                </c:pt>
                <c:pt idx="2135">
                  <c:v>237.81445742046859</c:v>
                </c:pt>
                <c:pt idx="2136">
                  <c:v>237.85303757372498</c:v>
                </c:pt>
                <c:pt idx="2137">
                  <c:v>237.86751325445746</c:v>
                </c:pt>
                <c:pt idx="2138">
                  <c:v>237.95549422014761</c:v>
                </c:pt>
                <c:pt idx="2139">
                  <c:v>237.96621914772072</c:v>
                </c:pt>
                <c:pt idx="2140">
                  <c:v>237.984143381634</c:v>
                </c:pt>
                <c:pt idx="2141">
                  <c:v>238.00978439468494</c:v>
                </c:pt>
                <c:pt idx="2142">
                  <c:v>238.06078384167191</c:v>
                </c:pt>
                <c:pt idx="2143">
                  <c:v>238.12737168071595</c:v>
                </c:pt>
                <c:pt idx="2144">
                  <c:v>238.12377882513741</c:v>
                </c:pt>
                <c:pt idx="2145">
                  <c:v>238.10941504186496</c:v>
                </c:pt>
                <c:pt idx="2146">
                  <c:v>238.12470418030688</c:v>
                </c:pt>
                <c:pt idx="2147">
                  <c:v>238.12461462581496</c:v>
                </c:pt>
                <c:pt idx="2148">
                  <c:v>238.16140614870562</c:v>
                </c:pt>
                <c:pt idx="2149">
                  <c:v>238.15624416651809</c:v>
                </c:pt>
                <c:pt idx="2150">
                  <c:v>238.13212987546814</c:v>
                </c:pt>
                <c:pt idx="2151">
                  <c:v>238.13111715278862</c:v>
                </c:pt>
                <c:pt idx="2152">
                  <c:v>238.11853733093648</c:v>
                </c:pt>
                <c:pt idx="2153">
                  <c:v>238.0993838907537</c:v>
                </c:pt>
                <c:pt idx="2154">
                  <c:v>238.08942607506296</c:v>
                </c:pt>
                <c:pt idx="2155">
                  <c:v>238.08099418497881</c:v>
                </c:pt>
                <c:pt idx="2156">
                  <c:v>238.0646191964579</c:v>
                </c:pt>
                <c:pt idx="2157">
                  <c:v>238.09509409542451</c:v>
                </c:pt>
                <c:pt idx="2158">
                  <c:v>238.09051613110208</c:v>
                </c:pt>
                <c:pt idx="2159">
                  <c:v>238.06663342757122</c:v>
                </c:pt>
                <c:pt idx="2160">
                  <c:v>238.03652238559923</c:v>
                </c:pt>
                <c:pt idx="2161">
                  <c:v>238.13047772941096</c:v>
                </c:pt>
                <c:pt idx="2162">
                  <c:v>238.14691703341552</c:v>
                </c:pt>
                <c:pt idx="2163">
                  <c:v>238.12811598045189</c:v>
                </c:pt>
                <c:pt idx="2164">
                  <c:v>237.92763366265132</c:v>
                </c:pt>
                <c:pt idx="2165">
                  <c:v>237.94836831470744</c:v>
                </c:pt>
                <c:pt idx="2166">
                  <c:v>237.9587991213067</c:v>
                </c:pt>
                <c:pt idx="2167">
                  <c:v>237.9579898411836</c:v>
                </c:pt>
                <c:pt idx="2168">
                  <c:v>237.9685636937345</c:v>
                </c:pt>
                <c:pt idx="2169">
                  <c:v>237.99421840305905</c:v>
                </c:pt>
                <c:pt idx="2170">
                  <c:v>238.0094153823749</c:v>
                </c:pt>
                <c:pt idx="2171">
                  <c:v>238.03263633511764</c:v>
                </c:pt>
                <c:pt idx="2172">
                  <c:v>237.96632020245738</c:v>
                </c:pt>
                <c:pt idx="2173">
                  <c:v>237.94912661429052</c:v>
                </c:pt>
                <c:pt idx="2174">
                  <c:v>237.97580125945851</c:v>
                </c:pt>
                <c:pt idx="2175">
                  <c:v>237.98990019501588</c:v>
                </c:pt>
                <c:pt idx="2176">
                  <c:v>238.0212648692038</c:v>
                </c:pt>
                <c:pt idx="2177">
                  <c:v>238.02075003266924</c:v>
                </c:pt>
                <c:pt idx="2178">
                  <c:v>238.02930332759229</c:v>
                </c:pt>
                <c:pt idx="2179">
                  <c:v>238.00275345304973</c:v>
                </c:pt>
                <c:pt idx="2180">
                  <c:v>238.01239226474377</c:v>
                </c:pt>
                <c:pt idx="2181">
                  <c:v>238.02509734048752</c:v>
                </c:pt>
                <c:pt idx="2182">
                  <c:v>238.04176340180555</c:v>
                </c:pt>
                <c:pt idx="2183">
                  <c:v>238.0718373036176</c:v>
                </c:pt>
                <c:pt idx="2184">
                  <c:v>238.05888198368788</c:v>
                </c:pt>
                <c:pt idx="2185">
                  <c:v>238.07782729517041</c:v>
                </c:pt>
                <c:pt idx="2186">
                  <c:v>238.1005904282857</c:v>
                </c:pt>
                <c:pt idx="2187">
                  <c:v>238.08952214528395</c:v>
                </c:pt>
                <c:pt idx="2188">
                  <c:v>238.05230828402162</c:v>
                </c:pt>
                <c:pt idx="2189">
                  <c:v>245.10255514777609</c:v>
                </c:pt>
                <c:pt idx="2190">
                  <c:v>245.12767016062665</c:v>
                </c:pt>
                <c:pt idx="2191">
                  <c:v>245.14521431087309</c:v>
                </c:pt>
                <c:pt idx="2192">
                  <c:v>245.14566677676353</c:v>
                </c:pt>
                <c:pt idx="2193">
                  <c:v>245.13446527598092</c:v>
                </c:pt>
                <c:pt idx="2194">
                  <c:v>245.1496435160216</c:v>
                </c:pt>
                <c:pt idx="2195">
                  <c:v>245.15432914033175</c:v>
                </c:pt>
                <c:pt idx="2196">
                  <c:v>245.16171713537167</c:v>
                </c:pt>
                <c:pt idx="2197">
                  <c:v>245.15960363498749</c:v>
                </c:pt>
                <c:pt idx="2198">
                  <c:v>245.18163614687077</c:v>
                </c:pt>
                <c:pt idx="2199">
                  <c:v>245.18629889553529</c:v>
                </c:pt>
                <c:pt idx="2200">
                  <c:v>245.20483126567561</c:v>
                </c:pt>
                <c:pt idx="2201">
                  <c:v>245.20101565801832</c:v>
                </c:pt>
                <c:pt idx="2202">
                  <c:v>245.21516067163333</c:v>
                </c:pt>
                <c:pt idx="2203">
                  <c:v>245.22327223380466</c:v>
                </c:pt>
                <c:pt idx="2204">
                  <c:v>245.22040889742649</c:v>
                </c:pt>
                <c:pt idx="2205">
                  <c:v>245.35161340494821</c:v>
                </c:pt>
                <c:pt idx="2206">
                  <c:v>245.3718744277794</c:v>
                </c:pt>
                <c:pt idx="2207">
                  <c:v>245.38475297384159</c:v>
                </c:pt>
                <c:pt idx="2208">
                  <c:v>245.40409844906415</c:v>
                </c:pt>
                <c:pt idx="2209">
                  <c:v>245.46151108166319</c:v>
                </c:pt>
                <c:pt idx="2210">
                  <c:v>245.46619564371451</c:v>
                </c:pt>
                <c:pt idx="2211">
                  <c:v>245.46715968560031</c:v>
                </c:pt>
                <c:pt idx="2212">
                  <c:v>245.44537824958596</c:v>
                </c:pt>
                <c:pt idx="2213">
                  <c:v>245.49276591471084</c:v>
                </c:pt>
                <c:pt idx="2214">
                  <c:v>245.52261725930714</c:v>
                </c:pt>
                <c:pt idx="2215">
                  <c:v>245.53005094346162</c:v>
                </c:pt>
                <c:pt idx="2216">
                  <c:v>245.52605849267789</c:v>
                </c:pt>
                <c:pt idx="2217">
                  <c:v>245.52950950652058</c:v>
                </c:pt>
                <c:pt idx="2218">
                  <c:v>245.29884877690736</c:v>
                </c:pt>
                <c:pt idx="2219">
                  <c:v>245.31977503893737</c:v>
                </c:pt>
                <c:pt idx="2220">
                  <c:v>245.33059944918185</c:v>
                </c:pt>
                <c:pt idx="2221">
                  <c:v>245.36151766143894</c:v>
                </c:pt>
                <c:pt idx="2222">
                  <c:v>245.36606939608819</c:v>
                </c:pt>
                <c:pt idx="2223">
                  <c:v>245.35250894041849</c:v>
                </c:pt>
                <c:pt idx="2224">
                  <c:v>245.35390089379666</c:v>
                </c:pt>
                <c:pt idx="2225">
                  <c:v>245.34920386072079</c:v>
                </c:pt>
                <c:pt idx="2226">
                  <c:v>245.37046314523835</c:v>
                </c:pt>
                <c:pt idx="2227">
                  <c:v>245.38198744213878</c:v>
                </c:pt>
                <c:pt idx="2228">
                  <c:v>245.4173085135117</c:v>
                </c:pt>
                <c:pt idx="2229">
                  <c:v>245.45506785600259</c:v>
                </c:pt>
                <c:pt idx="2230">
                  <c:v>245.42439711753951</c:v>
                </c:pt>
                <c:pt idx="2231">
                  <c:v>237.44328120758661</c:v>
                </c:pt>
                <c:pt idx="2232">
                  <c:v>237.43189427495338</c:v>
                </c:pt>
                <c:pt idx="2233">
                  <c:v>237.42412533450019</c:v>
                </c:pt>
                <c:pt idx="2234">
                  <c:v>237.40424646824275</c:v>
                </c:pt>
                <c:pt idx="2235">
                  <c:v>237.41743703967916</c:v>
                </c:pt>
                <c:pt idx="2236">
                  <c:v>237.42138098546084</c:v>
                </c:pt>
                <c:pt idx="2237">
                  <c:v>238.76473088361917</c:v>
                </c:pt>
                <c:pt idx="2238">
                  <c:v>238.84075032157926</c:v>
                </c:pt>
                <c:pt idx="2239">
                  <c:v>238.82940340413441</c:v>
                </c:pt>
                <c:pt idx="2240">
                  <c:v>239.23693243649686</c:v>
                </c:pt>
                <c:pt idx="2241">
                  <c:v>239.20844710039538</c:v>
                </c:pt>
                <c:pt idx="2242">
                  <c:v>239.25780955129517</c:v>
                </c:pt>
                <c:pt idx="2243">
                  <c:v>239.24536465125107</c:v>
                </c:pt>
                <c:pt idx="2244">
                  <c:v>239.2410820037274</c:v>
                </c:pt>
                <c:pt idx="2245">
                  <c:v>239.16751442503482</c:v>
                </c:pt>
                <c:pt idx="2246">
                  <c:v>239.16445312243019</c:v>
                </c:pt>
                <c:pt idx="2247">
                  <c:v>239.1633428361566</c:v>
                </c:pt>
                <c:pt idx="2248">
                  <c:v>239.16928505310105</c:v>
                </c:pt>
                <c:pt idx="2249">
                  <c:v>239.19371359184214</c:v>
                </c:pt>
                <c:pt idx="2250">
                  <c:v>239.18021799999286</c:v>
                </c:pt>
                <c:pt idx="2251">
                  <c:v>239.17697486166861</c:v>
                </c:pt>
                <c:pt idx="2252">
                  <c:v>239.19749107815065</c:v>
                </c:pt>
                <c:pt idx="2253">
                  <c:v>239.19987471534543</c:v>
                </c:pt>
                <c:pt idx="2254">
                  <c:v>239.21862071915498</c:v>
                </c:pt>
                <c:pt idx="2255">
                  <c:v>239.21479321619324</c:v>
                </c:pt>
                <c:pt idx="2256">
                  <c:v>239.25649839452007</c:v>
                </c:pt>
                <c:pt idx="2257">
                  <c:v>239.25237323274607</c:v>
                </c:pt>
                <c:pt idx="2258">
                  <c:v>239.24285212937431</c:v>
                </c:pt>
                <c:pt idx="2259">
                  <c:v>239.24896428649575</c:v>
                </c:pt>
                <c:pt idx="2260">
                  <c:v>239.26459312712981</c:v>
                </c:pt>
                <c:pt idx="2261">
                  <c:v>239.27089936602948</c:v>
                </c:pt>
                <c:pt idx="2262">
                  <c:v>239.27383060135895</c:v>
                </c:pt>
                <c:pt idx="2263">
                  <c:v>239.29648622847876</c:v>
                </c:pt>
                <c:pt idx="2264">
                  <c:v>239.28310463848547</c:v>
                </c:pt>
                <c:pt idx="2265">
                  <c:v>239.22259516217622</c:v>
                </c:pt>
                <c:pt idx="2266">
                  <c:v>239.20284250622376</c:v>
                </c:pt>
                <c:pt idx="2267">
                  <c:v>239.23641273350395</c:v>
                </c:pt>
                <c:pt idx="2268">
                  <c:v>239.22000622946391</c:v>
                </c:pt>
                <c:pt idx="2269">
                  <c:v>239.20410782099734</c:v>
                </c:pt>
                <c:pt idx="2270">
                  <c:v>239.18823220396808</c:v>
                </c:pt>
                <c:pt idx="2271">
                  <c:v>239.24506836425144</c:v>
                </c:pt>
                <c:pt idx="2272">
                  <c:v>239.24212290802623</c:v>
                </c:pt>
                <c:pt idx="2273">
                  <c:v>239.23734918357775</c:v>
                </c:pt>
                <c:pt idx="2274">
                  <c:v>239.24416802476759</c:v>
                </c:pt>
                <c:pt idx="2275">
                  <c:v>239.25351315245601</c:v>
                </c:pt>
                <c:pt idx="2276">
                  <c:v>239.2666104023773</c:v>
                </c:pt>
                <c:pt idx="2277">
                  <c:v>239.26678846082945</c:v>
                </c:pt>
                <c:pt idx="2278">
                  <c:v>239.27148973472913</c:v>
                </c:pt>
                <c:pt idx="2279">
                  <c:v>239.25582289091557</c:v>
                </c:pt>
                <c:pt idx="2280">
                  <c:v>239.2662370230284</c:v>
                </c:pt>
                <c:pt idx="2281">
                  <c:v>239.28499988503251</c:v>
                </c:pt>
              </c:numCache>
            </c:numRef>
          </c:val>
          <c:smooth val="0"/>
        </c:ser>
        <c:dLbls>
          <c:showLegendKey val="0"/>
          <c:showVal val="0"/>
          <c:showCatName val="0"/>
          <c:showSerName val="0"/>
          <c:showPercent val="0"/>
          <c:showBubbleSize val="0"/>
        </c:dLbls>
        <c:marker val="1"/>
        <c:smooth val="0"/>
        <c:axId val="66024960"/>
        <c:axId val="66026496"/>
      </c:lineChart>
      <c:dateAx>
        <c:axId val="66024960"/>
        <c:scaling>
          <c:orientation val="minMax"/>
          <c:max val="42948"/>
          <c:min val="39632"/>
        </c:scaling>
        <c:delete val="0"/>
        <c:axPos val="b"/>
        <c:majorGridlines>
          <c:spPr>
            <a:ln w="9525" cap="flat" cmpd="sng" algn="ctr">
              <a:solidFill>
                <a:schemeClr val="tx1">
                  <a:lumMod val="15000"/>
                  <a:lumOff val="85000"/>
                </a:schemeClr>
              </a:solidFill>
              <a:round/>
            </a:ln>
            <a:effectLst/>
          </c:spPr>
        </c:majorGridlines>
        <c:numFmt formatCode="mmm\-yy" sourceLinked="0"/>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ysClr val="windowText" lastClr="000000"/>
                </a:solidFill>
                <a:latin typeface="Century Gothic" panose="020B0502020202020204" pitchFamily="34" charset="0"/>
                <a:ea typeface="+mn-ea"/>
                <a:cs typeface="+mn-cs"/>
              </a:defRPr>
            </a:pPr>
            <a:endParaRPr lang="es-MX"/>
          </a:p>
        </c:txPr>
        <c:crossAx val="66026496"/>
        <c:crosses val="autoZero"/>
        <c:auto val="1"/>
        <c:lblOffset val="100"/>
        <c:baseTimeUnit val="days"/>
        <c:majorUnit val="6"/>
        <c:majorTimeUnit val="months"/>
      </c:dateAx>
      <c:valAx>
        <c:axId val="66026496"/>
        <c:scaling>
          <c:orientation val="minMax"/>
          <c:max val="30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entury Gothic" panose="020B0502020202020204" pitchFamily="34" charset="0"/>
                <a:ea typeface="+mn-ea"/>
                <a:cs typeface="+mn-cs"/>
              </a:defRPr>
            </a:pPr>
            <a:endParaRPr lang="es-MX"/>
          </a:p>
        </c:txPr>
        <c:crossAx val="66024960"/>
        <c:crosses val="autoZero"/>
        <c:crossBetween val="between"/>
        <c:majorUnit val="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Century Gothic" panose="020B0502020202020204" pitchFamily="34" charset="0"/>
        </a:defRPr>
      </a:pPr>
      <a:endParaRPr lang="es-MX"/>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22/08/2017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22/08/2017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58.xml"/><Relationship Id="rId7"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9.jpe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theme" Target="../theme/theme9.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2.xml"/><Relationship Id="rId7" Type="http://schemas.openxmlformats.org/officeDocument/2006/relationships/theme" Target="../theme/theme10.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89.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2.xml"/><Relationship Id="rId7" Type="http://schemas.openxmlformats.org/officeDocument/2006/relationships/theme" Target="../theme/theme1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68288" indent="-268288" eaLnBrk="1" fontAlgn="auto" hangingPunct="1">
              <a:spcAft>
                <a:spcPts val="0"/>
              </a:spcAft>
              <a:defRPr/>
            </a:pPr>
            <a:r>
              <a:rPr lang="es-MX" smtClean="0">
                <a:solidFill>
                  <a:schemeClr val="tx1"/>
                </a:solidFill>
                <a:latin typeface="Century Gothic" pitchFamily="34" charset="0"/>
              </a:rPr>
              <a:t>Informe </a:t>
            </a:r>
            <a:r>
              <a:rPr lang="es-MX" dirty="0">
                <a:solidFill>
                  <a:schemeClr val="tx1"/>
                </a:solidFill>
                <a:latin typeface="Century Gothic" pitchFamily="34" charset="0"/>
              </a:rPr>
              <a:t>sobre la inversión en </a:t>
            </a:r>
            <a:r>
              <a:rPr lang="es-MX" dirty="0" err="1">
                <a:solidFill>
                  <a:schemeClr val="tx1"/>
                </a:solidFill>
                <a:latin typeface="Century Gothic" pitchFamily="34" charset="0"/>
              </a:rPr>
              <a:t>CKD´s</a:t>
            </a:r>
            <a:r>
              <a:rPr lang="es-ES" dirty="0" smtClean="0">
                <a:solidFill>
                  <a:schemeClr val="tx1"/>
                </a:solidFill>
                <a:latin typeface="Century Gothic" pitchFamily="34" charset="0"/>
              </a:rPr>
              <a:t> </a:t>
            </a:r>
            <a:endParaRPr lang="es-ES" dirty="0">
              <a:solidFill>
                <a:schemeClr val="tx1"/>
              </a:solidFill>
              <a:latin typeface="Century Gothic" pitchFamily="34" charset="0"/>
            </a:endParaRP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838"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Resumen de las inversiones en </a:t>
            </a:r>
            <a:r>
              <a:rPr lang="es-ES" sz="2000" b="1" dirty="0" err="1" smtClean="0">
                <a:latin typeface="Century Gothic" panose="020B0502020202020204" pitchFamily="34" charset="0"/>
                <a:ea typeface="+mj-ea"/>
              </a:rPr>
              <a:t>CKD’s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686800" y="6451241"/>
            <a:ext cx="41406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1</a:t>
            </a:r>
            <a:endParaRPr lang="es-ES" altLang="es-MX" dirty="0">
              <a:latin typeface="Century Gothic" panose="020B0502020202020204" pitchFamily="34" charset="0"/>
            </a:endParaRPr>
          </a:p>
        </p:txBody>
      </p:sp>
      <p:sp>
        <p:nvSpPr>
          <p:cNvPr id="8" name="2 Marcador de contenido"/>
          <p:cNvSpPr txBox="1">
            <a:spLocks/>
          </p:cNvSpPr>
          <p:nvPr/>
        </p:nvSpPr>
        <p:spPr>
          <a:xfrm>
            <a:off x="135282" y="6540970"/>
            <a:ext cx="7838574" cy="185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solidFill>
                  <a:prstClr val="black"/>
                </a:solidFill>
                <a:latin typeface="Century Gothic" panose="020B0502020202020204" pitchFamily="34" charset="0"/>
              </a:rPr>
              <a:t>Elaborado por la Gerencia Sr. de Coordinación de Inversiones del Infonavit con datos de </a:t>
            </a:r>
            <a:r>
              <a:rPr lang="es-MX" sz="900" dirty="0" err="1" smtClean="0">
                <a:solidFill>
                  <a:prstClr val="black"/>
                </a:solidFill>
                <a:latin typeface="Century Gothic" panose="020B0502020202020204" pitchFamily="34" charset="0"/>
              </a:rPr>
              <a:t>PiP</a:t>
            </a:r>
            <a:r>
              <a:rPr lang="es-MX" sz="900" dirty="0" smtClean="0">
                <a:solidFill>
                  <a:prstClr val="black"/>
                </a:solidFill>
                <a:latin typeface="Century Gothic" panose="020B0502020202020204" pitchFamily="34" charset="0"/>
              </a:rPr>
              <a:t>. Datos al 31 de julio de 2017.</a:t>
            </a:r>
            <a:endParaRPr lang="es-MX" sz="900" dirty="0">
              <a:solidFill>
                <a:prstClr val="black"/>
              </a:solidFill>
              <a:latin typeface="Century Gothic" panose="020B0502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3339949969"/>
              </p:ext>
            </p:extLst>
          </p:nvPr>
        </p:nvGraphicFramePr>
        <p:xfrm>
          <a:off x="701674" y="1265239"/>
          <a:ext cx="7985125" cy="4935646"/>
        </p:xfrm>
        <a:graphic>
          <a:graphicData uri="http://schemas.openxmlformats.org/drawingml/2006/table">
            <a:tbl>
              <a:tblPr/>
              <a:tblGrid>
                <a:gridCol w="1829924"/>
                <a:gridCol w="1126107"/>
                <a:gridCol w="1138904"/>
                <a:gridCol w="806191"/>
                <a:gridCol w="806191"/>
                <a:gridCol w="1138904"/>
                <a:gridCol w="1138904"/>
              </a:tblGrid>
              <a:tr h="316753">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gridSpan="2">
                  <a:txBody>
                    <a:bodyPr/>
                    <a:lstStyle/>
                    <a:p>
                      <a:pPr algn="ctr" fontAlgn="ctr"/>
                      <a:r>
                        <a:rPr lang="es-MX" sz="1000" b="1" i="0" u="none" strike="noStrike">
                          <a:solidFill>
                            <a:srgbClr val="000000"/>
                          </a:solidFill>
                          <a:effectLst/>
                          <a:latin typeface="Century Gothic" panose="020B0502020202020204" pitchFamily="34" charset="0"/>
                        </a:rPr>
                        <a:t>al 31 de julio de 2017</a:t>
                      </a:r>
                    </a:p>
                  </a:txBody>
                  <a:tcPr marL="0" marR="0" marT="0" marB="0" anchor="ctr">
                    <a:lnL>
                      <a:noFill/>
                    </a:lnL>
                    <a:lnR>
                      <a:noFill/>
                    </a:lnR>
                    <a:lnT>
                      <a:noFill/>
                    </a:lnT>
                    <a:lnB>
                      <a:noFill/>
                    </a:lnB>
                    <a:solidFill>
                      <a:srgbClr val="FFFFFF"/>
                    </a:solidFill>
                  </a:tcPr>
                </a:tc>
                <a:tc hMerge="1">
                  <a:txBody>
                    <a:bodyPr/>
                    <a:lstStyle/>
                    <a:p>
                      <a:endParaRPr lang="es-MX"/>
                    </a:p>
                  </a:txBody>
                  <a:tcPr/>
                </a:tc>
              </a:tr>
              <a:tr h="205066">
                <a:tc rowSpan="2">
                  <a:txBody>
                    <a:bodyPr/>
                    <a:lstStyle/>
                    <a:p>
                      <a:pPr algn="ctr" fontAlgn="ctr"/>
                      <a:r>
                        <a:rPr lang="es-MX" sz="10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Fecha </a:t>
                      </a:r>
                      <a:br>
                        <a:rPr lang="es-MX" sz="1000" b="1" i="0" u="none" strike="noStrike">
                          <a:solidFill>
                            <a:srgbClr val="FFFFFF"/>
                          </a:solidFill>
                          <a:effectLst/>
                          <a:latin typeface="Century Gothic" panose="020B0502020202020204" pitchFamily="34" charset="0"/>
                        </a:rPr>
                      </a:br>
                      <a:r>
                        <a:rPr lang="es-MX" sz="1000" b="1" i="0" u="none" strike="noStrike">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1000" b="1" i="0" u="none" strike="noStrike">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1000" b="1" i="0" u="none" strike="noStrike">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1000" b="1" i="0" u="none" strike="noStrike">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r>
              <a:tr h="270980">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a:t>
                      </a:r>
                      <a:r>
                        <a:rPr lang="es-MX" sz="1000" b="0" i="0" u="none" strike="noStrike" dirty="0" smtClean="0">
                          <a:solidFill>
                            <a:schemeClr val="tx1"/>
                          </a:solidFill>
                          <a:effectLst/>
                          <a:latin typeface="Century Gothic" panose="020B0502020202020204" pitchFamily="34" charset="0"/>
                        </a:rPr>
                        <a:t>6.25%</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-6.55%</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571256">
                <a:tc>
                  <a:txBody>
                    <a:bodyPr/>
                    <a:lstStyle/>
                    <a:p>
                      <a:pPr algn="ctr" fontAlgn="ctr"/>
                      <a:r>
                        <a:rPr lang="es-MX" sz="10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rgbClr val="000000"/>
                          </a:solidFill>
                          <a:effectLst/>
                          <a:latin typeface="Century Gothic" panose="020B0502020202020204" pitchFamily="34" charset="0"/>
                        </a:rPr>
                        <a:t>20%</a:t>
                      </a:r>
                      <a:endParaRPr lang="es-MX" sz="10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71256">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r>
              <a:tr h="673788">
                <a:tc>
                  <a:txBody>
                    <a:bodyPr/>
                    <a:lstStyle/>
                    <a:p>
                      <a:pPr algn="l" fontAlgn="b"/>
                      <a:r>
                        <a:rPr lang="es-MX" sz="1000" b="1" i="0" u="none" strike="noStrike">
                          <a:solidFill>
                            <a:srgbClr val="203764"/>
                          </a:solidFill>
                          <a:effectLst/>
                          <a:latin typeface="Century Gothic" panose="020B0502020202020204" pitchFamily="34" charset="0"/>
                        </a:rPr>
                        <a:t> </a:t>
                      </a:r>
                      <a:endParaRPr lang="es-MX" sz="10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smtClean="0">
                          <a:solidFill>
                            <a:schemeClr val="tx1"/>
                          </a:solidFill>
                          <a:effectLst/>
                          <a:latin typeface="Century Gothic" panose="020B0502020202020204" pitchFamily="34" charset="0"/>
                        </a:rPr>
                        <a:t>0%</a:t>
                      </a:r>
                      <a:endParaRPr lang="es-MX" sz="1000" b="0" i="0" u="none" strike="noStrike" dirty="0">
                        <a:solidFill>
                          <a:schemeClr val="tx1"/>
                        </a:solidFill>
                        <a:effectLst/>
                        <a:latin typeface="Century Gothic" panose="020B0502020202020204" pitchFamily="34" charset="0"/>
                      </a:endParaRP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166029">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446750">
                <a:tc>
                  <a:txBody>
                    <a:bodyPr/>
                    <a:lstStyle/>
                    <a:p>
                      <a:pPr algn="ctr" fontAlgn="ctr"/>
                      <a:r>
                        <a:rPr lang="es-MX" sz="1100" b="1" i="0" u="none" strike="noStrike">
                          <a:solidFill>
                            <a:srgbClr val="C00000"/>
                          </a:solidFill>
                          <a:effectLst/>
                          <a:latin typeface="Century Gothic" panose="020B0502020202020204" pitchFamily="34" charset="0"/>
                        </a:rPr>
                        <a:t>Total</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1"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C00000"/>
                          </a:solidFill>
                          <a:effectLst/>
                          <a:latin typeface="Century Gothic" panose="020B0502020202020204" pitchFamily="34" charset="0"/>
                        </a:rPr>
                        <a:t>1550 mdp</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C00000"/>
                          </a:solidFill>
                          <a:effectLst/>
                          <a:latin typeface="Century Gothic" panose="020B0502020202020204" pitchFamily="34" charset="0"/>
                        </a:rPr>
                        <a:t>348.5 mdp</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dirty="0" smtClean="0">
                          <a:solidFill>
                            <a:srgbClr val="C00000"/>
                          </a:solidFill>
                          <a:effectLst/>
                          <a:latin typeface="Century Gothic" panose="020B0502020202020204" pitchFamily="34" charset="0"/>
                        </a:rPr>
                        <a:t>-4.9%</a:t>
                      </a:r>
                      <a:endParaRPr lang="es-MX" sz="1000" b="0" i="0" u="none" strike="noStrike" dirty="0">
                        <a:solidFill>
                          <a:srgbClr val="C00000"/>
                        </a:solidFill>
                        <a:effectLst/>
                        <a:latin typeface="Century Gothic" panose="020B050202020202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bl>
          </a:graphicData>
        </a:graphic>
      </p:graphicFrame>
      <p:pic>
        <p:nvPicPr>
          <p:cNvPr id="14" name="Imagen 13"/>
          <p:cNvPicPr>
            <a:picLocks noChangeAspect="1"/>
          </p:cNvPicPr>
          <p:nvPr/>
        </p:nvPicPr>
        <p:blipFill>
          <a:blip r:embed="rId2"/>
          <a:stretch>
            <a:fillRect/>
          </a:stretch>
        </p:blipFill>
        <p:spPr>
          <a:xfrm>
            <a:off x="813593" y="2198537"/>
            <a:ext cx="1649413" cy="334963"/>
          </a:xfrm>
          <a:prstGeom prst="rect">
            <a:avLst/>
          </a:prstGeom>
        </p:spPr>
      </p:pic>
      <p:pic>
        <p:nvPicPr>
          <p:cNvPr id="15" name="Imagen 14"/>
          <p:cNvPicPr>
            <a:picLocks noChangeAspect="1"/>
          </p:cNvPicPr>
          <p:nvPr/>
        </p:nvPicPr>
        <p:blipFill rotWithShape="1">
          <a:blip r:embed="rId3"/>
          <a:srcRect l="8190" t="18518" r="6652" b="22223"/>
          <a:stretch/>
        </p:blipFill>
        <p:spPr>
          <a:xfrm>
            <a:off x="840580" y="2722489"/>
            <a:ext cx="1595437" cy="457200"/>
          </a:xfrm>
          <a:prstGeom prst="rect">
            <a:avLst/>
          </a:prstGeom>
        </p:spPr>
      </p:pic>
      <p:pic>
        <p:nvPicPr>
          <p:cNvPr id="16" name="Imagen 15"/>
          <p:cNvPicPr>
            <a:picLocks noChangeAspect="1"/>
          </p:cNvPicPr>
          <p:nvPr/>
        </p:nvPicPr>
        <p:blipFill rotWithShape="1">
          <a:blip r:embed="rId4"/>
          <a:srcRect l="4457" t="31276" r="6833" b="24398"/>
          <a:stretch/>
        </p:blipFill>
        <p:spPr>
          <a:xfrm>
            <a:off x="919253" y="3243753"/>
            <a:ext cx="1443038" cy="479425"/>
          </a:xfrm>
          <a:prstGeom prst="rect">
            <a:avLst/>
          </a:prstGeom>
        </p:spPr>
      </p:pic>
      <p:pic>
        <p:nvPicPr>
          <p:cNvPr id="17" name="Imagen 16"/>
          <p:cNvPicPr>
            <a:picLocks noChangeAspect="1"/>
          </p:cNvPicPr>
          <p:nvPr/>
        </p:nvPicPr>
        <p:blipFill rotWithShape="1">
          <a:blip r:embed="rId5"/>
          <a:srcRect l="1852" t="89" r="-1239" b="2411"/>
          <a:stretch/>
        </p:blipFill>
        <p:spPr>
          <a:xfrm>
            <a:off x="1358660" y="3787242"/>
            <a:ext cx="532466" cy="536958"/>
          </a:xfrm>
          <a:prstGeom prst="rect">
            <a:avLst/>
          </a:prstGeom>
        </p:spPr>
      </p:pic>
      <p:pic>
        <p:nvPicPr>
          <p:cNvPr id="18" name="Imagen 17"/>
          <p:cNvPicPr>
            <a:picLocks noChangeAspect="1"/>
          </p:cNvPicPr>
          <p:nvPr/>
        </p:nvPicPr>
        <p:blipFill rotWithShape="1">
          <a:blip r:embed="rId6"/>
          <a:srcRect l="7313" t="1594"/>
          <a:stretch/>
        </p:blipFill>
        <p:spPr>
          <a:xfrm>
            <a:off x="908930" y="4481571"/>
            <a:ext cx="1431925" cy="344487"/>
          </a:xfrm>
          <a:prstGeom prst="rect">
            <a:avLst/>
          </a:prstGeom>
        </p:spPr>
      </p:pic>
      <p:pic>
        <p:nvPicPr>
          <p:cNvPr id="19" name="Imagen 18"/>
          <p:cNvPicPr>
            <a:picLocks noChangeAspect="1"/>
          </p:cNvPicPr>
          <p:nvPr/>
        </p:nvPicPr>
        <p:blipFill rotWithShape="1">
          <a:blip r:embed="rId7"/>
          <a:srcRect l="4981"/>
          <a:stretch/>
        </p:blipFill>
        <p:spPr>
          <a:xfrm>
            <a:off x="1170277" y="5082593"/>
            <a:ext cx="936046" cy="414485"/>
          </a:xfrm>
          <a:prstGeom prst="rect">
            <a:avLst/>
          </a:prstGeom>
        </p:spPr>
      </p:pic>
    </p:spTree>
    <p:extLst>
      <p:ext uri="{BB962C8B-B14F-4D97-AF65-F5344CB8AC3E}">
        <p14:creationId xmlns:p14="http://schemas.microsoft.com/office/powerpoint/2010/main" val="395291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Se tienen seis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en el </a:t>
            </a:r>
            <a:r>
              <a:rPr lang="es-ES" sz="2000" b="1" dirty="0" err="1" smtClean="0">
                <a:latin typeface="Century Gothic" panose="020B0502020202020204" pitchFamily="34" charset="0"/>
                <a:ea typeface="+mj-ea"/>
              </a:rPr>
              <a:t>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300" b="1" dirty="0">
                <a:latin typeface="Century Gothic" panose="020B0502020202020204" pitchFamily="34" charset="0"/>
              </a:rPr>
              <a:t>Se han comprometido 1,550 </a:t>
            </a:r>
            <a:r>
              <a:rPr lang="es-MX" sz="1300" b="1" dirty="0" err="1" smtClean="0">
                <a:latin typeface="Century Gothic" panose="020B0502020202020204" pitchFamily="34" charset="0"/>
              </a:rPr>
              <a:t>mdp</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En total, el monto comprometido en </a:t>
            </a:r>
            <a:r>
              <a:rPr lang="es-MX" sz="1300" dirty="0" err="1" smtClean="0">
                <a:latin typeface="Century Gothic" panose="020B0502020202020204" pitchFamily="34" charset="0"/>
              </a:rPr>
              <a:t>CKD’s</a:t>
            </a:r>
            <a:r>
              <a:rPr lang="es-MX" sz="1300" dirty="0" smtClean="0">
                <a:latin typeface="Century Gothic" panose="020B0502020202020204" pitchFamily="34" charset="0"/>
              </a:rPr>
              <a:t> es el </a:t>
            </a:r>
            <a:r>
              <a:rPr lang="es-MX" sz="1300" b="1" dirty="0" smtClean="0">
                <a:latin typeface="Century Gothic" panose="020B0502020202020204" pitchFamily="34" charset="0"/>
              </a:rPr>
              <a:t>1.24% del </a:t>
            </a:r>
            <a:r>
              <a:rPr lang="es-MX" sz="1300" b="1" dirty="0" err="1" smtClean="0">
                <a:latin typeface="Century Gothic" panose="020B0502020202020204" pitchFamily="34" charset="0"/>
              </a:rPr>
              <a:t>Fanvit</a:t>
            </a:r>
            <a:endParaRPr lang="es-MX" sz="1300" b="1" dirty="0" smtClean="0">
              <a:latin typeface="Century Gothic" panose="020B0502020202020204" pitchFamily="34" charset="0"/>
            </a:endParaRP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b="1" dirty="0" smtClean="0">
                <a:latin typeface="Century Gothic" panose="020B0502020202020204" pitchFamily="34" charset="0"/>
              </a:rPr>
              <a:t>consumo es del 41% </a:t>
            </a:r>
            <a:r>
              <a:rPr lang="es-MX" sz="1300" dirty="0" smtClean="0">
                <a:latin typeface="Century Gothic" panose="020B0502020202020204" pitchFamily="34" charset="0"/>
              </a:rPr>
              <a:t>del monto asignado para </a:t>
            </a:r>
            <a:r>
              <a:rPr lang="es-MX" sz="1300" dirty="0" err="1" smtClean="0">
                <a:latin typeface="Century Gothic" panose="020B0502020202020204" pitchFamily="34" charset="0"/>
              </a:rPr>
              <a:t>CKD’s</a:t>
            </a:r>
            <a:r>
              <a:rPr lang="es-MX" sz="1300" dirty="0">
                <a:latin typeface="Century Gothic" panose="020B0502020202020204" pitchFamily="34" charset="0"/>
              </a:rPr>
              <a:t>*</a:t>
            </a:r>
            <a:r>
              <a:rPr lang="es-MX" sz="1300" dirty="0" smtClean="0">
                <a:latin typeface="Century Gothic" panose="020B0502020202020204" pitchFamily="34" charset="0"/>
              </a:rPr>
              <a:t> </a:t>
            </a:r>
          </a:p>
          <a:p>
            <a:pPr indent="-285750" algn="just">
              <a:spcBef>
                <a:spcPts val="0"/>
              </a:spcBef>
              <a:spcAft>
                <a:spcPts val="600"/>
              </a:spcAft>
              <a:buClr>
                <a:srgbClr val="CD0000"/>
              </a:buClr>
              <a:buSzPct val="110000"/>
            </a:pPr>
            <a:r>
              <a:rPr lang="es-MX" sz="1300" dirty="0" smtClean="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indent="-285750" algn="just">
              <a:spcBef>
                <a:spcPts val="0"/>
              </a:spcBef>
              <a:spcAft>
                <a:spcPts val="600"/>
              </a:spcAft>
              <a:buClr>
                <a:srgbClr val="CD0000"/>
              </a:buClr>
              <a:buSzPct val="110000"/>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pPr>
            <a:endParaRPr lang="es-MX" sz="1400" dirty="0">
              <a:latin typeface="Century Gothic" panose="020B0502020202020204" pitchFamily="34" charset="0"/>
            </a:endParaRPr>
          </a:p>
        </p:txBody>
      </p:sp>
      <p:sp>
        <p:nvSpPr>
          <p:cNvPr id="7" name="Rectángulo 6"/>
          <p:cNvSpPr/>
          <p:nvPr/>
        </p:nvSpPr>
        <p:spPr>
          <a:xfrm>
            <a:off x="43244" y="6295656"/>
            <a:ext cx="8563878" cy="723275"/>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3,752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9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agosto de </a:t>
            </a:r>
            <a:r>
              <a:rPr lang="es-MX" sz="900" dirty="0">
                <a:solidFill>
                  <a:prstClr val="black"/>
                </a:solidFill>
                <a:latin typeface="Century Gothic" panose="020B0502020202020204" pitchFamily="34" charset="0"/>
              </a:rPr>
              <a:t>2017    </a:t>
            </a:r>
            <a:r>
              <a:rPr lang="es-MX" sz="900" dirty="0" smtClean="0">
                <a:solidFill>
                  <a:prstClr val="black"/>
                </a:solidFill>
                <a:latin typeface="Century Gothic" panose="020B0502020202020204" pitchFamily="34" charset="0"/>
              </a:rPr>
              <a:t>** Montos por invertir      *** Los montos fueron definidos </a:t>
            </a:r>
            <a:r>
              <a:rPr lang="es-MX" sz="900" dirty="0">
                <a:solidFill>
                  <a:prstClr val="black"/>
                </a:solidFill>
                <a:latin typeface="Century Gothic" panose="020B0502020202020204" pitchFamily="34" charset="0"/>
              </a:rPr>
              <a:t>con metodología en proceso, para más información ver la sección “Asignación de montos de inversión en CKD’s por sector”, de la Sesión de Febrero.</a:t>
            </a:r>
            <a:endParaRPr lang="es-MX" sz="14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r>
              <a:rPr lang="es-MX" sz="900" dirty="0" smtClean="0">
                <a:solidFill>
                  <a:prstClr val="black"/>
                </a:solidFill>
                <a:latin typeface="Century Gothic" panose="020B0502020202020204" pitchFamily="34" charset="0"/>
              </a:rPr>
              <a:t>C</a:t>
            </a:r>
            <a:endParaRPr lang="es-MX" sz="900" dirty="0">
              <a:solidFill>
                <a:prstClr val="black"/>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358554" y="6350737"/>
            <a:ext cx="535280"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2</a:t>
            </a:r>
            <a:endParaRPr lang="es-ES" altLang="es-MX" dirty="0">
              <a:latin typeface="Century Gothic" panose="020B0502020202020204" pitchFamily="34" charset="0"/>
            </a:endParaRP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2" y="4610365"/>
            <a:ext cx="1227667" cy="4826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Walton: </a:t>
            </a:r>
            <a:r>
              <a:rPr lang="es-MX" sz="1000" dirty="0" smtClean="0">
                <a:solidFill>
                  <a:prstClr val="white"/>
                </a:solidFill>
                <a:latin typeface="Century Gothic" panose="020B0502020202020204" pitchFamily="34" charset="0"/>
              </a:rPr>
              <a:t>         300</a:t>
            </a:r>
            <a:endParaRPr lang="es-MX" sz="1000" dirty="0">
              <a:solidFill>
                <a:prstClr val="white"/>
              </a:solidFill>
              <a:latin typeface="Century Gothic" panose="020B0502020202020204" pitchFamily="34" charset="0"/>
            </a:endParaRPr>
          </a:p>
        </p:txBody>
      </p:sp>
      <p:sp>
        <p:nvSpPr>
          <p:cNvPr id="21" name="Rectángulo 20"/>
          <p:cNvSpPr/>
          <p:nvPr/>
        </p:nvSpPr>
        <p:spPr>
          <a:xfrm>
            <a:off x="1051659" y="425928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PruMex: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cxnSp>
        <p:nvCxnSpPr>
          <p:cNvPr id="24" name="Conector recto 23"/>
          <p:cNvCxnSpPr/>
          <p:nvPr/>
        </p:nvCxnSpPr>
        <p:spPr>
          <a:xfrm>
            <a:off x="1070422" y="356953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53698" y="426019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5842" y="461036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57053" y="390326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IGS: </a:t>
            </a:r>
            <a:r>
              <a:rPr lang="es-MX" sz="1000" dirty="0" smtClean="0">
                <a:solidFill>
                  <a:prstClr val="white"/>
                </a:solidFill>
                <a:latin typeface="Century Gothic" panose="020B0502020202020204" pitchFamily="34" charset="0"/>
              </a:rPr>
              <a:t>               200</a:t>
            </a:r>
            <a:endParaRPr lang="es-MX" sz="1000" dirty="0">
              <a:solidFill>
                <a:prstClr val="white"/>
              </a:solidFill>
              <a:latin typeface="Century Gothic" panose="020B0502020202020204" pitchFamily="34" charset="0"/>
            </a:endParaRPr>
          </a:p>
        </p:txBody>
      </p:sp>
      <p:sp>
        <p:nvSpPr>
          <p:cNvPr id="35" name="Rectángulo 34"/>
          <p:cNvSpPr/>
          <p:nvPr/>
        </p:nvSpPr>
        <p:spPr>
          <a:xfrm>
            <a:off x="1048867" y="355409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50" dirty="0" smtClean="0">
                <a:solidFill>
                  <a:prstClr val="white"/>
                </a:solidFill>
                <a:latin typeface="Century Gothic" panose="020B0502020202020204" pitchFamily="34" charset="0"/>
              </a:rPr>
              <a:t>    200</a:t>
            </a:r>
            <a:endParaRPr lang="es-MX" sz="1050" dirty="0">
              <a:solidFill>
                <a:prstClr val="white"/>
              </a:solidFill>
              <a:latin typeface="Century Gothic" panose="020B0502020202020204" pitchFamily="34" charset="0"/>
            </a:endParaRPr>
          </a:p>
        </p:txBody>
      </p:sp>
      <p:cxnSp>
        <p:nvCxnSpPr>
          <p:cNvPr id="36" name="Conector recto 35"/>
          <p:cNvCxnSpPr/>
          <p:nvPr/>
        </p:nvCxnSpPr>
        <p:spPr>
          <a:xfrm>
            <a:off x="1059454" y="392088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smtClean="0">
                <a:solidFill>
                  <a:srgbClr val="1F497D"/>
                </a:solidFill>
                <a:latin typeface="Century Gothic" panose="020B0502020202020204" pitchFamily="34" charset="0"/>
              </a:rPr>
              <a:t>900 </a:t>
            </a:r>
            <a:r>
              <a:rPr lang="es-MX" sz="1100" b="1" dirty="0">
                <a:solidFill>
                  <a:srgbClr val="1F497D"/>
                </a:solidFill>
                <a:latin typeface="Century Gothic" panose="020B0502020202020204" pitchFamily="34" charset="0"/>
              </a:rPr>
              <a:t>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prstClr val="white"/>
                </a:solidFill>
                <a:latin typeface="Century Gothic" panose="020B0502020202020204" pitchFamily="34" charset="0"/>
              </a:rPr>
              <a:t>EXI: </a:t>
            </a:r>
            <a:r>
              <a:rPr lang="es-MX" sz="1050" dirty="0">
                <a:solidFill>
                  <a:prstClr val="white"/>
                </a:solidFill>
                <a:latin typeface="Century Gothic" panose="020B0502020202020204" pitchFamily="34" charset="0"/>
              </a:rPr>
              <a:t>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Tree>
    <p:extLst>
      <p:ext uri="{BB962C8B-B14F-4D97-AF65-F5344CB8AC3E}">
        <p14:creationId xmlns:p14="http://schemas.microsoft.com/office/powerpoint/2010/main" val="3194434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smtClean="0">
                <a:latin typeface="Century Gothic" panose="020B0502020202020204" pitchFamily="34" charset="0"/>
                <a:ea typeface="+mj-ea"/>
              </a:rPr>
              <a:t>Pendientes de inversión dos </a:t>
            </a:r>
            <a:r>
              <a:rPr lang="es-ES" sz="2000" b="1" dirty="0" err="1" smtClean="0">
                <a:latin typeface="Century Gothic" panose="020B0502020202020204" pitchFamily="34" charset="0"/>
                <a:ea typeface="+mj-ea"/>
              </a:rPr>
              <a:t>CKD’s</a:t>
            </a:r>
            <a:r>
              <a:rPr lang="es-ES" sz="2000" b="1" dirty="0" smtClean="0">
                <a:latin typeface="Century Gothic" panose="020B0502020202020204" pitchFamily="34" charset="0"/>
                <a:ea typeface="+mj-ea"/>
              </a:rPr>
              <a:t> aprobados</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26455"/>
            <a:ext cx="8315325" cy="1312799"/>
          </a:xfrm>
          <a:noFill/>
        </p:spPr>
        <p:txBody>
          <a:bodyPr>
            <a:noAutofit/>
          </a:bodyPr>
          <a:lstStyle/>
          <a:p>
            <a:pPr marL="57150" indent="0" algn="just">
              <a:spcBef>
                <a:spcPts val="0"/>
              </a:spcBef>
              <a:spcAft>
                <a:spcPts val="600"/>
              </a:spcAft>
              <a:buClr>
                <a:srgbClr val="CD0000"/>
              </a:buClr>
              <a:buSzPct val="110000"/>
              <a:buNone/>
            </a:pPr>
            <a:r>
              <a:rPr lang="es-MX" sz="1300" dirty="0" smtClean="0">
                <a:latin typeface="Century Gothic" panose="020B0502020202020204" pitchFamily="34" charset="0"/>
              </a:rPr>
              <a:t>Queda pendiente la inversión en dos </a:t>
            </a:r>
            <a:r>
              <a:rPr lang="es-MX" sz="1300" dirty="0" err="1" smtClean="0">
                <a:latin typeface="Century Gothic" panose="020B0502020202020204" pitchFamily="34" charset="0"/>
              </a:rPr>
              <a:t>CKD’s</a:t>
            </a:r>
            <a:r>
              <a:rPr lang="es-MX" sz="1300" dirty="0" smtClean="0">
                <a:latin typeface="Century Gothic" panose="020B0502020202020204" pitchFamily="34" charset="0"/>
              </a:rPr>
              <a:t>: Quiero casa y Ainda. Con estas inversiones: </a:t>
            </a:r>
          </a:p>
          <a:p>
            <a:pPr marL="57150" indent="0" algn="just">
              <a:spcBef>
                <a:spcPts val="0"/>
              </a:spcBef>
              <a:spcAft>
                <a:spcPts val="600"/>
              </a:spcAft>
              <a:buClr>
                <a:srgbClr val="CD0000"/>
              </a:buClr>
              <a:buSzPct val="110000"/>
              <a:buNone/>
            </a:pPr>
            <a:endParaRPr lang="es-MX" sz="5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monto total comprometido ascendería a 2,150 </a:t>
            </a:r>
            <a:r>
              <a:rPr lang="es-MX" sz="1300" dirty="0" err="1" smtClean="0">
                <a:latin typeface="Century Gothic" panose="020B0502020202020204" pitchFamily="34" charset="0"/>
              </a:rPr>
              <a:t>mdp</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a:t>
            </a:r>
            <a:r>
              <a:rPr lang="es-MX" sz="1300" dirty="0">
                <a:latin typeface="Century Gothic" panose="020B0502020202020204" pitchFamily="34" charset="0"/>
              </a:rPr>
              <a:t>porcentaje total invertido en </a:t>
            </a:r>
            <a:r>
              <a:rPr lang="es-MX" sz="1300" dirty="0" err="1">
                <a:latin typeface="Century Gothic" panose="020B0502020202020204" pitchFamily="34" charset="0"/>
              </a:rPr>
              <a:t>CKD’s</a:t>
            </a:r>
            <a:r>
              <a:rPr lang="es-MX" sz="1300" dirty="0">
                <a:latin typeface="Century Gothic" panose="020B0502020202020204" pitchFamily="34" charset="0"/>
              </a:rPr>
              <a:t> sería el 1.7% del </a:t>
            </a:r>
            <a:r>
              <a:rPr lang="es-MX" sz="1300" dirty="0" err="1" smtClean="0">
                <a:latin typeface="Century Gothic" panose="020B0502020202020204" pitchFamily="34" charset="0"/>
              </a:rPr>
              <a:t>Fanvit</a:t>
            </a:r>
            <a:endParaRPr lang="es-MX" sz="1300" dirty="0" smtClean="0">
              <a:latin typeface="Century Gothic" panose="020B0502020202020204" pitchFamily="34" charset="0"/>
            </a:endParaRPr>
          </a:p>
          <a:p>
            <a:pPr lvl="1" algn="just">
              <a:spcBef>
                <a:spcPts val="0"/>
              </a:spcBef>
              <a:spcAft>
                <a:spcPts val="600"/>
              </a:spcAft>
              <a:buClr>
                <a:srgbClr val="CD0000"/>
              </a:buClr>
              <a:buSzPct val="110000"/>
            </a:pPr>
            <a:r>
              <a:rPr lang="es-MX" sz="1300" dirty="0" smtClean="0">
                <a:latin typeface="Century Gothic" panose="020B0502020202020204" pitchFamily="34" charset="0"/>
              </a:rPr>
              <a:t>El consumo del monto asignado para </a:t>
            </a:r>
            <a:r>
              <a:rPr lang="es-MX" sz="1300" dirty="0" err="1" smtClean="0">
                <a:latin typeface="Century Gothic" panose="020B0502020202020204" pitchFamily="34" charset="0"/>
              </a:rPr>
              <a:t>CKD’s</a:t>
            </a:r>
            <a:r>
              <a:rPr lang="es-MX" sz="1300" dirty="0" smtClean="0">
                <a:latin typeface="Century Gothic" panose="020B0502020202020204" pitchFamily="34" charset="0"/>
              </a:rPr>
              <a:t> sería de 57%*</a:t>
            </a:r>
          </a:p>
          <a:p>
            <a:pPr lvl="1" algn="just">
              <a:spcBef>
                <a:spcPts val="0"/>
              </a:spcBef>
              <a:spcAft>
                <a:spcPts val="600"/>
              </a:spcAft>
              <a:buClr>
                <a:srgbClr val="CD0000"/>
              </a:buClr>
              <a:buSzPct val="110000"/>
            </a:pPr>
            <a:r>
              <a:rPr lang="es-MX" sz="1300" dirty="0" smtClean="0"/>
              <a:t>Se espera que el CKD de Quiero Casa (VEX Capital) se emita en septiembre donde Fanvit participa con 300 mdp y fue autorizado en mayo pasado, por lo que se extendería un mes mas el plazo de autorización de nuestra participación.</a:t>
            </a:r>
            <a:endParaRPr lang="es-MX" sz="1300" dirty="0" smtClean="0">
              <a:latin typeface="Century Gothic" panose="020B0502020202020204" pitchFamily="34" charset="0"/>
            </a:endParaRPr>
          </a:p>
          <a:p>
            <a:pPr indent="-285750" algn="just">
              <a:spcBef>
                <a:spcPts val="0"/>
              </a:spcBef>
              <a:spcAft>
                <a:spcPts val="600"/>
              </a:spcAft>
              <a:buClr>
                <a:srgbClr val="CD0000"/>
              </a:buClr>
              <a:buSzPct val="110000"/>
            </a:pPr>
            <a:endParaRPr lang="es-MX" sz="1300" dirty="0" smtClean="0">
              <a:latin typeface="Century Gothic" panose="020B0502020202020204" pitchFamily="34" charset="0"/>
            </a:endParaRPr>
          </a:p>
          <a:p>
            <a:pPr marL="57150" indent="0" algn="just">
              <a:spcBef>
                <a:spcPts val="0"/>
              </a:spcBef>
              <a:spcAft>
                <a:spcPts val="600"/>
              </a:spcAft>
              <a:buClr>
                <a:srgbClr val="CD0000"/>
              </a:buClr>
              <a:buSzPct val="110000"/>
              <a:buNone/>
            </a:pPr>
            <a:endParaRPr lang="es-MX" sz="13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a:p>
            <a:pPr marL="457200" lvl="1" indent="0" algn="just">
              <a:spcBef>
                <a:spcPts val="0"/>
              </a:spcBef>
              <a:spcAft>
                <a:spcPts val="600"/>
              </a:spcAft>
              <a:buClr>
                <a:srgbClr val="CD0000"/>
              </a:buClr>
              <a:buSzPct val="110000"/>
              <a:buNone/>
            </a:pPr>
            <a:endParaRPr lang="es-MX" sz="14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479766" y="6350737"/>
            <a:ext cx="664234"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3</a:t>
            </a:r>
            <a:endParaRPr lang="es-ES" altLang="es-MX" dirty="0">
              <a:latin typeface="Century Gothic" panose="020B0502020202020204" pitchFamily="34" charset="0"/>
            </a:endParaRPr>
          </a:p>
        </p:txBody>
      </p:sp>
      <p:sp>
        <p:nvSpPr>
          <p:cNvPr id="4" name="Rectángulo 3"/>
          <p:cNvSpPr/>
          <p:nvPr/>
        </p:nvSpPr>
        <p:spPr>
          <a:xfrm>
            <a:off x="979305"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3" name="Rectángulo 12"/>
          <p:cNvSpPr/>
          <p:nvPr/>
        </p:nvSpPr>
        <p:spPr>
          <a:xfrm>
            <a:off x="2481799" y="3020704"/>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15" name="Rectángulo 14"/>
          <p:cNvSpPr/>
          <p:nvPr/>
        </p:nvSpPr>
        <p:spPr>
          <a:xfrm>
            <a:off x="1069145" y="5642198"/>
            <a:ext cx="1080745"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778809" y="5496253"/>
            <a:ext cx="644728" cy="507831"/>
          </a:xfrm>
          <a:prstGeom prst="rect">
            <a:avLst/>
          </a:prstGeom>
        </p:spPr>
        <p:txBody>
          <a:bodyPr wrap="none">
            <a:spAutoFit/>
          </a:bodyPr>
          <a:lstStyle/>
          <a:p>
            <a:pPr algn="ctr" eaLnBrk="1" hangingPunct="1">
              <a:spcBef>
                <a:spcPts val="0"/>
              </a:spcBef>
              <a:spcAft>
                <a:spcPts val="600"/>
              </a:spcAft>
              <a:buClr>
                <a:srgbClr val="CD0000"/>
              </a:buClr>
              <a:buSzPct val="110000"/>
            </a:pPr>
            <a:r>
              <a:rPr lang="es-MX" sz="1100" b="1" dirty="0" smtClean="0">
                <a:solidFill>
                  <a:prstClr val="black"/>
                </a:solidFill>
                <a:latin typeface="Century Gothic" panose="020B0502020202020204" pitchFamily="34" charset="0"/>
              </a:rPr>
              <a:t>Deuda</a:t>
            </a:r>
            <a:endParaRPr lang="es-MX" sz="1100" b="1" dirty="0">
              <a:solidFill>
                <a:prstClr val="black"/>
              </a:solidFill>
              <a:latin typeface="Century Gothic" panose="020B0502020202020204" pitchFamily="34" charset="0"/>
            </a:endParaRPr>
          </a:p>
          <a:p>
            <a:pPr algn="ctr"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32" name="Rectángulo 31"/>
          <p:cNvSpPr/>
          <p:nvPr/>
        </p:nvSpPr>
        <p:spPr>
          <a:xfrm>
            <a:off x="921532" y="4808959"/>
            <a:ext cx="1429587"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MX" sz="1050" dirty="0">
                <a:solidFill>
                  <a:srgbClr val="1F497D"/>
                </a:solidFill>
                <a:latin typeface="Century Gothic" panose="020B0502020202020204" pitchFamily="34" charset="0"/>
              </a:rPr>
              <a:t>Quierocasa: </a:t>
            </a:r>
            <a:r>
              <a:rPr lang="es-MX" sz="1050" dirty="0" smtClean="0">
                <a:solidFill>
                  <a:srgbClr val="1F497D"/>
                </a:solidFill>
                <a:latin typeface="Century Gothic" panose="020B0502020202020204" pitchFamily="34" charset="0"/>
              </a:rPr>
              <a:t>300</a:t>
            </a:r>
            <a:r>
              <a:rPr lang="es-MX" sz="800" dirty="0" smtClean="0">
                <a:solidFill>
                  <a:srgbClr val="1F497D"/>
                </a:solidFill>
                <a:latin typeface="Century Gothic" panose="020B0502020202020204" pitchFamily="34" charset="0"/>
              </a:rPr>
              <a:t>**</a:t>
            </a:r>
            <a:endParaRPr lang="es-MX" sz="1050" dirty="0">
              <a:solidFill>
                <a:srgbClr val="1F497D"/>
              </a:solidFill>
              <a:latin typeface="Century Gothic" panose="020B0502020202020204" pitchFamily="34" charset="0"/>
            </a:endParaRPr>
          </a:p>
        </p:txBody>
      </p:sp>
      <p:cxnSp>
        <p:nvCxnSpPr>
          <p:cNvPr id="33" name="Conector recto 32"/>
          <p:cNvCxnSpPr/>
          <p:nvPr/>
        </p:nvCxnSpPr>
        <p:spPr>
          <a:xfrm>
            <a:off x="994674" y="4799255"/>
            <a:ext cx="1217259" cy="0"/>
          </a:xfrm>
          <a:prstGeom prst="line">
            <a:avLst/>
          </a:prstGeom>
          <a:ln w="12700">
            <a:solidFill>
              <a:schemeClr val="tx2"/>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Rectángulo 33"/>
          <p:cNvSpPr/>
          <p:nvPr/>
        </p:nvSpPr>
        <p:spPr>
          <a:xfrm>
            <a:off x="5478068" y="301282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42" name="Rectángulo 41"/>
          <p:cNvSpPr/>
          <p:nvPr/>
        </p:nvSpPr>
        <p:spPr>
          <a:xfrm>
            <a:off x="5523545" y="5606341"/>
            <a:ext cx="1165704"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50" name="Rectángulo 49"/>
          <p:cNvSpPr/>
          <p:nvPr/>
        </p:nvSpPr>
        <p:spPr>
          <a:xfrm>
            <a:off x="3979332" y="3019671"/>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1" name="Rectángulo 50"/>
          <p:cNvSpPr/>
          <p:nvPr/>
        </p:nvSpPr>
        <p:spPr>
          <a:xfrm>
            <a:off x="3969430" y="5642198"/>
            <a:ext cx="1249060"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6974575" y="3018758"/>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solidFill>
                <a:prstClr val="white"/>
              </a:solidFill>
            </a:endParaRPr>
          </a:p>
        </p:txBody>
      </p:sp>
      <p:sp>
        <p:nvSpPr>
          <p:cNvPr id="53" name="Rectángulo 52"/>
          <p:cNvSpPr/>
          <p:nvPr/>
        </p:nvSpPr>
        <p:spPr>
          <a:xfrm>
            <a:off x="7239594" y="5642198"/>
            <a:ext cx="697627" cy="261610"/>
          </a:xfrm>
          <a:prstGeom prst="rect">
            <a:avLst/>
          </a:prstGeom>
        </p:spPr>
        <p:txBody>
          <a:bodyPr wrap="none">
            <a:spAutoFit/>
          </a:bodyPr>
          <a:lstStyle/>
          <a:p>
            <a:pPr algn="just" eaLnBrk="1" hangingPunct="1">
              <a:spcBef>
                <a:spcPts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cxnSp>
        <p:nvCxnSpPr>
          <p:cNvPr id="54" name="Conector recto 53"/>
          <p:cNvCxnSpPr/>
          <p:nvPr/>
        </p:nvCxnSpPr>
        <p:spPr>
          <a:xfrm>
            <a:off x="6986304" y="4737490"/>
            <a:ext cx="1217259"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6974575" y="4737490"/>
            <a:ext cx="1240139" cy="483127"/>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rgbClr val="00B050"/>
                </a:solidFill>
                <a:latin typeface="Century Gothic" panose="020B0502020202020204" pitchFamily="34" charset="0"/>
              </a:rPr>
              <a:t>Ainda: </a:t>
            </a:r>
            <a:r>
              <a:rPr lang="es-MX" sz="1050" dirty="0" smtClean="0">
                <a:solidFill>
                  <a:srgbClr val="00B050"/>
                </a:solidFill>
                <a:latin typeface="Century Gothic" panose="020B0502020202020204" pitchFamily="34" charset="0"/>
              </a:rPr>
              <a:t>300**</a:t>
            </a:r>
            <a:endParaRPr lang="es-MX" sz="1050" dirty="0">
              <a:solidFill>
                <a:srgbClr val="00B050"/>
              </a:solidFill>
              <a:latin typeface="Century Gothic" panose="020B0502020202020204" pitchFamily="34" charset="0"/>
            </a:endParaRPr>
          </a:p>
        </p:txBody>
      </p:sp>
      <p:sp>
        <p:nvSpPr>
          <p:cNvPr id="26" name="Rectángulo 25"/>
          <p:cNvSpPr/>
          <p:nvPr/>
        </p:nvSpPr>
        <p:spPr>
          <a:xfrm>
            <a:off x="43244" y="6295656"/>
            <a:ext cx="8563878" cy="507831"/>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smtClean="0">
                <a:latin typeface="Century Gothic" panose="020B0502020202020204" pitchFamily="34" charset="0"/>
              </a:rPr>
              <a:t>*Con </a:t>
            </a:r>
            <a:r>
              <a:rPr lang="es-MX" sz="900" dirty="0">
                <a:latin typeface="Century Gothic" panose="020B0502020202020204" pitchFamily="34" charset="0"/>
              </a:rPr>
              <a:t>base en los límites asignados por la Coordinación General de Riesgos se puede invertir el 3% del </a:t>
            </a:r>
            <a:r>
              <a:rPr lang="es-MX" sz="900" dirty="0" err="1">
                <a:latin typeface="Century Gothic" panose="020B0502020202020204" pitchFamily="34" charset="0"/>
              </a:rPr>
              <a:t>Fanvit</a:t>
            </a:r>
            <a:r>
              <a:rPr lang="es-MX" sz="900" dirty="0">
                <a:latin typeface="Century Gothic" panose="020B0502020202020204" pitchFamily="34" charset="0"/>
              </a:rPr>
              <a:t> en </a:t>
            </a:r>
            <a:r>
              <a:rPr lang="es-MX" sz="900" dirty="0" err="1">
                <a:latin typeface="Century Gothic" panose="020B0502020202020204" pitchFamily="34" charset="0"/>
              </a:rPr>
              <a:t>CKD’s</a:t>
            </a:r>
            <a:r>
              <a:rPr lang="es-MX" sz="900" dirty="0">
                <a:latin typeface="Century Gothic" panose="020B0502020202020204" pitchFamily="34" charset="0"/>
              </a:rPr>
              <a:t>, equivalente a </a:t>
            </a:r>
            <a:r>
              <a:rPr lang="es-MX" sz="900" b="1" dirty="0" smtClean="0">
                <a:latin typeface="Century Gothic" panose="020B0502020202020204" pitchFamily="34" charset="0"/>
              </a:rPr>
              <a:t>3,752 </a:t>
            </a:r>
            <a:r>
              <a:rPr lang="es-MX" sz="900" b="1" dirty="0" err="1" smtClean="0">
                <a:latin typeface="Century Gothic" panose="020B0502020202020204" pitchFamily="34" charset="0"/>
              </a:rPr>
              <a:t>mdp</a:t>
            </a:r>
            <a:r>
              <a:rPr lang="es-MX" sz="900" b="1" dirty="0" smtClean="0">
                <a:latin typeface="Century Gothic" panose="020B0502020202020204" pitchFamily="34" charset="0"/>
              </a:rPr>
              <a:t> </a:t>
            </a:r>
            <a:r>
              <a:rPr lang="es-MX" sz="900" dirty="0" smtClean="0">
                <a:latin typeface="Century Gothic" panose="020B0502020202020204" pitchFamily="34" charset="0"/>
              </a:rPr>
              <a:t>a</a:t>
            </a:r>
            <a:r>
              <a:rPr lang="es-MX" sz="900" dirty="0" smtClean="0">
                <a:solidFill>
                  <a:prstClr val="black"/>
                </a:solidFill>
                <a:latin typeface="Century Gothic" panose="020B0502020202020204" pitchFamily="34" charset="0"/>
              </a:rPr>
              <a:t>l 9 </a:t>
            </a:r>
            <a:r>
              <a:rPr lang="es-MX" sz="900" dirty="0">
                <a:solidFill>
                  <a:prstClr val="black"/>
                </a:solidFill>
                <a:latin typeface="Century Gothic" panose="020B0502020202020204" pitchFamily="34" charset="0"/>
              </a:rPr>
              <a:t>de </a:t>
            </a:r>
            <a:r>
              <a:rPr lang="es-MX" sz="900" dirty="0" smtClean="0">
                <a:solidFill>
                  <a:prstClr val="black"/>
                </a:solidFill>
                <a:latin typeface="Century Gothic" panose="020B0502020202020204" pitchFamily="34" charset="0"/>
              </a:rPr>
              <a:t>agosto de </a:t>
            </a:r>
            <a:r>
              <a:rPr lang="es-MX" sz="900" dirty="0">
                <a:solidFill>
                  <a:prstClr val="black"/>
                </a:solidFill>
                <a:latin typeface="Century Gothic" panose="020B0502020202020204" pitchFamily="34" charset="0"/>
              </a:rPr>
              <a:t>2017 </a:t>
            </a:r>
            <a:r>
              <a:rPr lang="es-MX" sz="900" dirty="0" smtClean="0">
                <a:solidFill>
                  <a:prstClr val="black"/>
                </a:solidFill>
                <a:latin typeface="Century Gothic" panose="020B0502020202020204" pitchFamily="34" charset="0"/>
              </a:rPr>
              <a:t>   ** Montos por invertir      *** Los montos fueron definidos </a:t>
            </a:r>
            <a:r>
              <a:rPr lang="es-MX" sz="900" dirty="0">
                <a:solidFill>
                  <a:prstClr val="black"/>
                </a:solidFill>
                <a:latin typeface="Century Gothic" panose="020B0502020202020204" pitchFamily="34" charset="0"/>
              </a:rPr>
              <a:t>con metodología en proceso, para más información ver la sección “Asignación de montos de inversión en CKD’s por sector”, de la Sesión de Febrero</a:t>
            </a:r>
            <a:r>
              <a:rPr lang="es-MX" sz="900" dirty="0" smtClean="0">
                <a:solidFill>
                  <a:prstClr val="black"/>
                </a:solidFill>
                <a:latin typeface="Century Gothic" panose="020B0502020202020204" pitchFamily="34" charset="0"/>
              </a:rPr>
              <a:t>.</a:t>
            </a:r>
            <a:endParaRPr lang="es-MX" sz="1400" dirty="0">
              <a:solidFill>
                <a:prstClr val="black"/>
              </a:solidFill>
              <a:latin typeface="Century Gothic" panose="020B0502020202020204" pitchFamily="34" charset="0"/>
            </a:endParaRPr>
          </a:p>
        </p:txBody>
      </p:sp>
    </p:spTree>
    <p:extLst>
      <p:ext uri="{BB962C8B-B14F-4D97-AF65-F5344CB8AC3E}">
        <p14:creationId xmlns:p14="http://schemas.microsoft.com/office/powerpoint/2010/main" val="1979513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3" name="2 Marcador de número de diapositiva"/>
          <p:cNvSpPr>
            <a:spLocks noGrp="1"/>
          </p:cNvSpPr>
          <p:nvPr>
            <p:ph type="sldNum" sz="quarter" idx="12"/>
          </p:nvPr>
        </p:nvSpPr>
        <p:spPr>
          <a:xfrm>
            <a:off x="8475785" y="6451241"/>
            <a:ext cx="625083"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4</a:t>
            </a:r>
            <a:endParaRPr lang="es-ES" altLang="es-MX" dirty="0">
              <a:latin typeface="Century Gothic" panose="020B0502020202020204" pitchFamily="34" charset="0"/>
            </a:endParaRPr>
          </a:p>
        </p:txBody>
      </p:sp>
      <p:sp>
        <p:nvSpPr>
          <p:cNvPr id="4" name="CuadroTexto 3"/>
          <p:cNvSpPr txBox="1"/>
          <p:nvPr/>
        </p:nvSpPr>
        <p:spPr>
          <a:xfrm>
            <a:off x="74257" y="4317500"/>
            <a:ext cx="176213" cy="369332"/>
          </a:xfrm>
          <a:prstGeom prst="rect">
            <a:avLst/>
          </a:prstGeom>
          <a:noFill/>
        </p:spPr>
        <p:txBody>
          <a:bodyPr wrap="square" rtlCol="0">
            <a:spAutoFit/>
          </a:bodyPr>
          <a:lstStyle/>
          <a:p>
            <a:r>
              <a:rPr lang="es-MX" dirty="0" smtClean="0"/>
              <a:t>*</a:t>
            </a:r>
            <a:endParaRPr lang="es-MX" dirty="0"/>
          </a:p>
        </p:txBody>
      </p:sp>
      <p:sp>
        <p:nvSpPr>
          <p:cNvPr id="8" name="CuadroTexto 7"/>
          <p:cNvSpPr txBox="1"/>
          <p:nvPr/>
        </p:nvSpPr>
        <p:spPr>
          <a:xfrm>
            <a:off x="74257" y="4944462"/>
            <a:ext cx="176213" cy="369332"/>
          </a:xfrm>
          <a:prstGeom prst="rect">
            <a:avLst/>
          </a:prstGeom>
          <a:noFill/>
        </p:spPr>
        <p:txBody>
          <a:bodyPr wrap="square" rtlCol="0">
            <a:spAutoFit/>
          </a:bodyPr>
          <a:lstStyle/>
          <a:p>
            <a:r>
              <a:rPr lang="es-MX" dirty="0" smtClean="0"/>
              <a:t>*</a:t>
            </a:r>
            <a:endParaRPr lang="es-MX" dirty="0"/>
          </a:p>
        </p:txBody>
      </p:sp>
      <p:sp>
        <p:nvSpPr>
          <p:cNvPr id="6" name="Rectángulo 5"/>
          <p:cNvSpPr/>
          <p:nvPr/>
        </p:nvSpPr>
        <p:spPr>
          <a:xfrm>
            <a:off x="34888" y="6480812"/>
            <a:ext cx="8651912" cy="369332"/>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 aprobado, inversión pendiente. </a:t>
            </a:r>
            <a:r>
              <a:rPr lang="es-MX" sz="900" dirty="0" smtClean="0">
                <a:solidFill>
                  <a:prstClr val="black"/>
                </a:solidFill>
                <a:latin typeface="Century Gothic" panose="020B0502020202020204" pitchFamily="34" charset="0"/>
              </a:rPr>
              <a:t>** Se </a:t>
            </a:r>
            <a:r>
              <a:rPr lang="es-MX" sz="900" dirty="0">
                <a:solidFill>
                  <a:prstClr val="black"/>
                </a:solidFill>
                <a:latin typeface="Century Gothic" panose="020B0502020202020204" pitchFamily="34" charset="0"/>
              </a:rPr>
              <a:t>toma el promedio del intervalo para fines comparativos cuando la comisión, el preferente o la TIR esperada estén dados por intervalo.   (I): Infraestructura, (E): Energía, (BR): Bienes </a:t>
            </a:r>
            <a:r>
              <a:rPr lang="es-MX" sz="900" dirty="0" smtClean="0">
                <a:solidFill>
                  <a:prstClr val="black"/>
                </a:solidFill>
                <a:latin typeface="Century Gothic" panose="020B0502020202020204" pitchFamily="34" charset="0"/>
              </a:rPr>
              <a:t>raíces</a:t>
            </a:r>
            <a:endParaRPr lang="es-MX" sz="900" dirty="0">
              <a:solidFill>
                <a:prstClr val="black"/>
              </a:solidFill>
              <a:latin typeface="Century Gothic" panose="020B0502020202020204" pitchFamily="34" charset="0"/>
            </a:endParaRPr>
          </a:p>
        </p:txBody>
      </p:sp>
      <p:graphicFrame>
        <p:nvGraphicFramePr>
          <p:cNvPr id="5" name="Tabla 4"/>
          <p:cNvGraphicFramePr>
            <a:graphicFrameLocks noGrp="1"/>
          </p:cNvGraphicFramePr>
          <p:nvPr/>
        </p:nvGraphicFramePr>
        <p:xfrm>
          <a:off x="331436" y="1265613"/>
          <a:ext cx="8562398" cy="5224504"/>
        </p:xfrm>
        <a:graphic>
          <a:graphicData uri="http://schemas.openxmlformats.org/drawingml/2006/table">
            <a:tbl>
              <a:tblPr/>
              <a:tblGrid>
                <a:gridCol w="1482352"/>
                <a:gridCol w="456109"/>
                <a:gridCol w="735993"/>
                <a:gridCol w="735993"/>
                <a:gridCol w="735993"/>
                <a:gridCol w="735993"/>
                <a:gridCol w="735993"/>
                <a:gridCol w="735993"/>
                <a:gridCol w="735993"/>
                <a:gridCol w="735993"/>
                <a:gridCol w="735993"/>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a:t>
                      </a:r>
                      <a:r>
                        <a:rPr lang="es-MX" sz="900" b="1" i="0" u="none" strike="noStrike" dirty="0" err="1">
                          <a:solidFill>
                            <a:srgbClr val="FFFFFF"/>
                          </a:solidFill>
                          <a:effectLst/>
                          <a:latin typeface="Century Gothic" panose="020B0502020202020204" pitchFamily="34" charset="0"/>
                        </a:rPr>
                        <a:t>esp</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err="1">
                          <a:solidFill>
                            <a:srgbClr val="FFFFFF"/>
                          </a:solidFill>
                          <a:effectLst/>
                          <a:latin typeface="Century Gothic" panose="020B0502020202020204" pitchFamily="34" charset="0"/>
                        </a:rPr>
                        <a:t>Apalancam</a:t>
                      </a:r>
                      <a:r>
                        <a:rPr lang="es-MX" sz="900" b="1" i="0" u="none" strike="noStrike" dirty="0" smtClean="0">
                          <a:solidFill>
                            <a:srgbClr val="FFFFFF"/>
                          </a:solidFill>
                          <a:effectLst/>
                          <a:latin typeface="Century Gothic" panose="020B0502020202020204" pitchFamily="34" charset="0"/>
                        </a:rPr>
                        <a:t>.</a:t>
                      </a:r>
                    </a:p>
                    <a:p>
                      <a:pPr algn="ctr" fontAlgn="ctr"/>
                      <a:r>
                        <a:rPr lang="es-MX" sz="900" b="1" i="0" u="none" strike="noStrike" dirty="0" err="1" smtClean="0">
                          <a:solidFill>
                            <a:srgbClr val="FFFFFF"/>
                          </a:solidFill>
                          <a:effectLst/>
                          <a:latin typeface="Century Gothic" panose="020B0502020202020204" pitchFamily="34" charset="0"/>
                        </a:rPr>
                        <a:t>máx</a:t>
                      </a:r>
                      <a:endParaRPr lang="es-MX" sz="900" b="1" i="0" u="none" strike="noStrike" dirty="0">
                        <a:solidFill>
                          <a:srgbClr val="FFFFFF"/>
                        </a:solidFill>
                        <a:effectLst/>
                        <a:latin typeface="Century Gothic" panose="020B0502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508949">
                <a:tc>
                  <a:txBody>
                    <a:bodyPr/>
                    <a:lstStyle/>
                    <a:p>
                      <a:pPr algn="ctr" fontAlgn="ctr"/>
                      <a:r>
                        <a:rPr lang="es-MX" sz="800" b="1" i="0" u="none" strike="noStrike">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r>
              <a:tr h="528524">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r>
              <a:tr h="600299">
                <a:tc>
                  <a:txBody>
                    <a:bodyPr/>
                    <a:lstStyle/>
                    <a:p>
                      <a:pPr algn="l" fontAlgn="b"/>
                      <a:r>
                        <a:rPr lang="es-MX" sz="800" b="1" i="0" u="none" strike="noStrike">
                          <a:solidFill>
                            <a:srgbClr val="203764"/>
                          </a:solidFill>
                          <a:effectLst/>
                          <a:latin typeface="Century Gothic" panose="020B0502020202020204" pitchFamily="34" charset="0"/>
                        </a:rPr>
                        <a:t> </a:t>
                      </a:r>
                      <a:endParaRPr lang="es-MX" sz="800" b="0" i="0" u="none" strike="noStrike">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tr>
              <a:tr h="143549">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3.21%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11.875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180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bienes raíces </a:t>
            </a:r>
            <a:endParaRPr lang="es-MX" sz="2000" b="1" dirty="0">
              <a:latin typeface="Century Gothic" panose="020B0502020202020204" pitchFamily="34" charset="0"/>
              <a:ea typeface="+mj-ea"/>
            </a:endParaRPr>
          </a:p>
        </p:txBody>
      </p:sp>
      <p:sp>
        <p:nvSpPr>
          <p:cNvPr id="17" name="Rectángulo 16"/>
          <p:cNvSpPr/>
          <p:nvPr/>
        </p:nvSpPr>
        <p:spPr>
          <a:xfrm>
            <a:off x="3351109" y="1233490"/>
            <a:ext cx="797013"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Industrial</a:t>
            </a:r>
          </a:p>
        </p:txBody>
      </p:sp>
      <p:sp>
        <p:nvSpPr>
          <p:cNvPr id="18" name="Rectángulo 17"/>
          <p:cNvSpPr/>
          <p:nvPr/>
        </p:nvSpPr>
        <p:spPr>
          <a:xfrm>
            <a:off x="2266134" y="1248784"/>
            <a:ext cx="76014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Hotelero</a:t>
            </a:r>
          </a:p>
        </p:txBody>
      </p:sp>
      <p:sp>
        <p:nvSpPr>
          <p:cNvPr id="34" name="Rectángulo 33"/>
          <p:cNvSpPr/>
          <p:nvPr/>
        </p:nvSpPr>
        <p:spPr>
          <a:xfrm>
            <a:off x="781756" y="1261246"/>
            <a:ext cx="108074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Bienes raíces</a:t>
            </a:r>
          </a:p>
        </p:txBody>
      </p:sp>
      <p:sp>
        <p:nvSpPr>
          <p:cNvPr id="36" name="Terminador 35"/>
          <p:cNvSpPr/>
          <p:nvPr/>
        </p:nvSpPr>
        <p:spPr>
          <a:xfrm>
            <a:off x="672514" y="4463803"/>
            <a:ext cx="1332000" cy="880017"/>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Walton: 300</a:t>
            </a:r>
          </a:p>
        </p:txBody>
      </p:sp>
      <p:sp>
        <p:nvSpPr>
          <p:cNvPr id="37" name="Terminador 36"/>
          <p:cNvSpPr/>
          <p:nvPr/>
        </p:nvSpPr>
        <p:spPr>
          <a:xfrm>
            <a:off x="672514" y="3833881"/>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PruMex: 200</a:t>
            </a:r>
          </a:p>
        </p:txBody>
      </p:sp>
      <p:cxnSp>
        <p:nvCxnSpPr>
          <p:cNvPr id="43" name="Conector recto 42"/>
          <p:cNvCxnSpPr/>
          <p:nvPr/>
        </p:nvCxnSpPr>
        <p:spPr>
          <a:xfrm>
            <a:off x="545677" y="3007313"/>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03319" y="3152852"/>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IGS: 200</a:t>
            </a:r>
          </a:p>
        </p:txBody>
      </p:sp>
      <p:sp>
        <p:nvSpPr>
          <p:cNvPr id="54" name="Rectángulo 53"/>
          <p:cNvSpPr/>
          <p:nvPr/>
        </p:nvSpPr>
        <p:spPr>
          <a:xfrm>
            <a:off x="6299183" y="1210137"/>
            <a:ext cx="7906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Vivienda</a:t>
            </a:r>
          </a:p>
        </p:txBody>
      </p:sp>
      <p:sp>
        <p:nvSpPr>
          <p:cNvPr id="55" name="Rectángulo 54"/>
          <p:cNvSpPr/>
          <p:nvPr/>
        </p:nvSpPr>
        <p:spPr>
          <a:xfrm>
            <a:off x="4424495" y="1244821"/>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Comercial</a:t>
            </a:r>
          </a:p>
        </p:txBody>
      </p:sp>
      <p:cxnSp>
        <p:nvCxnSpPr>
          <p:cNvPr id="56" name="Conector recto 55"/>
          <p:cNvCxnSpPr/>
          <p:nvPr/>
        </p:nvCxnSpPr>
        <p:spPr>
          <a:xfrm>
            <a:off x="2079136" y="4420492"/>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59" name="Rectángulo 58"/>
          <p:cNvSpPr/>
          <p:nvPr/>
        </p:nvSpPr>
        <p:spPr>
          <a:xfrm>
            <a:off x="8010167" y="1256993"/>
            <a:ext cx="74090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Oficinas</a:t>
            </a:r>
          </a:p>
        </p:txBody>
      </p:sp>
      <p:sp>
        <p:nvSpPr>
          <p:cNvPr id="63" name="Rectángulo 62"/>
          <p:cNvSpPr/>
          <p:nvPr/>
        </p:nvSpPr>
        <p:spPr>
          <a:xfrm>
            <a:off x="2247028" y="5090170"/>
            <a:ext cx="720000" cy="252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67" name="Rectángulo 66"/>
          <p:cNvSpPr/>
          <p:nvPr/>
        </p:nvSpPr>
        <p:spPr>
          <a:xfrm>
            <a:off x="-48813" y="5467024"/>
            <a:ext cx="667170"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 **</a:t>
            </a:r>
          </a:p>
        </p:txBody>
      </p:sp>
      <p:sp>
        <p:nvSpPr>
          <p:cNvPr id="71" name="Rectángulo 70"/>
          <p:cNvSpPr/>
          <p:nvPr/>
        </p:nvSpPr>
        <p:spPr>
          <a:xfrm>
            <a:off x="570026" y="5489147"/>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876511"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32%</a:t>
            </a:r>
            <a:endParaRPr lang="es-MX" sz="1000" dirty="0">
              <a:solidFill>
                <a:schemeClr val="tx1"/>
              </a:solidFill>
              <a:latin typeface="Century Gothic" panose="020B0502020202020204" pitchFamily="34" charset="0"/>
            </a:endParaRPr>
          </a:p>
        </p:txBody>
      </p:sp>
      <p:sp>
        <p:nvSpPr>
          <p:cNvPr id="73" name="Rectángulo 72"/>
          <p:cNvSpPr/>
          <p:nvPr/>
        </p:nvSpPr>
        <p:spPr>
          <a:xfrm>
            <a:off x="2247830" y="5539205"/>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a:t>
            </a:r>
          </a:p>
        </p:txBody>
      </p:sp>
      <p:sp>
        <p:nvSpPr>
          <p:cNvPr id="75" name="Rectángulo 74"/>
          <p:cNvSpPr/>
          <p:nvPr/>
        </p:nvSpPr>
        <p:spPr>
          <a:xfrm>
            <a:off x="4515900" y="4943205"/>
            <a:ext cx="720000" cy="2124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81" name="Rectángulo 80"/>
          <p:cNvSpPr/>
          <p:nvPr/>
        </p:nvSpPr>
        <p:spPr>
          <a:xfrm>
            <a:off x="5594716" y="145111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Renta</a:t>
            </a:r>
          </a:p>
        </p:txBody>
      </p:sp>
      <p:sp>
        <p:nvSpPr>
          <p:cNvPr id="82" name="Rectángulo 81"/>
          <p:cNvSpPr/>
          <p:nvPr/>
        </p:nvSpPr>
        <p:spPr>
          <a:xfrm>
            <a:off x="6396884" y="146441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Venta</a:t>
            </a:r>
          </a:p>
        </p:txBody>
      </p:sp>
      <p:sp>
        <p:nvSpPr>
          <p:cNvPr id="83" name="Rectángulo 82"/>
          <p:cNvSpPr/>
          <p:nvPr/>
        </p:nvSpPr>
        <p:spPr>
          <a:xfrm>
            <a:off x="6335564" y="4805514"/>
            <a:ext cx="720000" cy="21600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25%</a:t>
            </a:r>
          </a:p>
        </p:txBody>
      </p:sp>
      <p:cxnSp>
        <p:nvCxnSpPr>
          <p:cNvPr id="86" name="Conector recto 85"/>
          <p:cNvCxnSpPr/>
          <p:nvPr/>
        </p:nvCxnSpPr>
        <p:spPr>
          <a:xfrm>
            <a:off x="2079136" y="3737551"/>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87" name="Rectángulo 86"/>
          <p:cNvSpPr/>
          <p:nvPr/>
        </p:nvSpPr>
        <p:spPr>
          <a:xfrm>
            <a:off x="3360427" y="4132263"/>
            <a:ext cx="720000" cy="21970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35%</a:t>
            </a:r>
          </a:p>
        </p:txBody>
      </p:sp>
      <p:sp>
        <p:nvSpPr>
          <p:cNvPr id="89" name="Rectángulo 88"/>
          <p:cNvSpPr/>
          <p:nvPr/>
        </p:nvSpPr>
        <p:spPr>
          <a:xfrm>
            <a:off x="7269130" y="137072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Usos </a:t>
            </a:r>
          </a:p>
        </p:txBody>
      </p:sp>
      <p:sp>
        <p:nvSpPr>
          <p:cNvPr id="90" name="Rectángulo 89"/>
          <p:cNvSpPr/>
          <p:nvPr/>
        </p:nvSpPr>
        <p:spPr>
          <a:xfrm>
            <a:off x="7224275" y="151673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2">
                    <a:lumMod val="25000"/>
                  </a:schemeClr>
                </a:solidFill>
                <a:latin typeface="Century Gothic" panose="020B0502020202020204" pitchFamily="34" charset="0"/>
              </a:rPr>
              <a:t>mixtos </a:t>
            </a:r>
          </a:p>
        </p:txBody>
      </p:sp>
      <p:sp>
        <p:nvSpPr>
          <p:cNvPr id="92" name="Rectángulo 91"/>
          <p:cNvSpPr/>
          <p:nvPr/>
        </p:nvSpPr>
        <p:spPr>
          <a:xfrm>
            <a:off x="5491938" y="4012273"/>
            <a:ext cx="720000" cy="167247"/>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14%</a:t>
            </a:r>
          </a:p>
        </p:txBody>
      </p:sp>
      <p:sp>
        <p:nvSpPr>
          <p:cNvPr id="93" name="Rectángulo 92"/>
          <p:cNvSpPr/>
          <p:nvPr/>
        </p:nvSpPr>
        <p:spPr>
          <a:xfrm>
            <a:off x="6362171" y="3785477"/>
            <a:ext cx="720000" cy="280558"/>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46%</a:t>
            </a:r>
          </a:p>
        </p:txBody>
      </p:sp>
      <p:sp>
        <p:nvSpPr>
          <p:cNvPr id="94" name="Rectángulo 93"/>
          <p:cNvSpPr/>
          <p:nvPr/>
        </p:nvSpPr>
        <p:spPr>
          <a:xfrm>
            <a:off x="7232404" y="3759804"/>
            <a:ext cx="612000" cy="23409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cxnSp>
        <p:nvCxnSpPr>
          <p:cNvPr id="95" name="Conector recto 94"/>
          <p:cNvCxnSpPr/>
          <p:nvPr/>
        </p:nvCxnSpPr>
        <p:spPr>
          <a:xfrm>
            <a:off x="2079136" y="3088788"/>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96" name="Rectángulo 95"/>
          <p:cNvSpPr/>
          <p:nvPr/>
        </p:nvSpPr>
        <p:spPr>
          <a:xfrm>
            <a:off x="3360864" y="3242555"/>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60%</a:t>
            </a:r>
          </a:p>
        </p:txBody>
      </p:sp>
      <p:sp>
        <p:nvSpPr>
          <p:cNvPr id="97" name="Rectángulo 96"/>
          <p:cNvSpPr/>
          <p:nvPr/>
        </p:nvSpPr>
        <p:spPr>
          <a:xfrm>
            <a:off x="6379234" y="3112749"/>
            <a:ext cx="720000" cy="400208"/>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40%</a:t>
            </a:r>
          </a:p>
        </p:txBody>
      </p:sp>
      <p:sp>
        <p:nvSpPr>
          <p:cNvPr id="98" name="Rectángulo 97"/>
          <p:cNvSpPr/>
          <p:nvPr/>
        </p:nvSpPr>
        <p:spPr>
          <a:xfrm>
            <a:off x="5491293" y="2508852"/>
            <a:ext cx="720000" cy="538910"/>
          </a:xfrm>
          <a:prstGeom prst="rect">
            <a:avLst/>
          </a:prstGeom>
          <a:solidFill>
            <a:schemeClr val="tx2">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cxnSp>
        <p:nvCxnSpPr>
          <p:cNvPr id="100" name="Conector recto 99"/>
          <p:cNvCxnSpPr/>
          <p:nvPr/>
        </p:nvCxnSpPr>
        <p:spPr>
          <a:xfrm>
            <a:off x="2079135" y="2493933"/>
            <a:ext cx="6671137" cy="0"/>
          </a:xfrm>
          <a:prstGeom prst="line">
            <a:avLst/>
          </a:prstGeom>
          <a:ln w="12700">
            <a:solidFill>
              <a:schemeClr val="accent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4" name="Rectángulo 103"/>
          <p:cNvSpPr/>
          <p:nvPr/>
        </p:nvSpPr>
        <p:spPr>
          <a:xfrm>
            <a:off x="3336523" y="5521126"/>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5%</a:t>
            </a:r>
          </a:p>
        </p:txBody>
      </p:sp>
      <p:sp>
        <p:nvSpPr>
          <p:cNvPr id="105" name="Rectángulo 104"/>
          <p:cNvSpPr/>
          <p:nvPr/>
        </p:nvSpPr>
        <p:spPr>
          <a:xfrm>
            <a:off x="4500416" y="5530242"/>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06" name="Rectángulo 105"/>
          <p:cNvSpPr/>
          <p:nvPr/>
        </p:nvSpPr>
        <p:spPr>
          <a:xfrm>
            <a:off x="145938" y="5702476"/>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76965" y="6225878"/>
            <a:ext cx="9198878" cy="661720"/>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Montos aproximados con información de los </a:t>
            </a:r>
            <a:r>
              <a:rPr lang="es-MX" sz="900" dirty="0" smtClean="0">
                <a:solidFill>
                  <a:prstClr val="black"/>
                </a:solidFill>
                <a:latin typeface="Century Gothic" panose="020B0502020202020204" pitchFamily="34" charset="0"/>
              </a:rPr>
              <a:t>administradores, se considera inversión en los </a:t>
            </a:r>
            <a:r>
              <a:rPr lang="es-MX" sz="900" dirty="0" err="1" smtClean="0">
                <a:solidFill>
                  <a:prstClr val="black"/>
                </a:solidFill>
                <a:latin typeface="Century Gothic" panose="020B0502020202020204" pitchFamily="34" charset="0"/>
              </a:rPr>
              <a:t>CKD’s</a:t>
            </a:r>
            <a:r>
              <a:rPr lang="es-MX" sz="900" dirty="0" smtClean="0">
                <a:solidFill>
                  <a:prstClr val="black"/>
                </a:solidFill>
                <a:latin typeface="Century Gothic" panose="020B0502020202020204" pitchFamily="34" charset="0"/>
              </a:rPr>
              <a:t> aprobados  </a:t>
            </a:r>
            <a:endParaRPr lang="es-MX" sz="900" dirty="0">
              <a:solidFill>
                <a:prstClr val="black"/>
              </a:solidFill>
              <a:latin typeface="Century Gothic" panose="020B0502020202020204" pitchFamily="34" charset="0"/>
            </a:endParaRPr>
          </a:p>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    La suma por categoría no necesariamente debe ser 100% dado que son montos máximos asignados</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a:t>
            </a:r>
            <a:endParaRPr lang="es-MX" sz="900" dirty="0">
              <a:solidFill>
                <a:prstClr val="black"/>
              </a:solidFill>
              <a:latin typeface="Century Gothic" panose="020B0502020202020204" pitchFamily="34" charset="0"/>
            </a:endParaRPr>
          </a:p>
        </p:txBody>
      </p:sp>
      <p:sp>
        <p:nvSpPr>
          <p:cNvPr id="112" name="Rectángulo 111"/>
          <p:cNvSpPr/>
          <p:nvPr/>
        </p:nvSpPr>
        <p:spPr>
          <a:xfrm>
            <a:off x="5459721" y="5538238"/>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6%</a:t>
            </a:r>
            <a:endParaRPr lang="es-MX" sz="1000" dirty="0">
              <a:solidFill>
                <a:schemeClr val="tx1"/>
              </a:solidFill>
              <a:latin typeface="Century Gothic" panose="020B0502020202020204" pitchFamily="34" charset="0"/>
            </a:endParaRPr>
          </a:p>
        </p:txBody>
      </p:sp>
      <p:sp>
        <p:nvSpPr>
          <p:cNvPr id="114" name="Rectángulo 113"/>
          <p:cNvSpPr/>
          <p:nvPr/>
        </p:nvSpPr>
        <p:spPr>
          <a:xfrm>
            <a:off x="6244573" y="5554957"/>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15" name="Rectángulo 114"/>
          <p:cNvSpPr/>
          <p:nvPr/>
        </p:nvSpPr>
        <p:spPr>
          <a:xfrm>
            <a:off x="7039478" y="556361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16" name="Rectángulo 115"/>
          <p:cNvSpPr/>
          <p:nvPr/>
        </p:nvSpPr>
        <p:spPr>
          <a:xfrm>
            <a:off x="7922377" y="554674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a:t>
            </a:r>
          </a:p>
        </p:txBody>
      </p:sp>
      <p:sp>
        <p:nvSpPr>
          <p:cNvPr id="126" name="Rectángulo 125"/>
          <p:cNvSpPr/>
          <p:nvPr/>
        </p:nvSpPr>
        <p:spPr>
          <a:xfrm>
            <a:off x="5549861" y="5966356"/>
            <a:ext cx="54053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Renta</a:t>
            </a:r>
          </a:p>
        </p:txBody>
      </p:sp>
      <p:sp>
        <p:nvSpPr>
          <p:cNvPr id="127" name="Rectángulo 126"/>
          <p:cNvSpPr/>
          <p:nvPr/>
        </p:nvSpPr>
        <p:spPr>
          <a:xfrm>
            <a:off x="6352029" y="5979657"/>
            <a:ext cx="556563"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Venta</a:t>
            </a:r>
          </a:p>
        </p:txBody>
      </p:sp>
      <p:sp>
        <p:nvSpPr>
          <p:cNvPr id="128" name="Rectángulo 127"/>
          <p:cNvSpPr/>
          <p:nvPr/>
        </p:nvSpPr>
        <p:spPr>
          <a:xfrm>
            <a:off x="7224275" y="5885965"/>
            <a:ext cx="495649"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Usos </a:t>
            </a:r>
          </a:p>
        </p:txBody>
      </p:sp>
      <p:sp>
        <p:nvSpPr>
          <p:cNvPr id="129" name="Rectángulo 128"/>
          <p:cNvSpPr/>
          <p:nvPr/>
        </p:nvSpPr>
        <p:spPr>
          <a:xfrm>
            <a:off x="7179420" y="6146350"/>
            <a:ext cx="619080"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a:solidFill>
                  <a:schemeClr val="bg1">
                    <a:lumMod val="75000"/>
                  </a:schemeClr>
                </a:solidFill>
                <a:latin typeface="Century Gothic" panose="020B0502020202020204" pitchFamily="34" charset="0"/>
              </a:rPr>
              <a:t>mixtos </a:t>
            </a:r>
          </a:p>
        </p:txBody>
      </p:sp>
      <p:sp>
        <p:nvSpPr>
          <p:cNvPr id="130" name="Terminador 129"/>
          <p:cNvSpPr/>
          <p:nvPr/>
        </p:nvSpPr>
        <p:spPr>
          <a:xfrm>
            <a:off x="694596" y="2495957"/>
            <a:ext cx="1332000" cy="504000"/>
          </a:xfrm>
          <a:prstGeom prst="flowChartTerminator">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Alignmex: 200</a:t>
            </a:r>
          </a:p>
        </p:txBody>
      </p:sp>
      <p:sp>
        <p:nvSpPr>
          <p:cNvPr id="131" name="Terminador 130"/>
          <p:cNvSpPr/>
          <p:nvPr/>
        </p:nvSpPr>
        <p:spPr>
          <a:xfrm>
            <a:off x="703319" y="1895318"/>
            <a:ext cx="1332000" cy="504000"/>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err="1" smtClean="0">
                <a:solidFill>
                  <a:schemeClr val="bg1"/>
                </a:solidFill>
                <a:latin typeface="Century Gothic" panose="020B0502020202020204" pitchFamily="34" charset="0"/>
              </a:rPr>
              <a:t>Quierocasa</a:t>
            </a:r>
            <a:r>
              <a:rPr lang="es-MX" sz="1050" dirty="0" smtClean="0">
                <a:solidFill>
                  <a:schemeClr val="bg1"/>
                </a:solidFill>
                <a:latin typeface="Century Gothic" panose="020B0502020202020204" pitchFamily="34" charset="0"/>
              </a:rPr>
              <a:t>: 300</a:t>
            </a:r>
            <a:endParaRPr lang="es-MX" sz="1050" dirty="0">
              <a:solidFill>
                <a:schemeClr val="bg1"/>
              </a:solidFill>
              <a:latin typeface="Century Gothic" panose="020B0502020202020204" pitchFamily="34" charset="0"/>
            </a:endParaRPr>
          </a:p>
        </p:txBody>
      </p:sp>
      <p:sp>
        <p:nvSpPr>
          <p:cNvPr id="3" name="2 Marcador de número de diapositiva"/>
          <p:cNvSpPr>
            <a:spLocks noGrp="1"/>
          </p:cNvSpPr>
          <p:nvPr>
            <p:ph type="sldNum" sz="quarter" idx="12"/>
          </p:nvPr>
        </p:nvSpPr>
        <p:spPr>
          <a:xfrm>
            <a:off x="8458200" y="6374175"/>
            <a:ext cx="457200" cy="365125"/>
          </a:xfrm>
        </p:spPr>
        <p:txBody>
          <a:bodyPr/>
          <a:lstStyle/>
          <a:p>
            <a:pPr algn="ctr"/>
            <a:r>
              <a:rPr lang="es-ES" altLang="es-MX" dirty="0" smtClean="0">
                <a:latin typeface="Century Gothic" panose="020B0502020202020204" pitchFamily="34" charset="0"/>
              </a:rPr>
              <a:t>5</a:t>
            </a:r>
            <a:endParaRPr lang="es-ES" altLang="es-MX" dirty="0">
              <a:latin typeface="Century Gothic" panose="020B0502020202020204" pitchFamily="34" charset="0"/>
            </a:endParaRPr>
          </a:p>
        </p:txBody>
      </p:sp>
      <p:sp>
        <p:nvSpPr>
          <p:cNvPr id="57" name="Rectángulo 56"/>
          <p:cNvSpPr/>
          <p:nvPr/>
        </p:nvSpPr>
        <p:spPr>
          <a:xfrm>
            <a:off x="6379234" y="1935232"/>
            <a:ext cx="720000" cy="496676"/>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58" name="Rectángulo 57"/>
          <p:cNvSpPr/>
          <p:nvPr/>
        </p:nvSpPr>
        <p:spPr>
          <a:xfrm>
            <a:off x="8031075" y="4488801"/>
            <a:ext cx="720000" cy="226801"/>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60" name="Rectángulo 59"/>
          <p:cNvSpPr/>
          <p:nvPr/>
        </p:nvSpPr>
        <p:spPr>
          <a:xfrm>
            <a:off x="8061661" y="1391703"/>
            <a:ext cx="64152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rgbClr val="1F497D"/>
                </a:solidFill>
                <a:latin typeface="Century Gothic" panose="020B0502020202020204" pitchFamily="34" charset="0"/>
              </a:rPr>
              <a:t>y otros</a:t>
            </a:r>
          </a:p>
        </p:txBody>
      </p:sp>
      <p:sp>
        <p:nvSpPr>
          <p:cNvPr id="61" name="Rectángulo 60"/>
          <p:cNvSpPr/>
          <p:nvPr/>
        </p:nvSpPr>
        <p:spPr>
          <a:xfrm>
            <a:off x="7224275" y="4648622"/>
            <a:ext cx="663877" cy="239504"/>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a:t>
            </a:r>
          </a:p>
        </p:txBody>
      </p:sp>
      <p:sp>
        <p:nvSpPr>
          <p:cNvPr id="62" name="Terminador 61"/>
          <p:cNvSpPr/>
          <p:nvPr/>
        </p:nvSpPr>
        <p:spPr>
          <a:xfrm>
            <a:off x="7143318" y="6457890"/>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957358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infraestructura</a:t>
            </a:r>
            <a:endParaRPr lang="es-MX" sz="2000" b="1" dirty="0">
              <a:latin typeface="Century Gothic" panose="020B0502020202020204" pitchFamily="34" charset="0"/>
              <a:ea typeface="+mj-ea"/>
            </a:endParaRPr>
          </a:p>
        </p:txBody>
      </p:sp>
      <p:sp>
        <p:nvSpPr>
          <p:cNvPr id="17" name="Rectángulo 16"/>
          <p:cNvSpPr/>
          <p:nvPr/>
        </p:nvSpPr>
        <p:spPr>
          <a:xfrm>
            <a:off x="4147116" y="1408002"/>
            <a:ext cx="888385"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Brownfield</a:t>
            </a:r>
          </a:p>
        </p:txBody>
      </p:sp>
      <p:sp>
        <p:nvSpPr>
          <p:cNvPr id="18" name="Rectángulo 17"/>
          <p:cNvSpPr/>
          <p:nvPr/>
        </p:nvSpPr>
        <p:spPr>
          <a:xfrm>
            <a:off x="2714021" y="1378425"/>
            <a:ext cx="90281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Greenfield</a:t>
            </a:r>
          </a:p>
        </p:txBody>
      </p:sp>
      <p:sp>
        <p:nvSpPr>
          <p:cNvPr id="34" name="Rectángulo 33"/>
          <p:cNvSpPr/>
          <p:nvPr/>
        </p:nvSpPr>
        <p:spPr>
          <a:xfrm>
            <a:off x="976094" y="1377834"/>
            <a:ext cx="116570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Infraestructura</a:t>
            </a:r>
          </a:p>
        </p:txBody>
      </p:sp>
      <p:sp>
        <p:nvSpPr>
          <p:cNvPr id="36" name="Terminador 35"/>
          <p:cNvSpPr/>
          <p:nvPr/>
        </p:nvSpPr>
        <p:spPr>
          <a:xfrm>
            <a:off x="892946" y="3757150"/>
            <a:ext cx="1332000" cy="98232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FCI: 350</a:t>
            </a:r>
          </a:p>
        </p:txBody>
      </p:sp>
      <p:cxnSp>
        <p:nvCxnSpPr>
          <p:cNvPr id="43" name="Conector recto 42"/>
          <p:cNvCxnSpPr/>
          <p:nvPr/>
        </p:nvCxnSpPr>
        <p:spPr>
          <a:xfrm>
            <a:off x="543195" y="1905031"/>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Rectángulo 54"/>
          <p:cNvSpPr/>
          <p:nvPr/>
        </p:nvSpPr>
        <p:spPr>
          <a:xfrm>
            <a:off x="5702746" y="1312083"/>
            <a:ext cx="101341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Proyecto de</a:t>
            </a:r>
          </a:p>
        </p:txBody>
      </p:sp>
      <p:cxnSp>
        <p:nvCxnSpPr>
          <p:cNvPr id="56" name="Conector recto 55"/>
          <p:cNvCxnSpPr/>
          <p:nvPr/>
        </p:nvCxnSpPr>
        <p:spPr>
          <a:xfrm>
            <a:off x="2167418" y="3631552"/>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95517" y="3938915"/>
            <a:ext cx="720000" cy="737118"/>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67" name="Rectángulo 66"/>
          <p:cNvSpPr/>
          <p:nvPr/>
        </p:nvSpPr>
        <p:spPr>
          <a:xfrm>
            <a:off x="0" y="4872201"/>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567544" y="4894324"/>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184163" y="492630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21%</a:t>
            </a:r>
            <a:endParaRPr lang="es-MX" sz="1000" b="1" dirty="0">
              <a:solidFill>
                <a:schemeClr val="tx1"/>
              </a:solidFill>
              <a:latin typeface="Century Gothic" panose="020B0502020202020204" pitchFamily="34" charset="0"/>
            </a:endParaRPr>
          </a:p>
        </p:txBody>
      </p:sp>
      <p:sp>
        <p:nvSpPr>
          <p:cNvPr id="74" name="Rectángulo 73"/>
          <p:cNvSpPr/>
          <p:nvPr/>
        </p:nvSpPr>
        <p:spPr>
          <a:xfrm>
            <a:off x="4297674" y="3773283"/>
            <a:ext cx="720000" cy="16563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75" name="Rectángulo 74"/>
          <p:cNvSpPr/>
          <p:nvPr/>
        </p:nvSpPr>
        <p:spPr>
          <a:xfrm>
            <a:off x="5833169" y="3938916"/>
            <a:ext cx="720000" cy="734842"/>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85%</a:t>
            </a:r>
          </a:p>
        </p:txBody>
      </p:sp>
      <p:sp>
        <p:nvSpPr>
          <p:cNvPr id="77" name="Rectángulo 76"/>
          <p:cNvSpPr/>
          <p:nvPr/>
        </p:nvSpPr>
        <p:spPr>
          <a:xfrm>
            <a:off x="7388281" y="3738927"/>
            <a:ext cx="720000" cy="439411"/>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94" name="Rectángulo 93"/>
          <p:cNvSpPr/>
          <p:nvPr/>
        </p:nvSpPr>
        <p:spPr>
          <a:xfrm>
            <a:off x="7429745" y="2596771"/>
            <a:ext cx="612000" cy="894788"/>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100%</a:t>
            </a:r>
          </a:p>
        </p:txBody>
      </p:sp>
      <p:sp>
        <p:nvSpPr>
          <p:cNvPr id="98" name="Rectángulo 97"/>
          <p:cNvSpPr/>
          <p:nvPr/>
        </p:nvSpPr>
        <p:spPr>
          <a:xfrm>
            <a:off x="2805426" y="2949606"/>
            <a:ext cx="720000" cy="53891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70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104" name="Rectángulo 103"/>
          <p:cNvSpPr/>
          <p:nvPr/>
        </p:nvSpPr>
        <p:spPr>
          <a:xfrm>
            <a:off x="2741089" y="4942166"/>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105" name="Rectángulo 104"/>
          <p:cNvSpPr/>
          <p:nvPr/>
        </p:nvSpPr>
        <p:spPr>
          <a:xfrm>
            <a:off x="4183812" y="495118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56</a:t>
            </a:r>
            <a:endParaRPr lang="es-MX" sz="1000" dirty="0">
              <a:solidFill>
                <a:schemeClr val="tx1"/>
              </a:solidFill>
              <a:latin typeface="Century Gothic" panose="020B0502020202020204" pitchFamily="34" charset="0"/>
            </a:endParaRPr>
          </a:p>
        </p:txBody>
      </p:sp>
      <p:sp>
        <p:nvSpPr>
          <p:cNvPr id="106" name="Rectángulo 105"/>
          <p:cNvSpPr/>
          <p:nvPr/>
        </p:nvSpPr>
        <p:spPr>
          <a:xfrm>
            <a:off x="143456" y="5107653"/>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0" y="5775225"/>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r>
              <a:rPr lang="es-MX" sz="900" b="1" dirty="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a:latin typeface="Century Gothic" panose="020B0502020202020204" pitchFamily="34" charset="0"/>
              </a:rPr>
              <a:t>Greenfield</a:t>
            </a:r>
            <a:r>
              <a:rPr lang="es-MX" sz="900" dirty="0">
                <a:latin typeface="Century Gothic" panose="020B0502020202020204" pitchFamily="34" charset="0"/>
              </a:rPr>
              <a:t>: proyectos por desarrollarse (mayor tiempo para el primer flujo);</a:t>
            </a:r>
            <a:r>
              <a:rPr lang="es-MX" sz="900" u="sng" dirty="0">
                <a:latin typeface="Century Gothic" panose="020B0502020202020204" pitchFamily="34" charset="0"/>
              </a:rPr>
              <a:t> Brownfield</a:t>
            </a:r>
            <a:r>
              <a:rPr lang="es-MX" sz="900" dirty="0">
                <a:latin typeface="Century Gothic" panose="020B0502020202020204" pitchFamily="34" charset="0"/>
              </a:rPr>
              <a:t>: proyectos desarrollados y/o estabilizados (menor tiempo para los flujos).</a:t>
            </a:r>
          </a:p>
          <a:p>
            <a:pPr eaLnBrk="1" hangingPunct="1">
              <a:spcBef>
                <a:spcPts val="0"/>
              </a:spcBef>
              <a:spcAft>
                <a:spcPts val="600"/>
              </a:spcAft>
              <a:buClr>
                <a:srgbClr val="CD0000"/>
              </a:buClr>
              <a:buSzPct val="110000"/>
            </a:pPr>
            <a:r>
              <a:rPr lang="es-MX" sz="900" u="sng" dirty="0">
                <a:latin typeface="Century Gothic" panose="020B0502020202020204" pitchFamily="34" charset="0"/>
              </a:rPr>
              <a:t>Proyecto de capital:</a:t>
            </a:r>
            <a:r>
              <a:rPr lang="es-MX" sz="900" dirty="0">
                <a:latin typeface="Century Gothic" panose="020B0502020202020204" pitchFamily="34" charset="0"/>
              </a:rPr>
              <a:t> los flujos no están garantizados y dependen del desempeño del proyecto; </a:t>
            </a:r>
            <a:r>
              <a:rPr lang="es-MX" sz="900" u="sng" dirty="0">
                <a:latin typeface="Century Gothic" panose="020B0502020202020204" pitchFamily="34" charset="0"/>
              </a:rPr>
              <a:t>Flujos contractuales</a:t>
            </a:r>
            <a:r>
              <a:rPr lang="es-MX" sz="900" dirty="0">
                <a:latin typeface="Century Gothic" panose="020B0502020202020204" pitchFamily="34" charset="0"/>
              </a:rPr>
              <a:t>: Flujos establecidos por contrato. </a:t>
            </a:r>
            <a:endParaRPr lang="es-MX" sz="900" dirty="0">
              <a:solidFill>
                <a:prstClr val="black"/>
              </a:solidFill>
              <a:latin typeface="Century Gothic" panose="020B0502020202020204" pitchFamily="34" charset="0"/>
            </a:endParaRPr>
          </a:p>
        </p:txBody>
      </p:sp>
      <p:sp>
        <p:nvSpPr>
          <p:cNvPr id="112" name="Rectángulo 111"/>
          <p:cNvSpPr/>
          <p:nvPr/>
        </p:nvSpPr>
        <p:spPr>
          <a:xfrm>
            <a:off x="5797651" y="4935419"/>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10%</a:t>
            </a:r>
            <a:endParaRPr lang="es-MX" sz="1000" dirty="0">
              <a:solidFill>
                <a:schemeClr val="tx1"/>
              </a:solidFill>
              <a:latin typeface="Century Gothic" panose="020B0502020202020204" pitchFamily="34" charset="0"/>
            </a:endParaRPr>
          </a:p>
        </p:txBody>
      </p:sp>
      <p:sp>
        <p:nvSpPr>
          <p:cNvPr id="114" name="Rectángulo 113"/>
          <p:cNvSpPr/>
          <p:nvPr/>
        </p:nvSpPr>
        <p:spPr>
          <a:xfrm>
            <a:off x="7323944" y="4967793"/>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11%</a:t>
            </a:r>
            <a:endParaRPr lang="es-MX" sz="1000" dirty="0">
              <a:solidFill>
                <a:schemeClr val="tx1"/>
              </a:solidFill>
              <a:latin typeface="Century Gothic" panose="020B0502020202020204" pitchFamily="34" charset="0"/>
            </a:endParaRPr>
          </a:p>
        </p:txBody>
      </p:sp>
      <p:sp>
        <p:nvSpPr>
          <p:cNvPr id="130" name="Terminador 129"/>
          <p:cNvSpPr/>
          <p:nvPr/>
        </p:nvSpPr>
        <p:spPr>
          <a:xfrm>
            <a:off x="912546" y="2604348"/>
            <a:ext cx="1332000" cy="894788"/>
          </a:xfrm>
          <a:prstGeom prst="flowChartTerminator">
            <a:avLst/>
          </a:prstGeom>
          <a:solidFill>
            <a:schemeClr val="accent6">
              <a:lumMod val="7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EXI</a:t>
            </a:r>
            <a:r>
              <a:rPr lang="es-MX" sz="900" dirty="0">
                <a:solidFill>
                  <a:schemeClr val="bg1"/>
                </a:solidFill>
                <a:latin typeface="Century Gothic" panose="020B0502020202020204" pitchFamily="34" charset="0"/>
              </a:rPr>
              <a:t>: </a:t>
            </a:r>
            <a:r>
              <a:rPr lang="es-MX" sz="1050" dirty="0">
                <a:solidFill>
                  <a:schemeClr val="bg1"/>
                </a:solidFill>
                <a:latin typeface="Century Gothic" panose="020B0502020202020204" pitchFamily="34" charset="0"/>
              </a:rPr>
              <a:t>300</a:t>
            </a:r>
          </a:p>
        </p:txBody>
      </p:sp>
      <p:sp>
        <p:nvSpPr>
          <p:cNvPr id="57" name="Rectángulo 56"/>
          <p:cNvSpPr/>
          <p:nvPr/>
        </p:nvSpPr>
        <p:spPr>
          <a:xfrm>
            <a:off x="5890808" y="1464483"/>
            <a:ext cx="66236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capital</a:t>
            </a:r>
          </a:p>
        </p:txBody>
      </p:sp>
      <p:sp>
        <p:nvSpPr>
          <p:cNvPr id="58" name="Rectángulo 57"/>
          <p:cNvSpPr/>
          <p:nvPr/>
        </p:nvSpPr>
        <p:spPr>
          <a:xfrm>
            <a:off x="7455861" y="1313166"/>
            <a:ext cx="55976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Flujos</a:t>
            </a:r>
          </a:p>
        </p:txBody>
      </p:sp>
      <p:sp>
        <p:nvSpPr>
          <p:cNvPr id="60" name="Rectángulo 59"/>
          <p:cNvSpPr/>
          <p:nvPr/>
        </p:nvSpPr>
        <p:spPr>
          <a:xfrm>
            <a:off x="7189277" y="1501725"/>
            <a:ext cx="1124026"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75000"/>
                  </a:schemeClr>
                </a:solidFill>
                <a:latin typeface="Century Gothic" panose="020B0502020202020204" pitchFamily="34" charset="0"/>
              </a:rPr>
              <a:t>contractuales</a:t>
            </a:r>
          </a:p>
        </p:txBody>
      </p:sp>
      <p:sp>
        <p:nvSpPr>
          <p:cNvPr id="3" name="Rectángulo 2"/>
          <p:cNvSpPr/>
          <p:nvPr/>
        </p:nvSpPr>
        <p:spPr>
          <a:xfrm>
            <a:off x="2714022" y="5390707"/>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62" name="Rectángulo 61"/>
          <p:cNvSpPr/>
          <p:nvPr/>
        </p:nvSpPr>
        <p:spPr>
          <a:xfrm>
            <a:off x="4248149" y="2597847"/>
            <a:ext cx="720000" cy="356640"/>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30</a:t>
            </a:r>
            <a:r>
              <a:rPr lang="es-MX" sz="900" dirty="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64" name="Rectángulo 63"/>
          <p:cNvSpPr/>
          <p:nvPr/>
        </p:nvSpPr>
        <p:spPr>
          <a:xfrm>
            <a:off x="3268193" y="5483742"/>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a:t>
            </a:r>
            <a:r>
              <a:rPr lang="es-MX" sz="1100" b="1" dirty="0">
                <a:solidFill>
                  <a:schemeClr val="accent6">
                    <a:lumMod val="75000"/>
                  </a:schemeClr>
                </a:solidFill>
                <a:latin typeface="Century Gothic" panose="020B0502020202020204" pitchFamily="34" charset="0"/>
              </a:rPr>
              <a:t> </a:t>
            </a:r>
            <a:r>
              <a:rPr lang="es-MX" sz="1100" b="1" dirty="0">
                <a:solidFill>
                  <a:schemeClr val="accent6">
                    <a:lumMod val="60000"/>
                    <a:lumOff val="40000"/>
                  </a:schemeClr>
                </a:solidFill>
                <a:latin typeface="Century Gothic" panose="020B0502020202020204" pitchFamily="34" charset="0"/>
              </a:rPr>
              <a:t>1</a:t>
            </a:r>
          </a:p>
        </p:txBody>
      </p:sp>
      <p:sp>
        <p:nvSpPr>
          <p:cNvPr id="65" name="Rectángulo 64"/>
          <p:cNvSpPr/>
          <p:nvPr/>
        </p:nvSpPr>
        <p:spPr>
          <a:xfrm>
            <a:off x="6464514" y="5491914"/>
            <a:ext cx="1223412"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solidFill>
                  <a:schemeClr val="accent6">
                    <a:lumMod val="60000"/>
                    <a:lumOff val="40000"/>
                  </a:schemeClr>
                </a:solidFill>
                <a:latin typeface="Century Gothic" panose="020B0502020202020204" pitchFamily="34" charset="0"/>
              </a:rPr>
              <a:t>Subcategoría 2</a:t>
            </a:r>
          </a:p>
        </p:txBody>
      </p:sp>
      <p:sp>
        <p:nvSpPr>
          <p:cNvPr id="35" name="Rectángulo 34"/>
          <p:cNvSpPr/>
          <p:nvPr/>
        </p:nvSpPr>
        <p:spPr>
          <a:xfrm>
            <a:off x="5915480" y="5388574"/>
            <a:ext cx="2321480" cy="74005"/>
          </a:xfrm>
          <a:prstGeom prst="rect">
            <a:avLst/>
          </a:prstGeom>
          <a:solidFill>
            <a:schemeClr val="accent6">
              <a:lumMod val="20000"/>
              <a:lumOff val="80000"/>
            </a:schemeClr>
          </a:solidFill>
          <a:ln>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7" name="Terminador 36"/>
          <p:cNvSpPr/>
          <p:nvPr/>
        </p:nvSpPr>
        <p:spPr>
          <a:xfrm>
            <a:off x="912546" y="1835382"/>
            <a:ext cx="1332000" cy="582994"/>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 (45%)</a:t>
            </a:r>
            <a:endParaRPr lang="es-MX" sz="1050" dirty="0">
              <a:solidFill>
                <a:schemeClr val="bg1"/>
              </a:solidFill>
              <a:latin typeface="Century Gothic" panose="020B0502020202020204" pitchFamily="34" charset="0"/>
            </a:endParaRPr>
          </a:p>
        </p:txBody>
      </p:sp>
      <p:sp>
        <p:nvSpPr>
          <p:cNvPr id="38" name="Rectángulo 37"/>
          <p:cNvSpPr/>
          <p:nvPr/>
        </p:nvSpPr>
        <p:spPr>
          <a:xfrm>
            <a:off x="5849455" y="2055186"/>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39" name="Rectángulo 38"/>
          <p:cNvSpPr/>
          <p:nvPr/>
        </p:nvSpPr>
        <p:spPr>
          <a:xfrm>
            <a:off x="4271697" y="1899443"/>
            <a:ext cx="720000" cy="35664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30</a:t>
            </a:r>
            <a:r>
              <a:rPr lang="es-MX" sz="900" dirty="0" smtClean="0">
                <a:solidFill>
                  <a:schemeClr val="tx1"/>
                </a:solidFill>
                <a:latin typeface="Century Gothic" panose="020B0502020202020204" pitchFamily="34" charset="0"/>
              </a:rPr>
              <a:t>%</a:t>
            </a:r>
            <a:endParaRPr lang="es-MX" sz="1000" dirty="0">
              <a:solidFill>
                <a:schemeClr val="tx1"/>
              </a:solidFill>
              <a:latin typeface="Century Gothic" panose="020B0502020202020204" pitchFamily="34" charset="0"/>
            </a:endParaRPr>
          </a:p>
        </p:txBody>
      </p:sp>
      <p:sp>
        <p:nvSpPr>
          <p:cNvPr id="40" name="Rectángulo 39"/>
          <p:cNvSpPr/>
          <p:nvPr/>
        </p:nvSpPr>
        <p:spPr>
          <a:xfrm>
            <a:off x="2805426" y="2255969"/>
            <a:ext cx="720000" cy="165600"/>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sp>
        <p:nvSpPr>
          <p:cNvPr id="41" name="Rectángulo 40"/>
          <p:cNvSpPr/>
          <p:nvPr/>
        </p:nvSpPr>
        <p:spPr>
          <a:xfrm>
            <a:off x="7409013" y="1880785"/>
            <a:ext cx="653464" cy="192134"/>
          </a:xfrm>
          <a:prstGeom prst="rect">
            <a:avLst/>
          </a:prstGeom>
          <a:solidFill>
            <a:schemeClr val="bg1">
              <a:lumMod val="8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9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42" name="Conector recto 41"/>
          <p:cNvCxnSpPr/>
          <p:nvPr/>
        </p:nvCxnSpPr>
        <p:spPr>
          <a:xfrm>
            <a:off x="2202189" y="2485915"/>
            <a:ext cx="6671137" cy="0"/>
          </a:xfrm>
          <a:prstGeom prst="line">
            <a:avLst/>
          </a:prstGeom>
          <a:ln w="12700">
            <a:solidFill>
              <a:schemeClr val="accent6">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44" name="Terminador 43"/>
          <p:cNvSpPr/>
          <p:nvPr/>
        </p:nvSpPr>
        <p:spPr>
          <a:xfrm>
            <a:off x="7539105" y="6021154"/>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45" name="2 Marcador de número de diapositiva"/>
          <p:cNvSpPr>
            <a:spLocks noGrp="1"/>
          </p:cNvSpPr>
          <p:nvPr>
            <p:ph type="sldNum" sz="quarter" idx="12"/>
          </p:nvPr>
        </p:nvSpPr>
        <p:spPr>
          <a:xfrm>
            <a:off x="8686800" y="6538912"/>
            <a:ext cx="457200" cy="365125"/>
          </a:xfrm>
        </p:spPr>
        <p:txBody>
          <a:bodyPr/>
          <a:lstStyle/>
          <a:p>
            <a:pPr algn="ctr"/>
            <a:r>
              <a:rPr lang="es-ES" altLang="es-MX" dirty="0" smtClean="0">
                <a:latin typeface="Century Gothic" panose="020B0502020202020204" pitchFamily="34" charset="0"/>
              </a:rPr>
              <a:t>6</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12712769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Subcategorías de </a:t>
            </a:r>
            <a:r>
              <a:rPr lang="es-ES" sz="2000" b="1" dirty="0" smtClean="0">
                <a:latin typeface="Century Gothic" panose="020B0502020202020204" pitchFamily="34" charset="0"/>
                <a:ea typeface="+mj-ea"/>
              </a:rPr>
              <a:t>energía</a:t>
            </a:r>
            <a:endParaRPr lang="es-MX" sz="2000" b="1" dirty="0">
              <a:latin typeface="Century Gothic" panose="020B0502020202020204" pitchFamily="34" charset="0"/>
              <a:ea typeface="+mj-ea"/>
            </a:endParaRPr>
          </a:p>
        </p:txBody>
      </p:sp>
      <p:sp>
        <p:nvSpPr>
          <p:cNvPr id="34" name="Rectángulo 33"/>
          <p:cNvSpPr/>
          <p:nvPr/>
        </p:nvSpPr>
        <p:spPr>
          <a:xfrm>
            <a:off x="1408541" y="1545495"/>
            <a:ext cx="697627"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Energía</a:t>
            </a:r>
            <a:endParaRPr lang="es-MX" sz="1100" b="1" dirty="0">
              <a:solidFill>
                <a:srgbClr val="00B050"/>
              </a:solidFill>
              <a:latin typeface="Century Gothic" panose="020B0502020202020204" pitchFamily="34" charset="0"/>
            </a:endParaRPr>
          </a:p>
        </p:txBody>
      </p:sp>
      <p:sp>
        <p:nvSpPr>
          <p:cNvPr id="36" name="Terminador 35"/>
          <p:cNvSpPr/>
          <p:nvPr/>
        </p:nvSpPr>
        <p:spPr>
          <a:xfrm>
            <a:off x="1094024" y="3103641"/>
            <a:ext cx="1332000" cy="982328"/>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a:solidFill>
                  <a:schemeClr val="bg1"/>
                </a:solidFill>
                <a:latin typeface="Century Gothic" panose="020B0502020202020204" pitchFamily="34" charset="0"/>
              </a:rPr>
              <a:t>Ainda: </a:t>
            </a:r>
            <a:r>
              <a:rPr lang="es-MX" sz="1050" dirty="0" smtClean="0">
                <a:solidFill>
                  <a:schemeClr val="bg1"/>
                </a:solidFill>
                <a:latin typeface="Century Gothic" panose="020B0502020202020204" pitchFamily="34" charset="0"/>
              </a:rPr>
              <a:t>300</a:t>
            </a:r>
          </a:p>
          <a:p>
            <a:pPr algn="ctr"/>
            <a:r>
              <a:rPr lang="es-MX" sz="1000" dirty="0" smtClean="0">
                <a:solidFill>
                  <a:schemeClr val="bg1"/>
                </a:solidFill>
                <a:latin typeface="Century Gothic" panose="020B0502020202020204" pitchFamily="34" charset="0"/>
              </a:rPr>
              <a:t>(55%)</a:t>
            </a:r>
            <a:endParaRPr lang="es-MX" sz="1000" dirty="0">
              <a:solidFill>
                <a:schemeClr val="bg1"/>
              </a:solidFill>
              <a:latin typeface="Century Gothic" panose="020B0502020202020204" pitchFamily="34" charset="0"/>
            </a:endParaRPr>
          </a:p>
        </p:txBody>
      </p:sp>
      <p:cxnSp>
        <p:nvCxnSpPr>
          <p:cNvPr id="43" name="Conector recto 42"/>
          <p:cNvCxnSpPr/>
          <p:nvPr/>
        </p:nvCxnSpPr>
        <p:spPr>
          <a:xfrm>
            <a:off x="741603" y="2657562"/>
            <a:ext cx="1489642"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63" name="Rectángulo 62"/>
          <p:cNvSpPr/>
          <p:nvPr/>
        </p:nvSpPr>
        <p:spPr>
          <a:xfrm>
            <a:off x="2732580" y="379652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13%</a:t>
            </a:r>
            <a:endParaRPr lang="es-MX" sz="1000" dirty="0">
              <a:solidFill>
                <a:schemeClr val="tx1"/>
              </a:solidFill>
              <a:latin typeface="Century Gothic" panose="020B0502020202020204" pitchFamily="34" charset="0"/>
            </a:endParaRPr>
          </a:p>
        </p:txBody>
      </p:sp>
      <p:sp>
        <p:nvSpPr>
          <p:cNvPr id="67" name="Rectángulo 66"/>
          <p:cNvSpPr/>
          <p:nvPr/>
        </p:nvSpPr>
        <p:spPr>
          <a:xfrm>
            <a:off x="201078" y="4218692"/>
            <a:ext cx="564578"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Total*</a:t>
            </a:r>
          </a:p>
        </p:txBody>
      </p:sp>
      <p:sp>
        <p:nvSpPr>
          <p:cNvPr id="71" name="Rectángulo 70"/>
          <p:cNvSpPr/>
          <p:nvPr/>
        </p:nvSpPr>
        <p:spPr>
          <a:xfrm>
            <a:off x="768622" y="4240815"/>
            <a:ext cx="8181049" cy="425868"/>
          </a:xfrm>
          <a:prstGeom prst="rect">
            <a:avLst/>
          </a:prstGeom>
          <a:solidFill>
            <a:schemeClr val="bg1">
              <a:lumMod val="95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sz="1050" dirty="0">
              <a:solidFill>
                <a:schemeClr val="bg1"/>
              </a:solidFill>
              <a:latin typeface="Century Gothic" panose="020B0502020202020204" pitchFamily="34" charset="0"/>
            </a:endParaRPr>
          </a:p>
        </p:txBody>
      </p:sp>
      <p:sp>
        <p:nvSpPr>
          <p:cNvPr id="72" name="Rectángulo 71"/>
          <p:cNvSpPr/>
          <p:nvPr/>
        </p:nvSpPr>
        <p:spPr>
          <a:xfrm>
            <a:off x="1385241" y="427279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b="1" dirty="0" smtClean="0">
                <a:solidFill>
                  <a:schemeClr val="tx1"/>
                </a:solidFill>
                <a:latin typeface="Century Gothic" panose="020B0502020202020204" pitchFamily="34" charset="0"/>
              </a:rPr>
              <a:t>4%</a:t>
            </a:r>
            <a:endParaRPr lang="es-MX" sz="1000" b="1" dirty="0">
              <a:solidFill>
                <a:schemeClr val="tx1"/>
              </a:solidFill>
              <a:latin typeface="Century Gothic" panose="020B0502020202020204" pitchFamily="34" charset="0"/>
            </a:endParaRPr>
          </a:p>
        </p:txBody>
      </p:sp>
      <p:sp>
        <p:nvSpPr>
          <p:cNvPr id="74" name="Rectángulo 73"/>
          <p:cNvSpPr/>
          <p:nvPr/>
        </p:nvSpPr>
        <p:spPr>
          <a:xfrm>
            <a:off x="3620841" y="3558592"/>
            <a:ext cx="648000" cy="16563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12%</a:t>
            </a:r>
            <a:endParaRPr lang="es-MX" sz="1000" dirty="0">
              <a:solidFill>
                <a:schemeClr val="tx1"/>
              </a:solidFill>
              <a:latin typeface="Century Gothic" panose="020B0502020202020204" pitchFamily="34" charset="0"/>
            </a:endParaRPr>
          </a:p>
        </p:txBody>
      </p:sp>
      <p:sp>
        <p:nvSpPr>
          <p:cNvPr id="77" name="Rectángulo 76"/>
          <p:cNvSpPr/>
          <p:nvPr/>
        </p:nvSpPr>
        <p:spPr>
          <a:xfrm>
            <a:off x="7589359" y="3085419"/>
            <a:ext cx="720000" cy="22749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a:solidFill>
                  <a:schemeClr val="tx1"/>
                </a:solidFill>
                <a:latin typeface="Century Gothic" panose="020B0502020202020204" pitchFamily="34" charset="0"/>
              </a:rPr>
              <a:t>15%</a:t>
            </a:r>
          </a:p>
        </p:txBody>
      </p:sp>
      <p:sp>
        <p:nvSpPr>
          <p:cNvPr id="104" name="Rectángulo 103"/>
          <p:cNvSpPr/>
          <p:nvPr/>
        </p:nvSpPr>
        <p:spPr>
          <a:xfrm>
            <a:off x="2729297" y="4297671"/>
            <a:ext cx="848674" cy="29629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5" name="Rectángulo 104"/>
          <p:cNvSpPr/>
          <p:nvPr/>
        </p:nvSpPr>
        <p:spPr>
          <a:xfrm>
            <a:off x="3649016" y="4297671"/>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106" name="Rectángulo 105"/>
          <p:cNvSpPr/>
          <p:nvPr/>
        </p:nvSpPr>
        <p:spPr>
          <a:xfrm>
            <a:off x="344534" y="4454144"/>
            <a:ext cx="306494"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a:latin typeface="Century Gothic" panose="020B0502020202020204" pitchFamily="34" charset="0"/>
              </a:rPr>
              <a:t>%</a:t>
            </a:r>
          </a:p>
        </p:txBody>
      </p:sp>
      <p:sp>
        <p:nvSpPr>
          <p:cNvPr id="107" name="Rectángulo 106"/>
          <p:cNvSpPr/>
          <p:nvPr/>
        </p:nvSpPr>
        <p:spPr>
          <a:xfrm>
            <a:off x="83071" y="5765067"/>
            <a:ext cx="9060929" cy="1092607"/>
          </a:xfrm>
          <a:prstGeom prst="rect">
            <a:avLst/>
          </a:prstGeom>
        </p:spPr>
        <p:txBody>
          <a:bodyPr wrap="square">
            <a:spAutoFit/>
          </a:bodyPr>
          <a:lstStyle/>
          <a:p>
            <a:pPr eaLnBrk="1" hangingPunct="1">
              <a:spcBef>
                <a:spcPts val="0"/>
              </a:spcBef>
              <a:spcAft>
                <a:spcPts val="600"/>
              </a:spcAft>
              <a:buClr>
                <a:srgbClr val="CD0000"/>
              </a:buClr>
              <a:buSzPct val="110000"/>
            </a:pPr>
            <a:r>
              <a:rPr lang="es-MX" sz="900" dirty="0">
                <a:solidFill>
                  <a:prstClr val="black"/>
                </a:solidFill>
                <a:latin typeface="Century Gothic" panose="020B0502020202020204" pitchFamily="34" charset="0"/>
              </a:rPr>
              <a:t>Montos aproximados con información de los administradores.  La suma por categoría no necesariamente debe ser 100%, dado que son montos máximos .</a:t>
            </a:r>
          </a:p>
          <a:p>
            <a:pPr eaLnBrk="1" hangingPunct="1">
              <a:spcBef>
                <a:spcPts val="0"/>
              </a:spcBef>
              <a:spcAft>
                <a:spcPts val="600"/>
              </a:spcAft>
              <a:buClr>
                <a:srgbClr val="CD0000"/>
              </a:buClr>
              <a:buSzPct val="110000"/>
            </a:pPr>
            <a:r>
              <a:rPr lang="es-MX" sz="900" dirty="0">
                <a:latin typeface="Century Gothic" panose="020B0502020202020204" pitchFamily="34" charset="0"/>
              </a:rPr>
              <a:t>* Porcentaje total del monto asignado para inversiones en CKD’s al </a:t>
            </a:r>
            <a:r>
              <a:rPr lang="es-MX" sz="900" dirty="0" smtClean="0">
                <a:latin typeface="Century Gothic" panose="020B0502020202020204" pitchFamily="34" charset="0"/>
              </a:rPr>
              <a:t>6 </a:t>
            </a:r>
            <a:r>
              <a:rPr lang="es-MX" sz="900" dirty="0">
                <a:latin typeface="Century Gothic" panose="020B0502020202020204" pitchFamily="34" charset="0"/>
              </a:rPr>
              <a:t>de </a:t>
            </a:r>
            <a:r>
              <a:rPr lang="es-MX" sz="900" dirty="0" smtClean="0">
                <a:latin typeface="Century Gothic" panose="020B0502020202020204" pitchFamily="34" charset="0"/>
              </a:rPr>
              <a:t>julio </a:t>
            </a:r>
            <a:r>
              <a:rPr lang="es-MX" sz="900" dirty="0">
                <a:latin typeface="Century Gothic" panose="020B0502020202020204" pitchFamily="34" charset="0"/>
              </a:rPr>
              <a:t>de 2017. </a:t>
            </a:r>
          </a:p>
          <a:p>
            <a:pPr eaLnBrk="1" hangingPunct="1">
              <a:spcBef>
                <a:spcPts val="0"/>
              </a:spcBef>
              <a:spcAft>
                <a:spcPts val="600"/>
              </a:spcAft>
              <a:buClr>
                <a:srgbClr val="CD0000"/>
              </a:buClr>
              <a:buSzPct val="110000"/>
            </a:pPr>
            <a:endParaRPr lang="es-MX" sz="900" dirty="0">
              <a:latin typeface="Century Gothic" panose="020B0502020202020204" pitchFamily="34" charset="0"/>
            </a:endParaRPr>
          </a:p>
          <a:p>
            <a:pPr eaLnBrk="1" hangingPunct="1">
              <a:spcBef>
                <a:spcPts val="0"/>
              </a:spcBef>
              <a:spcAft>
                <a:spcPts val="600"/>
              </a:spcAft>
              <a:buClr>
                <a:srgbClr val="CD0000"/>
              </a:buClr>
              <a:buSzPct val="110000"/>
            </a:pPr>
            <a:r>
              <a:rPr lang="es-MX" sz="900" b="1" dirty="0" smtClean="0">
                <a:latin typeface="Century Gothic" panose="020B0502020202020204" pitchFamily="34" charset="0"/>
              </a:rPr>
              <a:t>Definiciones. </a:t>
            </a:r>
          </a:p>
          <a:p>
            <a:pPr eaLnBrk="1" hangingPunct="1">
              <a:spcBef>
                <a:spcPts val="0"/>
              </a:spcBef>
              <a:spcAft>
                <a:spcPts val="600"/>
              </a:spcAft>
              <a:buClr>
                <a:srgbClr val="CD0000"/>
              </a:buClr>
              <a:buSzPct val="110000"/>
            </a:pPr>
            <a:r>
              <a:rPr lang="es-MX" sz="900" u="sng" dirty="0" err="1" smtClean="0">
                <a:latin typeface="Century Gothic" panose="020B0502020202020204" pitchFamily="34" charset="0"/>
              </a:rPr>
              <a:t>Upstream</a:t>
            </a:r>
            <a:r>
              <a:rPr lang="es-MX" sz="900" dirty="0" smtClean="0">
                <a:latin typeface="Century Gothic" panose="020B0502020202020204" pitchFamily="34" charset="0"/>
              </a:rPr>
              <a:t>: exploración, perforación y extracción;</a:t>
            </a:r>
            <a:r>
              <a:rPr lang="es-MX" sz="900" u="sng" dirty="0" smtClean="0">
                <a:latin typeface="Century Gothic" panose="020B0502020202020204" pitchFamily="34" charset="0"/>
              </a:rPr>
              <a:t> </a:t>
            </a:r>
            <a:r>
              <a:rPr lang="es-MX" sz="900" u="sng" dirty="0" err="1" smtClean="0">
                <a:latin typeface="Century Gothic" panose="020B0502020202020204" pitchFamily="34" charset="0"/>
              </a:rPr>
              <a:t>Midstream</a:t>
            </a:r>
            <a:r>
              <a:rPr lang="es-MX" sz="900" dirty="0" smtClean="0">
                <a:latin typeface="Century Gothic" panose="020B0502020202020204" pitchFamily="34" charset="0"/>
              </a:rPr>
              <a:t>: Licuefacción, transporte y almacenamiento; </a:t>
            </a:r>
            <a:r>
              <a:rPr lang="es-MX" sz="900" u="sng" dirty="0" err="1" smtClean="0">
                <a:latin typeface="Century Gothic" panose="020B0502020202020204" pitchFamily="34" charset="0"/>
              </a:rPr>
              <a:t>Downstream</a:t>
            </a:r>
            <a:r>
              <a:rPr lang="es-MX" sz="900" dirty="0">
                <a:latin typeface="Century Gothic" panose="020B0502020202020204" pitchFamily="34" charset="0"/>
              </a:rPr>
              <a:t>: </a:t>
            </a:r>
            <a:r>
              <a:rPr lang="es-MX" sz="900" dirty="0" smtClean="0">
                <a:latin typeface="Century Gothic" panose="020B0502020202020204" pitchFamily="34" charset="0"/>
              </a:rPr>
              <a:t>Refinación y </a:t>
            </a:r>
            <a:r>
              <a:rPr lang="es-MX" sz="900" dirty="0" err="1" smtClean="0">
                <a:latin typeface="Century Gothic" panose="020B0502020202020204" pitchFamily="34" charset="0"/>
              </a:rPr>
              <a:t>regasficación</a:t>
            </a:r>
            <a:r>
              <a:rPr lang="es-MX" sz="900" dirty="0" smtClean="0">
                <a:latin typeface="Century Gothic" panose="020B0502020202020204" pitchFamily="34" charset="0"/>
              </a:rPr>
              <a:t>.</a:t>
            </a:r>
          </a:p>
        </p:txBody>
      </p:sp>
      <p:sp>
        <p:nvSpPr>
          <p:cNvPr id="112" name="Rectángulo 111"/>
          <p:cNvSpPr/>
          <p:nvPr/>
        </p:nvSpPr>
        <p:spPr>
          <a:xfrm>
            <a:off x="4428862" y="4290474"/>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0%</a:t>
            </a:r>
            <a:endParaRPr lang="es-MX" sz="1000" dirty="0">
              <a:solidFill>
                <a:schemeClr val="tx1"/>
              </a:solidFill>
              <a:latin typeface="Century Gothic" panose="020B0502020202020204" pitchFamily="34" charset="0"/>
            </a:endParaRPr>
          </a:p>
        </p:txBody>
      </p:sp>
      <p:sp>
        <p:nvSpPr>
          <p:cNvPr id="114" name="Rectángulo 113"/>
          <p:cNvSpPr/>
          <p:nvPr/>
        </p:nvSpPr>
        <p:spPr>
          <a:xfrm>
            <a:off x="7525022" y="430099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58" name="Rectángulo 57"/>
          <p:cNvSpPr/>
          <p:nvPr/>
        </p:nvSpPr>
        <p:spPr>
          <a:xfrm>
            <a:off x="5892346" y="1552777"/>
            <a:ext cx="1003801"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Generación</a:t>
            </a:r>
            <a:endParaRPr lang="es-MX" sz="1100" b="1" dirty="0">
              <a:solidFill>
                <a:srgbClr val="00B050"/>
              </a:solidFill>
              <a:latin typeface="Century Gothic" panose="020B0502020202020204" pitchFamily="34" charset="0"/>
            </a:endParaRPr>
          </a:p>
        </p:txBody>
      </p:sp>
      <p:sp>
        <p:nvSpPr>
          <p:cNvPr id="30" name="Rectángulo 29"/>
          <p:cNvSpPr/>
          <p:nvPr/>
        </p:nvSpPr>
        <p:spPr>
          <a:xfrm>
            <a:off x="3525496" y="1552777"/>
            <a:ext cx="82105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err="1" smtClean="0">
                <a:solidFill>
                  <a:srgbClr val="00B050"/>
                </a:solidFill>
                <a:latin typeface="Century Gothic" panose="020B0502020202020204" pitchFamily="34" charset="0"/>
              </a:rPr>
              <a:t>Oil</a:t>
            </a:r>
            <a:r>
              <a:rPr lang="es-MX" sz="1100" b="1" dirty="0" smtClean="0">
                <a:solidFill>
                  <a:srgbClr val="00B050"/>
                </a:solidFill>
                <a:latin typeface="Century Gothic" panose="020B0502020202020204" pitchFamily="34" charset="0"/>
              </a:rPr>
              <a:t> &amp; Gas</a:t>
            </a:r>
            <a:endParaRPr lang="es-MX" sz="1100" b="1" dirty="0">
              <a:solidFill>
                <a:srgbClr val="00B050"/>
              </a:solidFill>
              <a:latin typeface="Century Gothic" panose="020B0502020202020204" pitchFamily="34" charset="0"/>
            </a:endParaRPr>
          </a:p>
        </p:txBody>
      </p:sp>
      <p:sp>
        <p:nvSpPr>
          <p:cNvPr id="31" name="Rectángulo 30"/>
          <p:cNvSpPr/>
          <p:nvPr/>
        </p:nvSpPr>
        <p:spPr>
          <a:xfrm>
            <a:off x="2606009" y="1814387"/>
            <a:ext cx="77457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Upstream</a:t>
            </a:r>
            <a:endParaRPr lang="es-MX" sz="1000" b="1" dirty="0">
              <a:solidFill>
                <a:schemeClr val="bg2">
                  <a:lumMod val="25000"/>
                </a:schemeClr>
              </a:solidFill>
              <a:latin typeface="Century Gothic" panose="020B0502020202020204" pitchFamily="34" charset="0"/>
            </a:endParaRPr>
          </a:p>
        </p:txBody>
      </p:sp>
      <p:sp>
        <p:nvSpPr>
          <p:cNvPr id="32" name="Rectángulo 31"/>
          <p:cNvSpPr/>
          <p:nvPr/>
        </p:nvSpPr>
        <p:spPr>
          <a:xfrm>
            <a:off x="3522195" y="1827688"/>
            <a:ext cx="838691"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Midstream</a:t>
            </a:r>
            <a:endParaRPr lang="es-MX" sz="1000" b="1" dirty="0">
              <a:solidFill>
                <a:schemeClr val="bg2">
                  <a:lumMod val="25000"/>
                </a:schemeClr>
              </a:solidFill>
              <a:latin typeface="Century Gothic" panose="020B0502020202020204" pitchFamily="34" charset="0"/>
            </a:endParaRPr>
          </a:p>
        </p:txBody>
      </p:sp>
      <p:sp>
        <p:nvSpPr>
          <p:cNvPr id="33" name="Rectángulo 32"/>
          <p:cNvSpPr/>
          <p:nvPr/>
        </p:nvSpPr>
        <p:spPr>
          <a:xfrm>
            <a:off x="4356390" y="1827688"/>
            <a:ext cx="958917" cy="246221"/>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000" b="1" dirty="0" err="1" smtClean="0">
                <a:solidFill>
                  <a:schemeClr val="bg2">
                    <a:lumMod val="25000"/>
                  </a:schemeClr>
                </a:solidFill>
                <a:latin typeface="Century Gothic" panose="020B0502020202020204" pitchFamily="34" charset="0"/>
              </a:rPr>
              <a:t>Downstream</a:t>
            </a:r>
            <a:endParaRPr lang="es-MX" sz="1000" b="1" dirty="0">
              <a:solidFill>
                <a:schemeClr val="bg2">
                  <a:lumMod val="25000"/>
                </a:schemeClr>
              </a:solidFill>
              <a:latin typeface="Century Gothic" panose="020B0502020202020204" pitchFamily="34" charset="0"/>
            </a:endParaRPr>
          </a:p>
        </p:txBody>
      </p:sp>
      <p:sp>
        <p:nvSpPr>
          <p:cNvPr id="40" name="Rectángulo 39"/>
          <p:cNvSpPr/>
          <p:nvPr/>
        </p:nvSpPr>
        <p:spPr>
          <a:xfrm>
            <a:off x="7461084" y="1585815"/>
            <a:ext cx="976549" cy="261610"/>
          </a:xfrm>
          <a:prstGeom prst="rect">
            <a:avLst/>
          </a:prstGeom>
        </p:spPr>
        <p:txBody>
          <a:bodyPr wrap="none">
            <a:spAutoFit/>
          </a:bodyPr>
          <a:lstStyle/>
          <a:p>
            <a:pPr lvl="0" algn="just" eaLnBrk="1" hangingPunct="1">
              <a:spcBef>
                <a:spcPts val="0"/>
              </a:spcBef>
              <a:spcAft>
                <a:spcPts val="600"/>
              </a:spcAft>
              <a:buClr>
                <a:srgbClr val="CD0000"/>
              </a:buClr>
              <a:buSzPct val="110000"/>
            </a:pPr>
            <a:r>
              <a:rPr lang="es-MX" sz="1100" b="1" dirty="0" smtClean="0">
                <a:solidFill>
                  <a:srgbClr val="00B050"/>
                </a:solidFill>
                <a:latin typeface="Century Gothic" panose="020B0502020202020204" pitchFamily="34" charset="0"/>
              </a:rPr>
              <a:t>Distribución</a:t>
            </a:r>
            <a:endParaRPr lang="es-MX" sz="1100" b="1" dirty="0">
              <a:solidFill>
                <a:srgbClr val="00B050"/>
              </a:solidFill>
              <a:latin typeface="Century Gothic" panose="020B0502020202020204" pitchFamily="34" charset="0"/>
            </a:endParaRPr>
          </a:p>
        </p:txBody>
      </p:sp>
      <p:sp>
        <p:nvSpPr>
          <p:cNvPr id="41" name="Rectángulo 40"/>
          <p:cNvSpPr/>
          <p:nvPr/>
        </p:nvSpPr>
        <p:spPr>
          <a:xfrm>
            <a:off x="5969909" y="4297670"/>
            <a:ext cx="848674" cy="31215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a:t>
            </a:r>
            <a:endParaRPr lang="es-MX" sz="1000" dirty="0">
              <a:solidFill>
                <a:schemeClr val="tx1"/>
              </a:solidFill>
              <a:latin typeface="Century Gothic" panose="020B0502020202020204" pitchFamily="34" charset="0"/>
            </a:endParaRPr>
          </a:p>
        </p:txBody>
      </p:sp>
      <p:sp>
        <p:nvSpPr>
          <p:cNvPr id="42" name="Rectángulo 41"/>
          <p:cNvSpPr/>
          <p:nvPr/>
        </p:nvSpPr>
        <p:spPr>
          <a:xfrm>
            <a:off x="6070246" y="3312914"/>
            <a:ext cx="648000" cy="22599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00" dirty="0" smtClean="0">
                <a:solidFill>
                  <a:schemeClr val="tx1"/>
                </a:solidFill>
                <a:latin typeface="Century Gothic" panose="020B0502020202020204" pitchFamily="34" charset="0"/>
              </a:rPr>
              <a:t>15%</a:t>
            </a:r>
            <a:endParaRPr lang="es-MX" sz="1000" dirty="0">
              <a:solidFill>
                <a:schemeClr val="tx1"/>
              </a:solidFill>
              <a:latin typeface="Century Gothic" panose="020B0502020202020204" pitchFamily="34" charset="0"/>
            </a:endParaRPr>
          </a:p>
        </p:txBody>
      </p:sp>
      <p:cxnSp>
        <p:nvCxnSpPr>
          <p:cNvPr id="26" name="Conector recto 25"/>
          <p:cNvCxnSpPr/>
          <p:nvPr/>
        </p:nvCxnSpPr>
        <p:spPr>
          <a:xfrm>
            <a:off x="2342829" y="2830971"/>
            <a:ext cx="6240454" cy="0"/>
          </a:xfrm>
          <a:prstGeom prst="line">
            <a:avLst/>
          </a:prstGeom>
          <a:ln w="12700">
            <a:solidFill>
              <a:srgbClr val="00B050"/>
            </a:solidFill>
            <a:prstDash val="sysDash"/>
          </a:ln>
          <a:effectLst/>
        </p:spPr>
        <p:style>
          <a:lnRef idx="2">
            <a:schemeClr val="accent1"/>
          </a:lnRef>
          <a:fillRef idx="0">
            <a:schemeClr val="accent1"/>
          </a:fillRef>
          <a:effectRef idx="1">
            <a:schemeClr val="accent1"/>
          </a:effectRef>
          <a:fontRef idx="minor">
            <a:schemeClr val="tx1"/>
          </a:fontRef>
        </p:style>
      </p:cxnSp>
      <p:sp>
        <p:nvSpPr>
          <p:cNvPr id="27" name="Terminador 26"/>
          <p:cNvSpPr/>
          <p:nvPr/>
        </p:nvSpPr>
        <p:spPr>
          <a:xfrm>
            <a:off x="7620997" y="6171282"/>
            <a:ext cx="1086282" cy="332031"/>
          </a:xfrm>
          <a:prstGeom prst="flowChartTerminator">
            <a:avLst/>
          </a:prstGeom>
          <a:solidFill>
            <a:schemeClr val="bg1">
              <a:lumMod val="65000"/>
            </a:schemeClr>
          </a:solidFill>
          <a:ln w="1270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050" dirty="0" smtClean="0">
                <a:solidFill>
                  <a:schemeClr val="bg1"/>
                </a:solidFill>
                <a:latin typeface="Century Gothic" panose="020B0502020202020204" pitchFamily="34" charset="0"/>
              </a:rPr>
              <a:t>Aprobado no invertido</a:t>
            </a:r>
            <a:endParaRPr lang="es-MX" sz="1050" dirty="0">
              <a:solidFill>
                <a:schemeClr val="bg1"/>
              </a:solidFill>
              <a:latin typeface="Century Gothic" panose="020B0502020202020204" pitchFamily="34" charset="0"/>
            </a:endParaRPr>
          </a:p>
        </p:txBody>
      </p:sp>
      <p:sp>
        <p:nvSpPr>
          <p:cNvPr id="28" name="2 Marcador de número de diapositiva"/>
          <p:cNvSpPr>
            <a:spLocks noGrp="1"/>
          </p:cNvSpPr>
          <p:nvPr>
            <p:ph type="sldNum" sz="quarter" idx="12"/>
          </p:nvPr>
        </p:nvSpPr>
        <p:spPr>
          <a:xfrm>
            <a:off x="8583283" y="6503313"/>
            <a:ext cx="457200" cy="365125"/>
          </a:xfrm>
        </p:spPr>
        <p:txBody>
          <a:bodyPr/>
          <a:lstStyle/>
          <a:p>
            <a:pPr algn="ctr"/>
            <a:r>
              <a:rPr lang="es-ES" altLang="es-MX" dirty="0" smtClean="0">
                <a:latin typeface="Century Gothic" panose="020B0502020202020204" pitchFamily="34" charset="0"/>
              </a:rPr>
              <a:t>7</a:t>
            </a:r>
            <a:endParaRPr lang="es-ES" altLang="es-MX" dirty="0">
              <a:latin typeface="Century Gothic" panose="020B0502020202020204" pitchFamily="34" charset="0"/>
            </a:endParaRPr>
          </a:p>
        </p:txBody>
      </p:sp>
    </p:spTree>
    <p:extLst>
      <p:ext uri="{BB962C8B-B14F-4D97-AF65-F5344CB8AC3E}">
        <p14:creationId xmlns:p14="http://schemas.microsoft.com/office/powerpoint/2010/main" val="3504906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(1)</a:t>
            </a:r>
            <a:endParaRPr lang="es-MX" sz="2000" b="1" dirty="0">
              <a:latin typeface="Century Gothic" panose="020B0502020202020204" pitchFamily="34" charset="0"/>
            </a:endParaRPr>
          </a:p>
        </p:txBody>
      </p:sp>
      <p:sp>
        <p:nvSpPr>
          <p:cNvPr id="4" name="Rectángulo 3"/>
          <p:cNvSpPr/>
          <p:nvPr/>
        </p:nvSpPr>
        <p:spPr>
          <a:xfrm>
            <a:off x="3804249" y="6584556"/>
            <a:ext cx="4572000" cy="246221"/>
          </a:xfrm>
          <a:prstGeom prst="rect">
            <a:avLst/>
          </a:prstGeom>
        </p:spPr>
        <p:txBody>
          <a:bodyPr>
            <a:spAutoFit/>
          </a:bodyPr>
          <a:lstStyle/>
          <a:p>
            <a:pPr algn="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8</a:t>
            </a:r>
            <a:endParaRPr lang="es-ES" altLang="es-MX" dirty="0">
              <a:latin typeface="Century Gothic" panose="020B0502020202020204" pitchFamily="34" charset="0"/>
            </a:endParaRPr>
          </a:p>
        </p:txBody>
      </p:sp>
      <p:graphicFrame>
        <p:nvGraphicFramePr>
          <p:cNvPr id="6" name="Tabla 5"/>
          <p:cNvGraphicFramePr>
            <a:graphicFrameLocks noGrp="1"/>
          </p:cNvGraphicFramePr>
          <p:nvPr/>
        </p:nvGraphicFramePr>
        <p:xfrm>
          <a:off x="836403" y="1811594"/>
          <a:ext cx="7471193" cy="4525962"/>
        </p:xfrm>
        <a:graphic>
          <a:graphicData uri="http://schemas.openxmlformats.org/drawingml/2006/table">
            <a:tbl>
              <a:tblPr/>
              <a:tblGrid>
                <a:gridCol w="1579480"/>
                <a:gridCol w="1228485"/>
                <a:gridCol w="2331614"/>
                <a:gridCol w="2331614"/>
              </a:tblGrid>
              <a:tr h="496408">
                <a:tc>
                  <a:txBody>
                    <a:bodyPr/>
                    <a:lstStyle/>
                    <a:p>
                      <a:pPr algn="ctr" fontAlgn="ctr"/>
                      <a:r>
                        <a:rPr lang="es-MX" sz="1100" b="1" i="0" u="none" strike="noStrike" dirty="0">
                          <a:solidFill>
                            <a:srgbClr val="FFFFFF"/>
                          </a:solidFill>
                          <a:effectLst/>
                          <a:latin typeface="Century Gothic" panose="020B0502020202020204" pitchFamily="34" charset="0"/>
                        </a:rPr>
                        <a:t>Nombre </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Sector</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Miembros clave</a:t>
                      </a:r>
                    </a:p>
                  </a:txBody>
                  <a:tcPr marL="7521" marR="7521" marT="7521"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Estatus</a:t>
                      </a:r>
                    </a:p>
                  </a:txBody>
                  <a:tcPr marL="7521" marR="7521" marT="752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345981">
                <a:tc>
                  <a:txBody>
                    <a:bodyPr/>
                    <a:lstStyle/>
                    <a:p>
                      <a:pPr algn="ctr" fontAlgn="ctr"/>
                      <a:r>
                        <a:rPr lang="es-MX" sz="1100" b="0" i="0" u="none" strike="noStrike">
                          <a:solidFill>
                            <a:srgbClr val="000000"/>
                          </a:solidFill>
                          <a:effectLst/>
                          <a:latin typeface="Century Gothic" panose="020B0502020202020204" pitchFamily="34" charset="0"/>
                        </a:rPr>
                        <a:t>Artha</a:t>
                      </a:r>
                    </a:p>
                  </a:txBody>
                  <a:tcPr marL="7521" marR="7521" marT="7521"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Carlos Gutiérrez Andreassen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Germán Ahumada Alduncin</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2 Reuniones de trabajo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518972">
                <a:tc>
                  <a:txBody>
                    <a:bodyPr/>
                    <a:lstStyle/>
                    <a:p>
                      <a:pPr algn="ctr" fontAlgn="ctr"/>
                      <a:r>
                        <a:rPr lang="es-MX" sz="1100" b="0" i="0" u="none" strike="noStrike">
                          <a:solidFill>
                            <a:srgbClr val="000000"/>
                          </a:solidFill>
                          <a:effectLst/>
                          <a:latin typeface="Century Gothic" panose="020B0502020202020204" pitchFamily="34" charset="0"/>
                        </a:rPr>
                        <a:t>Delta</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100" b="0" i="0" u="none" strike="noStrike">
                          <a:solidFill>
                            <a:srgbClr val="000000"/>
                          </a:solidFill>
                          <a:effectLst/>
                          <a:latin typeface="Century Gothic" panose="020B0502020202020204" pitchFamily="34" charset="0"/>
                        </a:rPr>
                        <a:t>Federico Garza Santos</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Ernesto Dieck Assad</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Rodrigo Cerna Colin</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518972">
                <a:tc>
                  <a:txBody>
                    <a:bodyPr/>
                    <a:lstStyle/>
                    <a:p>
                      <a:pPr algn="ctr" fontAlgn="ctr"/>
                      <a:r>
                        <a:rPr lang="es-MX" sz="1100" b="0" i="0" u="none" strike="noStrike">
                          <a:solidFill>
                            <a:srgbClr val="000000"/>
                          </a:solidFill>
                          <a:effectLst/>
                          <a:latin typeface="Century Gothic" panose="020B0502020202020204" pitchFamily="34" charset="0"/>
                        </a:rPr>
                        <a:t>Be Grand</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Nicolás Carrancedo Ocejo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José Luis Muñoz Domínguez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Eduardo Sierra Roffe </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31792">
                <a:tc>
                  <a:txBody>
                    <a:bodyPr/>
                    <a:lstStyle/>
                    <a:p>
                      <a:pPr algn="ctr" fontAlgn="ctr"/>
                      <a:r>
                        <a:rPr lang="es-MX" sz="1100" b="0" i="0" u="none" strike="noStrike">
                          <a:solidFill>
                            <a:srgbClr val="000000"/>
                          </a:solidFill>
                          <a:effectLst/>
                          <a:latin typeface="Century Gothic" panose="020B0502020202020204" pitchFamily="34" charset="0"/>
                        </a:rPr>
                        <a:t>TUCK17</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ND</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1037944">
                <a:tc>
                  <a:txBody>
                    <a:bodyPr/>
                    <a:lstStyle/>
                    <a:p>
                      <a:pPr algn="ctr" fontAlgn="ctr"/>
                      <a:r>
                        <a:rPr lang="es-MX" sz="1100" b="0" i="0" u="none" strike="noStrike">
                          <a:solidFill>
                            <a:srgbClr val="000000"/>
                          </a:solidFill>
                          <a:effectLst/>
                          <a:latin typeface="Century Gothic" panose="020B0502020202020204" pitchFamily="34" charset="0"/>
                        </a:rPr>
                        <a:t>O'Donell</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Bienes raíces</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John David O’Donnell Dwyer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Javier Luna Luna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Rafael Omar Terán Cañizares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Mario del Bosque Martínez</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Miguel Ángel Delgado Castillo</a:t>
                      </a:r>
                      <a:br>
                        <a:rPr lang="es-MX" sz="1100" b="0" i="0" u="none" strike="noStrike">
                          <a:solidFill>
                            <a:srgbClr val="000000"/>
                          </a:solidFill>
                          <a:effectLst/>
                          <a:latin typeface="Century Gothic" panose="020B0502020202020204" pitchFamily="34" charset="0"/>
                        </a:rPr>
                      </a:br>
                      <a:endParaRPr lang="es-MX" sz="1100" b="0" i="0" u="none" strike="noStrike">
                        <a:solidFill>
                          <a:srgbClr val="000000"/>
                        </a:solidFill>
                        <a:effectLst/>
                        <a:latin typeface="Century Gothic" panose="020B0502020202020204" pitchFamily="34" charset="0"/>
                      </a:endParaRP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518972">
                <a:tc>
                  <a:txBody>
                    <a:bodyPr/>
                    <a:lstStyle/>
                    <a:p>
                      <a:pPr algn="ctr" fontAlgn="ctr"/>
                      <a:r>
                        <a:rPr lang="es-MX" sz="1100" b="0" i="0" u="none" strike="noStrike">
                          <a:solidFill>
                            <a:srgbClr val="000000"/>
                          </a:solidFill>
                          <a:effectLst/>
                          <a:latin typeface="Century Gothic" panose="020B0502020202020204" pitchFamily="34" charset="0"/>
                        </a:rPr>
                        <a:t>Northgate</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Capital privado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pt-BR" sz="1100" b="0" i="0" u="none" strike="noStrike">
                          <a:solidFill>
                            <a:srgbClr val="000000"/>
                          </a:solidFill>
                          <a:effectLst/>
                          <a:latin typeface="Century Gothic" panose="020B0502020202020204" pitchFamily="34" charset="0"/>
                        </a:rPr>
                        <a:t>Alfredo Alfaro</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Eduardo Mapes</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Gabriel Mizrahi</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Reuniones de trabajo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456921">
                <a:tc>
                  <a:txBody>
                    <a:bodyPr/>
                    <a:lstStyle/>
                    <a:p>
                      <a:pPr algn="ctr" fontAlgn="ctr"/>
                      <a:r>
                        <a:rPr lang="es-MX" sz="1100" b="0" i="0" u="none" strike="noStrike">
                          <a:solidFill>
                            <a:srgbClr val="000000"/>
                          </a:solidFill>
                          <a:effectLst/>
                          <a:latin typeface="Century Gothic" panose="020B0502020202020204" pitchFamily="34" charset="0"/>
                        </a:rPr>
                        <a:t>Sailbridge</a:t>
                      </a:r>
                    </a:p>
                  </a:txBody>
                  <a:tcPr marL="7521" marR="7521" marT="7521"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Capital privado</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 Javier de Frutos</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Lorenzo Soler</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Presentación inicial</a:t>
                      </a:r>
                    </a:p>
                  </a:txBody>
                  <a:tcPr marL="7521" marR="7521" marT="7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bl>
          </a:graphicData>
        </a:graphic>
      </p:graphicFrame>
      <p:sp>
        <p:nvSpPr>
          <p:cNvPr id="12" name="Rectángulo 11"/>
          <p:cNvSpPr/>
          <p:nvPr/>
        </p:nvSpPr>
        <p:spPr>
          <a:xfrm>
            <a:off x="273396" y="963864"/>
            <a:ext cx="7329251" cy="692497"/>
          </a:xfrm>
          <a:prstGeom prst="rect">
            <a:avLst/>
          </a:prstGeom>
        </p:spPr>
        <p:txBody>
          <a:bodyPr wrap="none">
            <a:spAutoFit/>
          </a:bodyPr>
          <a:lstStyle/>
          <a:p>
            <a:r>
              <a:rPr lang="es-MX" sz="1300" dirty="0" smtClean="0">
                <a:solidFill>
                  <a:prstClr val="black"/>
                </a:solidFill>
                <a:latin typeface="Century Gothic" panose="020B0502020202020204" pitchFamily="34" charset="0"/>
              </a:rPr>
              <a:t>Tenemos 13 </a:t>
            </a:r>
            <a:r>
              <a:rPr lang="es-MX" sz="1300" dirty="0" err="1" smtClean="0">
                <a:solidFill>
                  <a:prstClr val="black"/>
                </a:solidFill>
                <a:latin typeface="Century Gothic" panose="020B0502020202020204" pitchFamily="34" charset="0"/>
              </a:rPr>
              <a:t>CKD’s</a:t>
            </a:r>
            <a:r>
              <a:rPr lang="es-MX" sz="1300" dirty="0" smtClean="0">
                <a:solidFill>
                  <a:prstClr val="black"/>
                </a:solidFill>
                <a:latin typeface="Century Gothic" panose="020B0502020202020204" pitchFamily="34" charset="0"/>
              </a:rPr>
              <a:t> en </a:t>
            </a:r>
            <a:r>
              <a:rPr lang="es-MX" sz="1300" i="1" dirty="0" smtClean="0">
                <a:solidFill>
                  <a:prstClr val="black"/>
                </a:solidFill>
                <a:latin typeface="Century Gothic" panose="020B0502020202020204" pitchFamily="34" charset="0"/>
              </a:rPr>
              <a:t>pipeline</a:t>
            </a:r>
            <a:r>
              <a:rPr lang="es-MX" sz="1300" dirty="0" smtClean="0">
                <a:solidFill>
                  <a:prstClr val="black"/>
                </a:solidFill>
                <a:latin typeface="Century Gothic" panose="020B0502020202020204" pitchFamily="34" charset="0"/>
              </a:rPr>
              <a:t>: </a:t>
            </a:r>
          </a:p>
          <a:p>
            <a:r>
              <a:rPr lang="es-MX" sz="1300" dirty="0" smtClean="0">
                <a:solidFill>
                  <a:prstClr val="black"/>
                </a:solidFill>
                <a:latin typeface="Century Gothic" panose="020B0502020202020204" pitchFamily="34" charset="0"/>
              </a:rPr>
              <a:t>5 de bienes raíces, 2 de capital privado, 4 de deuda, 1 de energía y 1 de infraestructura</a:t>
            </a:r>
          </a:p>
          <a:p>
            <a:r>
              <a:rPr lang="es-MX" sz="1300" dirty="0" smtClean="0">
                <a:solidFill>
                  <a:prstClr val="black"/>
                </a:solidFill>
                <a:latin typeface="Century Gothic" panose="020B0502020202020204" pitchFamily="34" charset="0"/>
              </a:rPr>
              <a:t> </a:t>
            </a:r>
            <a:endParaRPr lang="es-MX" dirty="0"/>
          </a:p>
        </p:txBody>
      </p:sp>
    </p:spTree>
    <p:extLst>
      <p:ext uri="{BB962C8B-B14F-4D97-AF65-F5344CB8AC3E}">
        <p14:creationId xmlns:p14="http://schemas.microsoft.com/office/powerpoint/2010/main" val="1625306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000" b="1" i="1" dirty="0">
                <a:latin typeface="Century Gothic" panose="020B0502020202020204" pitchFamily="34" charset="0"/>
              </a:rPr>
              <a:t>Pipeline </a:t>
            </a:r>
            <a:r>
              <a:rPr lang="es-MX" sz="2000" b="1" dirty="0">
                <a:latin typeface="Century Gothic" panose="020B0502020202020204" pitchFamily="34" charset="0"/>
              </a:rPr>
              <a:t>de CKD’s registrados </a:t>
            </a:r>
            <a:r>
              <a:rPr lang="es-MX" sz="2000" b="1" dirty="0" smtClean="0">
                <a:latin typeface="Century Gothic" panose="020B0502020202020204" pitchFamily="34" charset="0"/>
              </a:rPr>
              <a:t>PASE (2)</a:t>
            </a:r>
            <a:endParaRPr lang="es-MX" sz="2000" b="1" dirty="0">
              <a:latin typeface="Century Gothic" panose="020B0502020202020204" pitchFamily="34" charset="0"/>
            </a:endParaRPr>
          </a:p>
        </p:txBody>
      </p:sp>
      <p:sp>
        <p:nvSpPr>
          <p:cNvPr id="4" name="Rectángulo 3"/>
          <p:cNvSpPr/>
          <p:nvPr/>
        </p:nvSpPr>
        <p:spPr>
          <a:xfrm>
            <a:off x="885415" y="6257356"/>
            <a:ext cx="4572000" cy="246221"/>
          </a:xfrm>
          <a:prstGeom prst="rect">
            <a:avLst/>
          </a:prstGeom>
        </p:spPr>
        <p:txBody>
          <a:bodyPr>
            <a:spAutoFit/>
          </a:bodyPr>
          <a:lstStyle/>
          <a:p>
            <a:pPr>
              <a:spcBef>
                <a:spcPts val="0"/>
              </a:spcBef>
              <a:spcAft>
                <a:spcPts val="600"/>
              </a:spcAft>
              <a:buClr>
                <a:srgbClr val="CD0000"/>
              </a:buClr>
              <a:buSzPct val="110000"/>
            </a:pPr>
            <a:r>
              <a:rPr lang="es-MX" altLang="es-MX" sz="1000" kern="0" dirty="0">
                <a:solidFill>
                  <a:prstClr val="black"/>
                </a:solidFill>
                <a:latin typeface="Century Gothic" panose="020B0502020202020204" pitchFamily="34" charset="0"/>
                <a:cs typeface="Arial" pitchFamily="34" charset="0"/>
              </a:rPr>
              <a:t>http://pase.plataformainfonavit.com/login</a:t>
            </a:r>
          </a:p>
        </p:txBody>
      </p:sp>
      <p:sp>
        <p:nvSpPr>
          <p:cNvPr id="5" name="4 Marcador de número de diapositiva"/>
          <p:cNvSpPr>
            <a:spLocks noGrp="1"/>
          </p:cNvSpPr>
          <p:nvPr>
            <p:ph type="sldNum" sz="quarter" idx="12"/>
          </p:nvPr>
        </p:nvSpPr>
        <p:spPr>
          <a:xfrm>
            <a:off x="8624836" y="6492875"/>
            <a:ext cx="450151"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9</a:t>
            </a:r>
            <a:endParaRPr lang="es-ES" altLang="es-MX" dirty="0">
              <a:latin typeface="Century Gothic" panose="020B0502020202020204" pitchFamily="34" charset="0"/>
            </a:endParaRPr>
          </a:p>
        </p:txBody>
      </p:sp>
      <p:graphicFrame>
        <p:nvGraphicFramePr>
          <p:cNvPr id="7" name="Tabla 6"/>
          <p:cNvGraphicFramePr>
            <a:graphicFrameLocks noGrp="1"/>
          </p:cNvGraphicFramePr>
          <p:nvPr/>
        </p:nvGraphicFramePr>
        <p:xfrm>
          <a:off x="885415" y="1599570"/>
          <a:ext cx="7373170" cy="4527223"/>
        </p:xfrm>
        <a:graphic>
          <a:graphicData uri="http://schemas.openxmlformats.org/drawingml/2006/table">
            <a:tbl>
              <a:tblPr/>
              <a:tblGrid>
                <a:gridCol w="1558757"/>
                <a:gridCol w="1212367"/>
                <a:gridCol w="2301023"/>
                <a:gridCol w="2301023"/>
              </a:tblGrid>
              <a:tr h="489895">
                <a:tc>
                  <a:txBody>
                    <a:bodyPr/>
                    <a:lstStyle/>
                    <a:p>
                      <a:pPr algn="ctr" fontAlgn="ctr"/>
                      <a:r>
                        <a:rPr lang="es-MX" sz="1100" b="1" i="0" u="none" strike="noStrike">
                          <a:solidFill>
                            <a:srgbClr val="FFFFFF"/>
                          </a:solidFill>
                          <a:effectLst/>
                          <a:latin typeface="Century Gothic" panose="020B0502020202020204" pitchFamily="34" charset="0"/>
                        </a:rPr>
                        <a:t>Nombre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Sector</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Miembros clave</a:t>
                      </a:r>
                    </a:p>
                  </a:txBody>
                  <a:tcPr marL="7423" marR="7423" marT="742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100" b="1" i="0" u="none" strike="noStrike">
                          <a:solidFill>
                            <a:srgbClr val="FFFFFF"/>
                          </a:solidFill>
                          <a:effectLst/>
                          <a:latin typeface="Century Gothic" panose="020B0502020202020204" pitchFamily="34" charset="0"/>
                        </a:rPr>
                        <a:t>Estatus</a:t>
                      </a:r>
                    </a:p>
                  </a:txBody>
                  <a:tcPr marL="7423" marR="7423" marT="7423"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853605">
                <a:tc>
                  <a:txBody>
                    <a:bodyPr/>
                    <a:lstStyle/>
                    <a:p>
                      <a:pPr algn="ctr" fontAlgn="ctr"/>
                      <a:r>
                        <a:rPr lang="es-MX" sz="1100" b="0" i="0" u="none" strike="noStrike">
                          <a:solidFill>
                            <a:srgbClr val="000000"/>
                          </a:solidFill>
                          <a:effectLst/>
                          <a:latin typeface="Century Gothic" panose="020B0502020202020204" pitchFamily="34" charset="0"/>
                        </a:rPr>
                        <a:t>Altum</a:t>
                      </a:r>
                    </a:p>
                  </a:txBody>
                  <a:tcPr marL="7423" marR="7423" marT="742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Gerardo Legorreta</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Eduardo Legorreta</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Michelle Schlam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Francisco Salas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Miguel Gomez</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Precalificación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Due dilligence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7E6E6"/>
                    </a:solidFill>
                  </a:tcPr>
                </a:tc>
              </a:tr>
              <a:tr h="450926">
                <a:tc>
                  <a:txBody>
                    <a:bodyPr/>
                    <a:lstStyle/>
                    <a:p>
                      <a:pPr algn="ctr" fontAlgn="ctr"/>
                      <a:r>
                        <a:rPr lang="es-MX" sz="1100" b="0" i="0" u="none" strike="noStrike">
                          <a:solidFill>
                            <a:srgbClr val="000000"/>
                          </a:solidFill>
                          <a:effectLst/>
                          <a:latin typeface="Century Gothic" panose="020B0502020202020204" pitchFamily="34" charset="0"/>
                        </a:rPr>
                        <a:t>CSMRTCK</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Raúl Gallegos Navarro</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Alejandro Rodriguez Rivero,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Presentado a Comité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024326">
                <a:tc>
                  <a:txBody>
                    <a:bodyPr/>
                    <a:lstStyle/>
                    <a:p>
                      <a:pPr algn="ctr" fontAlgn="ctr"/>
                      <a:r>
                        <a:rPr lang="es-MX" sz="1100" b="0" i="0" u="none" strike="noStrike">
                          <a:solidFill>
                            <a:srgbClr val="000000"/>
                          </a:solidFill>
                          <a:effectLst/>
                          <a:latin typeface="Century Gothic" panose="020B0502020202020204" pitchFamily="34" charset="0"/>
                        </a:rPr>
                        <a:t>Alsis</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David Leopoldo Sanchez-Tembleque Cayazzo</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Xavier González-</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Sanfeliu</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Ariel Cano Cuevas</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Victor Manuel Borrás Setién</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Reuniones de trabajo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512163">
                <a:tc>
                  <a:txBody>
                    <a:bodyPr/>
                    <a:lstStyle/>
                    <a:p>
                      <a:pPr algn="ctr" fontAlgn="ctr"/>
                      <a:r>
                        <a:rPr lang="es-MX" sz="1100" b="0" i="0" u="none" strike="noStrike">
                          <a:solidFill>
                            <a:srgbClr val="000000"/>
                          </a:solidFill>
                          <a:effectLst/>
                          <a:latin typeface="Century Gothic" panose="020B0502020202020204" pitchFamily="34" charset="0"/>
                        </a:rPr>
                        <a:t>Indigo </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Deuda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pt-BR" sz="1100" b="0" i="0" u="none" strike="noStrike">
                          <a:solidFill>
                            <a:srgbClr val="000000"/>
                          </a:solidFill>
                          <a:effectLst/>
                          <a:latin typeface="Century Gothic" panose="020B0502020202020204" pitchFamily="34" charset="0"/>
                        </a:rPr>
                        <a:t>Everardo Camacho</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Bernhard Paasche</a:t>
                      </a:r>
                      <a:br>
                        <a:rPr lang="pt-BR" sz="1100" b="0" i="0" u="none" strike="noStrike">
                          <a:solidFill>
                            <a:srgbClr val="000000"/>
                          </a:solidFill>
                          <a:effectLst/>
                          <a:latin typeface="Century Gothic" panose="020B0502020202020204" pitchFamily="34" charset="0"/>
                        </a:rPr>
                      </a:br>
                      <a:r>
                        <a:rPr lang="pt-BR" sz="1100" b="0" i="0" u="none" strike="noStrike">
                          <a:solidFill>
                            <a:srgbClr val="000000"/>
                          </a:solidFill>
                          <a:effectLst/>
                          <a:latin typeface="Century Gothic" panose="020B0502020202020204" pitchFamily="34" charset="0"/>
                        </a:rPr>
                        <a:t>Rodrigo Gómez</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853605">
                <a:tc>
                  <a:txBody>
                    <a:bodyPr/>
                    <a:lstStyle/>
                    <a:p>
                      <a:pPr algn="ctr" fontAlgn="ctr"/>
                      <a:r>
                        <a:rPr lang="es-MX" sz="1100" b="0" i="0" u="none" strike="noStrike">
                          <a:solidFill>
                            <a:srgbClr val="000000"/>
                          </a:solidFill>
                          <a:effectLst/>
                          <a:latin typeface="Century Gothic" panose="020B0502020202020204" pitchFamily="34" charset="0"/>
                        </a:rPr>
                        <a:t>Abraaj</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Energía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Tas Anvaripour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Saad Zaman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Murtaza Hussain</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Ezequiel Padilla </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 Daniel Ceniceros</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c>
                  <a:txBody>
                    <a:bodyPr/>
                    <a:lstStyle/>
                    <a:p>
                      <a:pPr algn="ctr" fontAlgn="ctr"/>
                      <a:r>
                        <a:rPr lang="es-MX" sz="1100" b="0" i="0" u="none" strike="noStrike">
                          <a:solidFill>
                            <a:srgbClr val="000000"/>
                          </a:solidFill>
                          <a:effectLst/>
                          <a:latin typeface="Century Gothic" panose="020B0502020202020204" pitchFamily="34" charset="0"/>
                        </a:rPr>
                        <a:t>Pendiente</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7E6E6"/>
                    </a:solidFill>
                  </a:tcPr>
                </a:tc>
              </a:tr>
              <a:tr h="341442">
                <a:tc>
                  <a:txBody>
                    <a:bodyPr/>
                    <a:lstStyle/>
                    <a:p>
                      <a:pPr algn="ctr" fontAlgn="ctr"/>
                      <a:r>
                        <a:rPr lang="es-MX" sz="1100" b="0" i="0" u="none" strike="noStrike">
                          <a:solidFill>
                            <a:srgbClr val="000000"/>
                          </a:solidFill>
                          <a:effectLst/>
                          <a:latin typeface="Century Gothic" panose="020B0502020202020204" pitchFamily="34" charset="0"/>
                        </a:rPr>
                        <a:t>Riverstone</a:t>
                      </a:r>
                    </a:p>
                  </a:txBody>
                  <a:tcPr marL="7423" marR="7423" marT="742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Infraestructura</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a:solidFill>
                            <a:srgbClr val="000000"/>
                          </a:solidFill>
                          <a:effectLst/>
                          <a:latin typeface="Century Gothic" panose="020B0502020202020204" pitchFamily="34" charset="0"/>
                        </a:rPr>
                        <a:t> Pierre F. Lapeyre Jr.</a:t>
                      </a:r>
                      <a:br>
                        <a:rPr lang="es-MX" sz="1100" b="0" i="0" u="none" strike="noStrike">
                          <a:solidFill>
                            <a:srgbClr val="000000"/>
                          </a:solidFill>
                          <a:effectLst/>
                          <a:latin typeface="Century Gothic" panose="020B0502020202020204" pitchFamily="34" charset="0"/>
                        </a:rPr>
                      </a:br>
                      <a:r>
                        <a:rPr lang="es-MX" sz="1100" b="0" i="0" u="none" strike="noStrike">
                          <a:solidFill>
                            <a:srgbClr val="000000"/>
                          </a:solidFill>
                          <a:effectLst/>
                          <a:latin typeface="Century Gothic" panose="020B0502020202020204" pitchFamily="34" charset="0"/>
                        </a:rPr>
                        <a:t>David M. Leuschen </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MX" sz="1100" b="0" i="0" u="none" strike="noStrike" dirty="0">
                          <a:solidFill>
                            <a:srgbClr val="000000"/>
                          </a:solidFill>
                          <a:effectLst/>
                          <a:latin typeface="Century Gothic" panose="020B0502020202020204" pitchFamily="34" charset="0"/>
                        </a:rPr>
                        <a:t>Reuniones de trabajo</a:t>
                      </a:r>
                    </a:p>
                  </a:txBody>
                  <a:tcPr marL="7423" marR="7423" marT="74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bl>
          </a:graphicData>
        </a:graphic>
      </p:graphicFrame>
      <p:sp>
        <p:nvSpPr>
          <p:cNvPr id="8" name="7 Flecha derecha">
            <a:hlinkClick r:id="rId2" action="ppaction://hlinksldjump"/>
          </p:cNvPr>
          <p:cNvSpPr/>
          <p:nvPr/>
        </p:nvSpPr>
        <p:spPr>
          <a:xfrm>
            <a:off x="8541652" y="6604349"/>
            <a:ext cx="166368" cy="19741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33842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366963" y="3090913"/>
            <a:ext cx="5726112" cy="711200"/>
          </a:xfrm>
        </p:spPr>
        <p:txBody>
          <a:bodyPr/>
          <a:lstStyle/>
          <a:p>
            <a:r>
              <a:rPr lang="es-MX" altLang="es-MX" sz="2400" b="1" dirty="0">
                <a:latin typeface="Century Gothic" panose="020B0502020202020204" pitchFamily="34" charset="0"/>
              </a:rPr>
              <a:t>ANEXOS</a:t>
            </a:r>
          </a:p>
        </p:txBody>
      </p:sp>
      <p:sp>
        <p:nvSpPr>
          <p:cNvPr id="3" name="Subtítulo 2"/>
          <p:cNvSpPr>
            <a:spLocks noGrp="1"/>
          </p:cNvSpPr>
          <p:nvPr>
            <p:ph type="subTitle" idx="1"/>
          </p:nvPr>
        </p:nvSpPr>
        <p:spPr>
          <a:xfrm>
            <a:off x="2262188" y="3645903"/>
            <a:ext cx="6253162" cy="560387"/>
          </a:xfrm>
        </p:spPr>
        <p:txBody>
          <a:bodyPr rtlCol="0">
            <a:normAutofit/>
          </a:bodyPr>
          <a:lstStyle/>
          <a:p>
            <a:pPr fontAlgn="auto">
              <a:spcAft>
                <a:spcPts val="0"/>
              </a:spcAft>
              <a:defRPr/>
            </a:pPr>
            <a:r>
              <a:rPr lang="es-MX" dirty="0">
                <a:latin typeface="Century Gothic" panose="020B0502020202020204" pitchFamily="34" charset="0"/>
              </a:rPr>
              <a:t>Informe sobre la inversión en </a:t>
            </a:r>
            <a:r>
              <a:rPr lang="es-MX" dirty="0" smtClean="0">
                <a:latin typeface="Century Gothic" panose="020B0502020202020204" pitchFamily="34" charset="0"/>
              </a:rPr>
              <a:t>CKD´s</a:t>
            </a:r>
            <a:endParaRPr lang="es-ES" dirty="0">
              <a:latin typeface="Century Gothic" panose="020B0502020202020204" pitchFamily="34" charset="0"/>
            </a:endParaRPr>
          </a:p>
        </p:txBody>
      </p:sp>
      <p:sp>
        <p:nvSpPr>
          <p:cNvPr id="4" name="2 Marcador de número de diapositiva"/>
          <p:cNvSpPr>
            <a:spLocks noGrp="1"/>
          </p:cNvSpPr>
          <p:nvPr>
            <p:ph type="sldNum" sz="quarter" idx="12"/>
          </p:nvPr>
        </p:nvSpPr>
        <p:spPr>
          <a:xfrm>
            <a:off x="6714734" y="6276050"/>
            <a:ext cx="2133600" cy="365125"/>
          </a:xfrm>
        </p:spPr>
        <p:txBody>
          <a:bodyPr vert="horz" wrap="square" lIns="91440" tIns="45720" rIns="91440" bIns="45720" numCol="1" anchor="ctr" anchorCtr="0" compatLnSpc="1">
            <a:prstTxWarp prst="textNoShape">
              <a:avLst/>
            </a:prstTxWarp>
          </a:bodyPr>
          <a:lstStyle/>
          <a:p>
            <a:r>
              <a:rPr lang="es-ES" altLang="es-MX" dirty="0">
                <a:latin typeface="Century Gothic" panose="020B0502020202020204" pitchFamily="34" charset="0"/>
              </a:rPr>
              <a:t>41</a:t>
            </a:r>
          </a:p>
        </p:txBody>
      </p:sp>
    </p:spTree>
    <p:extLst>
      <p:ext uri="{BB962C8B-B14F-4D97-AF65-F5344CB8AC3E}">
        <p14:creationId xmlns:p14="http://schemas.microsoft.com/office/powerpoint/2010/main" val="2090997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áfico 12"/>
          <p:cNvGraphicFramePr>
            <a:graphicFrameLocks noGrp="1"/>
          </p:cNvGraphicFramePr>
          <p:nvPr>
            <p:extLst/>
          </p:nvPr>
        </p:nvGraphicFramePr>
        <p:xfrm>
          <a:off x="529200" y="1274400"/>
          <a:ext cx="6613200" cy="4561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ítulo 1"/>
          <p:cNvSpPr>
            <a:spLocks noGrp="1"/>
          </p:cNvSpPr>
          <p:nvPr>
            <p:ph type="title"/>
          </p:nvPr>
        </p:nvSpPr>
        <p:spPr>
          <a:xfrm>
            <a:off x="457199" y="274638"/>
            <a:ext cx="5984789" cy="631825"/>
          </a:xfrm>
        </p:spPr>
        <p:txBody>
          <a:bodyPr/>
          <a:lstStyle/>
          <a:p>
            <a:r>
              <a:rPr lang="es-MX" sz="2000" b="1" dirty="0">
                <a:latin typeface="Century Gothic" panose="020B0502020202020204" pitchFamily="34" charset="0"/>
              </a:rPr>
              <a:t>Índices sectoriales y total de </a:t>
            </a:r>
            <a:r>
              <a:rPr lang="es-MX" sz="2000" b="1" dirty="0" err="1">
                <a:latin typeface="Century Gothic" panose="020B0502020202020204" pitchFamily="34" charset="0"/>
              </a:rPr>
              <a:t>CKD’s</a:t>
            </a:r>
            <a:r>
              <a:rPr lang="es-MX" sz="2000" b="1" dirty="0" smtClean="0">
                <a:latin typeface="Century Gothic" panose="020B0502020202020204" pitchFamily="34" charset="0"/>
              </a:rPr>
              <a:t/>
            </a:r>
            <a:br>
              <a:rPr lang="es-MX" sz="2000" b="1" dirty="0" smtClean="0">
                <a:latin typeface="Century Gothic" panose="020B0502020202020204" pitchFamily="34" charset="0"/>
              </a:rPr>
            </a:br>
            <a:r>
              <a:rPr lang="es-MX" sz="1600" b="1" dirty="0">
                <a:latin typeface="Century Gothic" panose="020B0502020202020204" pitchFamily="34" charset="0"/>
              </a:rPr>
              <a:t>(</a:t>
            </a:r>
            <a:r>
              <a:rPr lang="es-MX" sz="1600" b="1" dirty="0" smtClean="0">
                <a:latin typeface="Century Gothic" panose="020B0502020202020204" pitchFamily="34" charset="0"/>
              </a:rPr>
              <a:t>desde </a:t>
            </a:r>
            <a:r>
              <a:rPr lang="es-MX" sz="1600" b="1" dirty="0">
                <a:latin typeface="Century Gothic" panose="020B0502020202020204" pitchFamily="34" charset="0"/>
              </a:rPr>
              <a:t>fecha de emisión </a:t>
            </a:r>
            <a:r>
              <a:rPr lang="es-MX" sz="1600" b="1" dirty="0" smtClean="0">
                <a:latin typeface="Century Gothic" panose="020B0502020202020204" pitchFamily="34" charset="0"/>
              </a:rPr>
              <a:t>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42</a:t>
            </a:r>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6956277" y="2149848"/>
            <a:ext cx="598241" cy="307777"/>
          </a:xfrm>
          <a:prstGeom prst="rect">
            <a:avLst/>
          </a:prstGeom>
          <a:noFill/>
        </p:spPr>
        <p:txBody>
          <a:bodyPr wrap="none" rtlCol="0">
            <a:spAutoFit/>
          </a:bodyPr>
          <a:lstStyle/>
          <a:p>
            <a:r>
              <a:rPr lang="es-MX" sz="1400" b="1" dirty="0" smtClean="0">
                <a:latin typeface="Century Gothic" panose="020B0502020202020204" pitchFamily="34" charset="0"/>
              </a:rPr>
              <a:t>Total</a:t>
            </a:r>
            <a:endParaRPr lang="es-MX" sz="1400" b="1" dirty="0">
              <a:latin typeface="Century Gothic" panose="020B0502020202020204" pitchFamily="34" charset="0"/>
            </a:endParaRPr>
          </a:p>
        </p:txBody>
      </p:sp>
      <p:sp>
        <p:nvSpPr>
          <p:cNvPr id="11" name="CuadroTexto 10"/>
          <p:cNvSpPr txBox="1"/>
          <p:nvPr/>
        </p:nvSpPr>
        <p:spPr>
          <a:xfrm>
            <a:off x="6947991" y="2614730"/>
            <a:ext cx="1435008" cy="307777"/>
          </a:xfrm>
          <a:prstGeom prst="rect">
            <a:avLst/>
          </a:prstGeom>
          <a:noFill/>
        </p:spPr>
        <p:txBody>
          <a:bodyPr wrap="none" rtlCol="0">
            <a:spAutoFit/>
          </a:bodyPr>
          <a:lstStyle/>
          <a:p>
            <a:r>
              <a:rPr lang="es-MX" sz="1400" b="1" dirty="0" smtClean="0">
                <a:solidFill>
                  <a:srgbClr val="C00000"/>
                </a:solidFill>
                <a:latin typeface="Century Gothic" panose="020B0502020202020204" pitchFamily="34" charset="0"/>
              </a:rPr>
              <a:t>Infraestructura</a:t>
            </a:r>
            <a:endParaRPr lang="es-MX" sz="1400" b="1" dirty="0">
              <a:solidFill>
                <a:srgbClr val="C00000"/>
              </a:solidFill>
              <a:latin typeface="Century Gothic" panose="020B0502020202020204" pitchFamily="34" charset="0"/>
            </a:endParaRPr>
          </a:p>
        </p:txBody>
      </p:sp>
      <p:sp>
        <p:nvSpPr>
          <p:cNvPr id="12" name="CuadroTexto 11"/>
          <p:cNvSpPr txBox="1"/>
          <p:nvPr/>
        </p:nvSpPr>
        <p:spPr>
          <a:xfrm>
            <a:off x="6962318" y="3117399"/>
            <a:ext cx="1401346" cy="307777"/>
          </a:xfrm>
          <a:prstGeom prst="rect">
            <a:avLst/>
          </a:prstGeom>
          <a:noFill/>
        </p:spPr>
        <p:txBody>
          <a:bodyPr wrap="none" rtlCol="0">
            <a:spAutoFit/>
          </a:bodyPr>
          <a:lstStyle/>
          <a:p>
            <a:r>
              <a:rPr lang="es-MX" sz="1400" b="1" dirty="0" smtClean="0">
                <a:solidFill>
                  <a:srgbClr val="0070C0"/>
                </a:solidFill>
                <a:latin typeface="Century Gothic" panose="020B0502020202020204" pitchFamily="34" charset="0"/>
              </a:rPr>
              <a:t>Agropecuario</a:t>
            </a:r>
            <a:endParaRPr lang="es-MX" sz="1400" b="1" dirty="0">
              <a:solidFill>
                <a:srgbClr val="0070C0"/>
              </a:solidFill>
              <a:latin typeface="Century Gothic" panose="020B0502020202020204" pitchFamily="34" charset="0"/>
            </a:endParaRPr>
          </a:p>
        </p:txBody>
      </p:sp>
      <p:sp>
        <p:nvSpPr>
          <p:cNvPr id="14" name="CuadroTexto 13"/>
          <p:cNvSpPr txBox="1"/>
          <p:nvPr/>
        </p:nvSpPr>
        <p:spPr>
          <a:xfrm>
            <a:off x="6973369" y="3403561"/>
            <a:ext cx="1327608" cy="307777"/>
          </a:xfrm>
          <a:prstGeom prst="rect">
            <a:avLst/>
          </a:prstGeom>
          <a:noFill/>
        </p:spPr>
        <p:txBody>
          <a:bodyPr wrap="none" rtlCol="0">
            <a:spAutoFit/>
          </a:bodyPr>
          <a:lstStyle/>
          <a:p>
            <a:r>
              <a:rPr lang="es-MX" sz="1400" b="1" dirty="0" smtClean="0">
                <a:solidFill>
                  <a:srgbClr val="7030A0"/>
                </a:solidFill>
                <a:latin typeface="Century Gothic" panose="020B0502020202020204" pitchFamily="34" charset="0"/>
              </a:rPr>
              <a:t>Bienes raíces</a:t>
            </a:r>
            <a:endParaRPr lang="es-MX" sz="1400" b="1" dirty="0">
              <a:solidFill>
                <a:srgbClr val="7030A0"/>
              </a:solidFill>
              <a:latin typeface="Century Gothic" panose="020B0502020202020204" pitchFamily="34" charset="0"/>
            </a:endParaRPr>
          </a:p>
        </p:txBody>
      </p:sp>
      <p:sp>
        <p:nvSpPr>
          <p:cNvPr id="15" name="CuadroTexto 14"/>
          <p:cNvSpPr txBox="1"/>
          <p:nvPr/>
        </p:nvSpPr>
        <p:spPr>
          <a:xfrm>
            <a:off x="6956425" y="3253977"/>
            <a:ext cx="1745991" cy="307777"/>
          </a:xfrm>
          <a:prstGeom prst="rect">
            <a:avLst/>
          </a:prstGeom>
          <a:noFill/>
        </p:spPr>
        <p:txBody>
          <a:bodyPr wrap="none" rtlCol="0">
            <a:spAutoFit/>
          </a:bodyPr>
          <a:lstStyle/>
          <a:p>
            <a:r>
              <a:rPr lang="es-MX" sz="1400" b="1" dirty="0" err="1" smtClean="0">
                <a:solidFill>
                  <a:srgbClr val="00B050"/>
                </a:solidFill>
                <a:latin typeface="Century Gothic" panose="020B0502020202020204" pitchFamily="34" charset="0"/>
              </a:rPr>
              <a:t>Mezzanine</a:t>
            </a:r>
            <a:r>
              <a:rPr lang="es-MX" sz="1400" b="1" dirty="0" smtClean="0">
                <a:solidFill>
                  <a:srgbClr val="00B050"/>
                </a:solidFill>
                <a:latin typeface="Century Gothic" panose="020B0502020202020204" pitchFamily="34" charset="0"/>
              </a:rPr>
              <a:t> y otros</a:t>
            </a:r>
            <a:endParaRPr lang="es-MX" sz="1400" b="1" dirty="0">
              <a:solidFill>
                <a:srgbClr val="00B050"/>
              </a:solidFill>
              <a:latin typeface="Century Gothic" panose="020B0502020202020204" pitchFamily="34" charset="0"/>
            </a:endParaRPr>
          </a:p>
        </p:txBody>
      </p:sp>
      <p:sp>
        <p:nvSpPr>
          <p:cNvPr id="16" name="CuadroTexto 15"/>
          <p:cNvSpPr txBox="1"/>
          <p:nvPr/>
        </p:nvSpPr>
        <p:spPr>
          <a:xfrm>
            <a:off x="6945166" y="3737962"/>
            <a:ext cx="1544012" cy="307777"/>
          </a:xfrm>
          <a:prstGeom prst="rect">
            <a:avLst/>
          </a:prstGeom>
          <a:noFill/>
        </p:spPr>
        <p:txBody>
          <a:bodyPr wrap="none" rtlCol="0">
            <a:spAutoFit/>
          </a:bodyPr>
          <a:lstStyle/>
          <a:p>
            <a:r>
              <a:rPr lang="es-MX" sz="1400" b="1" dirty="0" smtClean="0">
                <a:solidFill>
                  <a:schemeClr val="bg1">
                    <a:lumMod val="50000"/>
                  </a:schemeClr>
                </a:solidFill>
                <a:latin typeface="Century Gothic" panose="020B0502020202020204" pitchFamily="34" charset="0"/>
              </a:rPr>
              <a:t>Capital privado</a:t>
            </a:r>
            <a:endParaRPr lang="es-MX" sz="1400" b="1" dirty="0">
              <a:solidFill>
                <a:schemeClr val="bg1">
                  <a:lumMod val="50000"/>
                </a:schemeClr>
              </a:solidFill>
              <a:latin typeface="Century Gothic" panose="020B0502020202020204" pitchFamily="34" charset="0"/>
            </a:endParaRPr>
          </a:p>
        </p:txBody>
      </p:sp>
      <p:sp>
        <p:nvSpPr>
          <p:cNvPr id="17" name="CuadroTexto 16"/>
          <p:cNvSpPr txBox="1"/>
          <p:nvPr/>
        </p:nvSpPr>
        <p:spPr>
          <a:xfrm>
            <a:off x="6956277" y="4686852"/>
            <a:ext cx="838691" cy="307777"/>
          </a:xfrm>
          <a:prstGeom prst="rect">
            <a:avLst/>
          </a:prstGeom>
          <a:noFill/>
        </p:spPr>
        <p:txBody>
          <a:bodyPr wrap="none" rtlCol="0">
            <a:spAutoFit/>
          </a:bodyPr>
          <a:lstStyle/>
          <a:p>
            <a:r>
              <a:rPr lang="es-MX" sz="1400" b="1" dirty="0" smtClean="0">
                <a:solidFill>
                  <a:srgbClr val="FFCC66"/>
                </a:solidFill>
                <a:latin typeface="Century Gothic" panose="020B0502020202020204" pitchFamily="34" charset="0"/>
              </a:rPr>
              <a:t>Energía</a:t>
            </a:r>
            <a:endParaRPr lang="es-MX" sz="1400" b="1" dirty="0">
              <a:solidFill>
                <a:srgbClr val="FFCC66"/>
              </a:solidFill>
              <a:latin typeface="Century Gothic" panose="020B0502020202020204" pitchFamily="34" charset="0"/>
            </a:endParaRPr>
          </a:p>
        </p:txBody>
      </p:sp>
    </p:spTree>
    <p:extLst>
      <p:ext uri="{BB962C8B-B14F-4D97-AF65-F5344CB8AC3E}">
        <p14:creationId xmlns:p14="http://schemas.microsoft.com/office/powerpoint/2010/main" val="334482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por sectores y total</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43</a:t>
            </a:r>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4" name="2 Marcador de contenido"/>
          <p:cNvSpPr txBox="1">
            <a:spLocks/>
          </p:cNvSpPr>
          <p:nvPr/>
        </p:nvSpPr>
        <p:spPr>
          <a:xfrm>
            <a:off x="457198" y="3735370"/>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 En esta tabla no se incluye el CKD del sector </a:t>
            </a:r>
            <a:r>
              <a:rPr lang="es-MX" sz="900" dirty="0">
                <a:latin typeface="Century Gothic" panose="020B0502020202020204" pitchFamily="34" charset="0"/>
              </a:rPr>
              <a:t>agropecuario (91_AGSACB_08)</a:t>
            </a:r>
            <a:endParaRPr lang="es-MX" sz="900" dirty="0" smtClean="0">
              <a:latin typeface="Century Gothic" panose="020B0502020202020204" pitchFamily="34" charset="0"/>
            </a:endParaRPr>
          </a:p>
        </p:txBody>
      </p:sp>
      <p:sp>
        <p:nvSpPr>
          <p:cNvPr id="9" name="2 Marcador de contenido"/>
          <p:cNvSpPr txBox="1">
            <a:spLocks/>
          </p:cNvSpPr>
          <p:nvPr/>
        </p:nvSpPr>
        <p:spPr>
          <a:xfrm>
            <a:off x="457197" y="5938766"/>
            <a:ext cx="4667317"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Cifras en millones de pesos</a:t>
            </a:r>
          </a:p>
        </p:txBody>
      </p:sp>
      <p:graphicFrame>
        <p:nvGraphicFramePr>
          <p:cNvPr id="5" name="Tabla 4"/>
          <p:cNvGraphicFramePr>
            <a:graphicFrameLocks noGrp="1"/>
          </p:cNvGraphicFramePr>
          <p:nvPr>
            <p:extLst/>
          </p:nvPr>
        </p:nvGraphicFramePr>
        <p:xfrm>
          <a:off x="457200" y="2098800"/>
          <a:ext cx="8229602" cy="1664208"/>
        </p:xfrm>
        <a:graphic>
          <a:graphicData uri="http://schemas.openxmlformats.org/drawingml/2006/table">
            <a:tbl>
              <a:tblPr/>
              <a:tblGrid>
                <a:gridCol w="1784294"/>
                <a:gridCol w="537109"/>
                <a:gridCol w="537109"/>
                <a:gridCol w="537109"/>
                <a:gridCol w="537109"/>
                <a:gridCol w="537109"/>
                <a:gridCol w="537109"/>
                <a:gridCol w="537109"/>
                <a:gridCol w="537109"/>
                <a:gridCol w="537109"/>
                <a:gridCol w="537109"/>
                <a:gridCol w="537109"/>
                <a:gridCol w="537109"/>
              </a:tblGrid>
              <a:tr h="457200">
                <a:tc>
                  <a:txBody>
                    <a:bodyPr/>
                    <a:lstStyle/>
                    <a:p>
                      <a:pPr algn="ctr" fontAlgn="ctr"/>
                      <a:r>
                        <a:rPr lang="es-MX" sz="1100" b="1" i="0" u="none" strike="noStrike" dirty="0">
                          <a:solidFill>
                            <a:srgbClr val="000000"/>
                          </a:solidFill>
                          <a:effectLst/>
                          <a:latin typeface="Century Gothic" panose="020B0502020202020204" pitchFamily="34" charset="0"/>
                        </a:rPr>
                        <a:t>Concepto \ Sector</a:t>
                      </a:r>
                    </a:p>
                  </a:txBody>
                  <a:tcPr marL="9144" marR="9144" marT="914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s-MX" sz="1100" b="1" i="0" u="none" strike="noStrike" dirty="0">
                          <a:solidFill>
                            <a:srgbClr val="FFFFFF"/>
                          </a:solidFill>
                          <a:effectLst/>
                          <a:latin typeface="Century Gothic" panose="020B0502020202020204" pitchFamily="34" charset="0"/>
                        </a:rPr>
                        <a:t>Bienes raíces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Infraestructura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Capital privado</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Mezzanine y otros</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Energía</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1100" b="1" i="0" u="none" strike="noStrike">
                          <a:solidFill>
                            <a:srgbClr val="FFFFFF"/>
                          </a:solidFill>
                          <a:effectLst/>
                          <a:latin typeface="Century Gothic" panose="020B0502020202020204" pitchFamily="34" charset="0"/>
                        </a:rPr>
                        <a:t>Total*</a:t>
                      </a:r>
                    </a:p>
                  </a:txBody>
                  <a:tcPr marL="9144" marR="9144" marT="9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92024">
                <a:tc>
                  <a:txBody>
                    <a:bodyPr/>
                    <a:lstStyle/>
                    <a:p>
                      <a:pPr algn="l" fontAlgn="b"/>
                      <a:r>
                        <a:rPr lang="es-MX" sz="1100" b="1" i="0" u="none" strike="noStrike">
                          <a:solidFill>
                            <a:srgbClr val="FFFFFF"/>
                          </a:solidFill>
                          <a:effectLst/>
                          <a:latin typeface="Century Gothic" panose="020B0502020202020204" pitchFamily="34" charset="0"/>
                        </a:rPr>
                        <a:t>Valor de mercado (mdp)</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l" fontAlgn="b"/>
                      <a:r>
                        <a:rPr lang="es-MX" sz="1100" b="0" i="0" u="none" strike="noStrike" dirty="0">
                          <a:solidFill>
                            <a:srgbClr val="000000"/>
                          </a:solidFill>
                          <a:effectLst/>
                          <a:latin typeface="Century Gothic" panose="020B0502020202020204" pitchFamily="34" charset="0"/>
                        </a:rPr>
                        <a:t>                47,365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44,018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26,357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dirty="0">
                          <a:solidFill>
                            <a:srgbClr val="000000"/>
                          </a:solidFill>
                          <a:effectLst/>
                          <a:latin typeface="Century Gothic" panose="020B0502020202020204" pitchFamily="34" charset="0"/>
                        </a:rPr>
                        <a:t>                27,013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l" fontAlgn="b"/>
                      <a:r>
                        <a:rPr lang="es-MX" sz="1100" b="0" i="0" u="none" strike="noStrike">
                          <a:solidFill>
                            <a:srgbClr val="000000"/>
                          </a:solidFill>
                          <a:effectLst/>
                          <a:latin typeface="Century Gothic" panose="020B0502020202020204" pitchFamily="34" charset="0"/>
                        </a:rPr>
                        <a:t>                  9,366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              154,120 </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 valor de mercado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dirty="0">
                          <a:solidFill>
                            <a:srgbClr val="000000"/>
                          </a:solidFill>
                          <a:effectLst/>
                          <a:latin typeface="Century Gothic" panose="020B0502020202020204" pitchFamily="34" charset="0"/>
                        </a:rPr>
                        <a:t>30.7%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28.6%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17.1%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17.5%</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6.1%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dirty="0">
                          <a:solidFill>
                            <a:srgbClr val="000000"/>
                          </a:solidFill>
                          <a:effectLst/>
                          <a:latin typeface="Century Gothic" panose="020B0502020202020204" pitchFamily="34" charset="0"/>
                        </a:rPr>
                        <a:t>100.0%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7.4%</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4.1%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7.6%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-15.0%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6.7%</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0" i="0" u="none" strike="noStrike">
                          <a:solidFill>
                            <a:srgbClr val="000000"/>
                          </a:solidFill>
                          <a:effectLst/>
                          <a:latin typeface="Century Gothic" panose="020B0502020202020204" pitchFamily="34" charset="0"/>
                        </a:rPr>
                        <a:t>26</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22</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c gridSpan="2">
                  <a:txBody>
                    <a:bodyPr/>
                    <a:lstStyle/>
                    <a:p>
                      <a:pPr algn="ctr" fontAlgn="b"/>
                      <a:r>
                        <a:rPr lang="es-MX" sz="1100" b="0" i="0" u="none" strike="noStrike">
                          <a:solidFill>
                            <a:srgbClr val="000000"/>
                          </a:solidFill>
                          <a:effectLst/>
                          <a:latin typeface="Century Gothic" panose="020B0502020202020204" pitchFamily="34" charset="0"/>
                        </a:rPr>
                        <a:t>80</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s-MX"/>
                    </a:p>
                  </a:txBody>
                  <a:tcPr/>
                </a:tc>
              </a:tr>
              <a:tr h="201168">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9</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30</a:t>
                      </a:r>
                    </a:p>
                  </a:txBody>
                  <a:tcPr marL="9144" marR="9144" marT="9144"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MX" sz="1100" b="0" i="0" u="none" strike="noStrike">
                          <a:solidFill>
                            <a:srgbClr val="000000"/>
                          </a:solidFill>
                          <a:effectLst/>
                          <a:latin typeface="Century Gothic" panose="020B0502020202020204" pitchFamily="34" charset="0"/>
                        </a:rPr>
                        <a:t>(38%)</a:t>
                      </a:r>
                    </a:p>
                  </a:txBody>
                  <a:tcPr marL="9144" marR="9144" marT="9144" marB="0" anchor="b">
                    <a:lnL>
                      <a:noFill/>
                    </a:lnL>
                    <a:lnR w="12700" cap="flat" cmpd="sng" algn="ctr">
                      <a:solidFill>
                        <a:srgbClr val="000000"/>
                      </a:solidFill>
                      <a:prstDash val="solid"/>
                      <a:round/>
                      <a:headEnd type="none" w="med" len="med"/>
                      <a:tailEnd type="none" w="med" len="med"/>
                    </a:lnR>
                    <a:lnT>
                      <a:noFill/>
                    </a:lnT>
                    <a:lnB>
                      <a:noFill/>
                    </a:lnB>
                  </a:tcPr>
                </a:tc>
              </a:tr>
              <a:tr h="210312">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144" marR="9144" marT="914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0" i="0" u="none" strike="noStrike">
                          <a:solidFill>
                            <a:srgbClr val="000000"/>
                          </a:solidFill>
                          <a:effectLst/>
                          <a:latin typeface="Century Gothic" panose="020B0502020202020204" pitchFamily="34" charset="0"/>
                        </a:rPr>
                        <a:t>11</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(42%)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7</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(32%)</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3</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(27%)</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(89%)</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a:solidFill>
                            <a:srgbClr val="000000"/>
                          </a:solidFill>
                          <a:effectLst/>
                          <a:latin typeface="Century Gothic" panose="020B0502020202020204" pitchFamily="34" charset="0"/>
                        </a:rPr>
                        <a:t>25</a:t>
                      </a:r>
                    </a:p>
                  </a:txBody>
                  <a:tcPr marL="9144" marR="9144" marT="9144"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s-MX" sz="1100" b="0" i="0" u="none" strike="noStrike" dirty="0">
                          <a:solidFill>
                            <a:srgbClr val="000000"/>
                          </a:solidFill>
                          <a:effectLst/>
                          <a:latin typeface="Century Gothic" panose="020B0502020202020204" pitchFamily="34" charset="0"/>
                        </a:rPr>
                        <a:t>(31%)</a:t>
                      </a:r>
                    </a:p>
                  </a:txBody>
                  <a:tcPr marL="9144" marR="9144" marT="914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3" name="Tabla 2"/>
          <p:cNvGraphicFramePr>
            <a:graphicFrameLocks noGrp="1"/>
          </p:cNvGraphicFramePr>
          <p:nvPr>
            <p:extLst>
              <p:ext uri="{D42A27DB-BD31-4B8C-83A1-F6EECF244321}">
                <p14:modId xmlns:p14="http://schemas.microsoft.com/office/powerpoint/2010/main" val="3299861530"/>
              </p:ext>
            </p:extLst>
          </p:nvPr>
        </p:nvGraphicFramePr>
        <p:xfrm>
          <a:off x="457199" y="4622400"/>
          <a:ext cx="8229602" cy="1318181"/>
        </p:xfrm>
        <a:graphic>
          <a:graphicData uri="http://schemas.openxmlformats.org/drawingml/2006/table">
            <a:tbl>
              <a:tblPr/>
              <a:tblGrid>
                <a:gridCol w="1079973"/>
                <a:gridCol w="607485"/>
                <a:gridCol w="607485"/>
                <a:gridCol w="607485"/>
                <a:gridCol w="607485"/>
                <a:gridCol w="872285"/>
                <a:gridCol w="708732"/>
                <a:gridCol w="708732"/>
                <a:gridCol w="607485"/>
                <a:gridCol w="607485"/>
                <a:gridCol w="607485"/>
                <a:gridCol w="607485"/>
              </a:tblGrid>
              <a:tr h="294653">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MX" sz="900" b="1" i="0" u="none" strike="noStrike">
                          <a:solidFill>
                            <a:srgbClr val="FFFFFF"/>
                          </a:solidFill>
                          <a:effectLst/>
                          <a:latin typeface="Century Gothic" panose="020B0502020202020204" pitchFamily="34" charset="0"/>
                        </a:rPr>
                        <a:t>Capital comprometido (A)</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Capital llamado (B)</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a:txBody>
                    <a:bodyPr/>
                    <a:lstStyle/>
                    <a:p>
                      <a:pPr algn="ctr" fontAlgn="ctr"/>
                      <a:r>
                        <a:rPr lang="es-MX" sz="900" b="1" i="0" u="none" strike="noStrike">
                          <a:solidFill>
                            <a:srgbClr val="FFFFFF"/>
                          </a:solidFill>
                          <a:effectLst/>
                          <a:latin typeface="Century Gothic" panose="020B0502020202020204" pitchFamily="34" charset="0"/>
                        </a:rPr>
                        <a:t>Porcentaje llamado (B/A)</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ctr"/>
                      <a:r>
                        <a:rPr lang="es-MX" sz="900" b="1" i="0" u="none" strike="noStrike">
                          <a:solidFill>
                            <a:srgbClr val="FFFFFF"/>
                          </a:solidFill>
                          <a:effectLst/>
                          <a:latin typeface="Century Gothic" panose="020B0502020202020204" pitchFamily="34" charset="0"/>
                        </a:rPr>
                        <a:t>Capital distribuido ( C)</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Valor razonable (D)</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c gridSpan="2">
                  <a:txBody>
                    <a:bodyPr/>
                    <a:lstStyle/>
                    <a:p>
                      <a:pPr algn="ctr" fontAlgn="ctr"/>
                      <a:r>
                        <a:rPr lang="es-MX" sz="900" b="1" i="0" u="none" strike="noStrike">
                          <a:solidFill>
                            <a:srgbClr val="FFFFFF"/>
                          </a:solidFill>
                          <a:effectLst/>
                          <a:latin typeface="Century Gothic" panose="020B0502020202020204" pitchFamily="34" charset="0"/>
                        </a:rPr>
                        <a:t>Resultado (C+D-B)</a:t>
                      </a:r>
                    </a:p>
                  </a:txBody>
                  <a:tcPr marL="7754" marR="7754" marT="7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hMerge="1">
                  <a:txBody>
                    <a:bodyPr/>
                    <a:lstStyle/>
                    <a:p>
                      <a:endParaRPr lang="es-MX"/>
                    </a:p>
                  </a:txBody>
                  <a:tcPr/>
                </a:tc>
              </a:tr>
              <a:tr h="170588">
                <a:tc>
                  <a:txBody>
                    <a:bodyPr/>
                    <a:lstStyle/>
                    <a:p>
                      <a:pPr algn="l" fontAlgn="b"/>
                      <a:r>
                        <a:rPr lang="es-MX" sz="900" b="0" i="0" u="none" strike="noStrike">
                          <a:solidFill>
                            <a:srgbClr val="000000"/>
                          </a:solidFill>
                          <a:effectLst/>
                          <a:latin typeface="Century Gothic" panose="020B0502020202020204" pitchFamily="34" charset="0"/>
                        </a:rPr>
                        <a:t>Bienes Raíces</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62,683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27%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44,275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71%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10,125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40%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47,365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      13,215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MX" sz="900" b="0" i="0" u="none" strike="noStrike">
                          <a:solidFill>
                            <a:srgbClr val="000000"/>
                          </a:solidFill>
                          <a:effectLst/>
                          <a:latin typeface="Century Gothic" panose="020B0502020202020204" pitchFamily="34" charset="0"/>
                        </a:rPr>
                        <a:t>36%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Infraestructura</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61,206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30,822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50%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3,058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44,018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16,255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45%</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Capital Privado</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33,944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15%</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24,533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72%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948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26,357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17%</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2,772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Mezzanine y otros</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44,185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30,146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21%</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68%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11,054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44%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dirty="0">
                          <a:solidFill>
                            <a:srgbClr val="000000"/>
                          </a:solidFill>
                          <a:effectLst/>
                          <a:latin typeface="Century Gothic" panose="020B0502020202020204" pitchFamily="34" charset="0"/>
                        </a:rPr>
                        <a:t>      27,013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18%</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        7,920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s-MX" sz="900" b="0" i="0" u="none" strike="noStrike">
                          <a:solidFill>
                            <a:srgbClr val="000000"/>
                          </a:solidFill>
                          <a:effectLst/>
                          <a:latin typeface="Century Gothic" panose="020B0502020202020204" pitchFamily="34" charset="0"/>
                        </a:rPr>
                        <a:t>22%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0588">
                <a:tc>
                  <a:txBody>
                    <a:bodyPr/>
                    <a:lstStyle/>
                    <a:p>
                      <a:pPr algn="l" fontAlgn="b"/>
                      <a:r>
                        <a:rPr lang="es-MX" sz="900" b="0" i="0" u="none" strike="noStrike">
                          <a:solidFill>
                            <a:srgbClr val="000000"/>
                          </a:solidFill>
                          <a:effectLst/>
                          <a:latin typeface="Century Gothic" panose="020B0502020202020204" pitchFamily="34" charset="0"/>
                        </a:rPr>
                        <a:t>Energía</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29,641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13%</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13,158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9%</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44%</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                68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a:solidFill>
                            <a:srgbClr val="000000"/>
                          </a:solidFill>
                          <a:effectLst/>
                          <a:latin typeface="Century Gothic" panose="020B0502020202020204" pitchFamily="34" charset="0"/>
                        </a:rPr>
                        <a:t>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        9,366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6%</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       3,723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s-MX" sz="900" b="0" i="0" u="none" strike="noStrike" dirty="0">
                          <a:solidFill>
                            <a:srgbClr val="000000"/>
                          </a:solidFill>
                          <a:effectLst/>
                          <a:latin typeface="Century Gothic" panose="020B0502020202020204" pitchFamily="34" charset="0"/>
                        </a:rPr>
                        <a:t>-10%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0588">
                <a:tc>
                  <a:txBody>
                    <a:bodyPr/>
                    <a:lstStyle/>
                    <a:p>
                      <a:pPr algn="l" fontAlgn="b"/>
                      <a:r>
                        <a:rPr lang="es-MX" sz="900" b="1" i="0" u="none" strike="noStrike">
                          <a:solidFill>
                            <a:srgbClr val="000000"/>
                          </a:solidFill>
                          <a:effectLst/>
                          <a:latin typeface="Century Gothic" panose="020B0502020202020204" pitchFamily="34" charset="0"/>
                        </a:rPr>
                        <a:t>Total</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231,660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142,934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62%</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         25,253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a:solidFill>
                            <a:srgbClr val="000000"/>
                          </a:solidFill>
                          <a:effectLst/>
                          <a:latin typeface="Century Gothic" panose="020B0502020202020204" pitchFamily="34" charset="0"/>
                        </a:rPr>
                        <a:t>    154,120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      36,439 </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MX" sz="900" b="1" i="0" u="none" strike="noStrike" dirty="0">
                          <a:solidFill>
                            <a:srgbClr val="000000"/>
                          </a:solidFill>
                          <a:effectLst/>
                          <a:latin typeface="Century Gothic" panose="020B0502020202020204" pitchFamily="34" charset="0"/>
                        </a:rPr>
                        <a:t>100%</a:t>
                      </a:r>
                    </a:p>
                  </a:txBody>
                  <a:tcPr marL="7754" marR="7754" marT="7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0760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5787081" cy="631825"/>
          </a:xfrm>
        </p:spPr>
        <p:txBody>
          <a:bodyPr/>
          <a:lstStyle/>
          <a:p>
            <a:r>
              <a:rPr lang="es-MX" sz="2000" b="1" dirty="0" smtClean="0">
                <a:latin typeface="Century Gothic" panose="020B0502020202020204" pitchFamily="34" charset="0"/>
              </a:rPr>
              <a:t>Número de </a:t>
            </a:r>
            <a:r>
              <a:rPr lang="es-MX" sz="2000" b="1" dirty="0" err="1" smtClean="0">
                <a:latin typeface="Century Gothic" panose="020B0502020202020204" pitchFamily="34" charset="0"/>
              </a:rPr>
              <a:t>CKD’s</a:t>
            </a:r>
            <a:r>
              <a:rPr lang="es-MX" sz="2000" b="1" dirty="0" smtClean="0">
                <a:latin typeface="Century Gothic" panose="020B0502020202020204" pitchFamily="34" charset="0"/>
              </a:rPr>
              <a:t> emitidos por año y sector</a:t>
            </a:r>
            <a:br>
              <a:rPr lang="es-MX" sz="2000" b="1" dirty="0" smtClean="0">
                <a:latin typeface="Century Gothic" panose="020B0502020202020204" pitchFamily="34" charset="0"/>
              </a:rPr>
            </a:br>
            <a:r>
              <a:rPr lang="es-MX" sz="1600" b="1" dirty="0" smtClean="0">
                <a:latin typeface="Century Gothic" panose="020B0502020202020204" pitchFamily="34" charset="0"/>
              </a:rPr>
              <a:t>(Al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6544571" y="6342352"/>
            <a:ext cx="2133600" cy="365125"/>
          </a:xfrm>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44</a:t>
            </a:r>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graphicFrame>
        <p:nvGraphicFramePr>
          <p:cNvPr id="6" name="Tabla 5"/>
          <p:cNvGraphicFramePr>
            <a:graphicFrameLocks noGrp="1"/>
          </p:cNvGraphicFramePr>
          <p:nvPr>
            <p:extLst/>
          </p:nvPr>
        </p:nvGraphicFramePr>
        <p:xfrm>
          <a:off x="457197" y="1967306"/>
          <a:ext cx="8229600" cy="2348118"/>
        </p:xfrm>
        <a:graphic>
          <a:graphicData uri="http://schemas.openxmlformats.org/drawingml/2006/table">
            <a:tbl>
              <a:tblPr/>
              <a:tblGrid>
                <a:gridCol w="1028700"/>
                <a:gridCol w="1028700"/>
                <a:gridCol w="1028700"/>
                <a:gridCol w="1028700"/>
                <a:gridCol w="1028700"/>
                <a:gridCol w="1028700"/>
                <a:gridCol w="1028700"/>
                <a:gridCol w="1028700"/>
              </a:tblGrid>
              <a:tr h="318673">
                <a:tc>
                  <a:txBody>
                    <a:bodyPr/>
                    <a:lstStyle/>
                    <a:p>
                      <a:pPr algn="ctr" fontAlgn="ctr"/>
                      <a:r>
                        <a:rPr lang="es-MX" sz="1000" b="1" i="0" u="none" strike="noStrike" dirty="0">
                          <a:solidFill>
                            <a:srgbClr val="FFFFFF"/>
                          </a:solidFill>
                          <a:effectLst/>
                          <a:latin typeface="Century Gothic" panose="020B0502020202020204" pitchFamily="34" charset="0"/>
                        </a:rPr>
                        <a:t>Año\Sector</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Agropecuario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Bienes Raíces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Capital Privado</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Energía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Infraestructura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Mezzanine y otros</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MX" sz="1000" b="1" i="0" u="none" strike="noStrike">
                          <a:solidFill>
                            <a:srgbClr val="FFFFFF"/>
                          </a:solidFill>
                          <a:effectLst/>
                          <a:latin typeface="Century Gothic" panose="020B0502020202020204" pitchFamily="34" charset="0"/>
                        </a:rPr>
                        <a:t>Total</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2008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2009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2010</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a:solidFill>
                            <a:srgbClr val="000000"/>
                          </a:solidFill>
                          <a:effectLst/>
                          <a:latin typeface="Century Gothic" panose="020B0502020202020204" pitchFamily="34" charset="0"/>
                        </a:rPr>
                        <a:t>8</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3</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19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75000"/>
                      </a:schemeClr>
                    </a:solidFill>
                  </a:tcPr>
                </a:tc>
              </a:tr>
              <a:tr h="184495">
                <a:tc>
                  <a:txBody>
                    <a:bodyPr/>
                    <a:lstStyle/>
                    <a:p>
                      <a:pPr algn="ctr" fontAlgn="b"/>
                      <a:r>
                        <a:rPr lang="es-MX" sz="1000" b="1" i="0" u="none" strike="noStrike">
                          <a:solidFill>
                            <a:srgbClr val="000000"/>
                          </a:solidFill>
                          <a:effectLst/>
                          <a:latin typeface="Century Gothic" panose="020B0502020202020204" pitchFamily="34" charset="0"/>
                        </a:rPr>
                        <a:t>2016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a:solidFill>
                            <a:srgbClr val="000000"/>
                          </a:solidFill>
                          <a:effectLst/>
                          <a:latin typeface="Century Gothic" panose="020B0502020202020204" pitchFamily="34" charset="0"/>
                        </a:rPr>
                        <a:t>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MX" sz="1000" b="1" i="0" u="none" strike="noStrike" dirty="0">
                          <a:solidFill>
                            <a:srgbClr val="000000"/>
                          </a:solidFill>
                          <a:effectLst/>
                          <a:latin typeface="Century Gothic" panose="020B0502020202020204" pitchFamily="34" charset="0"/>
                        </a:rPr>
                        <a:t>15</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2017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4</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a:solidFill>
                            <a:srgbClr val="000000"/>
                          </a:solidFill>
                          <a:effectLst/>
                          <a:latin typeface="Century Gothic" panose="020B0502020202020204" pitchFamily="34" charset="0"/>
                        </a:rPr>
                        <a:t>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0" i="0" u="none" strike="noStrike" dirty="0">
                          <a:solidFill>
                            <a:srgbClr val="000000"/>
                          </a:solidFill>
                          <a:effectLst/>
                          <a:latin typeface="Century Gothic" panose="020B0502020202020204" pitchFamily="34" charset="0"/>
                        </a:rPr>
                        <a:t> </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r>
                        <a:rPr lang="es-MX" sz="1000" b="1" i="0" u="none" strike="noStrike" dirty="0">
                          <a:solidFill>
                            <a:srgbClr val="000000"/>
                          </a:solidFill>
                          <a:effectLst/>
                          <a:latin typeface="Century Gothic" panose="020B0502020202020204" pitchFamily="34" charset="0"/>
                        </a:rPr>
                        <a:t>7</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75000"/>
                      </a:schemeClr>
                    </a:solidFill>
                  </a:tcPr>
                </a:tc>
              </a:tr>
              <a:tr h="184495">
                <a:tc>
                  <a:txBody>
                    <a:bodyPr/>
                    <a:lstStyle/>
                    <a:p>
                      <a:pPr algn="ctr" fontAlgn="b"/>
                      <a:r>
                        <a:rPr lang="es-MX" sz="1000" b="1" i="0" u="none" strike="noStrike" dirty="0">
                          <a:solidFill>
                            <a:srgbClr val="000000"/>
                          </a:solidFill>
                          <a:effectLst/>
                          <a:latin typeface="Century Gothic" panose="020B0502020202020204" pitchFamily="34" charset="0"/>
                        </a:rPr>
                        <a:t>Total</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26</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22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9</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12</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a:solidFill>
                            <a:srgbClr val="000000"/>
                          </a:solidFill>
                          <a:effectLst/>
                          <a:latin typeface="Century Gothic" panose="020B0502020202020204" pitchFamily="34" charset="0"/>
                        </a:rPr>
                        <a:t>11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000" b="1" i="0" u="none" strike="noStrike" dirty="0">
                          <a:solidFill>
                            <a:srgbClr val="000000"/>
                          </a:solidFill>
                          <a:effectLst/>
                          <a:latin typeface="Century Gothic" panose="020B0502020202020204" pitchFamily="34" charset="0"/>
                        </a:rPr>
                        <a:t>81</a:t>
                      </a:r>
                    </a:p>
                  </a:txBody>
                  <a:tcPr marL="8386" marR="8386" marT="83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067143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a:xfrm>
            <a:off x="457200" y="274638"/>
            <a:ext cx="5086866" cy="631825"/>
          </a:xfrm>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bienes raíces: 7.4%</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45</a:t>
            </a:r>
            <a:endParaRPr lang="es-ES" altLang="es-MX" dirty="0">
              <a:latin typeface="Century Gothic" panose="020B0502020202020204" pitchFamily="34" charset="0"/>
            </a:endParaRPr>
          </a:p>
        </p:txBody>
      </p:sp>
      <p:sp>
        <p:nvSpPr>
          <p:cNvPr id="8"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3" name="CuadroTexto 12"/>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5" name="Tabla 4"/>
          <p:cNvGraphicFramePr>
            <a:graphicFrameLocks noGrp="1"/>
          </p:cNvGraphicFramePr>
          <p:nvPr>
            <p:extLst/>
          </p:nvPr>
        </p:nvGraphicFramePr>
        <p:xfrm>
          <a:off x="791914" y="548085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7.4%</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11</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(42%)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40073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infraestructura: 9.6%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endParaRPr lang="es-MX" sz="1600" b="1" dirty="0">
              <a:latin typeface="Century Gothic" panose="020B0502020202020204" pitchFamily="34" charset="0"/>
            </a:endParaRP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46</a:t>
            </a:r>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2160571" y="5401864"/>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9.6%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12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3</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(25%)</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82756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capital privado: 4.1%</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47</a:t>
            </a:r>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823957" y="1883503"/>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4.1%</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Total de </a:t>
                      </a:r>
                      <a:r>
                        <a:rPr lang="es-MX" sz="1100" b="1" i="0" u="none" strike="noStrike" dirty="0" err="1">
                          <a:solidFill>
                            <a:srgbClr val="FFFFFF"/>
                          </a:solidFill>
                          <a:effectLst/>
                          <a:latin typeface="Century Gothic" panose="020B0502020202020204" pitchFamily="34" charset="0"/>
                        </a:rPr>
                        <a:t>CKD's</a:t>
                      </a:r>
                      <a:endParaRPr lang="es-MX" sz="1100" b="1" i="0" u="none" strike="noStrike" dirty="0">
                        <a:solidFill>
                          <a:srgbClr val="FFFFFF"/>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22</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dirty="0">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smtClean="0">
                          <a:solidFill>
                            <a:srgbClr val="000000"/>
                          </a:solidFill>
                          <a:effectLst/>
                          <a:latin typeface="Century Gothic" panose="020B0502020202020204" pitchFamily="34" charset="0"/>
                        </a:rPr>
                        <a:t>7</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(32%)</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12631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a:t>
            </a:r>
            <a:r>
              <a:rPr lang="es-MX" sz="2000" b="1" dirty="0" err="1" smtClean="0">
                <a:latin typeface="Century Gothic" panose="020B0502020202020204" pitchFamily="34" charset="0"/>
              </a:rPr>
              <a:t>mezzanine</a:t>
            </a:r>
            <a:r>
              <a:rPr lang="es-MX" sz="2000" b="1" dirty="0" smtClean="0">
                <a:latin typeface="Century Gothic" panose="020B0502020202020204" pitchFamily="34" charset="0"/>
              </a:rPr>
              <a:t> y otros: 7.6%</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48</a:t>
            </a:r>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9" name="CuadroTexto 8"/>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5791200" y="1388461"/>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smtClean="0">
                          <a:solidFill>
                            <a:srgbClr val="000000"/>
                          </a:solidFill>
                          <a:effectLst/>
                          <a:latin typeface="Century Gothic" panose="020B0502020202020204" pitchFamily="34" charset="0"/>
                        </a:rPr>
                        <a:t>7.6%</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(27%)</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65701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5200" y="1274400"/>
            <a:ext cx="7232400" cy="5253917"/>
          </a:xfrm>
          <a:prstGeom prst="rect">
            <a:avLst/>
          </a:prstGeom>
        </p:spPr>
      </p:pic>
      <p:sp>
        <p:nvSpPr>
          <p:cNvPr id="2" name="Título 1"/>
          <p:cNvSpPr>
            <a:spLocks noGrp="1"/>
          </p:cNvSpPr>
          <p:nvPr>
            <p:ph type="title"/>
          </p:nvPr>
        </p:nvSpPr>
        <p:spPr/>
        <p:txBody>
          <a:bodyPr/>
          <a:lstStyle/>
          <a:p>
            <a:r>
              <a:rPr lang="es-MX" sz="2000" b="1" dirty="0" err="1" smtClean="0">
                <a:latin typeface="Century Gothic" panose="020B0502020202020204" pitchFamily="34" charset="0"/>
              </a:rPr>
              <a:t>TIR’s</a:t>
            </a:r>
            <a:r>
              <a:rPr lang="es-MX" sz="2000" b="1" dirty="0" smtClean="0">
                <a:latin typeface="Century Gothic" panose="020B0502020202020204" pitchFamily="34" charset="0"/>
              </a:rPr>
              <a:t> del sector de energía: -15.0% </a:t>
            </a:r>
            <a:br>
              <a:rPr lang="es-MX" sz="2000" b="1" dirty="0" smtClean="0">
                <a:latin typeface="Century Gothic" panose="020B0502020202020204" pitchFamily="34" charset="0"/>
              </a:rPr>
            </a:br>
            <a:r>
              <a:rPr lang="es-MX" sz="1600" b="1" dirty="0" smtClean="0">
                <a:latin typeface="Century Gothic" panose="020B0502020202020204" pitchFamily="34" charset="0"/>
              </a:rPr>
              <a:t>(desde fecha de emisión hasta el 31-jul-2017</a:t>
            </a:r>
            <a:r>
              <a:rPr lang="es-MX" sz="1600" b="1" dirty="0">
                <a:latin typeface="Century Gothic" panose="020B0502020202020204" pitchFamily="34" charset="0"/>
              </a:rPr>
              <a:t>)</a:t>
            </a:r>
          </a:p>
        </p:txBody>
      </p:sp>
      <p:sp>
        <p:nvSpPr>
          <p:cNvPr id="4" name="Marcador de número de diapositiva 3"/>
          <p:cNvSpPr>
            <a:spLocks noGrp="1"/>
          </p:cNvSpPr>
          <p:nvPr>
            <p:ph type="sldNum" sz="quarter" idx="12"/>
          </p:nvPr>
        </p:nvSpPr>
        <p:spPr/>
        <p:txBody>
          <a:bodyPr vert="horz" wrap="square" lIns="91440" tIns="45720" rIns="91440" bIns="45720" numCol="1" anchor="ctr" anchorCtr="0" compatLnSpc="1">
            <a:prstTxWarp prst="textNoShape">
              <a:avLst/>
            </a:prstTxWarp>
          </a:bodyPr>
          <a:lstStyle/>
          <a:p>
            <a:r>
              <a:rPr lang="es-ES" altLang="es-MX" dirty="0" smtClean="0">
                <a:latin typeface="Century Gothic" panose="020B0502020202020204" pitchFamily="34" charset="0"/>
              </a:rPr>
              <a:t>49</a:t>
            </a:r>
            <a:endParaRPr lang="es-ES" altLang="es-MX" dirty="0">
              <a:latin typeface="Century Gothic" panose="020B0502020202020204" pitchFamily="34" charset="0"/>
            </a:endParaRPr>
          </a:p>
        </p:txBody>
      </p:sp>
      <p:sp>
        <p:nvSpPr>
          <p:cNvPr id="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smtClean="0">
                <a:latin typeface="Century Gothic" panose="020B0502020202020204" pitchFamily="34" charset="0"/>
              </a:rPr>
              <a:t>Fuente: INFONAVIT con datos de PiP</a:t>
            </a:r>
          </a:p>
        </p:txBody>
      </p:sp>
      <p:sp>
        <p:nvSpPr>
          <p:cNvPr id="10" name="CuadroTexto 9"/>
          <p:cNvSpPr txBox="1"/>
          <p:nvPr/>
        </p:nvSpPr>
        <p:spPr>
          <a:xfrm>
            <a:off x="3515365" y="6473163"/>
            <a:ext cx="1540806" cy="246221"/>
          </a:xfrm>
          <a:prstGeom prst="rect">
            <a:avLst/>
          </a:prstGeom>
          <a:noFill/>
        </p:spPr>
        <p:txBody>
          <a:bodyPr wrap="none" rtlCol="0">
            <a:spAutoFit/>
          </a:bodyPr>
          <a:lstStyle/>
          <a:p>
            <a:r>
              <a:rPr lang="es-MX" sz="1000" b="1" dirty="0" smtClean="0">
                <a:latin typeface="Century Gothic" panose="020B0502020202020204" pitchFamily="34" charset="0"/>
              </a:rPr>
              <a:t>Fecha de colocación</a:t>
            </a:r>
            <a:endParaRPr lang="es-MX" sz="1000" b="1" dirty="0">
              <a:latin typeface="Century Gothic" panose="020B0502020202020204" pitchFamily="34" charset="0"/>
            </a:endParaRPr>
          </a:p>
        </p:txBody>
      </p:sp>
      <p:graphicFrame>
        <p:nvGraphicFramePr>
          <p:cNvPr id="3" name="Tabla 2"/>
          <p:cNvGraphicFramePr>
            <a:graphicFrameLocks noGrp="1"/>
          </p:cNvGraphicFramePr>
          <p:nvPr>
            <p:extLst/>
          </p:nvPr>
        </p:nvGraphicFramePr>
        <p:xfrm>
          <a:off x="4465177" y="4733840"/>
          <a:ext cx="2895600" cy="762000"/>
        </p:xfrm>
        <a:graphic>
          <a:graphicData uri="http://schemas.openxmlformats.org/drawingml/2006/table">
            <a:tbl>
              <a:tblPr/>
              <a:tblGrid>
                <a:gridCol w="1730996"/>
                <a:gridCol w="582302"/>
                <a:gridCol w="582302"/>
              </a:tblGrid>
              <a:tr h="190500">
                <a:tc>
                  <a:txBody>
                    <a:bodyPr/>
                    <a:lstStyle/>
                    <a:p>
                      <a:pPr algn="l" fontAlgn="b"/>
                      <a:r>
                        <a:rPr lang="es-MX" sz="1100" b="1" i="0" u="none" strike="noStrike" dirty="0">
                          <a:solidFill>
                            <a:srgbClr val="FFFFFF"/>
                          </a:solidFill>
                          <a:effectLst/>
                          <a:latin typeface="Century Gothic" panose="020B0502020202020204" pitchFamily="34" charset="0"/>
                        </a:rPr>
                        <a:t>TIR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15.0%</a:t>
                      </a:r>
                      <a:endParaRPr lang="es-MX" sz="1100" b="1" i="0" u="none" strike="noStrike" dirty="0">
                        <a:solidFill>
                          <a:srgbClr val="000000"/>
                        </a:solidFill>
                        <a:effectLst/>
                        <a:latin typeface="Century Gothic" panose="020B0502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Total de CKD's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gridSpan="2">
                  <a:txBody>
                    <a:bodyPr/>
                    <a:lstStyle/>
                    <a:p>
                      <a:pPr algn="ctr" fontAlgn="b"/>
                      <a:r>
                        <a:rPr lang="es-MX" sz="1100" b="1" i="0" u="none" strike="noStrike" dirty="0">
                          <a:solidFill>
                            <a:srgbClr val="000000"/>
                          </a:solidFill>
                          <a:effectLst/>
                          <a:latin typeface="Century Gothic" panose="020B0502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r>
              <a:tr h="190500">
                <a:tc>
                  <a:txBody>
                    <a:bodyPr/>
                    <a:lstStyle/>
                    <a:p>
                      <a:pPr algn="l" fontAlgn="b"/>
                      <a:r>
                        <a:rPr lang="es-MX" sz="1100" b="1" i="0" u="none" strike="noStrike">
                          <a:solidFill>
                            <a:srgbClr val="FFFFFF"/>
                          </a:solidFill>
                          <a:effectLst/>
                          <a:latin typeface="Century Gothic" panose="020B0502020202020204" pitchFamily="34" charset="0"/>
                        </a:rPr>
                        <a:t>TIR negativa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s-MX" sz="1100" b="1" i="0" u="none" strike="noStrike">
                          <a:solidFill>
                            <a:srgbClr val="FFFFFF"/>
                          </a:solidFill>
                          <a:effectLst/>
                          <a:latin typeface="Century Gothic" panose="020B0502020202020204" pitchFamily="34" charset="0"/>
                        </a:rPr>
                        <a:t>TIR arriba del promedio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s-MX" sz="1100" b="1" i="0" u="none" strike="noStrike" dirty="0">
                          <a:solidFill>
                            <a:srgbClr val="000000"/>
                          </a:solidFill>
                          <a:effectLst/>
                          <a:latin typeface="Century Gothic" panose="020B0502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MX" sz="1100" b="1" i="0" u="none" strike="noStrike" dirty="0">
                          <a:solidFill>
                            <a:srgbClr val="000000"/>
                          </a:solidFill>
                          <a:effectLst/>
                          <a:latin typeface="Century Gothic" panose="020B0502020202020204" pitchFamily="34" charset="0"/>
                        </a:rPr>
                        <a:t>(</a:t>
                      </a:r>
                      <a:r>
                        <a:rPr lang="es-MX" sz="1100" b="1" i="0" u="none" strike="noStrike" dirty="0" smtClean="0">
                          <a:solidFill>
                            <a:srgbClr val="000000"/>
                          </a:solidFill>
                          <a:effectLst/>
                          <a:latin typeface="Century Gothic" panose="020B0502020202020204" pitchFamily="34" charset="0"/>
                        </a:rPr>
                        <a:t>89%)</a:t>
                      </a:r>
                      <a:endParaRPr lang="es-MX" sz="1100" b="1" i="0" u="none" strike="noStrike" dirty="0">
                        <a:solidFill>
                          <a:srgbClr val="000000"/>
                        </a:solidFill>
                        <a:effectLst/>
                        <a:latin typeface="Century Gothic" panose="020B0502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26500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50</a:t>
            </a:r>
            <a:endParaRPr lang="es-ES" altLang="es-MX" dirty="0">
              <a:latin typeface="Century Gothic" panose="020B0502020202020204" pitchFamily="34" charset="0"/>
            </a:endParaRPr>
          </a:p>
        </p:txBody>
      </p:sp>
      <p:pic>
        <p:nvPicPr>
          <p:cNvPr id="12" name="Imagen 11"/>
          <p:cNvPicPr>
            <a:picLocks noChangeAspect="1"/>
          </p:cNvPicPr>
          <p:nvPr/>
        </p:nvPicPr>
        <p:blipFill>
          <a:blip r:embed="rId2"/>
          <a:stretch>
            <a:fillRect/>
          </a:stretch>
        </p:blipFill>
        <p:spPr>
          <a:xfrm>
            <a:off x="232470" y="1321476"/>
            <a:ext cx="7920000" cy="5370131"/>
          </a:xfrm>
          <a:prstGeom prst="rect">
            <a:avLst/>
          </a:prstGeom>
        </p:spPr>
      </p:pic>
    </p:spTree>
    <p:extLst>
      <p:ext uri="{BB962C8B-B14F-4D97-AF65-F5344CB8AC3E}">
        <p14:creationId xmlns:p14="http://schemas.microsoft.com/office/powerpoint/2010/main" val="821495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51</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51344"/>
            <a:ext cx="7920000" cy="5370131"/>
          </a:xfrm>
          <a:prstGeom prst="rect">
            <a:avLst/>
          </a:prstGeom>
        </p:spPr>
      </p:pic>
    </p:spTree>
    <p:extLst>
      <p:ext uri="{BB962C8B-B14F-4D97-AF65-F5344CB8AC3E}">
        <p14:creationId xmlns:p14="http://schemas.microsoft.com/office/powerpoint/2010/main" val="113769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52</a:t>
            </a:r>
            <a:endParaRPr lang="es-ES" altLang="es-MX" dirty="0">
              <a:latin typeface="Century Gothic" panose="020B0502020202020204" pitchFamily="34" charset="0"/>
            </a:endParaRPr>
          </a:p>
        </p:txBody>
      </p:sp>
      <p:pic>
        <p:nvPicPr>
          <p:cNvPr id="5" name="Imagen 4"/>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29612834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53</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28266"/>
            <a:ext cx="7920000" cy="5028084"/>
          </a:xfrm>
          <a:prstGeom prst="rect">
            <a:avLst/>
          </a:prstGeom>
        </p:spPr>
      </p:pic>
    </p:spTree>
    <p:extLst>
      <p:ext uri="{BB962C8B-B14F-4D97-AF65-F5344CB8AC3E}">
        <p14:creationId xmlns:p14="http://schemas.microsoft.com/office/powerpoint/2010/main" val="8779782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54</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18580"/>
            <a:ext cx="7920000" cy="5199107"/>
          </a:xfrm>
          <a:prstGeom prst="rect">
            <a:avLst/>
          </a:prstGeom>
        </p:spPr>
      </p:pic>
    </p:spTree>
    <p:extLst>
      <p:ext uri="{BB962C8B-B14F-4D97-AF65-F5344CB8AC3E}">
        <p14:creationId xmlns:p14="http://schemas.microsoft.com/office/powerpoint/2010/main" val="1223395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55</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44406"/>
            <a:ext cx="7920000" cy="4172968"/>
          </a:xfrm>
          <a:prstGeom prst="rect">
            <a:avLst/>
          </a:prstGeom>
        </p:spPr>
      </p:pic>
    </p:spTree>
    <p:extLst>
      <p:ext uri="{BB962C8B-B14F-4D97-AF65-F5344CB8AC3E}">
        <p14:creationId xmlns:p14="http://schemas.microsoft.com/office/powerpoint/2010/main" val="2506494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56</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5833"/>
            <a:ext cx="7920000" cy="5199107"/>
          </a:xfrm>
          <a:prstGeom prst="rect">
            <a:avLst/>
          </a:prstGeom>
        </p:spPr>
      </p:pic>
    </p:spTree>
    <p:extLst>
      <p:ext uri="{BB962C8B-B14F-4D97-AF65-F5344CB8AC3E}">
        <p14:creationId xmlns:p14="http://schemas.microsoft.com/office/powerpoint/2010/main" val="4056120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57</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39805"/>
            <a:ext cx="7920000" cy="5199107"/>
          </a:xfrm>
          <a:prstGeom prst="rect">
            <a:avLst/>
          </a:prstGeom>
        </p:spPr>
      </p:pic>
    </p:spTree>
    <p:extLst>
      <p:ext uri="{BB962C8B-B14F-4D97-AF65-F5344CB8AC3E}">
        <p14:creationId xmlns:p14="http://schemas.microsoft.com/office/powerpoint/2010/main" val="24104594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58</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86110"/>
            <a:ext cx="7920000" cy="5541154"/>
          </a:xfrm>
          <a:prstGeom prst="rect">
            <a:avLst/>
          </a:prstGeom>
        </p:spPr>
      </p:pic>
    </p:spTree>
    <p:extLst>
      <p:ext uri="{BB962C8B-B14F-4D97-AF65-F5344CB8AC3E}">
        <p14:creationId xmlns:p14="http://schemas.microsoft.com/office/powerpoint/2010/main" val="31653846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59</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180321"/>
            <a:ext cx="7920000" cy="5541154"/>
          </a:xfrm>
          <a:prstGeom prst="rect">
            <a:avLst/>
          </a:prstGeom>
        </p:spPr>
      </p:pic>
    </p:spTree>
    <p:extLst>
      <p:ext uri="{BB962C8B-B14F-4D97-AF65-F5344CB8AC3E}">
        <p14:creationId xmlns:p14="http://schemas.microsoft.com/office/powerpoint/2010/main" val="374549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60</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377583"/>
            <a:ext cx="7920000" cy="4686038"/>
          </a:xfrm>
          <a:prstGeom prst="rect">
            <a:avLst/>
          </a:prstGeom>
        </p:spPr>
      </p:pic>
    </p:spTree>
    <p:extLst>
      <p:ext uri="{BB962C8B-B14F-4D97-AF65-F5344CB8AC3E}">
        <p14:creationId xmlns:p14="http://schemas.microsoft.com/office/powerpoint/2010/main" val="2393536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61</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49336"/>
            <a:ext cx="7920000" cy="5592461"/>
          </a:xfrm>
          <a:prstGeom prst="rect">
            <a:avLst/>
          </a:prstGeom>
        </p:spPr>
      </p:pic>
    </p:spTree>
    <p:extLst>
      <p:ext uri="{BB962C8B-B14F-4D97-AF65-F5344CB8AC3E}">
        <p14:creationId xmlns:p14="http://schemas.microsoft.com/office/powerpoint/2010/main" val="2404021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62</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087534"/>
            <a:ext cx="7920000" cy="5542272"/>
          </a:xfrm>
          <a:prstGeom prst="rect">
            <a:avLst/>
          </a:prstGeom>
        </p:spPr>
      </p:pic>
    </p:spTree>
    <p:extLst>
      <p:ext uri="{BB962C8B-B14F-4D97-AF65-F5344CB8AC3E}">
        <p14:creationId xmlns:p14="http://schemas.microsoft.com/office/powerpoint/2010/main" val="28050475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63</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5847"/>
            <a:ext cx="7920000" cy="4818652"/>
          </a:xfrm>
          <a:prstGeom prst="rect">
            <a:avLst/>
          </a:prstGeom>
        </p:spPr>
      </p:pic>
    </p:spTree>
    <p:extLst>
      <p:ext uri="{BB962C8B-B14F-4D97-AF65-F5344CB8AC3E}">
        <p14:creationId xmlns:p14="http://schemas.microsoft.com/office/powerpoint/2010/main" val="30149253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64</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324941"/>
            <a:ext cx="7920000" cy="4835097"/>
          </a:xfrm>
          <a:prstGeom prst="rect">
            <a:avLst/>
          </a:prstGeom>
        </p:spPr>
      </p:pic>
    </p:spTree>
    <p:extLst>
      <p:ext uri="{BB962C8B-B14F-4D97-AF65-F5344CB8AC3E}">
        <p14:creationId xmlns:p14="http://schemas.microsoft.com/office/powerpoint/2010/main" val="21839895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65</a:t>
            </a:r>
            <a:endParaRPr lang="es-ES" altLang="es-MX" dirty="0">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232470" y="1281364"/>
            <a:ext cx="7920000" cy="4999557"/>
          </a:xfrm>
          <a:prstGeom prst="rect">
            <a:avLst/>
          </a:prstGeom>
        </p:spPr>
      </p:pic>
    </p:spTree>
    <p:extLst>
      <p:ext uri="{BB962C8B-B14F-4D97-AF65-F5344CB8AC3E}">
        <p14:creationId xmlns:p14="http://schemas.microsoft.com/office/powerpoint/2010/main" val="35499398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232470" y="112294"/>
            <a:ext cx="7519458" cy="56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pPr eaLnBrk="1" hangingPunct="1"/>
            <a:r>
              <a:rPr lang="es-MX" sz="2000" b="1" dirty="0" smtClean="0">
                <a:latin typeface="Century Gothic" panose="020B0502020202020204" pitchFamily="34" charset="0"/>
              </a:rPr>
              <a:t>Descripción </a:t>
            </a:r>
            <a:r>
              <a:rPr lang="es-MX" sz="2000" b="1" dirty="0">
                <a:latin typeface="Century Gothic" panose="020B0502020202020204" pitchFamily="34" charset="0"/>
              </a:rPr>
              <a:t>de cada CKD</a:t>
            </a:r>
          </a:p>
        </p:txBody>
      </p:sp>
      <p:sp>
        <p:nvSpPr>
          <p:cNvPr id="2" name="1 Marcador de número de diapositiva"/>
          <p:cNvSpPr>
            <a:spLocks noGrp="1"/>
          </p:cNvSpPr>
          <p:nvPr>
            <p:ph type="sldNum" sz="quarter" idx="12"/>
          </p:nvPr>
        </p:nvSpPr>
        <p:spPr>
          <a:xfrm>
            <a:off x="8338074" y="6356350"/>
            <a:ext cx="533818" cy="365125"/>
          </a:xfrm>
        </p:spPr>
        <p:txBody>
          <a:bodyPr vert="horz" wrap="square" lIns="91440" tIns="45720" rIns="91440" bIns="45720" numCol="1" anchor="ctr" anchorCtr="0" compatLnSpc="1">
            <a:prstTxWarp prst="textNoShape">
              <a:avLst/>
            </a:prstTxWarp>
          </a:bodyPr>
          <a:lstStyle/>
          <a:p>
            <a:pPr algn="ctr"/>
            <a:r>
              <a:rPr lang="es-ES" altLang="es-MX" dirty="0" smtClean="0">
                <a:latin typeface="Century Gothic" panose="020B0502020202020204" pitchFamily="34" charset="0"/>
              </a:rPr>
              <a:t>66</a:t>
            </a:r>
            <a:endParaRPr lang="es-ES" altLang="es-MX" dirty="0">
              <a:latin typeface="Century Gothic" panose="020B0502020202020204" pitchFamily="34" charset="0"/>
            </a:endParaRPr>
          </a:p>
        </p:txBody>
      </p:sp>
      <p:pic>
        <p:nvPicPr>
          <p:cNvPr id="3" name="Imagen 2"/>
          <p:cNvPicPr>
            <a:picLocks noChangeAspect="1"/>
          </p:cNvPicPr>
          <p:nvPr/>
        </p:nvPicPr>
        <p:blipFill>
          <a:blip r:embed="rId2"/>
          <a:stretch>
            <a:fillRect/>
          </a:stretch>
        </p:blipFill>
        <p:spPr>
          <a:xfrm>
            <a:off x="232470" y="1279023"/>
            <a:ext cx="7920000" cy="3947018"/>
          </a:xfrm>
          <a:prstGeom prst="rect">
            <a:avLst/>
          </a:prstGeom>
        </p:spPr>
      </p:pic>
    </p:spTree>
    <p:extLst>
      <p:ext uri="{BB962C8B-B14F-4D97-AF65-F5344CB8AC3E}">
        <p14:creationId xmlns:p14="http://schemas.microsoft.com/office/powerpoint/2010/main" val="3985136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274638"/>
            <a:ext cx="7308377" cy="885422"/>
          </a:xfrm>
        </p:spPr>
        <p:txBody>
          <a:bodyPr/>
          <a:lstStyle/>
          <a:p>
            <a:r>
              <a:rPr lang="es-MX" sz="2000" b="1" dirty="0" smtClean="0">
                <a:latin typeface="Century Gothic" panose="020B0502020202020204" pitchFamily="34" charset="0"/>
              </a:rPr>
              <a:t>Asignación de montos de inversión en CKD’s por sector</a:t>
            </a:r>
            <a:br>
              <a:rPr lang="es-MX" sz="2000" b="1" dirty="0" smtClean="0">
                <a:latin typeface="Century Gothic" panose="020B0502020202020204" pitchFamily="34" charset="0"/>
              </a:rPr>
            </a:br>
            <a:r>
              <a:rPr lang="es-MX" sz="1400" b="1" dirty="0" smtClean="0">
                <a:latin typeface="Century Gothic" panose="020B0502020202020204" pitchFamily="34" charset="0"/>
              </a:rPr>
              <a:t>(Con datos del cierre del 31-dic-2012 al cierre del 31-ene-2017)</a:t>
            </a:r>
            <a:endParaRPr lang="es-MX" sz="2000" b="1" dirty="0">
              <a:latin typeface="Century Gothic" panose="020B0502020202020204" pitchFamily="34" charset="0"/>
            </a:endParaRPr>
          </a:p>
        </p:txBody>
      </p:sp>
      <p:pic>
        <p:nvPicPr>
          <p:cNvPr id="8" name="Imagen 7"/>
          <p:cNvPicPr>
            <a:picLocks noChangeAspect="1"/>
          </p:cNvPicPr>
          <p:nvPr/>
        </p:nvPicPr>
        <p:blipFill>
          <a:blip r:embed="rId2"/>
          <a:stretch>
            <a:fillRect/>
          </a:stretch>
        </p:blipFill>
        <p:spPr>
          <a:xfrm>
            <a:off x="385200" y="1369936"/>
            <a:ext cx="7232400" cy="5253917"/>
          </a:xfrm>
          <a:prstGeom prst="rect">
            <a:avLst/>
          </a:prstGeom>
        </p:spPr>
      </p:pic>
      <p:sp>
        <p:nvSpPr>
          <p:cNvPr id="5" name="1 Marcador de número de diapositiva"/>
          <p:cNvSpPr>
            <a:spLocks noGrp="1"/>
          </p:cNvSpPr>
          <p:nvPr>
            <p:ph type="sldNum" sz="quarter" idx="12"/>
          </p:nvPr>
        </p:nvSpPr>
        <p:spPr>
          <a:xfrm>
            <a:off x="8583366" y="6503563"/>
            <a:ext cx="560634" cy="365125"/>
          </a:xfrm>
        </p:spPr>
        <p:txBody>
          <a:bodyPr/>
          <a:lstStyle/>
          <a:p>
            <a:pPr algn="ctr"/>
            <a:r>
              <a:rPr lang="es-ES" altLang="es-MX" dirty="0" smtClean="0">
                <a:latin typeface="Century Gothic" panose="020B0502020202020204" pitchFamily="34" charset="0"/>
              </a:rPr>
              <a:t>67</a:t>
            </a:r>
            <a:endParaRPr lang="es-ES" altLang="es-MX" dirty="0">
              <a:latin typeface="Century Gothic" panose="020B0502020202020204" pitchFamily="34" charset="0"/>
            </a:endParaRPr>
          </a:p>
        </p:txBody>
      </p:sp>
      <p:sp>
        <p:nvSpPr>
          <p:cNvPr id="3" name="2 Flecha izquierda">
            <a:hlinkClick r:id="rId3" action="ppaction://hlinksldjump"/>
          </p:cNvPr>
          <p:cNvSpPr/>
          <p:nvPr/>
        </p:nvSpPr>
        <p:spPr>
          <a:xfrm>
            <a:off x="8362696" y="6623853"/>
            <a:ext cx="220670" cy="1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2356415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59636</TotalTime>
  <Words>2003</Words>
  <Application>Microsoft Office PowerPoint</Application>
  <PresentationFormat>Carta (216 x 279 mm)</PresentationFormat>
  <Paragraphs>808</Paragraphs>
  <Slides>38</Slides>
  <Notes>0</Notes>
  <HiddenSlides>0</HiddenSlides>
  <MMClips>0</MMClips>
  <ScaleCrop>false</ScaleCrop>
  <HeadingPairs>
    <vt:vector size="4" baseType="variant">
      <vt:variant>
        <vt:lpstr>Tema</vt:lpstr>
      </vt:variant>
      <vt:variant>
        <vt:i4>13</vt:i4>
      </vt:variant>
      <vt:variant>
        <vt:lpstr>Títulos de diapositiva</vt:lpstr>
      </vt:variant>
      <vt:variant>
        <vt:i4>38</vt:i4>
      </vt:variant>
    </vt:vector>
  </HeadingPairs>
  <TitlesOfParts>
    <vt:vector size="51"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Resumen de las inversiones en CKD’s</vt:lpstr>
      <vt:lpstr>Se tienen seis CKD’s en el Fanvit</vt:lpstr>
      <vt:lpstr>Pendientes de inversión dos CKD’s aprobados</vt:lpstr>
      <vt:lpstr>Resumen de las características de CKD’s aprobados</vt:lpstr>
      <vt:lpstr>Subcategorías de bienes raíces </vt:lpstr>
      <vt:lpstr>Subcategorías de infraestructura</vt:lpstr>
      <vt:lpstr>Subcategorías de energía</vt:lpstr>
      <vt:lpstr>Pipeline de CKD’s registrados PASE (1)</vt:lpstr>
      <vt:lpstr>Pipeline de CKD’s registrados PASE (2)</vt:lpstr>
      <vt:lpstr>ANEXOS</vt:lpstr>
      <vt:lpstr>Índices sectoriales y total de CKD’s (desde fecha de emisión hasta el 31-jul-2017)</vt:lpstr>
      <vt:lpstr>TIR’s por sectores y total (desde fecha de emisión hasta el 31-jul-2017)</vt:lpstr>
      <vt:lpstr>Número de CKD’s emitidos por año y sector (Al 31-jul-2017)</vt:lpstr>
      <vt:lpstr>TIR’s del sector de bienes raíces: 7.4% (desde fecha de emisión hasta el 31-jul-2017)</vt:lpstr>
      <vt:lpstr>TIR’s del sector de infraestructura: 9.6% (desde fecha de emisión hasta el 31-jul-2017)</vt:lpstr>
      <vt:lpstr>TIR’s del sector de capital privado: 4.1% (desde fecha de emisión hasta el 31-jul-2017)</vt:lpstr>
      <vt:lpstr>TIR’s del sector de mezzanine y otros: 7.6% (desde fecha de emisión hasta el 31-jul-2017)</vt:lpstr>
      <vt:lpstr>TIR’s del sector de energía: -15.0%  (desde fecha de emisión hasta el 31-jul-2017)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Asignación de montos de inversión en CKD’s por sector (Con datos del cierre del 31-dic-2012 al cierre del 31-ene-2017)</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1563</cp:revision>
  <cp:lastPrinted>2017-08-16T20:27:31Z</cp:lastPrinted>
  <dcterms:created xsi:type="dcterms:W3CDTF">2015-01-27T17:54:18Z</dcterms:created>
  <dcterms:modified xsi:type="dcterms:W3CDTF">2017-08-22T21:08:17Z</dcterms:modified>
</cp:coreProperties>
</file>