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5.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7.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8.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9.xml" ContentType="application/vnd.openxmlformats-officedocument.them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10.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11.xml" ContentType="application/vnd.openxmlformats-officedocument.them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12.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13.xml" ContentType="application/vnd.openxmlformats-officedocument.them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heme/theme14.xml" ContentType="application/vnd.openxmlformats-officedocument.theme+xml"/>
  <Override PartName="/ppt/theme/theme15.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69" r:id="rId2"/>
    <p:sldMasterId id="2147483682" r:id="rId3"/>
    <p:sldMasterId id="2147483695" r:id="rId4"/>
    <p:sldMasterId id="2147483716" r:id="rId5"/>
    <p:sldMasterId id="2147483725" r:id="rId6"/>
    <p:sldMasterId id="2147483735" r:id="rId7"/>
    <p:sldMasterId id="2147483750" r:id="rId8"/>
    <p:sldMasterId id="2147483755" r:id="rId9"/>
    <p:sldMasterId id="2147483770" r:id="rId10"/>
    <p:sldMasterId id="2147483785" r:id="rId11"/>
    <p:sldMasterId id="2147483806" r:id="rId12"/>
    <p:sldMasterId id="2147483821" r:id="rId13"/>
  </p:sldMasterIdLst>
  <p:notesMasterIdLst>
    <p:notesMasterId r:id="rId21"/>
  </p:notesMasterIdLst>
  <p:handoutMasterIdLst>
    <p:handoutMasterId r:id="rId22"/>
  </p:handoutMasterIdLst>
  <p:sldIdLst>
    <p:sldId id="1094" r:id="rId14"/>
    <p:sldId id="1608" r:id="rId15"/>
    <p:sldId id="1571" r:id="rId16"/>
    <p:sldId id="1609" r:id="rId17"/>
    <p:sldId id="1572" r:id="rId18"/>
    <p:sldId id="1610" r:id="rId19"/>
    <p:sldId id="1441" r:id="rId20"/>
  </p:sldIdLst>
  <p:sldSz cx="9144000" cy="6858000" type="letter"/>
  <p:notesSz cx="6797675" cy="9928225"/>
  <p:defaultTex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3422" userDrawn="1">
          <p15:clr>
            <a:srgbClr val="A4A3A4"/>
          </p15:clr>
        </p15:guide>
        <p15:guide id="2" pos="2168" userDrawn="1">
          <p15:clr>
            <a:srgbClr val="A4A3A4"/>
          </p15:clr>
        </p15:guide>
        <p15:guide id="3" orient="horz" pos="3203" userDrawn="1">
          <p15:clr>
            <a:srgbClr val="A4A3A4"/>
          </p15:clr>
        </p15:guide>
        <p15:guide id="4" pos="2217" userDrawn="1">
          <p15:clr>
            <a:srgbClr val="A4A3A4"/>
          </p15:clr>
        </p15:guide>
        <p15:guide id="5" orient="horz" pos="3446" userDrawn="1">
          <p15:clr>
            <a:srgbClr val="A4A3A4"/>
          </p15:clr>
        </p15:guide>
        <p15:guide id="6" orient="horz" pos="3224" userDrawn="1">
          <p15:clr>
            <a:srgbClr val="A4A3A4"/>
          </p15:clr>
        </p15:guide>
        <p15:guide id="7" pos="2187" userDrawn="1">
          <p15:clr>
            <a:srgbClr val="A4A3A4"/>
          </p15:clr>
        </p15:guide>
        <p15:guide id="8" pos="2236" userDrawn="1">
          <p15:clr>
            <a:srgbClr val="A4A3A4"/>
          </p15:clr>
        </p15:guide>
        <p15:guide id="9" orient="horz" pos="3108">
          <p15:clr>
            <a:srgbClr val="A4A3A4"/>
          </p15:clr>
        </p15:guide>
        <p15:guide id="10" orient="horz" pos="2909">
          <p15:clr>
            <a:srgbClr val="A4A3A4"/>
          </p15:clr>
        </p15:guide>
        <p15:guide id="11" orient="horz" pos="3130">
          <p15:clr>
            <a:srgbClr val="A4A3A4"/>
          </p15:clr>
        </p15:guide>
        <p15:guide id="12" orient="horz" pos="2928">
          <p15:clr>
            <a:srgbClr val="A4A3A4"/>
          </p15:clr>
        </p15:guide>
        <p15:guide id="13" pos="2141">
          <p15:clr>
            <a:srgbClr val="A4A3A4"/>
          </p15:clr>
        </p15:guide>
        <p15:guide id="14" pos="2189">
          <p15:clr>
            <a:srgbClr val="A4A3A4"/>
          </p15:clr>
        </p15:guide>
        <p15:guide id="15" pos="2160">
          <p15:clr>
            <a:srgbClr val="A4A3A4"/>
          </p15:clr>
        </p15:guide>
        <p15:guide id="16" pos="2208">
          <p15:clr>
            <a:srgbClr val="A4A3A4"/>
          </p15:clr>
        </p15:guide>
        <p15:guide id="17" orient="horz" pos="3655">
          <p15:clr>
            <a:srgbClr val="A4A3A4"/>
          </p15:clr>
        </p15:guide>
        <p15:guide id="18" orient="horz" pos="3421">
          <p15:clr>
            <a:srgbClr val="A4A3A4"/>
          </p15:clr>
        </p15:guide>
        <p15:guide id="19" orient="horz" pos="3680">
          <p15:clr>
            <a:srgbClr val="A4A3A4"/>
          </p15:clr>
        </p15:guide>
        <p15:guide id="20" orient="horz" pos="3443">
          <p15:clr>
            <a:srgbClr val="A4A3A4"/>
          </p15:clr>
        </p15:guide>
        <p15:guide id="21" orient="horz" pos="3319">
          <p15:clr>
            <a:srgbClr val="A4A3A4"/>
          </p15:clr>
        </p15:guide>
        <p15:guide id="22" orient="horz" pos="3107">
          <p15:clr>
            <a:srgbClr val="A4A3A4"/>
          </p15:clr>
        </p15:guide>
        <p15:guide id="23" orient="horz" pos="3343">
          <p15:clr>
            <a:srgbClr val="A4A3A4"/>
          </p15:clr>
        </p15:guide>
        <p15:guide id="24" orient="horz" pos="3127">
          <p15:clr>
            <a:srgbClr val="A4A3A4"/>
          </p15:clr>
        </p15:guide>
        <p15:guide id="25" pos="2102">
          <p15:clr>
            <a:srgbClr val="A4A3A4"/>
          </p15:clr>
        </p15:guide>
        <p15:guide id="26" pos="2150">
          <p15:clr>
            <a:srgbClr val="A4A3A4"/>
          </p15:clr>
        </p15:guide>
        <p15:guide id="27" pos="2121">
          <p15:clr>
            <a:srgbClr val="A4A3A4"/>
          </p15:clr>
        </p15:guide>
        <p15:guide id="28" pos="2076">
          <p15:clr>
            <a:srgbClr val="A4A3A4"/>
          </p15:clr>
        </p15:guide>
        <p15:guide id="29" pos="2123">
          <p15:clr>
            <a:srgbClr val="A4A3A4"/>
          </p15:clr>
        </p15:guide>
        <p15:guide id="30" pos="209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504D"/>
    <a:srgbClr val="CD0000"/>
    <a:srgbClr val="EE9D32"/>
    <a:srgbClr val="E3819F"/>
    <a:srgbClr val="CC99FF"/>
    <a:srgbClr val="FF00FF"/>
    <a:srgbClr val="D481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84E427A-3D55-4303-BF80-6455036E1DE7}" styleName="Estilo temático 1 - Énfasis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horzBarState="maximized">
    <p:restoredLeft sz="13689" autoAdjust="0"/>
    <p:restoredTop sz="98906" autoAdjust="0"/>
  </p:normalViewPr>
  <p:slideViewPr>
    <p:cSldViewPr snapToGrid="0" snapToObjects="1">
      <p:cViewPr>
        <p:scale>
          <a:sx n="130" d="100"/>
          <a:sy n="130" d="100"/>
        </p:scale>
        <p:origin x="-1074" y="-30"/>
      </p:cViewPr>
      <p:guideLst>
        <p:guide orient="horz" pos="2160"/>
        <p:guide pos="2880"/>
      </p:guideLst>
    </p:cSldViewPr>
  </p:slideViewPr>
  <p:outlineViewPr>
    <p:cViewPr>
      <p:scale>
        <a:sx n="33" d="100"/>
        <a:sy n="33" d="100"/>
      </p:scale>
      <p:origin x="0" y="35946"/>
    </p:cViewPr>
  </p:outlineViewPr>
  <p:notesTextViewPr>
    <p:cViewPr>
      <p:scale>
        <a:sx n="100" d="100"/>
        <a:sy n="100" d="100"/>
      </p:scale>
      <p:origin x="0" y="0"/>
    </p:cViewPr>
  </p:notesTextViewPr>
  <p:sorterViewPr>
    <p:cViewPr>
      <p:scale>
        <a:sx n="140" d="100"/>
        <a:sy n="140" d="100"/>
      </p:scale>
      <p:origin x="0" y="0"/>
    </p:cViewPr>
  </p:sorterViewPr>
  <p:notesViewPr>
    <p:cSldViewPr snapToGrid="0" snapToObjects="1">
      <p:cViewPr varScale="1">
        <p:scale>
          <a:sx n="52" d="100"/>
          <a:sy n="52" d="100"/>
        </p:scale>
        <p:origin x="-2970" y="-84"/>
      </p:cViewPr>
      <p:guideLst>
        <p:guide orient="horz" pos="3422"/>
        <p:guide orient="horz" pos="3203"/>
        <p:guide orient="horz" pos="3446"/>
        <p:guide orient="horz" pos="3224"/>
        <p:guide orient="horz" pos="3108"/>
        <p:guide orient="horz" pos="2909"/>
        <p:guide orient="horz" pos="3130"/>
        <p:guide orient="horz" pos="2928"/>
        <p:guide orient="horz" pos="3655"/>
        <p:guide orient="horz" pos="3421"/>
        <p:guide orient="horz" pos="3680"/>
        <p:guide orient="horz" pos="3443"/>
        <p:guide orient="horz" pos="3319"/>
        <p:guide orient="horz" pos="3107"/>
        <p:guide orient="horz" pos="3343"/>
        <p:guide orient="horz" pos="3127"/>
        <p:guide pos="2168"/>
        <p:guide pos="2217"/>
        <p:guide pos="2187"/>
        <p:guide pos="2236"/>
        <p:guide pos="2141"/>
        <p:guide pos="2189"/>
        <p:guide pos="2160"/>
        <p:guide pos="2208"/>
        <p:guide pos="2102"/>
        <p:guide pos="2150"/>
        <p:guide pos="2121"/>
        <p:guide pos="2076"/>
        <p:guide pos="2123"/>
        <p:guide pos="2094"/>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Master" Target="slideMasters/slideMaster13.xml"/><Relationship Id="rId18" Type="http://schemas.openxmlformats.org/officeDocument/2006/relationships/slide" Target="slides/slide5.xml"/><Relationship Id="rId26" Type="http://schemas.openxmlformats.org/officeDocument/2006/relationships/tableStyles" Target="tableStyles.xml"/><Relationship Id="rId206" Type="http://schemas.microsoft.com/office/2015/10/relationships/revisionInfo" Target="revisionInfo.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4.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3.xml"/><Relationship Id="rId20" Type="http://schemas.openxmlformats.org/officeDocument/2006/relationships/slide" Target="slides/slide7.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2.xml"/><Relationship Id="rId23" Type="http://schemas.openxmlformats.org/officeDocument/2006/relationships/presProps" Target="presProps.xml"/><Relationship Id="rId10" Type="http://schemas.openxmlformats.org/officeDocument/2006/relationships/slideMaster" Target="slideMasters/slideMaster10.xml"/><Relationship Id="rId19" Type="http://schemas.openxmlformats.org/officeDocument/2006/relationships/slide" Target="slides/slide6.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1.xml"/><Relationship Id="rId22"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1" Type="http://schemas.openxmlformats.org/officeDocument/2006/relationships/oleObject" Target="../embeddings/oleObject1.bin"/></Relationships>
</file>

<file path=ppt/charts/_rels/chart3.xml.rels><?xml version="1.0" encoding="UTF-8" standalone="yes"?>
<Relationships xmlns="http://schemas.openxmlformats.org/package/2006/relationships"><Relationship Id="rId1" Type="http://schemas.openxmlformats.org/officeDocument/2006/relationships/oleObject" Target="file:///\\172.25.25.3\shared\FrontOffice\Spreadsheets\presentaciones%20semanales\2016\12.%20Diciembre\Historico_Vector%2030.12.2016.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172.25.25.3\shared\FrontOffice\Spreadsheets\presentaciones%20semanales\2017\7.%20JULIO\Historico_Vector%2028.07.2017.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172.25.25.3\shared\FrontOffice\Spreadsheets\presentaciones%20semanales\2017\7.%20JULIO\Historico_Vector%2028.07.2017.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172.25.25.3\shared\FrontOffice\Spreadsheets\presentaciones%20semanales\2017\7.%20JULIO\Historico_Vector%2028.07.2017.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172.25.25.3\shared\FrontOffice\Spreadsheets\presentaciones%20semanales\2017\7.%20JULIO\Historico_Vector%2028.07.201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lgn="ctr" rtl="0">
              <a:defRPr sz="1200"/>
            </a:pPr>
            <a:r>
              <a:rPr lang="en-US" sz="1200" dirty="0">
                <a:latin typeface="Century Gothic" panose="020B0502020202020204" pitchFamily="34" charset="0"/>
              </a:rPr>
              <a:t>Aportaciones al FINVIT por modalidad</a:t>
            </a:r>
            <a:endParaRPr lang="es-MX" sz="1200" dirty="0">
              <a:latin typeface="Century Gothic" panose="020B0502020202020204" pitchFamily="34" charset="0"/>
            </a:endParaRPr>
          </a:p>
        </c:rich>
      </c:tx>
      <c:layout>
        <c:manualLayout>
          <c:xMode val="edge"/>
          <c:yMode val="edge"/>
          <c:x val="0.2237786304853305"/>
          <c:y val="3.24923788820444E-3"/>
        </c:manualLayout>
      </c:layout>
      <c:overlay val="1"/>
    </c:title>
    <c:autoTitleDeleted val="0"/>
    <c:view3D>
      <c:rotX val="30"/>
      <c:rotY val="0"/>
      <c:rAngAx val="0"/>
      <c:perspective val="30"/>
    </c:view3D>
    <c:floor>
      <c:thickness val="0"/>
    </c:floor>
    <c:sideWall>
      <c:thickness val="0"/>
    </c:sideWall>
    <c:backWall>
      <c:thickness val="0"/>
    </c:backWall>
    <c:plotArea>
      <c:layout>
        <c:manualLayout>
          <c:layoutTarget val="inner"/>
          <c:xMode val="edge"/>
          <c:yMode val="edge"/>
          <c:x val="9.7222222222222224E-2"/>
          <c:y val="0.14814814814814814"/>
          <c:w val="0.83888888888888891"/>
          <c:h val="0.70331984543598713"/>
        </c:manualLayout>
      </c:layout>
      <c:pie3DChart>
        <c:varyColors val="1"/>
        <c:ser>
          <c:idx val="0"/>
          <c:order val="0"/>
          <c:dPt>
            <c:idx val="0"/>
            <c:bubble3D val="0"/>
            <c:spPr>
              <a:solidFill>
                <a:srgbClr val="1F497D">
                  <a:lumMod val="60000"/>
                  <a:lumOff val="40000"/>
                </a:srgbClr>
              </a:solidFill>
            </c:spPr>
            <c:extLst xmlns:c16r2="http://schemas.microsoft.com/office/drawing/2015/06/chart">
              <c:ext xmlns:c16="http://schemas.microsoft.com/office/drawing/2014/chart" uri="{C3380CC4-5D6E-409C-BE32-E72D297353CC}">
                <c16:uniqueId val="{00000001-8347-45A8-9D8E-54B47A6968BA}"/>
              </c:ext>
            </c:extLst>
          </c:dPt>
          <c:dPt>
            <c:idx val="1"/>
            <c:bubble3D val="0"/>
            <c:spPr>
              <a:solidFill>
                <a:srgbClr val="C00000"/>
              </a:solidFill>
            </c:spPr>
            <c:extLst xmlns:c16r2="http://schemas.microsoft.com/office/drawing/2015/06/chart">
              <c:ext xmlns:c16="http://schemas.microsoft.com/office/drawing/2014/chart" uri="{C3380CC4-5D6E-409C-BE32-E72D297353CC}">
                <c16:uniqueId val="{00000003-8347-45A8-9D8E-54B47A6968BA}"/>
              </c:ext>
            </c:extLst>
          </c:dPt>
          <c:dLbls>
            <c:dLbl>
              <c:idx val="0"/>
              <c:layout>
                <c:manualLayout>
                  <c:x val="-0.186061273521265"/>
                  <c:y val="-0.22696144426446352"/>
                </c:manualLayout>
              </c:layout>
              <c:tx>
                <c:rich>
                  <a:bodyPr/>
                  <a:lstStyle/>
                  <a:p>
                    <a:r>
                      <a:rPr lang="en-US" sz="1200" dirty="0">
                        <a:solidFill>
                          <a:schemeClr val="bg1"/>
                        </a:solidFill>
                        <a:latin typeface="Century Gothic" panose="020B0502020202020204" pitchFamily="34" charset="0"/>
                      </a:rPr>
                      <a:t>71%</a:t>
                    </a:r>
                    <a:endParaRPr lang="en-US" dirty="0">
                      <a:latin typeface="Century Gothic" panose="020B0502020202020204" pitchFamily="34" charset="0"/>
                    </a:endParaRPr>
                  </a:p>
                </c:rich>
              </c:tx>
              <c:dLblPos val="bestFi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8347-45A8-9D8E-54B47A6968BA}"/>
                </c:ext>
                <c:ext xmlns:c15="http://schemas.microsoft.com/office/drawing/2012/chart" uri="{CE6537A1-D6FC-4f65-9D91-7224C49458BB}"/>
              </c:extLst>
            </c:dLbl>
            <c:dLbl>
              <c:idx val="1"/>
              <c:layout>
                <c:manualLayout>
                  <c:x val="0.11830730805089383"/>
                  <c:y val="7.3630953651320191E-2"/>
                </c:manualLayout>
              </c:layout>
              <c:tx>
                <c:rich>
                  <a:bodyPr/>
                  <a:lstStyle/>
                  <a:p>
                    <a:r>
                      <a:rPr lang="en-US" sz="1200" dirty="0">
                        <a:solidFill>
                          <a:schemeClr val="bg1"/>
                        </a:solidFill>
                        <a:latin typeface="Century Gothic" panose="020B0502020202020204" pitchFamily="34" charset="0"/>
                      </a:rPr>
                      <a:t>29%</a:t>
                    </a:r>
                    <a:endParaRPr lang="en-US" dirty="0">
                      <a:latin typeface="Century Gothic" panose="020B0502020202020204" pitchFamily="34" charset="0"/>
                    </a:endParaRPr>
                  </a:p>
                </c:rich>
              </c:tx>
              <c:dLblPos val="bestFi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8347-45A8-9D8E-54B47A6968BA}"/>
                </c:ext>
                <c:ext xmlns:c15="http://schemas.microsoft.com/office/drawing/2012/chart" uri="{CE6537A1-D6FC-4f65-9D91-7224C49458BB}"/>
              </c:extLst>
            </c:dLbl>
            <c:spPr>
              <a:noFill/>
              <a:ln>
                <a:noFill/>
              </a:ln>
              <a:effectLst/>
            </c:spPr>
            <c:txPr>
              <a:bodyPr/>
              <a:lstStyle/>
              <a:p>
                <a:pPr>
                  <a:defRPr sz="1200" b="1">
                    <a:solidFill>
                      <a:schemeClr val="bg1"/>
                    </a:solidFill>
                  </a:defRPr>
                </a:pPr>
                <a:endParaRPr lang="es-MX"/>
              </a:p>
            </c:txPr>
            <c:dLblPos val="ctr"/>
            <c:showLegendKey val="0"/>
            <c:showVal val="1"/>
            <c:showCatName val="0"/>
            <c:showSerName val="0"/>
            <c:showPercent val="0"/>
            <c:showBubbleSize val="0"/>
            <c:showLeaderLines val="1"/>
            <c:extLst xmlns:c16r2="http://schemas.microsoft.com/office/drawing/2015/06/chart">
              <c:ext xmlns:c15="http://schemas.microsoft.com/office/drawing/2012/chart" uri="{CE6537A1-D6FC-4f65-9D91-7224C49458BB}"/>
            </c:extLst>
          </c:dLbls>
          <c:cat>
            <c:strRef>
              <c:f>'Indicadores FINVIT'!$A$9:$A$10</c:f>
              <c:strCache>
                <c:ptCount val="2"/>
                <c:pt idx="0">
                  <c:v>Aportaciones directas</c:v>
                </c:pt>
                <c:pt idx="1">
                  <c:v>Aportaciones vía nómina </c:v>
                </c:pt>
              </c:strCache>
            </c:strRef>
          </c:cat>
          <c:val>
            <c:numRef>
              <c:f>'Indicadores FINVIT'!$B$9:$B$10</c:f>
              <c:numCache>
                <c:formatCode>0%</c:formatCode>
                <c:ptCount val="2"/>
                <c:pt idx="0">
                  <c:v>0.70407034241661726</c:v>
                </c:pt>
                <c:pt idx="1">
                  <c:v>0.29592965758338269</c:v>
                </c:pt>
              </c:numCache>
            </c:numRef>
          </c:val>
          <c:extLst xmlns:c16r2="http://schemas.microsoft.com/office/drawing/2015/06/chart">
            <c:ext xmlns:c16="http://schemas.microsoft.com/office/drawing/2014/chart" uri="{C3380CC4-5D6E-409C-BE32-E72D297353CC}">
              <c16:uniqueId val="{00000004-8347-45A8-9D8E-54B47A6968BA}"/>
            </c:ext>
          </c:extLst>
        </c:ser>
        <c:dLbls>
          <c:showLegendKey val="0"/>
          <c:showVal val="0"/>
          <c:showCatName val="0"/>
          <c:showSerName val="0"/>
          <c:showPercent val="0"/>
          <c:showBubbleSize val="0"/>
          <c:showLeaderLines val="1"/>
        </c:dLbls>
      </c:pie3DChart>
    </c:plotArea>
    <c:legend>
      <c:legendPos val="b"/>
      <c:layout/>
      <c:overlay val="0"/>
    </c:legend>
    <c:plotVisOnly val="1"/>
    <c:dispBlanksAs val="gap"/>
    <c:showDLblsOverMax val="0"/>
  </c:chart>
  <c:txPr>
    <a:bodyPr/>
    <a:lstStyle/>
    <a:p>
      <a:pPr>
        <a:defRPr>
          <a:latin typeface="Century Gothic" panose="020B0502020202020204" pitchFamily="34" charset="0"/>
        </a:defRPr>
      </a:pPr>
      <a:endParaRPr lang="es-MX"/>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228977385789301"/>
          <c:y val="2.8232558083059696E-2"/>
          <c:w val="0.72885876607196254"/>
          <c:h val="0.69401662424329003"/>
        </c:manualLayout>
      </c:layout>
      <c:barChart>
        <c:barDir val="col"/>
        <c:grouping val="clustered"/>
        <c:varyColors val="0"/>
        <c:ser>
          <c:idx val="0"/>
          <c:order val="0"/>
          <c:tx>
            <c:strRef>
              <c:f>'[Historico_Vector 28.07.2017.xlsx]COMITE FINVIT'!$B$1</c:f>
              <c:strCache>
                <c:ptCount val="1"/>
                <c:pt idx="0">
                  <c:v>Total Activos Netos</c:v>
                </c:pt>
              </c:strCache>
            </c:strRef>
          </c:tx>
          <c:spPr>
            <a:solidFill>
              <a:schemeClr val="accent1"/>
            </a:solidFill>
            <a:ln>
              <a:noFill/>
            </a:ln>
            <a:effectLst/>
          </c:spPr>
          <c:invertIfNegative val="0"/>
          <c:cat>
            <c:numRef>
              <c:f>'[Historico_Vector 28.07.2017.xlsx]COMITE FINVIT'!$A$2:$A$609</c:f>
              <c:numCache>
                <c:formatCode>m/d/yyyy</c:formatCode>
                <c:ptCount val="608"/>
                <c:pt idx="0">
                  <c:v>42103</c:v>
                </c:pt>
                <c:pt idx="1">
                  <c:v>42104</c:v>
                </c:pt>
                <c:pt idx="2">
                  <c:v>42107</c:v>
                </c:pt>
                <c:pt idx="3">
                  <c:v>42108</c:v>
                </c:pt>
                <c:pt idx="4">
                  <c:v>42109</c:v>
                </c:pt>
                <c:pt idx="5">
                  <c:v>42110</c:v>
                </c:pt>
                <c:pt idx="6">
                  <c:v>42111</c:v>
                </c:pt>
                <c:pt idx="7">
                  <c:v>42114</c:v>
                </c:pt>
                <c:pt idx="8">
                  <c:v>42115</c:v>
                </c:pt>
                <c:pt idx="9">
                  <c:v>42116</c:v>
                </c:pt>
                <c:pt idx="10">
                  <c:v>42117</c:v>
                </c:pt>
                <c:pt idx="11">
                  <c:v>42118</c:v>
                </c:pt>
                <c:pt idx="12">
                  <c:v>42121</c:v>
                </c:pt>
                <c:pt idx="13">
                  <c:v>42122</c:v>
                </c:pt>
                <c:pt idx="14">
                  <c:v>42123</c:v>
                </c:pt>
                <c:pt idx="15">
                  <c:v>42124</c:v>
                </c:pt>
                <c:pt idx="16">
                  <c:v>42128</c:v>
                </c:pt>
                <c:pt idx="17">
                  <c:v>42129</c:v>
                </c:pt>
                <c:pt idx="18">
                  <c:v>42130</c:v>
                </c:pt>
                <c:pt idx="19">
                  <c:v>42131</c:v>
                </c:pt>
                <c:pt idx="20">
                  <c:v>42132</c:v>
                </c:pt>
                <c:pt idx="21">
                  <c:v>42135</c:v>
                </c:pt>
                <c:pt idx="22">
                  <c:v>42136</c:v>
                </c:pt>
                <c:pt idx="23">
                  <c:v>42137</c:v>
                </c:pt>
                <c:pt idx="24">
                  <c:v>42138</c:v>
                </c:pt>
                <c:pt idx="25">
                  <c:v>42139</c:v>
                </c:pt>
                <c:pt idx="26">
                  <c:v>42142</c:v>
                </c:pt>
                <c:pt idx="27">
                  <c:v>42143</c:v>
                </c:pt>
                <c:pt idx="28">
                  <c:v>42144</c:v>
                </c:pt>
                <c:pt idx="29">
                  <c:v>42145</c:v>
                </c:pt>
                <c:pt idx="30">
                  <c:v>42146</c:v>
                </c:pt>
                <c:pt idx="31">
                  <c:v>42149</c:v>
                </c:pt>
                <c:pt idx="32">
                  <c:v>42150</c:v>
                </c:pt>
                <c:pt idx="33">
                  <c:v>42151</c:v>
                </c:pt>
                <c:pt idx="34">
                  <c:v>42152</c:v>
                </c:pt>
                <c:pt idx="35">
                  <c:v>42153</c:v>
                </c:pt>
                <c:pt idx="36">
                  <c:v>42156</c:v>
                </c:pt>
                <c:pt idx="37">
                  <c:v>42157</c:v>
                </c:pt>
                <c:pt idx="38">
                  <c:v>42158</c:v>
                </c:pt>
                <c:pt idx="39">
                  <c:v>42159</c:v>
                </c:pt>
                <c:pt idx="40">
                  <c:v>42160</c:v>
                </c:pt>
                <c:pt idx="41">
                  <c:v>42163</c:v>
                </c:pt>
                <c:pt idx="42">
                  <c:v>42164</c:v>
                </c:pt>
                <c:pt idx="43">
                  <c:v>42165</c:v>
                </c:pt>
                <c:pt idx="44">
                  <c:v>42166</c:v>
                </c:pt>
                <c:pt idx="45">
                  <c:v>42167</c:v>
                </c:pt>
                <c:pt idx="46">
                  <c:v>42170</c:v>
                </c:pt>
                <c:pt idx="47">
                  <c:v>42171</c:v>
                </c:pt>
                <c:pt idx="48">
                  <c:v>42172</c:v>
                </c:pt>
                <c:pt idx="49">
                  <c:v>42173</c:v>
                </c:pt>
                <c:pt idx="50">
                  <c:v>42174</c:v>
                </c:pt>
                <c:pt idx="51">
                  <c:v>42177</c:v>
                </c:pt>
                <c:pt idx="52">
                  <c:v>42178</c:v>
                </c:pt>
                <c:pt idx="53">
                  <c:v>42179</c:v>
                </c:pt>
                <c:pt idx="54">
                  <c:v>42180</c:v>
                </c:pt>
                <c:pt idx="55">
                  <c:v>42181</c:v>
                </c:pt>
                <c:pt idx="56">
                  <c:v>42184</c:v>
                </c:pt>
                <c:pt idx="57">
                  <c:v>42185</c:v>
                </c:pt>
                <c:pt idx="58">
                  <c:v>42186</c:v>
                </c:pt>
                <c:pt idx="59">
                  <c:v>42187</c:v>
                </c:pt>
                <c:pt idx="60">
                  <c:v>42188</c:v>
                </c:pt>
                <c:pt idx="61">
                  <c:v>42191</c:v>
                </c:pt>
                <c:pt idx="62">
                  <c:v>42192</c:v>
                </c:pt>
                <c:pt idx="63">
                  <c:v>42193</c:v>
                </c:pt>
                <c:pt idx="64">
                  <c:v>42194</c:v>
                </c:pt>
                <c:pt idx="65">
                  <c:v>42195</c:v>
                </c:pt>
                <c:pt idx="66">
                  <c:v>42198</c:v>
                </c:pt>
                <c:pt idx="67">
                  <c:v>42199</c:v>
                </c:pt>
                <c:pt idx="68">
                  <c:v>42200</c:v>
                </c:pt>
                <c:pt idx="69">
                  <c:v>42201</c:v>
                </c:pt>
                <c:pt idx="70">
                  <c:v>42202</c:v>
                </c:pt>
                <c:pt idx="71">
                  <c:v>42205</c:v>
                </c:pt>
                <c:pt idx="72">
                  <c:v>42206</c:v>
                </c:pt>
                <c:pt idx="73">
                  <c:v>42207</c:v>
                </c:pt>
                <c:pt idx="74">
                  <c:v>42208</c:v>
                </c:pt>
                <c:pt idx="75">
                  <c:v>42209</c:v>
                </c:pt>
                <c:pt idx="76">
                  <c:v>42212</c:v>
                </c:pt>
                <c:pt idx="77">
                  <c:v>42213</c:v>
                </c:pt>
                <c:pt idx="78">
                  <c:v>42214</c:v>
                </c:pt>
                <c:pt idx="79">
                  <c:v>42215</c:v>
                </c:pt>
                <c:pt idx="80">
                  <c:v>42216</c:v>
                </c:pt>
                <c:pt idx="81">
                  <c:v>42219</c:v>
                </c:pt>
                <c:pt idx="82">
                  <c:v>42220</c:v>
                </c:pt>
                <c:pt idx="83">
                  <c:v>42221</c:v>
                </c:pt>
                <c:pt idx="84">
                  <c:v>42222</c:v>
                </c:pt>
                <c:pt idx="85">
                  <c:v>42223</c:v>
                </c:pt>
                <c:pt idx="86">
                  <c:v>42226</c:v>
                </c:pt>
                <c:pt idx="87">
                  <c:v>42227</c:v>
                </c:pt>
                <c:pt idx="88">
                  <c:v>42228</c:v>
                </c:pt>
                <c:pt idx="89">
                  <c:v>42229</c:v>
                </c:pt>
                <c:pt idx="90">
                  <c:v>42230</c:v>
                </c:pt>
                <c:pt idx="91">
                  <c:v>42233</c:v>
                </c:pt>
                <c:pt idx="92">
                  <c:v>42234</c:v>
                </c:pt>
                <c:pt idx="93">
                  <c:v>42235</c:v>
                </c:pt>
                <c:pt idx="94">
                  <c:v>42236</c:v>
                </c:pt>
                <c:pt idx="95">
                  <c:v>42237</c:v>
                </c:pt>
                <c:pt idx="96">
                  <c:v>42240</c:v>
                </c:pt>
                <c:pt idx="97">
                  <c:v>42241</c:v>
                </c:pt>
                <c:pt idx="98">
                  <c:v>42242</c:v>
                </c:pt>
                <c:pt idx="99">
                  <c:v>42243</c:v>
                </c:pt>
                <c:pt idx="100">
                  <c:v>42244</c:v>
                </c:pt>
                <c:pt idx="101">
                  <c:v>42247</c:v>
                </c:pt>
                <c:pt idx="102">
                  <c:v>42248</c:v>
                </c:pt>
                <c:pt idx="103">
                  <c:v>42249</c:v>
                </c:pt>
                <c:pt idx="104">
                  <c:v>42250</c:v>
                </c:pt>
                <c:pt idx="105">
                  <c:v>42251</c:v>
                </c:pt>
                <c:pt idx="106">
                  <c:v>42254</c:v>
                </c:pt>
                <c:pt idx="107">
                  <c:v>42255</c:v>
                </c:pt>
                <c:pt idx="108">
                  <c:v>42256</c:v>
                </c:pt>
                <c:pt idx="109">
                  <c:v>42257</c:v>
                </c:pt>
                <c:pt idx="110">
                  <c:v>42258</c:v>
                </c:pt>
                <c:pt idx="111">
                  <c:v>42261</c:v>
                </c:pt>
                <c:pt idx="112">
                  <c:v>42262</c:v>
                </c:pt>
                <c:pt idx="113">
                  <c:v>42264</c:v>
                </c:pt>
                <c:pt idx="114">
                  <c:v>42265</c:v>
                </c:pt>
                <c:pt idx="115">
                  <c:v>42268</c:v>
                </c:pt>
                <c:pt idx="116">
                  <c:v>42269</c:v>
                </c:pt>
                <c:pt idx="117">
                  <c:v>42270</c:v>
                </c:pt>
                <c:pt idx="118">
                  <c:v>42271</c:v>
                </c:pt>
                <c:pt idx="119">
                  <c:v>42272</c:v>
                </c:pt>
                <c:pt idx="120">
                  <c:v>42275</c:v>
                </c:pt>
                <c:pt idx="121">
                  <c:v>42276</c:v>
                </c:pt>
                <c:pt idx="122">
                  <c:v>42277</c:v>
                </c:pt>
                <c:pt idx="123">
                  <c:v>42278</c:v>
                </c:pt>
                <c:pt idx="124">
                  <c:v>42279</c:v>
                </c:pt>
                <c:pt idx="125">
                  <c:v>42282</c:v>
                </c:pt>
                <c:pt idx="126">
                  <c:v>42283</c:v>
                </c:pt>
                <c:pt idx="127">
                  <c:v>42284</c:v>
                </c:pt>
                <c:pt idx="128">
                  <c:v>42285</c:v>
                </c:pt>
                <c:pt idx="129">
                  <c:v>42286</c:v>
                </c:pt>
                <c:pt idx="130">
                  <c:v>42289</c:v>
                </c:pt>
                <c:pt idx="131">
                  <c:v>42290</c:v>
                </c:pt>
                <c:pt idx="132">
                  <c:v>42291</c:v>
                </c:pt>
                <c:pt idx="133">
                  <c:v>42292</c:v>
                </c:pt>
                <c:pt idx="134">
                  <c:v>42293</c:v>
                </c:pt>
                <c:pt idx="135">
                  <c:v>42296</c:v>
                </c:pt>
                <c:pt idx="136">
                  <c:v>42297</c:v>
                </c:pt>
                <c:pt idx="137">
                  <c:v>42298</c:v>
                </c:pt>
                <c:pt idx="138">
                  <c:v>42299</c:v>
                </c:pt>
                <c:pt idx="139">
                  <c:v>42300</c:v>
                </c:pt>
                <c:pt idx="140">
                  <c:v>42303</c:v>
                </c:pt>
                <c:pt idx="141">
                  <c:v>42304</c:v>
                </c:pt>
                <c:pt idx="142">
                  <c:v>42305</c:v>
                </c:pt>
                <c:pt idx="143">
                  <c:v>42306</c:v>
                </c:pt>
                <c:pt idx="144">
                  <c:v>42307</c:v>
                </c:pt>
                <c:pt idx="145">
                  <c:v>42311</c:v>
                </c:pt>
                <c:pt idx="146">
                  <c:v>42312</c:v>
                </c:pt>
                <c:pt idx="147">
                  <c:v>42313</c:v>
                </c:pt>
                <c:pt idx="148">
                  <c:v>42314</c:v>
                </c:pt>
                <c:pt idx="149">
                  <c:v>42317</c:v>
                </c:pt>
                <c:pt idx="150">
                  <c:v>42318</c:v>
                </c:pt>
                <c:pt idx="151">
                  <c:v>42319</c:v>
                </c:pt>
                <c:pt idx="152">
                  <c:v>42320</c:v>
                </c:pt>
                <c:pt idx="153">
                  <c:v>42321</c:v>
                </c:pt>
                <c:pt idx="154">
                  <c:v>42325</c:v>
                </c:pt>
                <c:pt idx="155">
                  <c:v>42326</c:v>
                </c:pt>
                <c:pt idx="156">
                  <c:v>42327</c:v>
                </c:pt>
                <c:pt idx="157">
                  <c:v>42328</c:v>
                </c:pt>
                <c:pt idx="158">
                  <c:v>42331</c:v>
                </c:pt>
                <c:pt idx="159">
                  <c:v>42332</c:v>
                </c:pt>
                <c:pt idx="160">
                  <c:v>42333</c:v>
                </c:pt>
                <c:pt idx="161">
                  <c:v>42334</c:v>
                </c:pt>
                <c:pt idx="162">
                  <c:v>42335</c:v>
                </c:pt>
                <c:pt idx="163">
                  <c:v>42338</c:v>
                </c:pt>
                <c:pt idx="164">
                  <c:v>42339</c:v>
                </c:pt>
                <c:pt idx="165">
                  <c:v>42340</c:v>
                </c:pt>
                <c:pt idx="166">
                  <c:v>42341</c:v>
                </c:pt>
                <c:pt idx="167">
                  <c:v>42342</c:v>
                </c:pt>
                <c:pt idx="168">
                  <c:v>42345</c:v>
                </c:pt>
                <c:pt idx="169">
                  <c:v>42346</c:v>
                </c:pt>
                <c:pt idx="170">
                  <c:v>42347</c:v>
                </c:pt>
                <c:pt idx="171">
                  <c:v>42348</c:v>
                </c:pt>
                <c:pt idx="172">
                  <c:v>42349</c:v>
                </c:pt>
                <c:pt idx="173">
                  <c:v>42352</c:v>
                </c:pt>
                <c:pt idx="174">
                  <c:v>42353</c:v>
                </c:pt>
                <c:pt idx="175">
                  <c:v>42354</c:v>
                </c:pt>
                <c:pt idx="176">
                  <c:v>42355</c:v>
                </c:pt>
                <c:pt idx="177">
                  <c:v>42356</c:v>
                </c:pt>
                <c:pt idx="178">
                  <c:v>42359</c:v>
                </c:pt>
                <c:pt idx="179">
                  <c:v>42360</c:v>
                </c:pt>
                <c:pt idx="180">
                  <c:v>42361</c:v>
                </c:pt>
                <c:pt idx="181">
                  <c:v>42362</c:v>
                </c:pt>
                <c:pt idx="182">
                  <c:v>42366</c:v>
                </c:pt>
                <c:pt idx="183">
                  <c:v>42367</c:v>
                </c:pt>
                <c:pt idx="184">
                  <c:v>42368</c:v>
                </c:pt>
                <c:pt idx="185">
                  <c:v>42369</c:v>
                </c:pt>
                <c:pt idx="186">
                  <c:v>42373</c:v>
                </c:pt>
                <c:pt idx="187">
                  <c:v>42374</c:v>
                </c:pt>
                <c:pt idx="188">
                  <c:v>42375</c:v>
                </c:pt>
                <c:pt idx="189">
                  <c:v>42376</c:v>
                </c:pt>
                <c:pt idx="190">
                  <c:v>42377</c:v>
                </c:pt>
                <c:pt idx="191">
                  <c:v>42380</c:v>
                </c:pt>
                <c:pt idx="192">
                  <c:v>42381</c:v>
                </c:pt>
                <c:pt idx="193">
                  <c:v>42382</c:v>
                </c:pt>
                <c:pt idx="194">
                  <c:v>42383</c:v>
                </c:pt>
                <c:pt idx="195">
                  <c:v>42384</c:v>
                </c:pt>
                <c:pt idx="196">
                  <c:v>42387</c:v>
                </c:pt>
                <c:pt idx="197">
                  <c:v>42388</c:v>
                </c:pt>
                <c:pt idx="198">
                  <c:v>42389</c:v>
                </c:pt>
                <c:pt idx="199">
                  <c:v>42390</c:v>
                </c:pt>
                <c:pt idx="200">
                  <c:v>42391</c:v>
                </c:pt>
                <c:pt idx="201">
                  <c:v>42394</c:v>
                </c:pt>
                <c:pt idx="202">
                  <c:v>42395</c:v>
                </c:pt>
                <c:pt idx="203">
                  <c:v>42396</c:v>
                </c:pt>
                <c:pt idx="204">
                  <c:v>42397</c:v>
                </c:pt>
                <c:pt idx="205">
                  <c:v>42398</c:v>
                </c:pt>
                <c:pt idx="206">
                  <c:v>42402</c:v>
                </c:pt>
                <c:pt idx="207">
                  <c:v>42403</c:v>
                </c:pt>
                <c:pt idx="208">
                  <c:v>42404</c:v>
                </c:pt>
                <c:pt idx="209">
                  <c:v>42405</c:v>
                </c:pt>
                <c:pt idx="210">
                  <c:v>42408</c:v>
                </c:pt>
                <c:pt idx="211">
                  <c:v>42409</c:v>
                </c:pt>
                <c:pt idx="212">
                  <c:v>42410</c:v>
                </c:pt>
                <c:pt idx="213">
                  <c:v>42411</c:v>
                </c:pt>
                <c:pt idx="214">
                  <c:v>42412</c:v>
                </c:pt>
                <c:pt idx="215">
                  <c:v>42415</c:v>
                </c:pt>
                <c:pt idx="216">
                  <c:v>42416</c:v>
                </c:pt>
                <c:pt idx="217">
                  <c:v>42417</c:v>
                </c:pt>
                <c:pt idx="218">
                  <c:v>42418</c:v>
                </c:pt>
                <c:pt idx="219">
                  <c:v>42419</c:v>
                </c:pt>
                <c:pt idx="220">
                  <c:v>42422</c:v>
                </c:pt>
                <c:pt idx="221">
                  <c:v>42423</c:v>
                </c:pt>
                <c:pt idx="222">
                  <c:v>42424</c:v>
                </c:pt>
                <c:pt idx="223">
                  <c:v>42425</c:v>
                </c:pt>
                <c:pt idx="224">
                  <c:v>42426</c:v>
                </c:pt>
                <c:pt idx="225">
                  <c:v>42429</c:v>
                </c:pt>
                <c:pt idx="226">
                  <c:v>42430</c:v>
                </c:pt>
                <c:pt idx="227">
                  <c:v>42431</c:v>
                </c:pt>
                <c:pt idx="228">
                  <c:v>42432</c:v>
                </c:pt>
                <c:pt idx="229">
                  <c:v>42433</c:v>
                </c:pt>
                <c:pt idx="230">
                  <c:v>42436</c:v>
                </c:pt>
                <c:pt idx="231">
                  <c:v>42437</c:v>
                </c:pt>
                <c:pt idx="232">
                  <c:v>42438</c:v>
                </c:pt>
                <c:pt idx="233">
                  <c:v>42439</c:v>
                </c:pt>
                <c:pt idx="234">
                  <c:v>42440</c:v>
                </c:pt>
                <c:pt idx="235">
                  <c:v>42443</c:v>
                </c:pt>
                <c:pt idx="236">
                  <c:v>42444</c:v>
                </c:pt>
                <c:pt idx="237">
                  <c:v>42445</c:v>
                </c:pt>
                <c:pt idx="238">
                  <c:v>42446</c:v>
                </c:pt>
                <c:pt idx="239">
                  <c:v>42447</c:v>
                </c:pt>
                <c:pt idx="240">
                  <c:v>42451</c:v>
                </c:pt>
                <c:pt idx="241">
                  <c:v>42452</c:v>
                </c:pt>
                <c:pt idx="242">
                  <c:v>42457</c:v>
                </c:pt>
                <c:pt idx="243">
                  <c:v>42458</c:v>
                </c:pt>
                <c:pt idx="244">
                  <c:v>42459</c:v>
                </c:pt>
                <c:pt idx="245">
                  <c:v>42460</c:v>
                </c:pt>
                <c:pt idx="246">
                  <c:v>42461</c:v>
                </c:pt>
                <c:pt idx="247">
                  <c:v>42464</c:v>
                </c:pt>
                <c:pt idx="248">
                  <c:v>42465</c:v>
                </c:pt>
                <c:pt idx="249">
                  <c:v>42466</c:v>
                </c:pt>
                <c:pt idx="250">
                  <c:v>42467</c:v>
                </c:pt>
                <c:pt idx="251">
                  <c:v>42468</c:v>
                </c:pt>
                <c:pt idx="252">
                  <c:v>42471</c:v>
                </c:pt>
                <c:pt idx="253">
                  <c:v>42472</c:v>
                </c:pt>
                <c:pt idx="254">
                  <c:v>42473</c:v>
                </c:pt>
                <c:pt idx="255">
                  <c:v>42474</c:v>
                </c:pt>
                <c:pt idx="256">
                  <c:v>42475</c:v>
                </c:pt>
                <c:pt idx="257">
                  <c:v>42478</c:v>
                </c:pt>
                <c:pt idx="258">
                  <c:v>42479</c:v>
                </c:pt>
                <c:pt idx="259">
                  <c:v>42480</c:v>
                </c:pt>
                <c:pt idx="260">
                  <c:v>42481</c:v>
                </c:pt>
                <c:pt idx="261">
                  <c:v>42482</c:v>
                </c:pt>
                <c:pt idx="262">
                  <c:v>42485</c:v>
                </c:pt>
                <c:pt idx="263">
                  <c:v>42486</c:v>
                </c:pt>
                <c:pt idx="264">
                  <c:v>42487</c:v>
                </c:pt>
                <c:pt idx="265">
                  <c:v>42488</c:v>
                </c:pt>
                <c:pt idx="266">
                  <c:v>42489</c:v>
                </c:pt>
                <c:pt idx="267">
                  <c:v>42492</c:v>
                </c:pt>
                <c:pt idx="268">
                  <c:v>42493</c:v>
                </c:pt>
                <c:pt idx="269">
                  <c:v>42494</c:v>
                </c:pt>
                <c:pt idx="270">
                  <c:v>42495</c:v>
                </c:pt>
                <c:pt idx="271">
                  <c:v>42496</c:v>
                </c:pt>
                <c:pt idx="272">
                  <c:v>42499</c:v>
                </c:pt>
                <c:pt idx="273">
                  <c:v>42500</c:v>
                </c:pt>
                <c:pt idx="274">
                  <c:v>42501</c:v>
                </c:pt>
                <c:pt idx="275">
                  <c:v>42502</c:v>
                </c:pt>
                <c:pt idx="276">
                  <c:v>42503</c:v>
                </c:pt>
                <c:pt idx="277">
                  <c:v>42506</c:v>
                </c:pt>
                <c:pt idx="278">
                  <c:v>42507</c:v>
                </c:pt>
                <c:pt idx="279">
                  <c:v>42508</c:v>
                </c:pt>
                <c:pt idx="280">
                  <c:v>42509</c:v>
                </c:pt>
                <c:pt idx="281">
                  <c:v>42510</c:v>
                </c:pt>
                <c:pt idx="282">
                  <c:v>42513</c:v>
                </c:pt>
                <c:pt idx="283">
                  <c:v>42514</c:v>
                </c:pt>
                <c:pt idx="284">
                  <c:v>42515</c:v>
                </c:pt>
                <c:pt idx="285">
                  <c:v>42516</c:v>
                </c:pt>
                <c:pt idx="286">
                  <c:v>42517</c:v>
                </c:pt>
                <c:pt idx="287">
                  <c:v>42520</c:v>
                </c:pt>
                <c:pt idx="288">
                  <c:v>42521</c:v>
                </c:pt>
                <c:pt idx="289">
                  <c:v>42522</c:v>
                </c:pt>
                <c:pt idx="290">
                  <c:v>42523</c:v>
                </c:pt>
                <c:pt idx="291">
                  <c:v>42524</c:v>
                </c:pt>
                <c:pt idx="292">
                  <c:v>42527</c:v>
                </c:pt>
                <c:pt idx="293">
                  <c:v>42528</c:v>
                </c:pt>
                <c:pt idx="294">
                  <c:v>42529</c:v>
                </c:pt>
                <c:pt idx="295">
                  <c:v>42530</c:v>
                </c:pt>
                <c:pt idx="296">
                  <c:v>42531</c:v>
                </c:pt>
                <c:pt idx="297">
                  <c:v>42534</c:v>
                </c:pt>
                <c:pt idx="298">
                  <c:v>42535</c:v>
                </c:pt>
                <c:pt idx="299">
                  <c:v>42536</c:v>
                </c:pt>
                <c:pt idx="300">
                  <c:v>42537</c:v>
                </c:pt>
                <c:pt idx="301">
                  <c:v>42538</c:v>
                </c:pt>
                <c:pt idx="302">
                  <c:v>42541</c:v>
                </c:pt>
                <c:pt idx="303">
                  <c:v>42542</c:v>
                </c:pt>
                <c:pt idx="304">
                  <c:v>42543</c:v>
                </c:pt>
                <c:pt idx="305">
                  <c:v>42544</c:v>
                </c:pt>
                <c:pt idx="306">
                  <c:v>42545</c:v>
                </c:pt>
                <c:pt idx="307">
                  <c:v>42548</c:v>
                </c:pt>
                <c:pt idx="308">
                  <c:v>42549</c:v>
                </c:pt>
                <c:pt idx="309">
                  <c:v>42550</c:v>
                </c:pt>
                <c:pt idx="310">
                  <c:v>42551</c:v>
                </c:pt>
                <c:pt idx="311">
                  <c:v>42552</c:v>
                </c:pt>
                <c:pt idx="312">
                  <c:v>42555</c:v>
                </c:pt>
                <c:pt idx="313">
                  <c:v>42556</c:v>
                </c:pt>
                <c:pt idx="314">
                  <c:v>42557</c:v>
                </c:pt>
                <c:pt idx="315">
                  <c:v>42558</c:v>
                </c:pt>
                <c:pt idx="316">
                  <c:v>42559</c:v>
                </c:pt>
                <c:pt idx="317">
                  <c:v>42562</c:v>
                </c:pt>
                <c:pt idx="318">
                  <c:v>42563</c:v>
                </c:pt>
                <c:pt idx="319">
                  <c:v>42564</c:v>
                </c:pt>
                <c:pt idx="320">
                  <c:v>42565</c:v>
                </c:pt>
                <c:pt idx="321">
                  <c:v>42566</c:v>
                </c:pt>
                <c:pt idx="322">
                  <c:v>42569</c:v>
                </c:pt>
                <c:pt idx="323">
                  <c:v>42570</c:v>
                </c:pt>
                <c:pt idx="324">
                  <c:v>42571</c:v>
                </c:pt>
                <c:pt idx="325">
                  <c:v>42572</c:v>
                </c:pt>
                <c:pt idx="326">
                  <c:v>42573</c:v>
                </c:pt>
                <c:pt idx="327">
                  <c:v>42576</c:v>
                </c:pt>
                <c:pt idx="328">
                  <c:v>42577</c:v>
                </c:pt>
                <c:pt idx="329">
                  <c:v>42578</c:v>
                </c:pt>
                <c:pt idx="330">
                  <c:v>42579</c:v>
                </c:pt>
                <c:pt idx="331">
                  <c:v>42580</c:v>
                </c:pt>
                <c:pt idx="332">
                  <c:v>42583</c:v>
                </c:pt>
                <c:pt idx="333">
                  <c:v>42584</c:v>
                </c:pt>
                <c:pt idx="334">
                  <c:v>42585</c:v>
                </c:pt>
                <c:pt idx="335">
                  <c:v>42586</c:v>
                </c:pt>
                <c:pt idx="336">
                  <c:v>42587</c:v>
                </c:pt>
                <c:pt idx="337">
                  <c:v>42590</c:v>
                </c:pt>
                <c:pt idx="338">
                  <c:v>42591</c:v>
                </c:pt>
                <c:pt idx="339">
                  <c:v>42592</c:v>
                </c:pt>
                <c:pt idx="340">
                  <c:v>42593</c:v>
                </c:pt>
                <c:pt idx="341">
                  <c:v>42594</c:v>
                </c:pt>
                <c:pt idx="342">
                  <c:v>42597</c:v>
                </c:pt>
                <c:pt idx="343">
                  <c:v>42598</c:v>
                </c:pt>
                <c:pt idx="344">
                  <c:v>42599</c:v>
                </c:pt>
                <c:pt idx="345">
                  <c:v>42600</c:v>
                </c:pt>
                <c:pt idx="346">
                  <c:v>42601</c:v>
                </c:pt>
                <c:pt idx="347">
                  <c:v>42604</c:v>
                </c:pt>
                <c:pt idx="348">
                  <c:v>42605</c:v>
                </c:pt>
                <c:pt idx="349">
                  <c:v>42606</c:v>
                </c:pt>
                <c:pt idx="350">
                  <c:v>42607</c:v>
                </c:pt>
                <c:pt idx="351">
                  <c:v>42608</c:v>
                </c:pt>
                <c:pt idx="352">
                  <c:v>42611</c:v>
                </c:pt>
                <c:pt idx="353">
                  <c:v>42612</c:v>
                </c:pt>
                <c:pt idx="354">
                  <c:v>42613</c:v>
                </c:pt>
                <c:pt idx="355">
                  <c:v>42614</c:v>
                </c:pt>
                <c:pt idx="356">
                  <c:v>42615</c:v>
                </c:pt>
                <c:pt idx="357">
                  <c:v>42618</c:v>
                </c:pt>
                <c:pt idx="358">
                  <c:v>42619</c:v>
                </c:pt>
                <c:pt idx="359">
                  <c:v>42620</c:v>
                </c:pt>
                <c:pt idx="360">
                  <c:v>42621</c:v>
                </c:pt>
                <c:pt idx="361">
                  <c:v>42622</c:v>
                </c:pt>
                <c:pt idx="362">
                  <c:v>42625</c:v>
                </c:pt>
                <c:pt idx="363">
                  <c:v>42626</c:v>
                </c:pt>
                <c:pt idx="364">
                  <c:v>42627</c:v>
                </c:pt>
                <c:pt idx="365">
                  <c:v>42628</c:v>
                </c:pt>
                <c:pt idx="366">
                  <c:v>42632</c:v>
                </c:pt>
                <c:pt idx="367">
                  <c:v>42633</c:v>
                </c:pt>
                <c:pt idx="368">
                  <c:v>42634</c:v>
                </c:pt>
                <c:pt idx="369">
                  <c:v>42635</c:v>
                </c:pt>
                <c:pt idx="370">
                  <c:v>42636</c:v>
                </c:pt>
                <c:pt idx="371">
                  <c:v>42639</c:v>
                </c:pt>
                <c:pt idx="372">
                  <c:v>42640</c:v>
                </c:pt>
                <c:pt idx="373">
                  <c:v>42641</c:v>
                </c:pt>
                <c:pt idx="374">
                  <c:v>42642</c:v>
                </c:pt>
                <c:pt idx="375">
                  <c:v>42643</c:v>
                </c:pt>
                <c:pt idx="376">
                  <c:v>42646</c:v>
                </c:pt>
                <c:pt idx="377">
                  <c:v>42647</c:v>
                </c:pt>
                <c:pt idx="378">
                  <c:v>42648</c:v>
                </c:pt>
                <c:pt idx="379">
                  <c:v>42649</c:v>
                </c:pt>
                <c:pt idx="380">
                  <c:v>42650</c:v>
                </c:pt>
                <c:pt idx="381">
                  <c:v>42653</c:v>
                </c:pt>
                <c:pt idx="382">
                  <c:v>42654</c:v>
                </c:pt>
                <c:pt idx="383">
                  <c:v>42655</c:v>
                </c:pt>
                <c:pt idx="384">
                  <c:v>42656</c:v>
                </c:pt>
                <c:pt idx="385">
                  <c:v>42657</c:v>
                </c:pt>
                <c:pt idx="386">
                  <c:v>42660</c:v>
                </c:pt>
                <c:pt idx="387">
                  <c:v>42661</c:v>
                </c:pt>
                <c:pt idx="388">
                  <c:v>42662</c:v>
                </c:pt>
                <c:pt idx="389">
                  <c:v>42663</c:v>
                </c:pt>
                <c:pt idx="390">
                  <c:v>42664</c:v>
                </c:pt>
                <c:pt idx="391">
                  <c:v>42667</c:v>
                </c:pt>
                <c:pt idx="392">
                  <c:v>42668</c:v>
                </c:pt>
                <c:pt idx="393">
                  <c:v>42669</c:v>
                </c:pt>
                <c:pt idx="394">
                  <c:v>42670</c:v>
                </c:pt>
                <c:pt idx="395">
                  <c:v>42671</c:v>
                </c:pt>
                <c:pt idx="396">
                  <c:v>42674</c:v>
                </c:pt>
                <c:pt idx="397">
                  <c:v>42675</c:v>
                </c:pt>
                <c:pt idx="398">
                  <c:v>42677</c:v>
                </c:pt>
                <c:pt idx="399">
                  <c:v>42678</c:v>
                </c:pt>
                <c:pt idx="400">
                  <c:v>42681</c:v>
                </c:pt>
                <c:pt idx="401">
                  <c:v>42682</c:v>
                </c:pt>
                <c:pt idx="402">
                  <c:v>42683</c:v>
                </c:pt>
                <c:pt idx="403">
                  <c:v>42684</c:v>
                </c:pt>
                <c:pt idx="404">
                  <c:v>42685</c:v>
                </c:pt>
                <c:pt idx="405">
                  <c:v>42688</c:v>
                </c:pt>
                <c:pt idx="406">
                  <c:v>42689</c:v>
                </c:pt>
                <c:pt idx="407">
                  <c:v>42690</c:v>
                </c:pt>
                <c:pt idx="408">
                  <c:v>42691</c:v>
                </c:pt>
                <c:pt idx="409">
                  <c:v>42692</c:v>
                </c:pt>
                <c:pt idx="410">
                  <c:v>42696</c:v>
                </c:pt>
                <c:pt idx="411">
                  <c:v>42697</c:v>
                </c:pt>
                <c:pt idx="412">
                  <c:v>42698</c:v>
                </c:pt>
                <c:pt idx="413">
                  <c:v>42699</c:v>
                </c:pt>
                <c:pt idx="414">
                  <c:v>42702</c:v>
                </c:pt>
                <c:pt idx="415">
                  <c:v>42703</c:v>
                </c:pt>
                <c:pt idx="416">
                  <c:v>42704</c:v>
                </c:pt>
                <c:pt idx="417">
                  <c:v>42705</c:v>
                </c:pt>
                <c:pt idx="418">
                  <c:v>42706</c:v>
                </c:pt>
                <c:pt idx="419">
                  <c:v>42709</c:v>
                </c:pt>
                <c:pt idx="420">
                  <c:v>42710</c:v>
                </c:pt>
                <c:pt idx="421">
                  <c:v>42711</c:v>
                </c:pt>
                <c:pt idx="422">
                  <c:v>42712</c:v>
                </c:pt>
                <c:pt idx="423">
                  <c:v>42713</c:v>
                </c:pt>
                <c:pt idx="424">
                  <c:v>42717</c:v>
                </c:pt>
                <c:pt idx="425">
                  <c:v>42718</c:v>
                </c:pt>
                <c:pt idx="426">
                  <c:v>42719</c:v>
                </c:pt>
                <c:pt idx="427">
                  <c:v>42720</c:v>
                </c:pt>
                <c:pt idx="428">
                  <c:v>42723</c:v>
                </c:pt>
                <c:pt idx="429">
                  <c:v>42724</c:v>
                </c:pt>
                <c:pt idx="430">
                  <c:v>42725</c:v>
                </c:pt>
                <c:pt idx="431">
                  <c:v>42726</c:v>
                </c:pt>
                <c:pt idx="432">
                  <c:v>42727</c:v>
                </c:pt>
                <c:pt idx="433">
                  <c:v>42730</c:v>
                </c:pt>
                <c:pt idx="434">
                  <c:v>42731</c:v>
                </c:pt>
                <c:pt idx="435">
                  <c:v>42732</c:v>
                </c:pt>
                <c:pt idx="436">
                  <c:v>42733</c:v>
                </c:pt>
                <c:pt idx="437">
                  <c:v>42734</c:v>
                </c:pt>
                <c:pt idx="438">
                  <c:v>42737</c:v>
                </c:pt>
                <c:pt idx="439">
                  <c:v>42738</c:v>
                </c:pt>
                <c:pt idx="440">
                  <c:v>42739</c:v>
                </c:pt>
                <c:pt idx="441">
                  <c:v>42740</c:v>
                </c:pt>
                <c:pt idx="442">
                  <c:v>42741</c:v>
                </c:pt>
                <c:pt idx="443">
                  <c:v>42744</c:v>
                </c:pt>
                <c:pt idx="444">
                  <c:v>42745</c:v>
                </c:pt>
                <c:pt idx="445">
                  <c:v>42746</c:v>
                </c:pt>
                <c:pt idx="446">
                  <c:v>42747</c:v>
                </c:pt>
                <c:pt idx="447">
                  <c:v>42748</c:v>
                </c:pt>
                <c:pt idx="448">
                  <c:v>42751</c:v>
                </c:pt>
                <c:pt idx="449">
                  <c:v>42752</c:v>
                </c:pt>
                <c:pt idx="450">
                  <c:v>42753</c:v>
                </c:pt>
                <c:pt idx="451">
                  <c:v>42754</c:v>
                </c:pt>
                <c:pt idx="452">
                  <c:v>42755</c:v>
                </c:pt>
                <c:pt idx="453">
                  <c:v>42758</c:v>
                </c:pt>
                <c:pt idx="454">
                  <c:v>42759</c:v>
                </c:pt>
                <c:pt idx="455">
                  <c:v>42760</c:v>
                </c:pt>
                <c:pt idx="456">
                  <c:v>42761</c:v>
                </c:pt>
                <c:pt idx="457">
                  <c:v>42762</c:v>
                </c:pt>
                <c:pt idx="458">
                  <c:v>42765</c:v>
                </c:pt>
                <c:pt idx="459">
                  <c:v>42766</c:v>
                </c:pt>
                <c:pt idx="460">
                  <c:v>42767</c:v>
                </c:pt>
                <c:pt idx="461">
                  <c:v>42768</c:v>
                </c:pt>
                <c:pt idx="462">
                  <c:v>42769</c:v>
                </c:pt>
                <c:pt idx="463">
                  <c:v>42773</c:v>
                </c:pt>
                <c:pt idx="464">
                  <c:v>42774</c:v>
                </c:pt>
                <c:pt idx="465">
                  <c:v>42775</c:v>
                </c:pt>
                <c:pt idx="466">
                  <c:v>42776</c:v>
                </c:pt>
                <c:pt idx="467">
                  <c:v>42779</c:v>
                </c:pt>
                <c:pt idx="468">
                  <c:v>42780</c:v>
                </c:pt>
                <c:pt idx="469">
                  <c:v>42781</c:v>
                </c:pt>
                <c:pt idx="470">
                  <c:v>42782</c:v>
                </c:pt>
                <c:pt idx="471">
                  <c:v>42783</c:v>
                </c:pt>
                <c:pt idx="472">
                  <c:v>42786</c:v>
                </c:pt>
                <c:pt idx="473">
                  <c:v>42787</c:v>
                </c:pt>
                <c:pt idx="474">
                  <c:v>42788</c:v>
                </c:pt>
                <c:pt idx="475">
                  <c:v>42789</c:v>
                </c:pt>
                <c:pt idx="476">
                  <c:v>42790</c:v>
                </c:pt>
                <c:pt idx="477">
                  <c:v>42793</c:v>
                </c:pt>
                <c:pt idx="478">
                  <c:v>42794</c:v>
                </c:pt>
                <c:pt idx="479">
                  <c:v>42795</c:v>
                </c:pt>
                <c:pt idx="480">
                  <c:v>42796</c:v>
                </c:pt>
                <c:pt idx="481">
                  <c:v>42797</c:v>
                </c:pt>
                <c:pt idx="482">
                  <c:v>42800</c:v>
                </c:pt>
                <c:pt idx="483">
                  <c:v>42801</c:v>
                </c:pt>
                <c:pt idx="484">
                  <c:v>42802</c:v>
                </c:pt>
                <c:pt idx="485">
                  <c:v>42803</c:v>
                </c:pt>
                <c:pt idx="486">
                  <c:v>42804</c:v>
                </c:pt>
                <c:pt idx="487">
                  <c:v>42807</c:v>
                </c:pt>
                <c:pt idx="488">
                  <c:v>42808</c:v>
                </c:pt>
                <c:pt idx="489">
                  <c:v>42809</c:v>
                </c:pt>
                <c:pt idx="490">
                  <c:v>42810</c:v>
                </c:pt>
                <c:pt idx="491">
                  <c:v>42811</c:v>
                </c:pt>
                <c:pt idx="492">
                  <c:v>42815</c:v>
                </c:pt>
                <c:pt idx="493">
                  <c:v>42816</c:v>
                </c:pt>
                <c:pt idx="494">
                  <c:v>42817</c:v>
                </c:pt>
                <c:pt idx="495">
                  <c:v>42818</c:v>
                </c:pt>
                <c:pt idx="496">
                  <c:v>42821</c:v>
                </c:pt>
                <c:pt idx="497">
                  <c:v>42822</c:v>
                </c:pt>
                <c:pt idx="498">
                  <c:v>42823</c:v>
                </c:pt>
                <c:pt idx="499">
                  <c:v>42824</c:v>
                </c:pt>
                <c:pt idx="500">
                  <c:v>42825</c:v>
                </c:pt>
                <c:pt idx="501">
                  <c:v>42828</c:v>
                </c:pt>
                <c:pt idx="502">
                  <c:v>42829</c:v>
                </c:pt>
                <c:pt idx="503">
                  <c:v>42830</c:v>
                </c:pt>
                <c:pt idx="504">
                  <c:v>42802</c:v>
                </c:pt>
                <c:pt idx="505">
                  <c:v>42803</c:v>
                </c:pt>
                <c:pt idx="506">
                  <c:v>42804</c:v>
                </c:pt>
                <c:pt idx="507">
                  <c:v>42807</c:v>
                </c:pt>
                <c:pt idx="508">
                  <c:v>42808</c:v>
                </c:pt>
                <c:pt idx="509">
                  <c:v>42809</c:v>
                </c:pt>
                <c:pt idx="510">
                  <c:v>42810</c:v>
                </c:pt>
                <c:pt idx="511">
                  <c:v>42811</c:v>
                </c:pt>
                <c:pt idx="512">
                  <c:v>42815</c:v>
                </c:pt>
                <c:pt idx="513">
                  <c:v>42816</c:v>
                </c:pt>
                <c:pt idx="514">
                  <c:v>42817</c:v>
                </c:pt>
                <c:pt idx="515">
                  <c:v>42818</c:v>
                </c:pt>
                <c:pt idx="516">
                  <c:v>42821</c:v>
                </c:pt>
                <c:pt idx="517">
                  <c:v>42822</c:v>
                </c:pt>
                <c:pt idx="518">
                  <c:v>42823</c:v>
                </c:pt>
                <c:pt idx="519">
                  <c:v>42824</c:v>
                </c:pt>
                <c:pt idx="520">
                  <c:v>42825</c:v>
                </c:pt>
                <c:pt idx="521">
                  <c:v>42828</c:v>
                </c:pt>
                <c:pt idx="522">
                  <c:v>42829</c:v>
                </c:pt>
                <c:pt idx="523">
                  <c:v>42830</c:v>
                </c:pt>
                <c:pt idx="524">
                  <c:v>42831</c:v>
                </c:pt>
                <c:pt idx="525">
                  <c:v>42832</c:v>
                </c:pt>
                <c:pt idx="526">
                  <c:v>42835</c:v>
                </c:pt>
                <c:pt idx="527">
                  <c:v>42836</c:v>
                </c:pt>
                <c:pt idx="528">
                  <c:v>42837</c:v>
                </c:pt>
                <c:pt idx="529">
                  <c:v>42842</c:v>
                </c:pt>
                <c:pt idx="530">
                  <c:v>42843</c:v>
                </c:pt>
                <c:pt idx="531">
                  <c:v>42844</c:v>
                </c:pt>
                <c:pt idx="532">
                  <c:v>42845</c:v>
                </c:pt>
                <c:pt idx="533">
                  <c:v>42846</c:v>
                </c:pt>
                <c:pt idx="534">
                  <c:v>42849</c:v>
                </c:pt>
                <c:pt idx="535">
                  <c:v>42850</c:v>
                </c:pt>
                <c:pt idx="536">
                  <c:v>42851</c:v>
                </c:pt>
                <c:pt idx="537">
                  <c:v>42852</c:v>
                </c:pt>
                <c:pt idx="538">
                  <c:v>42853</c:v>
                </c:pt>
                <c:pt idx="539">
                  <c:v>42857</c:v>
                </c:pt>
                <c:pt idx="540">
                  <c:v>42858</c:v>
                </c:pt>
                <c:pt idx="541">
                  <c:v>42859</c:v>
                </c:pt>
                <c:pt idx="542">
                  <c:v>42860</c:v>
                </c:pt>
                <c:pt idx="543">
                  <c:v>42863</c:v>
                </c:pt>
                <c:pt idx="544">
                  <c:v>42864</c:v>
                </c:pt>
                <c:pt idx="545">
                  <c:v>42865</c:v>
                </c:pt>
                <c:pt idx="546">
                  <c:v>42866</c:v>
                </c:pt>
                <c:pt idx="547">
                  <c:v>42867</c:v>
                </c:pt>
                <c:pt idx="548">
                  <c:v>42870</c:v>
                </c:pt>
                <c:pt idx="549">
                  <c:v>42871</c:v>
                </c:pt>
                <c:pt idx="550">
                  <c:v>42872</c:v>
                </c:pt>
                <c:pt idx="551">
                  <c:v>42873</c:v>
                </c:pt>
                <c:pt idx="552">
                  <c:v>42874</c:v>
                </c:pt>
                <c:pt idx="553">
                  <c:v>42877</c:v>
                </c:pt>
                <c:pt idx="554">
                  <c:v>42878</c:v>
                </c:pt>
                <c:pt idx="555">
                  <c:v>42879</c:v>
                </c:pt>
                <c:pt idx="556">
                  <c:v>42880</c:v>
                </c:pt>
                <c:pt idx="557">
                  <c:v>42881</c:v>
                </c:pt>
                <c:pt idx="558">
                  <c:v>42884</c:v>
                </c:pt>
                <c:pt idx="559">
                  <c:v>42885</c:v>
                </c:pt>
                <c:pt idx="560">
                  <c:v>42886</c:v>
                </c:pt>
                <c:pt idx="561">
                  <c:v>42887</c:v>
                </c:pt>
                <c:pt idx="562">
                  <c:v>42888</c:v>
                </c:pt>
                <c:pt idx="563">
                  <c:v>42891</c:v>
                </c:pt>
                <c:pt idx="564">
                  <c:v>42892</c:v>
                </c:pt>
                <c:pt idx="565">
                  <c:v>42893</c:v>
                </c:pt>
                <c:pt idx="566">
                  <c:v>42894</c:v>
                </c:pt>
                <c:pt idx="567">
                  <c:v>42895</c:v>
                </c:pt>
                <c:pt idx="568">
                  <c:v>42898</c:v>
                </c:pt>
                <c:pt idx="569">
                  <c:v>42899</c:v>
                </c:pt>
                <c:pt idx="570">
                  <c:v>42900</c:v>
                </c:pt>
                <c:pt idx="571">
                  <c:v>42901</c:v>
                </c:pt>
                <c:pt idx="572">
                  <c:v>42902</c:v>
                </c:pt>
                <c:pt idx="573">
                  <c:v>42905</c:v>
                </c:pt>
                <c:pt idx="574">
                  <c:v>42906</c:v>
                </c:pt>
                <c:pt idx="575">
                  <c:v>42907</c:v>
                </c:pt>
                <c:pt idx="576">
                  <c:v>42908</c:v>
                </c:pt>
                <c:pt idx="577">
                  <c:v>42909</c:v>
                </c:pt>
                <c:pt idx="578">
                  <c:v>42912</c:v>
                </c:pt>
                <c:pt idx="579">
                  <c:v>42913</c:v>
                </c:pt>
                <c:pt idx="580">
                  <c:v>42914</c:v>
                </c:pt>
                <c:pt idx="581">
                  <c:v>42915</c:v>
                </c:pt>
                <c:pt idx="582">
                  <c:v>42916</c:v>
                </c:pt>
                <c:pt idx="583">
                  <c:v>42919</c:v>
                </c:pt>
                <c:pt idx="584">
                  <c:v>42920</c:v>
                </c:pt>
                <c:pt idx="585">
                  <c:v>42921</c:v>
                </c:pt>
                <c:pt idx="586">
                  <c:v>42922</c:v>
                </c:pt>
                <c:pt idx="587">
                  <c:v>42923</c:v>
                </c:pt>
                <c:pt idx="588">
                  <c:v>42926</c:v>
                </c:pt>
                <c:pt idx="589">
                  <c:v>42927</c:v>
                </c:pt>
                <c:pt idx="590">
                  <c:v>42928</c:v>
                </c:pt>
                <c:pt idx="591">
                  <c:v>42929</c:v>
                </c:pt>
                <c:pt idx="592">
                  <c:v>42930</c:v>
                </c:pt>
                <c:pt idx="593">
                  <c:v>42933</c:v>
                </c:pt>
                <c:pt idx="594">
                  <c:v>42934</c:v>
                </c:pt>
                <c:pt idx="595">
                  <c:v>42935</c:v>
                </c:pt>
                <c:pt idx="596">
                  <c:v>42936</c:v>
                </c:pt>
                <c:pt idx="597">
                  <c:v>42937</c:v>
                </c:pt>
                <c:pt idx="598">
                  <c:v>42940</c:v>
                </c:pt>
                <c:pt idx="599">
                  <c:v>42941</c:v>
                </c:pt>
                <c:pt idx="600">
                  <c:v>42942</c:v>
                </c:pt>
                <c:pt idx="601">
                  <c:v>42943</c:v>
                </c:pt>
                <c:pt idx="602">
                  <c:v>42944</c:v>
                </c:pt>
                <c:pt idx="603">
                  <c:v>42947</c:v>
                </c:pt>
                <c:pt idx="604">
                  <c:v>42948</c:v>
                </c:pt>
                <c:pt idx="605">
                  <c:v>42949</c:v>
                </c:pt>
                <c:pt idx="606">
                  <c:v>42950</c:v>
                </c:pt>
                <c:pt idx="607">
                  <c:v>42951</c:v>
                </c:pt>
              </c:numCache>
            </c:numRef>
          </c:cat>
          <c:val>
            <c:numRef>
              <c:f>'[Historico_Vector 28.07.2017.xlsx]COMITE FINVIT'!$B$2:$B$609</c:f>
              <c:numCache>
                <c:formatCode>_(* #,##0.00_);_(* \(#,##0.00\);_(* "-"??_);_(@_)</c:formatCode>
                <c:ptCount val="608"/>
                <c:pt idx="0">
                  <c:v>2468886.7443659999</c:v>
                </c:pt>
                <c:pt idx="1">
                  <c:v>2548035.5699999998</c:v>
                </c:pt>
                <c:pt idx="2">
                  <c:v>2727298.5229859999</c:v>
                </c:pt>
                <c:pt idx="3">
                  <c:v>2793484.5683690002</c:v>
                </c:pt>
                <c:pt idx="4">
                  <c:v>3251890.1798090003</c:v>
                </c:pt>
                <c:pt idx="5">
                  <c:v>3346408.2818610002</c:v>
                </c:pt>
                <c:pt idx="6">
                  <c:v>3533726.2183340006</c:v>
                </c:pt>
                <c:pt idx="7">
                  <c:v>3577951.2626160001</c:v>
                </c:pt>
                <c:pt idx="8">
                  <c:v>3646701.7648840002</c:v>
                </c:pt>
                <c:pt idx="9">
                  <c:v>3693984.9597539995</c:v>
                </c:pt>
                <c:pt idx="10">
                  <c:v>3794151.6939110002</c:v>
                </c:pt>
                <c:pt idx="11">
                  <c:v>3795644.4736300004</c:v>
                </c:pt>
                <c:pt idx="12">
                  <c:v>3795760.206797</c:v>
                </c:pt>
                <c:pt idx="13">
                  <c:v>3870942.3368409998</c:v>
                </c:pt>
                <c:pt idx="14">
                  <c:v>4272730.2835550001</c:v>
                </c:pt>
                <c:pt idx="15">
                  <c:v>4446300.9547729995</c:v>
                </c:pt>
                <c:pt idx="16">
                  <c:v>4448008.34449</c:v>
                </c:pt>
                <c:pt idx="17">
                  <c:v>4518076.3446909999</c:v>
                </c:pt>
                <c:pt idx="18">
                  <c:v>4640609.1156569999</c:v>
                </c:pt>
                <c:pt idx="19">
                  <c:v>4696350.0286219995</c:v>
                </c:pt>
                <c:pt idx="20">
                  <c:v>4802505.3380470006</c:v>
                </c:pt>
                <c:pt idx="21">
                  <c:v>4802746.095613</c:v>
                </c:pt>
                <c:pt idx="22">
                  <c:v>4812656.348761999</c:v>
                </c:pt>
                <c:pt idx="23">
                  <c:v>5076479.4585330002</c:v>
                </c:pt>
                <c:pt idx="24">
                  <c:v>5049855.5844660001</c:v>
                </c:pt>
                <c:pt idx="25">
                  <c:v>5096124.7216470009</c:v>
                </c:pt>
                <c:pt idx="26">
                  <c:v>5096571.5900019994</c:v>
                </c:pt>
                <c:pt idx="27">
                  <c:v>5096858.0569599997</c:v>
                </c:pt>
                <c:pt idx="28">
                  <c:v>5097234.4126110002</c:v>
                </c:pt>
                <c:pt idx="29">
                  <c:v>5169315.2231229991</c:v>
                </c:pt>
                <c:pt idx="30">
                  <c:v>5295408.358186</c:v>
                </c:pt>
                <c:pt idx="31">
                  <c:v>5363502.9899500003</c:v>
                </c:pt>
                <c:pt idx="32">
                  <c:v>5367922.4184790002</c:v>
                </c:pt>
                <c:pt idx="33">
                  <c:v>5677580.3296649996</c:v>
                </c:pt>
                <c:pt idx="34">
                  <c:v>5790178.1835370008</c:v>
                </c:pt>
                <c:pt idx="35">
                  <c:v>5902378.4908449994</c:v>
                </c:pt>
                <c:pt idx="36">
                  <c:v>6007896.2054169998</c:v>
                </c:pt>
                <c:pt idx="37">
                  <c:v>6069241.9244050002</c:v>
                </c:pt>
                <c:pt idx="38">
                  <c:v>6080745.6935779992</c:v>
                </c:pt>
                <c:pt idx="39">
                  <c:v>6321620.4960249988</c:v>
                </c:pt>
                <c:pt idx="40">
                  <c:v>6382546.1327290004</c:v>
                </c:pt>
                <c:pt idx="41">
                  <c:v>6453622.2198290005</c:v>
                </c:pt>
                <c:pt idx="42">
                  <c:v>6529667.5503239986</c:v>
                </c:pt>
                <c:pt idx="43">
                  <c:v>7202401.2597329998</c:v>
                </c:pt>
                <c:pt idx="44">
                  <c:v>7542280.2371979998</c:v>
                </c:pt>
                <c:pt idx="45">
                  <c:v>7769946.894003001</c:v>
                </c:pt>
                <c:pt idx="46">
                  <c:v>8000110.7594040018</c:v>
                </c:pt>
                <c:pt idx="47">
                  <c:v>8336088.942814</c:v>
                </c:pt>
                <c:pt idx="48">
                  <c:v>8667940.9601679984</c:v>
                </c:pt>
                <c:pt idx="49">
                  <c:v>8652941.445479</c:v>
                </c:pt>
                <c:pt idx="50">
                  <c:v>8925929.5532999989</c:v>
                </c:pt>
                <c:pt idx="51">
                  <c:v>8949061.1962650008</c:v>
                </c:pt>
                <c:pt idx="52">
                  <c:v>9027020.4708799981</c:v>
                </c:pt>
                <c:pt idx="53">
                  <c:v>9560592.5885309987</c:v>
                </c:pt>
                <c:pt idx="54">
                  <c:v>9621582.1814489998</c:v>
                </c:pt>
                <c:pt idx="55">
                  <c:v>9745048.507894</c:v>
                </c:pt>
                <c:pt idx="56">
                  <c:v>9884007.0270649996</c:v>
                </c:pt>
                <c:pt idx="57">
                  <c:v>10015666.188898999</c:v>
                </c:pt>
                <c:pt idx="58">
                  <c:v>10243137.326512</c:v>
                </c:pt>
                <c:pt idx="59">
                  <c:v>10344876.59241</c:v>
                </c:pt>
                <c:pt idx="60">
                  <c:v>10544063.101411</c:v>
                </c:pt>
                <c:pt idx="61">
                  <c:v>10543834.711832</c:v>
                </c:pt>
                <c:pt idx="62">
                  <c:v>10582055.037994001</c:v>
                </c:pt>
                <c:pt idx="63">
                  <c:v>10911560.726028001</c:v>
                </c:pt>
                <c:pt idx="64">
                  <c:v>10976871.636884002</c:v>
                </c:pt>
                <c:pt idx="65">
                  <c:v>11043085.652706999</c:v>
                </c:pt>
                <c:pt idx="66">
                  <c:v>11106490.214247001</c:v>
                </c:pt>
                <c:pt idx="67">
                  <c:v>11314566.119099999</c:v>
                </c:pt>
                <c:pt idx="68">
                  <c:v>11379614.157751</c:v>
                </c:pt>
                <c:pt idx="69">
                  <c:v>11421989.341544999</c:v>
                </c:pt>
                <c:pt idx="70">
                  <c:v>11426452.855664</c:v>
                </c:pt>
                <c:pt idx="71">
                  <c:v>11517794.948577</c:v>
                </c:pt>
                <c:pt idx="72">
                  <c:v>11639889.304728001</c:v>
                </c:pt>
                <c:pt idx="73">
                  <c:v>12019496.694326</c:v>
                </c:pt>
                <c:pt idx="74">
                  <c:v>12063065.723410001</c:v>
                </c:pt>
                <c:pt idx="75">
                  <c:v>12165042.99601</c:v>
                </c:pt>
                <c:pt idx="76">
                  <c:v>12170084.109343002</c:v>
                </c:pt>
                <c:pt idx="77">
                  <c:v>12499503.608445996</c:v>
                </c:pt>
                <c:pt idx="78">
                  <c:v>12513376.289358001</c:v>
                </c:pt>
                <c:pt idx="79">
                  <c:v>12629024.116294</c:v>
                </c:pt>
                <c:pt idx="80">
                  <c:v>12730024.511442998</c:v>
                </c:pt>
                <c:pt idx="81">
                  <c:v>12791105.039753001</c:v>
                </c:pt>
                <c:pt idx="82">
                  <c:v>12974998.398272997</c:v>
                </c:pt>
                <c:pt idx="83">
                  <c:v>13758298.873187998</c:v>
                </c:pt>
                <c:pt idx="84">
                  <c:v>14228798.217647998</c:v>
                </c:pt>
                <c:pt idx="85">
                  <c:v>14551181.011258999</c:v>
                </c:pt>
                <c:pt idx="86">
                  <c:v>14705229.366987001</c:v>
                </c:pt>
                <c:pt idx="87">
                  <c:v>15008203.841560001</c:v>
                </c:pt>
                <c:pt idx="88">
                  <c:v>15185250.778364003</c:v>
                </c:pt>
                <c:pt idx="89">
                  <c:v>15247348.402449002</c:v>
                </c:pt>
                <c:pt idx="90">
                  <c:v>15532088.008631999</c:v>
                </c:pt>
                <c:pt idx="91">
                  <c:v>15598657.053713001</c:v>
                </c:pt>
                <c:pt idx="92">
                  <c:v>15668482.372033</c:v>
                </c:pt>
                <c:pt idx="93">
                  <c:v>16178606.610526005</c:v>
                </c:pt>
                <c:pt idx="94">
                  <c:v>16420003.855700998</c:v>
                </c:pt>
                <c:pt idx="95">
                  <c:v>16576269.719853997</c:v>
                </c:pt>
                <c:pt idx="96">
                  <c:v>16809222.434504002</c:v>
                </c:pt>
                <c:pt idx="97">
                  <c:v>16930817.425059002</c:v>
                </c:pt>
                <c:pt idx="98">
                  <c:v>16983972.482531</c:v>
                </c:pt>
                <c:pt idx="99">
                  <c:v>17233577.284901999</c:v>
                </c:pt>
                <c:pt idx="100">
                  <c:v>17370419.472351</c:v>
                </c:pt>
                <c:pt idx="101">
                  <c:v>17529957.128301002</c:v>
                </c:pt>
                <c:pt idx="102">
                  <c:v>17680159.685945</c:v>
                </c:pt>
                <c:pt idx="103">
                  <c:v>18233297.805423003</c:v>
                </c:pt>
                <c:pt idx="104">
                  <c:v>18677127.469201002</c:v>
                </c:pt>
                <c:pt idx="105">
                  <c:v>19008247.133539997</c:v>
                </c:pt>
                <c:pt idx="106">
                  <c:v>19117973.140931003</c:v>
                </c:pt>
                <c:pt idx="107">
                  <c:v>19202597.283511002</c:v>
                </c:pt>
                <c:pt idx="108">
                  <c:v>19321479.218617998</c:v>
                </c:pt>
                <c:pt idx="109">
                  <c:v>19590317.049574997</c:v>
                </c:pt>
                <c:pt idx="110">
                  <c:v>19655317.653398998</c:v>
                </c:pt>
                <c:pt idx="111">
                  <c:v>19817809.728505</c:v>
                </c:pt>
                <c:pt idx="112">
                  <c:v>19891012.661649998</c:v>
                </c:pt>
                <c:pt idx="113">
                  <c:v>20378791.104386002</c:v>
                </c:pt>
                <c:pt idx="114">
                  <c:v>20630661.447050001</c:v>
                </c:pt>
                <c:pt idx="115">
                  <c:v>20748656.052785996</c:v>
                </c:pt>
                <c:pt idx="116">
                  <c:v>20936837.438365996</c:v>
                </c:pt>
                <c:pt idx="117">
                  <c:v>20978578.892643005</c:v>
                </c:pt>
                <c:pt idx="118">
                  <c:v>21012652.110956993</c:v>
                </c:pt>
                <c:pt idx="119">
                  <c:v>21043388.389595002</c:v>
                </c:pt>
                <c:pt idx="120">
                  <c:v>21145569.185358003</c:v>
                </c:pt>
                <c:pt idx="121">
                  <c:v>21337703.537554994</c:v>
                </c:pt>
                <c:pt idx="122">
                  <c:v>21563651.164411001</c:v>
                </c:pt>
                <c:pt idx="123">
                  <c:v>21825616.815322999</c:v>
                </c:pt>
                <c:pt idx="124">
                  <c:v>21384502.974725999</c:v>
                </c:pt>
                <c:pt idx="125">
                  <c:v>21636745.216759004</c:v>
                </c:pt>
                <c:pt idx="126">
                  <c:v>21776306.918453</c:v>
                </c:pt>
                <c:pt idx="127">
                  <c:v>21848656.793775998</c:v>
                </c:pt>
                <c:pt idx="128">
                  <c:v>22050828.761994999</c:v>
                </c:pt>
                <c:pt idx="129">
                  <c:v>22079141.316713005</c:v>
                </c:pt>
                <c:pt idx="130">
                  <c:v>22166265.720912002</c:v>
                </c:pt>
                <c:pt idx="131">
                  <c:v>22196863.951301996</c:v>
                </c:pt>
                <c:pt idx="132">
                  <c:v>21728978.574222997</c:v>
                </c:pt>
                <c:pt idx="133">
                  <c:v>21852666.818969008</c:v>
                </c:pt>
                <c:pt idx="134">
                  <c:v>21852666.789999999</c:v>
                </c:pt>
                <c:pt idx="135">
                  <c:v>22236468.193122998</c:v>
                </c:pt>
                <c:pt idx="136">
                  <c:v>22362652.154072993</c:v>
                </c:pt>
                <c:pt idx="137">
                  <c:v>22375924.525759004</c:v>
                </c:pt>
                <c:pt idx="138">
                  <c:v>22421830.260026</c:v>
                </c:pt>
                <c:pt idx="139">
                  <c:v>22490305.1479</c:v>
                </c:pt>
                <c:pt idx="140">
                  <c:v>22208215.682774998</c:v>
                </c:pt>
                <c:pt idx="141">
                  <c:v>22293999.147053994</c:v>
                </c:pt>
                <c:pt idx="142">
                  <c:v>22428494.716448005</c:v>
                </c:pt>
                <c:pt idx="143">
                  <c:v>22469228.289455999</c:v>
                </c:pt>
                <c:pt idx="144">
                  <c:v>22525656.439896002</c:v>
                </c:pt>
                <c:pt idx="145">
                  <c:v>22617762.947309002</c:v>
                </c:pt>
                <c:pt idx="146">
                  <c:v>22788261.003637999</c:v>
                </c:pt>
                <c:pt idx="147">
                  <c:v>22911208.438400995</c:v>
                </c:pt>
                <c:pt idx="148">
                  <c:v>23021652.498846002</c:v>
                </c:pt>
                <c:pt idx="149">
                  <c:v>23049837.020987004</c:v>
                </c:pt>
                <c:pt idx="150">
                  <c:v>23152417.016103998</c:v>
                </c:pt>
                <c:pt idx="151">
                  <c:v>23360796.828146998</c:v>
                </c:pt>
                <c:pt idx="152">
                  <c:v>23501744.117405001</c:v>
                </c:pt>
                <c:pt idx="153">
                  <c:v>23578740.695162002</c:v>
                </c:pt>
                <c:pt idx="154">
                  <c:v>23638798.552730002</c:v>
                </c:pt>
                <c:pt idx="155">
                  <c:v>23679053.027568996</c:v>
                </c:pt>
                <c:pt idx="156">
                  <c:v>23752616.847516004</c:v>
                </c:pt>
                <c:pt idx="157">
                  <c:v>23979473.727092996</c:v>
                </c:pt>
                <c:pt idx="158">
                  <c:v>24049931.165654</c:v>
                </c:pt>
                <c:pt idx="159">
                  <c:v>24054341.066519</c:v>
                </c:pt>
                <c:pt idx="160">
                  <c:v>24156671.511107996</c:v>
                </c:pt>
                <c:pt idx="161">
                  <c:v>24273865.580919001</c:v>
                </c:pt>
                <c:pt idx="162">
                  <c:v>24294040.669495001</c:v>
                </c:pt>
                <c:pt idx="163">
                  <c:v>24608187.626924995</c:v>
                </c:pt>
                <c:pt idx="164">
                  <c:v>25308422.348058995</c:v>
                </c:pt>
                <c:pt idx="165">
                  <c:v>25394896.574159998</c:v>
                </c:pt>
                <c:pt idx="166">
                  <c:v>25522452.349167001</c:v>
                </c:pt>
                <c:pt idx="167">
                  <c:v>25618392.214442</c:v>
                </c:pt>
                <c:pt idx="168">
                  <c:v>25812113.752290998</c:v>
                </c:pt>
                <c:pt idx="169">
                  <c:v>25917176.270235002</c:v>
                </c:pt>
                <c:pt idx="170">
                  <c:v>26383126.620239001</c:v>
                </c:pt>
                <c:pt idx="171">
                  <c:v>26765863.440139003</c:v>
                </c:pt>
                <c:pt idx="172">
                  <c:v>26974318.992631</c:v>
                </c:pt>
                <c:pt idx="173">
                  <c:v>27137852.842677999</c:v>
                </c:pt>
                <c:pt idx="174">
                  <c:v>27428485.811512999</c:v>
                </c:pt>
                <c:pt idx="175">
                  <c:v>27574587.830771998</c:v>
                </c:pt>
                <c:pt idx="176">
                  <c:v>27694802.646584</c:v>
                </c:pt>
                <c:pt idx="177">
                  <c:v>27804865.134463001</c:v>
                </c:pt>
                <c:pt idx="178">
                  <c:v>27917425.663551006</c:v>
                </c:pt>
                <c:pt idx="179">
                  <c:v>28079634.294699002</c:v>
                </c:pt>
                <c:pt idx="180">
                  <c:v>27587585.935396004</c:v>
                </c:pt>
                <c:pt idx="181">
                  <c:v>27652611.073415998</c:v>
                </c:pt>
                <c:pt idx="182">
                  <c:v>27734256.910583001</c:v>
                </c:pt>
                <c:pt idx="183">
                  <c:v>27837252.861773998</c:v>
                </c:pt>
                <c:pt idx="184">
                  <c:v>27884674.425205</c:v>
                </c:pt>
                <c:pt idx="185">
                  <c:v>27949204.325443</c:v>
                </c:pt>
                <c:pt idx="186">
                  <c:v>28094990.556559</c:v>
                </c:pt>
                <c:pt idx="187">
                  <c:v>28183462.120699003</c:v>
                </c:pt>
                <c:pt idx="188">
                  <c:v>29005027.320662998</c:v>
                </c:pt>
                <c:pt idx="189">
                  <c:v>29511901.953703996</c:v>
                </c:pt>
                <c:pt idx="190">
                  <c:v>29869407.351904001</c:v>
                </c:pt>
                <c:pt idx="191">
                  <c:v>30452640.130074002</c:v>
                </c:pt>
                <c:pt idx="192">
                  <c:v>30662922.079513002</c:v>
                </c:pt>
                <c:pt idx="193">
                  <c:v>30722188.031996004</c:v>
                </c:pt>
                <c:pt idx="194">
                  <c:v>31006677.858017001</c:v>
                </c:pt>
                <c:pt idx="195">
                  <c:v>31188110.525537997</c:v>
                </c:pt>
                <c:pt idx="196">
                  <c:v>31260362.482558001</c:v>
                </c:pt>
                <c:pt idx="197">
                  <c:v>31398610.764026999</c:v>
                </c:pt>
                <c:pt idx="198">
                  <c:v>31865133.070112996</c:v>
                </c:pt>
                <c:pt idx="199">
                  <c:v>31935538.502428997</c:v>
                </c:pt>
                <c:pt idx="200">
                  <c:v>31996630.761180002</c:v>
                </c:pt>
                <c:pt idx="201">
                  <c:v>32097593.312746</c:v>
                </c:pt>
                <c:pt idx="202">
                  <c:v>32174211.860248998</c:v>
                </c:pt>
                <c:pt idx="203">
                  <c:v>32251181.538134001</c:v>
                </c:pt>
                <c:pt idx="204">
                  <c:v>32298159.960248008</c:v>
                </c:pt>
                <c:pt idx="205">
                  <c:v>32360779.592010994</c:v>
                </c:pt>
                <c:pt idx="206">
                  <c:v>32416355.479474001</c:v>
                </c:pt>
                <c:pt idx="207">
                  <c:v>32552260.145639997</c:v>
                </c:pt>
                <c:pt idx="208">
                  <c:v>32903584.139525998</c:v>
                </c:pt>
                <c:pt idx="209">
                  <c:v>33135510.000483997</c:v>
                </c:pt>
                <c:pt idx="210">
                  <c:v>33352576.980566006</c:v>
                </c:pt>
                <c:pt idx="211">
                  <c:v>33582765.542218998</c:v>
                </c:pt>
                <c:pt idx="212">
                  <c:v>33667038.107229993</c:v>
                </c:pt>
                <c:pt idx="213">
                  <c:v>33806346.542880006</c:v>
                </c:pt>
                <c:pt idx="214">
                  <c:v>33935588.494277</c:v>
                </c:pt>
                <c:pt idx="215">
                  <c:v>34064864.759508997</c:v>
                </c:pt>
                <c:pt idx="216">
                  <c:v>34236871.151937999</c:v>
                </c:pt>
                <c:pt idx="217">
                  <c:v>33943440.434608996</c:v>
                </c:pt>
                <c:pt idx="218">
                  <c:v>34155870.246776007</c:v>
                </c:pt>
                <c:pt idx="219">
                  <c:v>34377079.409892</c:v>
                </c:pt>
                <c:pt idx="220">
                  <c:v>34546027.786849</c:v>
                </c:pt>
                <c:pt idx="221">
                  <c:v>34678532.494875006</c:v>
                </c:pt>
                <c:pt idx="222">
                  <c:v>34754756.469484001</c:v>
                </c:pt>
                <c:pt idx="223">
                  <c:v>34833560.557633005</c:v>
                </c:pt>
                <c:pt idx="224">
                  <c:v>34917221.104769997</c:v>
                </c:pt>
                <c:pt idx="225">
                  <c:v>35019548.594306998</c:v>
                </c:pt>
                <c:pt idx="226">
                  <c:v>35066450.863385998</c:v>
                </c:pt>
                <c:pt idx="227">
                  <c:v>35585297.781220004</c:v>
                </c:pt>
                <c:pt idx="228">
                  <c:v>35842919.843839005</c:v>
                </c:pt>
                <c:pt idx="229">
                  <c:v>36038099.105882004</c:v>
                </c:pt>
                <c:pt idx="230">
                  <c:v>36225629.653531991</c:v>
                </c:pt>
                <c:pt idx="231">
                  <c:v>36482030.666693993</c:v>
                </c:pt>
                <c:pt idx="232">
                  <c:v>36531402.457688004</c:v>
                </c:pt>
                <c:pt idx="233">
                  <c:v>36600695.991106994</c:v>
                </c:pt>
                <c:pt idx="234">
                  <c:v>36640789.455724999</c:v>
                </c:pt>
                <c:pt idx="235">
                  <c:v>36660651.908630006</c:v>
                </c:pt>
                <c:pt idx="236">
                  <c:v>36785155.551069997</c:v>
                </c:pt>
                <c:pt idx="237">
                  <c:v>36754989.084954999</c:v>
                </c:pt>
                <c:pt idx="238">
                  <c:v>37114634.266737998</c:v>
                </c:pt>
                <c:pt idx="239">
                  <c:v>37598441.502616003</c:v>
                </c:pt>
                <c:pt idx="240">
                  <c:v>37609133.662974</c:v>
                </c:pt>
                <c:pt idx="241">
                  <c:v>37642888.06859</c:v>
                </c:pt>
                <c:pt idx="242">
                  <c:v>37817224.991554998</c:v>
                </c:pt>
                <c:pt idx="243">
                  <c:v>37979694.957728997</c:v>
                </c:pt>
                <c:pt idx="244">
                  <c:v>37798630.883105002</c:v>
                </c:pt>
                <c:pt idx="245">
                  <c:v>37860867.748994999</c:v>
                </c:pt>
                <c:pt idx="246">
                  <c:v>37933813.901721999</c:v>
                </c:pt>
                <c:pt idx="247">
                  <c:v>38159958.230290003</c:v>
                </c:pt>
                <c:pt idx="248">
                  <c:v>38288896.665863</c:v>
                </c:pt>
                <c:pt idx="249">
                  <c:v>38287586.156032003</c:v>
                </c:pt>
                <c:pt idx="250">
                  <c:v>38399406.31370201</c:v>
                </c:pt>
                <c:pt idx="251">
                  <c:v>38463462.388013005</c:v>
                </c:pt>
                <c:pt idx="252">
                  <c:v>38524481.648570001</c:v>
                </c:pt>
                <c:pt idx="253">
                  <c:v>38551090.168485999</c:v>
                </c:pt>
                <c:pt idx="254">
                  <c:v>36384064.916200012</c:v>
                </c:pt>
                <c:pt idx="255">
                  <c:v>36449343.211778998</c:v>
                </c:pt>
                <c:pt idx="256">
                  <c:v>36468950.805071004</c:v>
                </c:pt>
                <c:pt idx="257">
                  <c:v>36577250.890161999</c:v>
                </c:pt>
                <c:pt idx="258">
                  <c:v>36760001.662466004</c:v>
                </c:pt>
                <c:pt idx="259">
                  <c:v>36785330.824469998</c:v>
                </c:pt>
                <c:pt idx="260">
                  <c:v>36795719.501830004</c:v>
                </c:pt>
                <c:pt idx="261">
                  <c:v>36837211.372892</c:v>
                </c:pt>
                <c:pt idx="262">
                  <c:v>36852376.739605993</c:v>
                </c:pt>
                <c:pt idx="263">
                  <c:v>36852528.873951003</c:v>
                </c:pt>
                <c:pt idx="264">
                  <c:v>34928482.295141995</c:v>
                </c:pt>
                <c:pt idx="265">
                  <c:v>35002553.861172996</c:v>
                </c:pt>
                <c:pt idx="266">
                  <c:v>35121242.254161999</c:v>
                </c:pt>
                <c:pt idx="267">
                  <c:v>35129235.811521992</c:v>
                </c:pt>
                <c:pt idx="268">
                  <c:v>35486887.915700004</c:v>
                </c:pt>
                <c:pt idx="269">
                  <c:v>35679274.263721995</c:v>
                </c:pt>
                <c:pt idx="270">
                  <c:v>35816708.356706999</c:v>
                </c:pt>
                <c:pt idx="271">
                  <c:v>35931103.912253998</c:v>
                </c:pt>
                <c:pt idx="272">
                  <c:v>36049205.979087994</c:v>
                </c:pt>
                <c:pt idx="273">
                  <c:v>36084029.860442996</c:v>
                </c:pt>
                <c:pt idx="274">
                  <c:v>35403245.344196007</c:v>
                </c:pt>
                <c:pt idx="275">
                  <c:v>35421269.723830998</c:v>
                </c:pt>
                <c:pt idx="276">
                  <c:v>35558693.719200999</c:v>
                </c:pt>
                <c:pt idx="277">
                  <c:v>35651139.273375995</c:v>
                </c:pt>
                <c:pt idx="278">
                  <c:v>35940868.296290003</c:v>
                </c:pt>
                <c:pt idx="279">
                  <c:v>36099551.176258005</c:v>
                </c:pt>
                <c:pt idx="280">
                  <c:v>36099833.802610002</c:v>
                </c:pt>
                <c:pt idx="281">
                  <c:v>36139684.828309</c:v>
                </c:pt>
                <c:pt idx="282">
                  <c:v>36150080.087586999</c:v>
                </c:pt>
                <c:pt idx="283">
                  <c:v>36178709.32808999</c:v>
                </c:pt>
                <c:pt idx="284">
                  <c:v>35294198.892122999</c:v>
                </c:pt>
                <c:pt idx="285">
                  <c:v>35588556.463689998</c:v>
                </c:pt>
                <c:pt idx="286">
                  <c:v>35299588.193126008</c:v>
                </c:pt>
                <c:pt idx="287">
                  <c:v>35311302.175917991</c:v>
                </c:pt>
                <c:pt idx="288">
                  <c:v>35403245.510653004</c:v>
                </c:pt>
                <c:pt idx="289">
                  <c:v>35471764.163799003</c:v>
                </c:pt>
                <c:pt idx="290">
                  <c:v>35555501.585520998</c:v>
                </c:pt>
                <c:pt idx="291">
                  <c:v>35637177.284407996</c:v>
                </c:pt>
                <c:pt idx="292">
                  <c:v>35738488.965753004</c:v>
                </c:pt>
                <c:pt idx="293">
                  <c:v>35901181.565247998</c:v>
                </c:pt>
                <c:pt idx="294">
                  <c:v>36000839.849756993</c:v>
                </c:pt>
                <c:pt idx="295">
                  <c:v>36638262.331071012</c:v>
                </c:pt>
                <c:pt idx="296">
                  <c:v>37310649.340147004</c:v>
                </c:pt>
                <c:pt idx="297">
                  <c:v>37674173.387261003</c:v>
                </c:pt>
                <c:pt idx="298">
                  <c:v>38006283.479479998</c:v>
                </c:pt>
                <c:pt idx="299">
                  <c:v>38240055.837563008</c:v>
                </c:pt>
                <c:pt idx="300">
                  <c:v>38508129.200490005</c:v>
                </c:pt>
                <c:pt idx="301">
                  <c:v>38661440.620194994</c:v>
                </c:pt>
                <c:pt idx="302">
                  <c:v>38779686.036434002</c:v>
                </c:pt>
                <c:pt idx="303">
                  <c:v>38810788.600883991</c:v>
                </c:pt>
                <c:pt idx="304">
                  <c:v>39302767.603222996</c:v>
                </c:pt>
                <c:pt idx="305">
                  <c:v>39474845.182173006</c:v>
                </c:pt>
                <c:pt idx="306">
                  <c:v>39840049.646375999</c:v>
                </c:pt>
                <c:pt idx="307">
                  <c:v>39998533.641609997</c:v>
                </c:pt>
                <c:pt idx="308">
                  <c:v>40088187.300041996</c:v>
                </c:pt>
                <c:pt idx="309">
                  <c:v>40197409.646529004</c:v>
                </c:pt>
                <c:pt idx="310">
                  <c:v>40227274.811594002</c:v>
                </c:pt>
                <c:pt idx="311">
                  <c:v>40337352.039753005</c:v>
                </c:pt>
                <c:pt idx="312">
                  <c:v>41044975.532205001</c:v>
                </c:pt>
                <c:pt idx="313">
                  <c:v>41086496.293365002</c:v>
                </c:pt>
                <c:pt idx="314">
                  <c:v>41158428.091854997</c:v>
                </c:pt>
                <c:pt idx="315">
                  <c:v>41260888.296024993</c:v>
                </c:pt>
                <c:pt idx="316">
                  <c:v>41392625.790157005</c:v>
                </c:pt>
                <c:pt idx="317">
                  <c:v>41489536.599149011</c:v>
                </c:pt>
                <c:pt idx="318">
                  <c:v>41572273.121569</c:v>
                </c:pt>
                <c:pt idx="319">
                  <c:v>41584747.066233002</c:v>
                </c:pt>
                <c:pt idx="320">
                  <c:v>41694355.779772006</c:v>
                </c:pt>
                <c:pt idx="321">
                  <c:v>41710266.098419003</c:v>
                </c:pt>
                <c:pt idx="322">
                  <c:v>41720652.433598004</c:v>
                </c:pt>
                <c:pt idx="323">
                  <c:v>41725934.678179003</c:v>
                </c:pt>
                <c:pt idx="324">
                  <c:v>41358395.862763993</c:v>
                </c:pt>
                <c:pt idx="325">
                  <c:v>41535218.595969997</c:v>
                </c:pt>
                <c:pt idx="326">
                  <c:v>41505414.725840993</c:v>
                </c:pt>
                <c:pt idx="327">
                  <c:v>41510469.216426</c:v>
                </c:pt>
                <c:pt idx="328">
                  <c:v>41598636.545125008</c:v>
                </c:pt>
                <c:pt idx="329">
                  <c:v>41610249.206111997</c:v>
                </c:pt>
                <c:pt idx="330">
                  <c:v>41676010.925866991</c:v>
                </c:pt>
                <c:pt idx="331">
                  <c:v>41795276.522769012</c:v>
                </c:pt>
                <c:pt idx="332">
                  <c:v>41924965.235422999</c:v>
                </c:pt>
                <c:pt idx="333">
                  <c:v>42147771.922610998</c:v>
                </c:pt>
                <c:pt idx="334">
                  <c:v>42168224.823341005</c:v>
                </c:pt>
                <c:pt idx="335">
                  <c:v>42878250.866550997</c:v>
                </c:pt>
                <c:pt idx="336">
                  <c:v>43224961.163112</c:v>
                </c:pt>
                <c:pt idx="337">
                  <c:v>43392418.840586007</c:v>
                </c:pt>
                <c:pt idx="338">
                  <c:v>43428608.765348002</c:v>
                </c:pt>
                <c:pt idx="339">
                  <c:v>43450650.045606002</c:v>
                </c:pt>
                <c:pt idx="340">
                  <c:v>43625740.554455996</c:v>
                </c:pt>
                <c:pt idx="341">
                  <c:v>43761570.511992</c:v>
                </c:pt>
                <c:pt idx="342">
                  <c:v>43962235.224760003</c:v>
                </c:pt>
                <c:pt idx="343">
                  <c:v>44134930.092312999</c:v>
                </c:pt>
                <c:pt idx="344">
                  <c:v>44069246.462671004</c:v>
                </c:pt>
                <c:pt idx="345">
                  <c:v>44113356.497483999</c:v>
                </c:pt>
                <c:pt idx="346">
                  <c:v>44184889.652635001</c:v>
                </c:pt>
                <c:pt idx="347">
                  <c:v>44195096.225564994</c:v>
                </c:pt>
                <c:pt idx="348">
                  <c:v>44228012.039774992</c:v>
                </c:pt>
                <c:pt idx="349">
                  <c:v>44389959.775669001</c:v>
                </c:pt>
                <c:pt idx="350">
                  <c:v>44393391.740680002</c:v>
                </c:pt>
                <c:pt idx="351">
                  <c:v>44418144.256664991</c:v>
                </c:pt>
                <c:pt idx="352">
                  <c:v>44622709.880000003</c:v>
                </c:pt>
                <c:pt idx="353">
                  <c:v>44812675.570264004</c:v>
                </c:pt>
                <c:pt idx="354">
                  <c:v>44008420.079907</c:v>
                </c:pt>
                <c:pt idx="355">
                  <c:v>44204683.177604996</c:v>
                </c:pt>
                <c:pt idx="356">
                  <c:v>44381147.966137998</c:v>
                </c:pt>
                <c:pt idx="357">
                  <c:v>44677253.354442999</c:v>
                </c:pt>
                <c:pt idx="358">
                  <c:v>44906069.938090995</c:v>
                </c:pt>
                <c:pt idx="359">
                  <c:v>45148119.881470002</c:v>
                </c:pt>
                <c:pt idx="360">
                  <c:v>45200308.584517002</c:v>
                </c:pt>
                <c:pt idx="361">
                  <c:v>45269138.386372</c:v>
                </c:pt>
                <c:pt idx="362">
                  <c:v>45343730.720344</c:v>
                </c:pt>
                <c:pt idx="363">
                  <c:v>45359680.499228001</c:v>
                </c:pt>
                <c:pt idx="364">
                  <c:v>45127351.854452997</c:v>
                </c:pt>
                <c:pt idx="365">
                  <c:v>45396655.708843</c:v>
                </c:pt>
                <c:pt idx="366">
                  <c:v>45402434.384213001</c:v>
                </c:pt>
                <c:pt idx="367">
                  <c:v>45547405.226468004</c:v>
                </c:pt>
                <c:pt idx="368">
                  <c:v>45620406.287671998</c:v>
                </c:pt>
                <c:pt idx="369">
                  <c:v>45720076.323719002</c:v>
                </c:pt>
                <c:pt idx="370">
                  <c:v>45907822.395821996</c:v>
                </c:pt>
                <c:pt idx="371">
                  <c:v>46034355.328286998</c:v>
                </c:pt>
                <c:pt idx="372">
                  <c:v>46047944.050700001</c:v>
                </c:pt>
                <c:pt idx="373">
                  <c:v>46037649.707203001</c:v>
                </c:pt>
                <c:pt idx="374">
                  <c:v>46111905.865676001</c:v>
                </c:pt>
                <c:pt idx="375">
                  <c:v>46221228.771146998</c:v>
                </c:pt>
                <c:pt idx="376">
                  <c:v>46398838.239434004</c:v>
                </c:pt>
                <c:pt idx="377">
                  <c:v>46654719.481377997</c:v>
                </c:pt>
                <c:pt idx="378">
                  <c:v>47035311.232906997</c:v>
                </c:pt>
                <c:pt idx="379">
                  <c:v>47105761.289937995</c:v>
                </c:pt>
                <c:pt idx="380">
                  <c:v>47231710.517614</c:v>
                </c:pt>
                <c:pt idx="381">
                  <c:v>47253257.181630999</c:v>
                </c:pt>
                <c:pt idx="382">
                  <c:v>47259018.683853</c:v>
                </c:pt>
                <c:pt idx="383">
                  <c:v>46323087.925186001</c:v>
                </c:pt>
                <c:pt idx="384">
                  <c:v>46455796.054581992</c:v>
                </c:pt>
                <c:pt idx="385">
                  <c:v>46539723.631453991</c:v>
                </c:pt>
                <c:pt idx="386">
                  <c:v>46703901.107965</c:v>
                </c:pt>
                <c:pt idx="387">
                  <c:v>46754529.221510001</c:v>
                </c:pt>
                <c:pt idx="388">
                  <c:v>46764399.219729997</c:v>
                </c:pt>
                <c:pt idx="389">
                  <c:v>46805285.984710999</c:v>
                </c:pt>
                <c:pt idx="390">
                  <c:v>46932059.36914701</c:v>
                </c:pt>
                <c:pt idx="391">
                  <c:v>47062729.285456002</c:v>
                </c:pt>
                <c:pt idx="392">
                  <c:v>47067676.611287005</c:v>
                </c:pt>
                <c:pt idx="393">
                  <c:v>46359178.887077004</c:v>
                </c:pt>
                <c:pt idx="394">
                  <c:v>46433748.896096006</c:v>
                </c:pt>
                <c:pt idx="395">
                  <c:v>46465269.854143992</c:v>
                </c:pt>
                <c:pt idx="396">
                  <c:v>46534499.354136012</c:v>
                </c:pt>
                <c:pt idx="397">
                  <c:v>46623025.277449004</c:v>
                </c:pt>
                <c:pt idx="398">
                  <c:v>46715423.614392996</c:v>
                </c:pt>
                <c:pt idx="399">
                  <c:v>46808207.915863998</c:v>
                </c:pt>
                <c:pt idx="400">
                  <c:v>47247775.431701005</c:v>
                </c:pt>
                <c:pt idx="401">
                  <c:v>47332242.455559008</c:v>
                </c:pt>
                <c:pt idx="402">
                  <c:v>45769247.234143004</c:v>
                </c:pt>
                <c:pt idx="403">
                  <c:v>45852673.586261995</c:v>
                </c:pt>
                <c:pt idx="404">
                  <c:v>45892834.508504994</c:v>
                </c:pt>
                <c:pt idx="405">
                  <c:v>45970396.564645998</c:v>
                </c:pt>
                <c:pt idx="406">
                  <c:v>45992409.896334998</c:v>
                </c:pt>
                <c:pt idx="407">
                  <c:v>46040830.010066003</c:v>
                </c:pt>
                <c:pt idx="408">
                  <c:v>46283957.397915997</c:v>
                </c:pt>
                <c:pt idx="409">
                  <c:v>46363997.223510005</c:v>
                </c:pt>
                <c:pt idx="410">
                  <c:v>46431696.138869002</c:v>
                </c:pt>
                <c:pt idx="411">
                  <c:v>45954502.309437007</c:v>
                </c:pt>
                <c:pt idx="412">
                  <c:v>46094072.833517008</c:v>
                </c:pt>
                <c:pt idx="413">
                  <c:v>46212971.653950006</c:v>
                </c:pt>
                <c:pt idx="414">
                  <c:v>46257440.025049008</c:v>
                </c:pt>
                <c:pt idx="415">
                  <c:v>46262354.780085988</c:v>
                </c:pt>
                <c:pt idx="416">
                  <c:v>46417727.810024008</c:v>
                </c:pt>
                <c:pt idx="417">
                  <c:v>46457523.684061006</c:v>
                </c:pt>
                <c:pt idx="418">
                  <c:v>46687741.064583004</c:v>
                </c:pt>
                <c:pt idx="419">
                  <c:v>46950052.655040994</c:v>
                </c:pt>
                <c:pt idx="420">
                  <c:v>47121049.437789991</c:v>
                </c:pt>
                <c:pt idx="421">
                  <c:v>47014213.369675003</c:v>
                </c:pt>
                <c:pt idx="422">
                  <c:v>47627076.048906997</c:v>
                </c:pt>
                <c:pt idx="423">
                  <c:v>47910267.421626993</c:v>
                </c:pt>
                <c:pt idx="424">
                  <c:v>48241919.359196007</c:v>
                </c:pt>
                <c:pt idx="425">
                  <c:v>48426299.96330899</c:v>
                </c:pt>
                <c:pt idx="426">
                  <c:v>48428801.827976994</c:v>
                </c:pt>
                <c:pt idx="427">
                  <c:v>48557490.718386002</c:v>
                </c:pt>
                <c:pt idx="428">
                  <c:v>48852469.297141992</c:v>
                </c:pt>
                <c:pt idx="429">
                  <c:v>49284985.045867004</c:v>
                </c:pt>
                <c:pt idx="430">
                  <c:v>49463055.649611011</c:v>
                </c:pt>
                <c:pt idx="431">
                  <c:v>49648109.956690006</c:v>
                </c:pt>
                <c:pt idx="432">
                  <c:v>49771269.396924004</c:v>
                </c:pt>
                <c:pt idx="433">
                  <c:v>49861149.141505003</c:v>
                </c:pt>
                <c:pt idx="434">
                  <c:v>50023458.390160002</c:v>
                </c:pt>
                <c:pt idx="435">
                  <c:v>50198576.188221</c:v>
                </c:pt>
                <c:pt idx="436">
                  <c:v>50297886.054330997</c:v>
                </c:pt>
                <c:pt idx="437">
                  <c:v>50304194.146339998</c:v>
                </c:pt>
                <c:pt idx="438">
                  <c:v>50496300.789999999</c:v>
                </c:pt>
                <c:pt idx="439">
                  <c:v>50757859.890000001</c:v>
                </c:pt>
                <c:pt idx="440">
                  <c:v>50196114.399999999</c:v>
                </c:pt>
                <c:pt idx="441">
                  <c:v>50312223.259999998</c:v>
                </c:pt>
                <c:pt idx="442">
                  <c:v>50438008.049999997</c:v>
                </c:pt>
                <c:pt idx="443">
                  <c:v>50626905.840000004</c:v>
                </c:pt>
                <c:pt idx="444">
                  <c:v>50728997</c:v>
                </c:pt>
                <c:pt idx="445">
                  <c:v>50757789.549999997</c:v>
                </c:pt>
                <c:pt idx="446">
                  <c:v>50835041.210000001</c:v>
                </c:pt>
                <c:pt idx="447">
                  <c:v>50908124.210000001</c:v>
                </c:pt>
                <c:pt idx="448">
                  <c:v>51036952.829999998</c:v>
                </c:pt>
                <c:pt idx="449">
                  <c:v>51207899.880000003</c:v>
                </c:pt>
                <c:pt idx="450">
                  <c:v>50674603.130000003</c:v>
                </c:pt>
                <c:pt idx="451">
                  <c:v>51518737.770000003</c:v>
                </c:pt>
                <c:pt idx="452">
                  <c:v>51438860.609999999</c:v>
                </c:pt>
                <c:pt idx="453">
                  <c:v>51687942.020000003</c:v>
                </c:pt>
                <c:pt idx="454">
                  <c:v>51832343.700000003</c:v>
                </c:pt>
                <c:pt idx="455">
                  <c:v>51875824.340000004</c:v>
                </c:pt>
                <c:pt idx="456">
                  <c:v>52111523.630000003</c:v>
                </c:pt>
                <c:pt idx="457">
                  <c:v>52226283.049999997</c:v>
                </c:pt>
                <c:pt idx="458">
                  <c:v>52315492.890000001</c:v>
                </c:pt>
                <c:pt idx="459">
                  <c:v>52384251.829999998</c:v>
                </c:pt>
                <c:pt idx="460">
                  <c:v>52713457.840000004</c:v>
                </c:pt>
                <c:pt idx="461">
                  <c:v>53293765.810000002</c:v>
                </c:pt>
                <c:pt idx="462">
                  <c:v>53899581.609999999</c:v>
                </c:pt>
                <c:pt idx="463">
                  <c:v>54106950.25</c:v>
                </c:pt>
                <c:pt idx="464">
                  <c:v>54424544.439999998</c:v>
                </c:pt>
                <c:pt idx="465">
                  <c:v>54650104.259999998</c:v>
                </c:pt>
                <c:pt idx="466">
                  <c:v>55035994.909999996</c:v>
                </c:pt>
                <c:pt idx="467">
                  <c:v>55282513.229999997</c:v>
                </c:pt>
                <c:pt idx="468">
                  <c:v>55434613.359999999</c:v>
                </c:pt>
                <c:pt idx="469">
                  <c:v>53481038.25</c:v>
                </c:pt>
                <c:pt idx="470">
                  <c:v>53557026.939999998</c:v>
                </c:pt>
                <c:pt idx="471">
                  <c:v>53771644.740000002</c:v>
                </c:pt>
                <c:pt idx="472">
                  <c:v>53880733.299999997</c:v>
                </c:pt>
                <c:pt idx="473">
                  <c:v>53923039.579999998</c:v>
                </c:pt>
                <c:pt idx="474">
                  <c:v>54150801.950000003</c:v>
                </c:pt>
                <c:pt idx="475">
                  <c:v>54169965.939999998</c:v>
                </c:pt>
                <c:pt idx="476">
                  <c:v>54191116.770000003</c:v>
                </c:pt>
                <c:pt idx="477">
                  <c:v>54281874</c:v>
                </c:pt>
                <c:pt idx="478">
                  <c:v>54354666.82</c:v>
                </c:pt>
                <c:pt idx="479">
                  <c:v>52824789.789999999</c:v>
                </c:pt>
                <c:pt idx="480">
                  <c:v>53038756.280000001</c:v>
                </c:pt>
                <c:pt idx="481">
                  <c:v>53319526.979999997</c:v>
                </c:pt>
                <c:pt idx="482">
                  <c:v>53627769.659999996</c:v>
                </c:pt>
                <c:pt idx="483">
                  <c:v>53772040.119999997</c:v>
                </c:pt>
                <c:pt idx="484">
                  <c:v>53900014.030000001</c:v>
                </c:pt>
                <c:pt idx="485">
                  <c:v>53940313.350000001</c:v>
                </c:pt>
                <c:pt idx="486">
                  <c:v>54008487.420000002</c:v>
                </c:pt>
                <c:pt idx="487">
                  <c:v>54080523.560000002</c:v>
                </c:pt>
                <c:pt idx="488">
                  <c:v>54095644.670000002</c:v>
                </c:pt>
                <c:pt idx="489">
                  <c:v>53076872.049999997</c:v>
                </c:pt>
                <c:pt idx="490">
                  <c:v>53431789.990000002</c:v>
                </c:pt>
                <c:pt idx="491">
                  <c:v>53618233.200000003</c:v>
                </c:pt>
                <c:pt idx="492">
                  <c:v>53784918.229999997</c:v>
                </c:pt>
                <c:pt idx="493">
                  <c:v>53989314.960000001</c:v>
                </c:pt>
                <c:pt idx="494">
                  <c:v>54053851.950000003</c:v>
                </c:pt>
                <c:pt idx="495">
                  <c:v>54086376.640000001</c:v>
                </c:pt>
                <c:pt idx="496">
                  <c:v>54229923.75</c:v>
                </c:pt>
                <c:pt idx="497">
                  <c:v>54304657.530000001</c:v>
                </c:pt>
                <c:pt idx="498">
                  <c:v>54100760.189999998</c:v>
                </c:pt>
                <c:pt idx="499">
                  <c:v>54205190.590000004</c:v>
                </c:pt>
                <c:pt idx="500">
                  <c:v>54284665.240000002</c:v>
                </c:pt>
                <c:pt idx="501">
                  <c:v>54344533.640000001</c:v>
                </c:pt>
                <c:pt idx="502">
                  <c:v>54434513.25</c:v>
                </c:pt>
                <c:pt idx="503">
                  <c:v>54681060.590000004</c:v>
                </c:pt>
                <c:pt idx="504">
                  <c:v>53900014.030000001</c:v>
                </c:pt>
                <c:pt idx="505">
                  <c:v>53940313.350000001</c:v>
                </c:pt>
                <c:pt idx="506">
                  <c:v>54008487.420000002</c:v>
                </c:pt>
                <c:pt idx="507">
                  <c:v>54080523.560000002</c:v>
                </c:pt>
                <c:pt idx="508">
                  <c:v>54095644.670000002</c:v>
                </c:pt>
                <c:pt idx="509">
                  <c:v>53076872.049999997</c:v>
                </c:pt>
                <c:pt idx="510">
                  <c:v>53431789.990000002</c:v>
                </c:pt>
                <c:pt idx="511">
                  <c:v>53618233.200000003</c:v>
                </c:pt>
                <c:pt idx="512">
                  <c:v>53784918.229999997</c:v>
                </c:pt>
                <c:pt idx="513">
                  <c:v>53989314.960000001</c:v>
                </c:pt>
                <c:pt idx="514">
                  <c:v>54053851.950000003</c:v>
                </c:pt>
                <c:pt idx="515">
                  <c:v>54086376.640000001</c:v>
                </c:pt>
                <c:pt idx="516">
                  <c:v>54229923.75</c:v>
                </c:pt>
                <c:pt idx="517">
                  <c:v>54304657.530000001</c:v>
                </c:pt>
                <c:pt idx="518">
                  <c:v>54100760.189999998</c:v>
                </c:pt>
                <c:pt idx="519">
                  <c:v>54205190.590000004</c:v>
                </c:pt>
                <c:pt idx="520">
                  <c:v>54284665.240000002</c:v>
                </c:pt>
                <c:pt idx="521">
                  <c:v>54344533.640000001</c:v>
                </c:pt>
                <c:pt idx="522">
                  <c:v>54434513.25</c:v>
                </c:pt>
                <c:pt idx="523">
                  <c:v>54681060.590000004</c:v>
                </c:pt>
                <c:pt idx="524">
                  <c:v>54692789.310000002</c:v>
                </c:pt>
                <c:pt idx="525">
                  <c:v>54859698.009999998</c:v>
                </c:pt>
                <c:pt idx="526">
                  <c:v>54897553.869999997</c:v>
                </c:pt>
                <c:pt idx="527">
                  <c:v>54960380.420000002</c:v>
                </c:pt>
                <c:pt idx="528">
                  <c:v>52391991.399999999</c:v>
                </c:pt>
                <c:pt idx="529">
                  <c:v>53224188.439999998</c:v>
                </c:pt>
                <c:pt idx="530">
                  <c:v>53484236.810000002</c:v>
                </c:pt>
                <c:pt idx="531">
                  <c:v>53624766.530000001</c:v>
                </c:pt>
                <c:pt idx="532">
                  <c:v>53718021.490000002</c:v>
                </c:pt>
                <c:pt idx="533">
                  <c:v>53829611.659999996</c:v>
                </c:pt>
                <c:pt idx="534">
                  <c:v>53922126.159999996</c:v>
                </c:pt>
                <c:pt idx="535">
                  <c:v>54012528.350000001</c:v>
                </c:pt>
                <c:pt idx="536">
                  <c:v>53643771.170000002</c:v>
                </c:pt>
                <c:pt idx="537">
                  <c:v>53766805.530000001</c:v>
                </c:pt>
                <c:pt idx="538">
                  <c:v>53916256.509999998</c:v>
                </c:pt>
                <c:pt idx="539">
                  <c:v>53997656.130000003</c:v>
                </c:pt>
                <c:pt idx="540">
                  <c:v>54295554.5</c:v>
                </c:pt>
                <c:pt idx="541">
                  <c:v>54317931.670000002</c:v>
                </c:pt>
                <c:pt idx="542">
                  <c:v>54561959.689999998</c:v>
                </c:pt>
                <c:pt idx="543">
                  <c:v>54625739.289999999</c:v>
                </c:pt>
                <c:pt idx="544">
                  <c:v>53934673.090000004</c:v>
                </c:pt>
                <c:pt idx="545">
                  <c:v>54085269.619999997</c:v>
                </c:pt>
                <c:pt idx="546">
                  <c:v>54304256.560000002</c:v>
                </c:pt>
                <c:pt idx="547">
                  <c:v>54405395.509999998</c:v>
                </c:pt>
                <c:pt idx="548">
                  <c:v>54442633.420000002</c:v>
                </c:pt>
                <c:pt idx="549">
                  <c:v>54451018.82</c:v>
                </c:pt>
                <c:pt idx="550">
                  <c:v>54483687.700000003</c:v>
                </c:pt>
                <c:pt idx="551">
                  <c:v>54493729.049999997</c:v>
                </c:pt>
                <c:pt idx="552">
                  <c:v>54644746.710000001</c:v>
                </c:pt>
                <c:pt idx="553">
                  <c:v>54715868.82</c:v>
                </c:pt>
                <c:pt idx="554">
                  <c:v>54758938.560000002</c:v>
                </c:pt>
                <c:pt idx="555">
                  <c:v>54569240.049999997</c:v>
                </c:pt>
                <c:pt idx="556">
                  <c:v>54654715.409999996</c:v>
                </c:pt>
                <c:pt idx="557">
                  <c:v>54720938.359999999</c:v>
                </c:pt>
                <c:pt idx="558">
                  <c:v>54837533.189999998</c:v>
                </c:pt>
                <c:pt idx="559">
                  <c:v>54913373.869999997</c:v>
                </c:pt>
                <c:pt idx="560">
                  <c:v>55037563.759999998</c:v>
                </c:pt>
                <c:pt idx="561">
                  <c:v>55142226.299999997</c:v>
                </c:pt>
                <c:pt idx="562">
                  <c:v>55215563.960000001</c:v>
                </c:pt>
                <c:pt idx="563">
                  <c:v>55363866.490000002</c:v>
                </c:pt>
                <c:pt idx="564">
                  <c:v>55438048.060000002</c:v>
                </c:pt>
                <c:pt idx="565">
                  <c:v>55950620.840000004</c:v>
                </c:pt>
                <c:pt idx="566">
                  <c:v>56535278.740000002</c:v>
                </c:pt>
                <c:pt idx="567">
                  <c:v>57068249.609999999</c:v>
                </c:pt>
                <c:pt idx="568">
                  <c:v>57544035.399999999</c:v>
                </c:pt>
                <c:pt idx="569">
                  <c:v>57800360.119999997</c:v>
                </c:pt>
                <c:pt idx="570">
                  <c:v>57966157.340000004</c:v>
                </c:pt>
                <c:pt idx="571">
                  <c:v>58035737.020000003</c:v>
                </c:pt>
                <c:pt idx="572">
                  <c:v>58345907.719999999</c:v>
                </c:pt>
                <c:pt idx="573">
                  <c:v>58584323.850000001</c:v>
                </c:pt>
                <c:pt idx="574">
                  <c:v>58689531.439999998</c:v>
                </c:pt>
                <c:pt idx="575">
                  <c:v>58336915.520000003</c:v>
                </c:pt>
                <c:pt idx="576">
                  <c:v>58477016.700000003</c:v>
                </c:pt>
                <c:pt idx="577">
                  <c:v>58783523.93</c:v>
                </c:pt>
                <c:pt idx="578">
                  <c:v>59003178.450000003</c:v>
                </c:pt>
                <c:pt idx="579">
                  <c:v>59548770.039999999</c:v>
                </c:pt>
                <c:pt idx="580">
                  <c:v>59621449.130000003</c:v>
                </c:pt>
                <c:pt idx="581">
                  <c:v>59462578.920000002</c:v>
                </c:pt>
                <c:pt idx="582">
                  <c:v>59634762.520000003</c:v>
                </c:pt>
                <c:pt idx="583">
                  <c:v>59958187.159999996</c:v>
                </c:pt>
                <c:pt idx="584">
                  <c:v>60160381.43</c:v>
                </c:pt>
                <c:pt idx="585">
                  <c:v>59949030.799999997</c:v>
                </c:pt>
                <c:pt idx="586">
                  <c:v>60094691.420000002</c:v>
                </c:pt>
                <c:pt idx="587">
                  <c:v>60116314.590000004</c:v>
                </c:pt>
                <c:pt idx="588">
                  <c:v>60280824.560000002</c:v>
                </c:pt>
                <c:pt idx="589">
                  <c:v>60410476.079999998</c:v>
                </c:pt>
                <c:pt idx="590">
                  <c:v>60425855.020000003</c:v>
                </c:pt>
                <c:pt idx="591">
                  <c:v>60503562.560000002</c:v>
                </c:pt>
                <c:pt idx="592">
                  <c:v>60757509.890000001</c:v>
                </c:pt>
                <c:pt idx="593">
                  <c:v>61040993.450000003</c:v>
                </c:pt>
                <c:pt idx="594">
                  <c:v>61241949.439999998</c:v>
                </c:pt>
                <c:pt idx="595">
                  <c:v>60963076.590000004</c:v>
                </c:pt>
                <c:pt idx="596">
                  <c:v>61161618.170000002</c:v>
                </c:pt>
                <c:pt idx="597">
                  <c:v>61260673.170000002</c:v>
                </c:pt>
                <c:pt idx="598">
                  <c:v>61503977.600000001</c:v>
                </c:pt>
                <c:pt idx="599">
                  <c:v>61652233.119999997</c:v>
                </c:pt>
                <c:pt idx="600">
                  <c:v>61688476.950000003</c:v>
                </c:pt>
                <c:pt idx="601">
                  <c:v>61776702.359999999</c:v>
                </c:pt>
                <c:pt idx="602">
                  <c:v>61873610.920000002</c:v>
                </c:pt>
                <c:pt idx="603">
                  <c:v>62016596.969999999</c:v>
                </c:pt>
                <c:pt idx="604">
                  <c:v>62126224.130000003</c:v>
                </c:pt>
                <c:pt idx="605">
                  <c:v>60993708.18</c:v>
                </c:pt>
                <c:pt idx="606">
                  <c:v>62057651.009999998</c:v>
                </c:pt>
                <c:pt idx="607">
                  <c:v>62519124.240000002</c:v>
                </c:pt>
              </c:numCache>
            </c:numRef>
          </c:val>
          <c:extLst xmlns:c16r2="http://schemas.microsoft.com/office/drawing/2015/06/chart">
            <c:ext xmlns:c16="http://schemas.microsoft.com/office/drawing/2014/chart" uri="{C3380CC4-5D6E-409C-BE32-E72D297353CC}">
              <c16:uniqueId val="{00000000-90A8-44E5-98CE-531C07F9DBB3}"/>
            </c:ext>
          </c:extLst>
        </c:ser>
        <c:dLbls>
          <c:showLegendKey val="0"/>
          <c:showVal val="0"/>
          <c:showCatName val="0"/>
          <c:showSerName val="0"/>
          <c:showPercent val="0"/>
          <c:showBubbleSize val="0"/>
        </c:dLbls>
        <c:gapWidth val="300"/>
        <c:axId val="50387584"/>
        <c:axId val="50385664"/>
      </c:barChart>
      <c:lineChart>
        <c:grouping val="standard"/>
        <c:varyColors val="0"/>
        <c:ser>
          <c:idx val="1"/>
          <c:order val="1"/>
          <c:tx>
            <c:strRef>
              <c:f>'[Historico_Vector 28.07.2017.xlsx]COMITE FINVIT'!$C$1</c:f>
              <c:strCache>
                <c:ptCount val="1"/>
                <c:pt idx="0">
                  <c:v>Rendimiento</c:v>
                </c:pt>
              </c:strCache>
            </c:strRef>
          </c:tx>
          <c:spPr>
            <a:ln w="28575" cap="rnd">
              <a:solidFill>
                <a:schemeClr val="accent2"/>
              </a:solidFill>
              <a:round/>
            </a:ln>
            <a:effectLst/>
          </c:spPr>
          <c:marker>
            <c:symbol val="none"/>
          </c:marker>
          <c:cat>
            <c:numRef>
              <c:f>'[Historico_Vector 28.07.2017.xlsx]COMITE FINVIT'!$A$2:$A$609</c:f>
              <c:numCache>
                <c:formatCode>m/d/yyyy</c:formatCode>
                <c:ptCount val="608"/>
                <c:pt idx="0">
                  <c:v>42103</c:v>
                </c:pt>
                <c:pt idx="1">
                  <c:v>42104</c:v>
                </c:pt>
                <c:pt idx="2">
                  <c:v>42107</c:v>
                </c:pt>
                <c:pt idx="3">
                  <c:v>42108</c:v>
                </c:pt>
                <c:pt idx="4">
                  <c:v>42109</c:v>
                </c:pt>
                <c:pt idx="5">
                  <c:v>42110</c:v>
                </c:pt>
                <c:pt idx="6">
                  <c:v>42111</c:v>
                </c:pt>
                <c:pt idx="7">
                  <c:v>42114</c:v>
                </c:pt>
                <c:pt idx="8">
                  <c:v>42115</c:v>
                </c:pt>
                <c:pt idx="9">
                  <c:v>42116</c:v>
                </c:pt>
                <c:pt idx="10">
                  <c:v>42117</c:v>
                </c:pt>
                <c:pt idx="11">
                  <c:v>42118</c:v>
                </c:pt>
                <c:pt idx="12">
                  <c:v>42121</c:v>
                </c:pt>
                <c:pt idx="13">
                  <c:v>42122</c:v>
                </c:pt>
                <c:pt idx="14">
                  <c:v>42123</c:v>
                </c:pt>
                <c:pt idx="15">
                  <c:v>42124</c:v>
                </c:pt>
                <c:pt idx="16">
                  <c:v>42128</c:v>
                </c:pt>
                <c:pt idx="17">
                  <c:v>42129</c:v>
                </c:pt>
                <c:pt idx="18">
                  <c:v>42130</c:v>
                </c:pt>
                <c:pt idx="19">
                  <c:v>42131</c:v>
                </c:pt>
                <c:pt idx="20">
                  <c:v>42132</c:v>
                </c:pt>
                <c:pt idx="21">
                  <c:v>42135</c:v>
                </c:pt>
                <c:pt idx="22">
                  <c:v>42136</c:v>
                </c:pt>
                <c:pt idx="23">
                  <c:v>42137</c:v>
                </c:pt>
                <c:pt idx="24">
                  <c:v>42138</c:v>
                </c:pt>
                <c:pt idx="25">
                  <c:v>42139</c:v>
                </c:pt>
                <c:pt idx="26">
                  <c:v>42142</c:v>
                </c:pt>
                <c:pt idx="27">
                  <c:v>42143</c:v>
                </c:pt>
                <c:pt idx="28">
                  <c:v>42144</c:v>
                </c:pt>
                <c:pt idx="29">
                  <c:v>42145</c:v>
                </c:pt>
                <c:pt idx="30">
                  <c:v>42146</c:v>
                </c:pt>
                <c:pt idx="31">
                  <c:v>42149</c:v>
                </c:pt>
                <c:pt idx="32">
                  <c:v>42150</c:v>
                </c:pt>
                <c:pt idx="33">
                  <c:v>42151</c:v>
                </c:pt>
                <c:pt idx="34">
                  <c:v>42152</c:v>
                </c:pt>
                <c:pt idx="35">
                  <c:v>42153</c:v>
                </c:pt>
                <c:pt idx="36">
                  <c:v>42156</c:v>
                </c:pt>
                <c:pt idx="37">
                  <c:v>42157</c:v>
                </c:pt>
                <c:pt idx="38">
                  <c:v>42158</c:v>
                </c:pt>
                <c:pt idx="39">
                  <c:v>42159</c:v>
                </c:pt>
                <c:pt idx="40">
                  <c:v>42160</c:v>
                </c:pt>
                <c:pt idx="41">
                  <c:v>42163</c:v>
                </c:pt>
                <c:pt idx="42">
                  <c:v>42164</c:v>
                </c:pt>
                <c:pt idx="43">
                  <c:v>42165</c:v>
                </c:pt>
                <c:pt idx="44">
                  <c:v>42166</c:v>
                </c:pt>
                <c:pt idx="45">
                  <c:v>42167</c:v>
                </c:pt>
                <c:pt idx="46">
                  <c:v>42170</c:v>
                </c:pt>
                <c:pt idx="47">
                  <c:v>42171</c:v>
                </c:pt>
                <c:pt idx="48">
                  <c:v>42172</c:v>
                </c:pt>
                <c:pt idx="49">
                  <c:v>42173</c:v>
                </c:pt>
                <c:pt idx="50">
                  <c:v>42174</c:v>
                </c:pt>
                <c:pt idx="51">
                  <c:v>42177</c:v>
                </c:pt>
                <c:pt idx="52">
                  <c:v>42178</c:v>
                </c:pt>
                <c:pt idx="53">
                  <c:v>42179</c:v>
                </c:pt>
                <c:pt idx="54">
                  <c:v>42180</c:v>
                </c:pt>
                <c:pt idx="55">
                  <c:v>42181</c:v>
                </c:pt>
                <c:pt idx="56">
                  <c:v>42184</c:v>
                </c:pt>
                <c:pt idx="57">
                  <c:v>42185</c:v>
                </c:pt>
                <c:pt idx="58">
                  <c:v>42186</c:v>
                </c:pt>
                <c:pt idx="59">
                  <c:v>42187</c:v>
                </c:pt>
                <c:pt idx="60">
                  <c:v>42188</c:v>
                </c:pt>
                <c:pt idx="61">
                  <c:v>42191</c:v>
                </c:pt>
                <c:pt idx="62">
                  <c:v>42192</c:v>
                </c:pt>
                <c:pt idx="63">
                  <c:v>42193</c:v>
                </c:pt>
                <c:pt idx="64">
                  <c:v>42194</c:v>
                </c:pt>
                <c:pt idx="65">
                  <c:v>42195</c:v>
                </c:pt>
                <c:pt idx="66">
                  <c:v>42198</c:v>
                </c:pt>
                <c:pt idx="67">
                  <c:v>42199</c:v>
                </c:pt>
                <c:pt idx="68">
                  <c:v>42200</c:v>
                </c:pt>
                <c:pt idx="69">
                  <c:v>42201</c:v>
                </c:pt>
                <c:pt idx="70">
                  <c:v>42202</c:v>
                </c:pt>
                <c:pt idx="71">
                  <c:v>42205</c:v>
                </c:pt>
                <c:pt idx="72">
                  <c:v>42206</c:v>
                </c:pt>
                <c:pt idx="73">
                  <c:v>42207</c:v>
                </c:pt>
                <c:pt idx="74">
                  <c:v>42208</c:v>
                </c:pt>
                <c:pt idx="75">
                  <c:v>42209</c:v>
                </c:pt>
                <c:pt idx="76">
                  <c:v>42212</c:v>
                </c:pt>
                <c:pt idx="77">
                  <c:v>42213</c:v>
                </c:pt>
                <c:pt idx="78">
                  <c:v>42214</c:v>
                </c:pt>
                <c:pt idx="79">
                  <c:v>42215</c:v>
                </c:pt>
                <c:pt idx="80">
                  <c:v>42216</c:v>
                </c:pt>
                <c:pt idx="81">
                  <c:v>42219</c:v>
                </c:pt>
                <c:pt idx="82">
                  <c:v>42220</c:v>
                </c:pt>
                <c:pt idx="83">
                  <c:v>42221</c:v>
                </c:pt>
                <c:pt idx="84">
                  <c:v>42222</c:v>
                </c:pt>
                <c:pt idx="85">
                  <c:v>42223</c:v>
                </c:pt>
                <c:pt idx="86">
                  <c:v>42226</c:v>
                </c:pt>
                <c:pt idx="87">
                  <c:v>42227</c:v>
                </c:pt>
                <c:pt idx="88">
                  <c:v>42228</c:v>
                </c:pt>
                <c:pt idx="89">
                  <c:v>42229</c:v>
                </c:pt>
                <c:pt idx="90">
                  <c:v>42230</c:v>
                </c:pt>
                <c:pt idx="91">
                  <c:v>42233</c:v>
                </c:pt>
                <c:pt idx="92">
                  <c:v>42234</c:v>
                </c:pt>
                <c:pt idx="93">
                  <c:v>42235</c:v>
                </c:pt>
                <c:pt idx="94">
                  <c:v>42236</c:v>
                </c:pt>
                <c:pt idx="95">
                  <c:v>42237</c:v>
                </c:pt>
                <c:pt idx="96">
                  <c:v>42240</c:v>
                </c:pt>
                <c:pt idx="97">
                  <c:v>42241</c:v>
                </c:pt>
                <c:pt idx="98">
                  <c:v>42242</c:v>
                </c:pt>
                <c:pt idx="99">
                  <c:v>42243</c:v>
                </c:pt>
                <c:pt idx="100">
                  <c:v>42244</c:v>
                </c:pt>
                <c:pt idx="101">
                  <c:v>42247</c:v>
                </c:pt>
                <c:pt idx="102">
                  <c:v>42248</c:v>
                </c:pt>
                <c:pt idx="103">
                  <c:v>42249</c:v>
                </c:pt>
                <c:pt idx="104">
                  <c:v>42250</c:v>
                </c:pt>
                <c:pt idx="105">
                  <c:v>42251</c:v>
                </c:pt>
                <c:pt idx="106">
                  <c:v>42254</c:v>
                </c:pt>
                <c:pt idx="107">
                  <c:v>42255</c:v>
                </c:pt>
                <c:pt idx="108">
                  <c:v>42256</c:v>
                </c:pt>
                <c:pt idx="109">
                  <c:v>42257</c:v>
                </c:pt>
                <c:pt idx="110">
                  <c:v>42258</c:v>
                </c:pt>
                <c:pt idx="111">
                  <c:v>42261</c:v>
                </c:pt>
                <c:pt idx="112">
                  <c:v>42262</c:v>
                </c:pt>
                <c:pt idx="113">
                  <c:v>42264</c:v>
                </c:pt>
                <c:pt idx="114">
                  <c:v>42265</c:v>
                </c:pt>
                <c:pt idx="115">
                  <c:v>42268</c:v>
                </c:pt>
                <c:pt idx="116">
                  <c:v>42269</c:v>
                </c:pt>
                <c:pt idx="117">
                  <c:v>42270</c:v>
                </c:pt>
                <c:pt idx="118">
                  <c:v>42271</c:v>
                </c:pt>
                <c:pt idx="119">
                  <c:v>42272</c:v>
                </c:pt>
                <c:pt idx="120">
                  <c:v>42275</c:v>
                </c:pt>
                <c:pt idx="121">
                  <c:v>42276</c:v>
                </c:pt>
                <c:pt idx="122">
                  <c:v>42277</c:v>
                </c:pt>
                <c:pt idx="123">
                  <c:v>42278</c:v>
                </c:pt>
                <c:pt idx="124">
                  <c:v>42279</c:v>
                </c:pt>
                <c:pt idx="125">
                  <c:v>42282</c:v>
                </c:pt>
                <c:pt idx="126">
                  <c:v>42283</c:v>
                </c:pt>
                <c:pt idx="127">
                  <c:v>42284</c:v>
                </c:pt>
                <c:pt idx="128">
                  <c:v>42285</c:v>
                </c:pt>
                <c:pt idx="129">
                  <c:v>42286</c:v>
                </c:pt>
                <c:pt idx="130">
                  <c:v>42289</c:v>
                </c:pt>
                <c:pt idx="131">
                  <c:v>42290</c:v>
                </c:pt>
                <c:pt idx="132">
                  <c:v>42291</c:v>
                </c:pt>
                <c:pt idx="133">
                  <c:v>42292</c:v>
                </c:pt>
                <c:pt idx="134">
                  <c:v>42293</c:v>
                </c:pt>
                <c:pt idx="135">
                  <c:v>42296</c:v>
                </c:pt>
                <c:pt idx="136">
                  <c:v>42297</c:v>
                </c:pt>
                <c:pt idx="137">
                  <c:v>42298</c:v>
                </c:pt>
                <c:pt idx="138">
                  <c:v>42299</c:v>
                </c:pt>
                <c:pt idx="139">
                  <c:v>42300</c:v>
                </c:pt>
                <c:pt idx="140">
                  <c:v>42303</c:v>
                </c:pt>
                <c:pt idx="141">
                  <c:v>42304</c:v>
                </c:pt>
                <c:pt idx="142">
                  <c:v>42305</c:v>
                </c:pt>
                <c:pt idx="143">
                  <c:v>42306</c:v>
                </c:pt>
                <c:pt idx="144">
                  <c:v>42307</c:v>
                </c:pt>
                <c:pt idx="145">
                  <c:v>42311</c:v>
                </c:pt>
                <c:pt idx="146">
                  <c:v>42312</c:v>
                </c:pt>
                <c:pt idx="147">
                  <c:v>42313</c:v>
                </c:pt>
                <c:pt idx="148">
                  <c:v>42314</c:v>
                </c:pt>
                <c:pt idx="149">
                  <c:v>42317</c:v>
                </c:pt>
                <c:pt idx="150">
                  <c:v>42318</c:v>
                </c:pt>
                <c:pt idx="151">
                  <c:v>42319</c:v>
                </c:pt>
                <c:pt idx="152">
                  <c:v>42320</c:v>
                </c:pt>
                <c:pt idx="153">
                  <c:v>42321</c:v>
                </c:pt>
                <c:pt idx="154">
                  <c:v>42325</c:v>
                </c:pt>
                <c:pt idx="155">
                  <c:v>42326</c:v>
                </c:pt>
                <c:pt idx="156">
                  <c:v>42327</c:v>
                </c:pt>
                <c:pt idx="157">
                  <c:v>42328</c:v>
                </c:pt>
                <c:pt idx="158">
                  <c:v>42331</c:v>
                </c:pt>
                <c:pt idx="159">
                  <c:v>42332</c:v>
                </c:pt>
                <c:pt idx="160">
                  <c:v>42333</c:v>
                </c:pt>
                <c:pt idx="161">
                  <c:v>42334</c:v>
                </c:pt>
                <c:pt idx="162">
                  <c:v>42335</c:v>
                </c:pt>
                <c:pt idx="163">
                  <c:v>42338</c:v>
                </c:pt>
                <c:pt idx="164">
                  <c:v>42339</c:v>
                </c:pt>
                <c:pt idx="165">
                  <c:v>42340</c:v>
                </c:pt>
                <c:pt idx="166">
                  <c:v>42341</c:v>
                </c:pt>
                <c:pt idx="167">
                  <c:v>42342</c:v>
                </c:pt>
                <c:pt idx="168">
                  <c:v>42345</c:v>
                </c:pt>
                <c:pt idx="169">
                  <c:v>42346</c:v>
                </c:pt>
                <c:pt idx="170">
                  <c:v>42347</c:v>
                </c:pt>
                <c:pt idx="171">
                  <c:v>42348</c:v>
                </c:pt>
                <c:pt idx="172">
                  <c:v>42349</c:v>
                </c:pt>
                <c:pt idx="173">
                  <c:v>42352</c:v>
                </c:pt>
                <c:pt idx="174">
                  <c:v>42353</c:v>
                </c:pt>
                <c:pt idx="175">
                  <c:v>42354</c:v>
                </c:pt>
                <c:pt idx="176">
                  <c:v>42355</c:v>
                </c:pt>
                <c:pt idx="177">
                  <c:v>42356</c:v>
                </c:pt>
                <c:pt idx="178">
                  <c:v>42359</c:v>
                </c:pt>
                <c:pt idx="179">
                  <c:v>42360</c:v>
                </c:pt>
                <c:pt idx="180">
                  <c:v>42361</c:v>
                </c:pt>
                <c:pt idx="181">
                  <c:v>42362</c:v>
                </c:pt>
                <c:pt idx="182">
                  <c:v>42366</c:v>
                </c:pt>
                <c:pt idx="183">
                  <c:v>42367</c:v>
                </c:pt>
                <c:pt idx="184">
                  <c:v>42368</c:v>
                </c:pt>
                <c:pt idx="185">
                  <c:v>42369</c:v>
                </c:pt>
                <c:pt idx="186">
                  <c:v>42373</c:v>
                </c:pt>
                <c:pt idx="187">
                  <c:v>42374</c:v>
                </c:pt>
                <c:pt idx="188">
                  <c:v>42375</c:v>
                </c:pt>
                <c:pt idx="189">
                  <c:v>42376</c:v>
                </c:pt>
                <c:pt idx="190">
                  <c:v>42377</c:v>
                </c:pt>
                <c:pt idx="191">
                  <c:v>42380</c:v>
                </c:pt>
                <c:pt idx="192">
                  <c:v>42381</c:v>
                </c:pt>
                <c:pt idx="193">
                  <c:v>42382</c:v>
                </c:pt>
                <c:pt idx="194">
                  <c:v>42383</c:v>
                </c:pt>
                <c:pt idx="195">
                  <c:v>42384</c:v>
                </c:pt>
                <c:pt idx="196">
                  <c:v>42387</c:v>
                </c:pt>
                <c:pt idx="197">
                  <c:v>42388</c:v>
                </c:pt>
                <c:pt idx="198">
                  <c:v>42389</c:v>
                </c:pt>
                <c:pt idx="199">
                  <c:v>42390</c:v>
                </c:pt>
                <c:pt idx="200">
                  <c:v>42391</c:v>
                </c:pt>
                <c:pt idx="201">
                  <c:v>42394</c:v>
                </c:pt>
                <c:pt idx="202">
                  <c:v>42395</c:v>
                </c:pt>
                <c:pt idx="203">
                  <c:v>42396</c:v>
                </c:pt>
                <c:pt idx="204">
                  <c:v>42397</c:v>
                </c:pt>
                <c:pt idx="205">
                  <c:v>42398</c:v>
                </c:pt>
                <c:pt idx="206">
                  <c:v>42402</c:v>
                </c:pt>
                <c:pt idx="207">
                  <c:v>42403</c:v>
                </c:pt>
                <c:pt idx="208">
                  <c:v>42404</c:v>
                </c:pt>
                <c:pt idx="209">
                  <c:v>42405</c:v>
                </c:pt>
                <c:pt idx="210">
                  <c:v>42408</c:v>
                </c:pt>
                <c:pt idx="211">
                  <c:v>42409</c:v>
                </c:pt>
                <c:pt idx="212">
                  <c:v>42410</c:v>
                </c:pt>
                <c:pt idx="213">
                  <c:v>42411</c:v>
                </c:pt>
                <c:pt idx="214">
                  <c:v>42412</c:v>
                </c:pt>
                <c:pt idx="215">
                  <c:v>42415</c:v>
                </c:pt>
                <c:pt idx="216">
                  <c:v>42416</c:v>
                </c:pt>
                <c:pt idx="217">
                  <c:v>42417</c:v>
                </c:pt>
                <c:pt idx="218">
                  <c:v>42418</c:v>
                </c:pt>
                <c:pt idx="219">
                  <c:v>42419</c:v>
                </c:pt>
                <c:pt idx="220">
                  <c:v>42422</c:v>
                </c:pt>
                <c:pt idx="221">
                  <c:v>42423</c:v>
                </c:pt>
                <c:pt idx="222">
                  <c:v>42424</c:v>
                </c:pt>
                <c:pt idx="223">
                  <c:v>42425</c:v>
                </c:pt>
                <c:pt idx="224">
                  <c:v>42426</c:v>
                </c:pt>
                <c:pt idx="225">
                  <c:v>42429</c:v>
                </c:pt>
                <c:pt idx="226">
                  <c:v>42430</c:v>
                </c:pt>
                <c:pt idx="227">
                  <c:v>42431</c:v>
                </c:pt>
                <c:pt idx="228">
                  <c:v>42432</c:v>
                </c:pt>
                <c:pt idx="229">
                  <c:v>42433</c:v>
                </c:pt>
                <c:pt idx="230">
                  <c:v>42436</c:v>
                </c:pt>
                <c:pt idx="231">
                  <c:v>42437</c:v>
                </c:pt>
                <c:pt idx="232">
                  <c:v>42438</c:v>
                </c:pt>
                <c:pt idx="233">
                  <c:v>42439</c:v>
                </c:pt>
                <c:pt idx="234">
                  <c:v>42440</c:v>
                </c:pt>
                <c:pt idx="235">
                  <c:v>42443</c:v>
                </c:pt>
                <c:pt idx="236">
                  <c:v>42444</c:v>
                </c:pt>
                <c:pt idx="237">
                  <c:v>42445</c:v>
                </c:pt>
                <c:pt idx="238">
                  <c:v>42446</c:v>
                </c:pt>
                <c:pt idx="239">
                  <c:v>42447</c:v>
                </c:pt>
                <c:pt idx="240">
                  <c:v>42451</c:v>
                </c:pt>
                <c:pt idx="241">
                  <c:v>42452</c:v>
                </c:pt>
                <c:pt idx="242">
                  <c:v>42457</c:v>
                </c:pt>
                <c:pt idx="243">
                  <c:v>42458</c:v>
                </c:pt>
                <c:pt idx="244">
                  <c:v>42459</c:v>
                </c:pt>
                <c:pt idx="245">
                  <c:v>42460</c:v>
                </c:pt>
                <c:pt idx="246">
                  <c:v>42461</c:v>
                </c:pt>
                <c:pt idx="247">
                  <c:v>42464</c:v>
                </c:pt>
                <c:pt idx="248">
                  <c:v>42465</c:v>
                </c:pt>
                <c:pt idx="249">
                  <c:v>42466</c:v>
                </c:pt>
                <c:pt idx="250">
                  <c:v>42467</c:v>
                </c:pt>
                <c:pt idx="251">
                  <c:v>42468</c:v>
                </c:pt>
                <c:pt idx="252">
                  <c:v>42471</c:v>
                </c:pt>
                <c:pt idx="253">
                  <c:v>42472</c:v>
                </c:pt>
                <c:pt idx="254">
                  <c:v>42473</c:v>
                </c:pt>
                <c:pt idx="255">
                  <c:v>42474</c:v>
                </c:pt>
                <c:pt idx="256">
                  <c:v>42475</c:v>
                </c:pt>
                <c:pt idx="257">
                  <c:v>42478</c:v>
                </c:pt>
                <c:pt idx="258">
                  <c:v>42479</c:v>
                </c:pt>
                <c:pt idx="259">
                  <c:v>42480</c:v>
                </c:pt>
                <c:pt idx="260">
                  <c:v>42481</c:v>
                </c:pt>
                <c:pt idx="261">
                  <c:v>42482</c:v>
                </c:pt>
                <c:pt idx="262">
                  <c:v>42485</c:v>
                </c:pt>
                <c:pt idx="263">
                  <c:v>42486</c:v>
                </c:pt>
                <c:pt idx="264">
                  <c:v>42487</c:v>
                </c:pt>
                <c:pt idx="265">
                  <c:v>42488</c:v>
                </c:pt>
                <c:pt idx="266">
                  <c:v>42489</c:v>
                </c:pt>
                <c:pt idx="267">
                  <c:v>42492</c:v>
                </c:pt>
                <c:pt idx="268">
                  <c:v>42493</c:v>
                </c:pt>
                <c:pt idx="269">
                  <c:v>42494</c:v>
                </c:pt>
                <c:pt idx="270">
                  <c:v>42495</c:v>
                </c:pt>
                <c:pt idx="271">
                  <c:v>42496</c:v>
                </c:pt>
                <c:pt idx="272">
                  <c:v>42499</c:v>
                </c:pt>
                <c:pt idx="273">
                  <c:v>42500</c:v>
                </c:pt>
                <c:pt idx="274">
                  <c:v>42501</c:v>
                </c:pt>
                <c:pt idx="275">
                  <c:v>42502</c:v>
                </c:pt>
                <c:pt idx="276">
                  <c:v>42503</c:v>
                </c:pt>
                <c:pt idx="277">
                  <c:v>42506</c:v>
                </c:pt>
                <c:pt idx="278">
                  <c:v>42507</c:v>
                </c:pt>
                <c:pt idx="279">
                  <c:v>42508</c:v>
                </c:pt>
                <c:pt idx="280">
                  <c:v>42509</c:v>
                </c:pt>
                <c:pt idx="281">
                  <c:v>42510</c:v>
                </c:pt>
                <c:pt idx="282">
                  <c:v>42513</c:v>
                </c:pt>
                <c:pt idx="283">
                  <c:v>42514</c:v>
                </c:pt>
                <c:pt idx="284">
                  <c:v>42515</c:v>
                </c:pt>
                <c:pt idx="285">
                  <c:v>42516</c:v>
                </c:pt>
                <c:pt idx="286">
                  <c:v>42517</c:v>
                </c:pt>
                <c:pt idx="287">
                  <c:v>42520</c:v>
                </c:pt>
                <c:pt idx="288">
                  <c:v>42521</c:v>
                </c:pt>
                <c:pt idx="289">
                  <c:v>42522</c:v>
                </c:pt>
                <c:pt idx="290">
                  <c:v>42523</c:v>
                </c:pt>
                <c:pt idx="291">
                  <c:v>42524</c:v>
                </c:pt>
                <c:pt idx="292">
                  <c:v>42527</c:v>
                </c:pt>
                <c:pt idx="293">
                  <c:v>42528</c:v>
                </c:pt>
                <c:pt idx="294">
                  <c:v>42529</c:v>
                </c:pt>
                <c:pt idx="295">
                  <c:v>42530</c:v>
                </c:pt>
                <c:pt idx="296">
                  <c:v>42531</c:v>
                </c:pt>
                <c:pt idx="297">
                  <c:v>42534</c:v>
                </c:pt>
                <c:pt idx="298">
                  <c:v>42535</c:v>
                </c:pt>
                <c:pt idx="299">
                  <c:v>42536</c:v>
                </c:pt>
                <c:pt idx="300">
                  <c:v>42537</c:v>
                </c:pt>
                <c:pt idx="301">
                  <c:v>42538</c:v>
                </c:pt>
                <c:pt idx="302">
                  <c:v>42541</c:v>
                </c:pt>
                <c:pt idx="303">
                  <c:v>42542</c:v>
                </c:pt>
                <c:pt idx="304">
                  <c:v>42543</c:v>
                </c:pt>
                <c:pt idx="305">
                  <c:v>42544</c:v>
                </c:pt>
                <c:pt idx="306">
                  <c:v>42545</c:v>
                </c:pt>
                <c:pt idx="307">
                  <c:v>42548</c:v>
                </c:pt>
                <c:pt idx="308">
                  <c:v>42549</c:v>
                </c:pt>
                <c:pt idx="309">
                  <c:v>42550</c:v>
                </c:pt>
                <c:pt idx="310">
                  <c:v>42551</c:v>
                </c:pt>
                <c:pt idx="311">
                  <c:v>42552</c:v>
                </c:pt>
                <c:pt idx="312">
                  <c:v>42555</c:v>
                </c:pt>
                <c:pt idx="313">
                  <c:v>42556</c:v>
                </c:pt>
                <c:pt idx="314">
                  <c:v>42557</c:v>
                </c:pt>
                <c:pt idx="315">
                  <c:v>42558</c:v>
                </c:pt>
                <c:pt idx="316">
                  <c:v>42559</c:v>
                </c:pt>
                <c:pt idx="317">
                  <c:v>42562</c:v>
                </c:pt>
                <c:pt idx="318">
                  <c:v>42563</c:v>
                </c:pt>
                <c:pt idx="319">
                  <c:v>42564</c:v>
                </c:pt>
                <c:pt idx="320">
                  <c:v>42565</c:v>
                </c:pt>
                <c:pt idx="321">
                  <c:v>42566</c:v>
                </c:pt>
                <c:pt idx="322">
                  <c:v>42569</c:v>
                </c:pt>
                <c:pt idx="323">
                  <c:v>42570</c:v>
                </c:pt>
                <c:pt idx="324">
                  <c:v>42571</c:v>
                </c:pt>
                <c:pt idx="325">
                  <c:v>42572</c:v>
                </c:pt>
                <c:pt idx="326">
                  <c:v>42573</c:v>
                </c:pt>
                <c:pt idx="327">
                  <c:v>42576</c:v>
                </c:pt>
                <c:pt idx="328">
                  <c:v>42577</c:v>
                </c:pt>
                <c:pt idx="329">
                  <c:v>42578</c:v>
                </c:pt>
                <c:pt idx="330">
                  <c:v>42579</c:v>
                </c:pt>
                <c:pt idx="331">
                  <c:v>42580</c:v>
                </c:pt>
                <c:pt idx="332">
                  <c:v>42583</c:v>
                </c:pt>
                <c:pt idx="333">
                  <c:v>42584</c:v>
                </c:pt>
                <c:pt idx="334">
                  <c:v>42585</c:v>
                </c:pt>
                <c:pt idx="335">
                  <c:v>42586</c:v>
                </c:pt>
                <c:pt idx="336">
                  <c:v>42587</c:v>
                </c:pt>
                <c:pt idx="337">
                  <c:v>42590</c:v>
                </c:pt>
                <c:pt idx="338">
                  <c:v>42591</c:v>
                </c:pt>
                <c:pt idx="339">
                  <c:v>42592</c:v>
                </c:pt>
                <c:pt idx="340">
                  <c:v>42593</c:v>
                </c:pt>
                <c:pt idx="341">
                  <c:v>42594</c:v>
                </c:pt>
                <c:pt idx="342">
                  <c:v>42597</c:v>
                </c:pt>
                <c:pt idx="343">
                  <c:v>42598</c:v>
                </c:pt>
                <c:pt idx="344">
                  <c:v>42599</c:v>
                </c:pt>
                <c:pt idx="345">
                  <c:v>42600</c:v>
                </c:pt>
                <c:pt idx="346">
                  <c:v>42601</c:v>
                </c:pt>
                <c:pt idx="347">
                  <c:v>42604</c:v>
                </c:pt>
                <c:pt idx="348">
                  <c:v>42605</c:v>
                </c:pt>
                <c:pt idx="349">
                  <c:v>42606</c:v>
                </c:pt>
                <c:pt idx="350">
                  <c:v>42607</c:v>
                </c:pt>
                <c:pt idx="351">
                  <c:v>42608</c:v>
                </c:pt>
                <c:pt idx="352">
                  <c:v>42611</c:v>
                </c:pt>
                <c:pt idx="353">
                  <c:v>42612</c:v>
                </c:pt>
                <c:pt idx="354">
                  <c:v>42613</c:v>
                </c:pt>
                <c:pt idx="355">
                  <c:v>42614</c:v>
                </c:pt>
                <c:pt idx="356">
                  <c:v>42615</c:v>
                </c:pt>
                <c:pt idx="357">
                  <c:v>42618</c:v>
                </c:pt>
                <c:pt idx="358">
                  <c:v>42619</c:v>
                </c:pt>
                <c:pt idx="359">
                  <c:v>42620</c:v>
                </c:pt>
                <c:pt idx="360">
                  <c:v>42621</c:v>
                </c:pt>
                <c:pt idx="361">
                  <c:v>42622</c:v>
                </c:pt>
                <c:pt idx="362">
                  <c:v>42625</c:v>
                </c:pt>
                <c:pt idx="363">
                  <c:v>42626</c:v>
                </c:pt>
                <c:pt idx="364">
                  <c:v>42627</c:v>
                </c:pt>
                <c:pt idx="365">
                  <c:v>42628</c:v>
                </c:pt>
                <c:pt idx="366">
                  <c:v>42632</c:v>
                </c:pt>
                <c:pt idx="367">
                  <c:v>42633</c:v>
                </c:pt>
                <c:pt idx="368">
                  <c:v>42634</c:v>
                </c:pt>
                <c:pt idx="369">
                  <c:v>42635</c:v>
                </c:pt>
                <c:pt idx="370">
                  <c:v>42636</c:v>
                </c:pt>
                <c:pt idx="371">
                  <c:v>42639</c:v>
                </c:pt>
                <c:pt idx="372">
                  <c:v>42640</c:v>
                </c:pt>
                <c:pt idx="373">
                  <c:v>42641</c:v>
                </c:pt>
                <c:pt idx="374">
                  <c:v>42642</c:v>
                </c:pt>
                <c:pt idx="375">
                  <c:v>42643</c:v>
                </c:pt>
                <c:pt idx="376">
                  <c:v>42646</c:v>
                </c:pt>
                <c:pt idx="377">
                  <c:v>42647</c:v>
                </c:pt>
                <c:pt idx="378">
                  <c:v>42648</c:v>
                </c:pt>
                <c:pt idx="379">
                  <c:v>42649</c:v>
                </c:pt>
                <c:pt idx="380">
                  <c:v>42650</c:v>
                </c:pt>
                <c:pt idx="381">
                  <c:v>42653</c:v>
                </c:pt>
                <c:pt idx="382">
                  <c:v>42654</c:v>
                </c:pt>
                <c:pt idx="383">
                  <c:v>42655</c:v>
                </c:pt>
                <c:pt idx="384">
                  <c:v>42656</c:v>
                </c:pt>
                <c:pt idx="385">
                  <c:v>42657</c:v>
                </c:pt>
                <c:pt idx="386">
                  <c:v>42660</c:v>
                </c:pt>
                <c:pt idx="387">
                  <c:v>42661</c:v>
                </c:pt>
                <c:pt idx="388">
                  <c:v>42662</c:v>
                </c:pt>
                <c:pt idx="389">
                  <c:v>42663</c:v>
                </c:pt>
                <c:pt idx="390">
                  <c:v>42664</c:v>
                </c:pt>
                <c:pt idx="391">
                  <c:v>42667</c:v>
                </c:pt>
                <c:pt idx="392">
                  <c:v>42668</c:v>
                </c:pt>
                <c:pt idx="393">
                  <c:v>42669</c:v>
                </c:pt>
                <c:pt idx="394">
                  <c:v>42670</c:v>
                </c:pt>
                <c:pt idx="395">
                  <c:v>42671</c:v>
                </c:pt>
                <c:pt idx="396">
                  <c:v>42674</c:v>
                </c:pt>
                <c:pt idx="397">
                  <c:v>42675</c:v>
                </c:pt>
                <c:pt idx="398">
                  <c:v>42677</c:v>
                </c:pt>
                <c:pt idx="399">
                  <c:v>42678</c:v>
                </c:pt>
                <c:pt idx="400">
                  <c:v>42681</c:v>
                </c:pt>
                <c:pt idx="401">
                  <c:v>42682</c:v>
                </c:pt>
                <c:pt idx="402">
                  <c:v>42683</c:v>
                </c:pt>
                <c:pt idx="403">
                  <c:v>42684</c:v>
                </c:pt>
                <c:pt idx="404">
                  <c:v>42685</c:v>
                </c:pt>
                <c:pt idx="405">
                  <c:v>42688</c:v>
                </c:pt>
                <c:pt idx="406">
                  <c:v>42689</c:v>
                </c:pt>
                <c:pt idx="407">
                  <c:v>42690</c:v>
                </c:pt>
                <c:pt idx="408">
                  <c:v>42691</c:v>
                </c:pt>
                <c:pt idx="409">
                  <c:v>42692</c:v>
                </c:pt>
                <c:pt idx="410">
                  <c:v>42696</c:v>
                </c:pt>
                <c:pt idx="411">
                  <c:v>42697</c:v>
                </c:pt>
                <c:pt idx="412">
                  <c:v>42698</c:v>
                </c:pt>
                <c:pt idx="413">
                  <c:v>42699</c:v>
                </c:pt>
                <c:pt idx="414">
                  <c:v>42702</c:v>
                </c:pt>
                <c:pt idx="415">
                  <c:v>42703</c:v>
                </c:pt>
                <c:pt idx="416">
                  <c:v>42704</c:v>
                </c:pt>
                <c:pt idx="417">
                  <c:v>42705</c:v>
                </c:pt>
                <c:pt idx="418">
                  <c:v>42706</c:v>
                </c:pt>
                <c:pt idx="419">
                  <c:v>42709</c:v>
                </c:pt>
                <c:pt idx="420">
                  <c:v>42710</c:v>
                </c:pt>
                <c:pt idx="421">
                  <c:v>42711</c:v>
                </c:pt>
                <c:pt idx="422">
                  <c:v>42712</c:v>
                </c:pt>
                <c:pt idx="423">
                  <c:v>42713</c:v>
                </c:pt>
                <c:pt idx="424">
                  <c:v>42717</c:v>
                </c:pt>
                <c:pt idx="425">
                  <c:v>42718</c:v>
                </c:pt>
                <c:pt idx="426">
                  <c:v>42719</c:v>
                </c:pt>
                <c:pt idx="427">
                  <c:v>42720</c:v>
                </c:pt>
                <c:pt idx="428">
                  <c:v>42723</c:v>
                </c:pt>
                <c:pt idx="429">
                  <c:v>42724</c:v>
                </c:pt>
                <c:pt idx="430">
                  <c:v>42725</c:v>
                </c:pt>
                <c:pt idx="431">
                  <c:v>42726</c:v>
                </c:pt>
                <c:pt idx="432">
                  <c:v>42727</c:v>
                </c:pt>
                <c:pt idx="433">
                  <c:v>42730</c:v>
                </c:pt>
                <c:pt idx="434">
                  <c:v>42731</c:v>
                </c:pt>
                <c:pt idx="435">
                  <c:v>42732</c:v>
                </c:pt>
                <c:pt idx="436">
                  <c:v>42733</c:v>
                </c:pt>
                <c:pt idx="437">
                  <c:v>42734</c:v>
                </c:pt>
                <c:pt idx="438">
                  <c:v>42737</c:v>
                </c:pt>
                <c:pt idx="439">
                  <c:v>42738</c:v>
                </c:pt>
                <c:pt idx="440">
                  <c:v>42739</c:v>
                </c:pt>
                <c:pt idx="441">
                  <c:v>42740</c:v>
                </c:pt>
                <c:pt idx="442">
                  <c:v>42741</c:v>
                </c:pt>
                <c:pt idx="443">
                  <c:v>42744</c:v>
                </c:pt>
                <c:pt idx="444">
                  <c:v>42745</c:v>
                </c:pt>
                <c:pt idx="445">
                  <c:v>42746</c:v>
                </c:pt>
                <c:pt idx="446">
                  <c:v>42747</c:v>
                </c:pt>
                <c:pt idx="447">
                  <c:v>42748</c:v>
                </c:pt>
                <c:pt idx="448">
                  <c:v>42751</c:v>
                </c:pt>
                <c:pt idx="449">
                  <c:v>42752</c:v>
                </c:pt>
                <c:pt idx="450">
                  <c:v>42753</c:v>
                </c:pt>
                <c:pt idx="451">
                  <c:v>42754</c:v>
                </c:pt>
                <c:pt idx="452">
                  <c:v>42755</c:v>
                </c:pt>
                <c:pt idx="453">
                  <c:v>42758</c:v>
                </c:pt>
                <c:pt idx="454">
                  <c:v>42759</c:v>
                </c:pt>
                <c:pt idx="455">
                  <c:v>42760</c:v>
                </c:pt>
                <c:pt idx="456">
                  <c:v>42761</c:v>
                </c:pt>
                <c:pt idx="457">
                  <c:v>42762</c:v>
                </c:pt>
                <c:pt idx="458">
                  <c:v>42765</c:v>
                </c:pt>
                <c:pt idx="459">
                  <c:v>42766</c:v>
                </c:pt>
                <c:pt idx="460">
                  <c:v>42767</c:v>
                </c:pt>
                <c:pt idx="461">
                  <c:v>42768</c:v>
                </c:pt>
                <c:pt idx="462">
                  <c:v>42769</c:v>
                </c:pt>
                <c:pt idx="463">
                  <c:v>42773</c:v>
                </c:pt>
                <c:pt idx="464">
                  <c:v>42774</c:v>
                </c:pt>
                <c:pt idx="465">
                  <c:v>42775</c:v>
                </c:pt>
                <c:pt idx="466">
                  <c:v>42776</c:v>
                </c:pt>
                <c:pt idx="467">
                  <c:v>42779</c:v>
                </c:pt>
                <c:pt idx="468">
                  <c:v>42780</c:v>
                </c:pt>
                <c:pt idx="469">
                  <c:v>42781</c:v>
                </c:pt>
                <c:pt idx="470">
                  <c:v>42782</c:v>
                </c:pt>
                <c:pt idx="471">
                  <c:v>42783</c:v>
                </c:pt>
                <c:pt idx="472">
                  <c:v>42786</c:v>
                </c:pt>
                <c:pt idx="473">
                  <c:v>42787</c:v>
                </c:pt>
                <c:pt idx="474">
                  <c:v>42788</c:v>
                </c:pt>
                <c:pt idx="475">
                  <c:v>42789</c:v>
                </c:pt>
                <c:pt idx="476">
                  <c:v>42790</c:v>
                </c:pt>
                <c:pt idx="477">
                  <c:v>42793</c:v>
                </c:pt>
                <c:pt idx="478">
                  <c:v>42794</c:v>
                </c:pt>
                <c:pt idx="479">
                  <c:v>42795</c:v>
                </c:pt>
                <c:pt idx="480">
                  <c:v>42796</c:v>
                </c:pt>
                <c:pt idx="481">
                  <c:v>42797</c:v>
                </c:pt>
                <c:pt idx="482">
                  <c:v>42800</c:v>
                </c:pt>
                <c:pt idx="483">
                  <c:v>42801</c:v>
                </c:pt>
                <c:pt idx="484">
                  <c:v>42802</c:v>
                </c:pt>
                <c:pt idx="485">
                  <c:v>42803</c:v>
                </c:pt>
                <c:pt idx="486">
                  <c:v>42804</c:v>
                </c:pt>
                <c:pt idx="487">
                  <c:v>42807</c:v>
                </c:pt>
                <c:pt idx="488">
                  <c:v>42808</c:v>
                </c:pt>
                <c:pt idx="489">
                  <c:v>42809</c:v>
                </c:pt>
                <c:pt idx="490">
                  <c:v>42810</c:v>
                </c:pt>
                <c:pt idx="491">
                  <c:v>42811</c:v>
                </c:pt>
                <c:pt idx="492">
                  <c:v>42815</c:v>
                </c:pt>
                <c:pt idx="493">
                  <c:v>42816</c:v>
                </c:pt>
                <c:pt idx="494">
                  <c:v>42817</c:v>
                </c:pt>
                <c:pt idx="495">
                  <c:v>42818</c:v>
                </c:pt>
                <c:pt idx="496">
                  <c:v>42821</c:v>
                </c:pt>
                <c:pt idx="497">
                  <c:v>42822</c:v>
                </c:pt>
                <c:pt idx="498">
                  <c:v>42823</c:v>
                </c:pt>
                <c:pt idx="499">
                  <c:v>42824</c:v>
                </c:pt>
                <c:pt idx="500">
                  <c:v>42825</c:v>
                </c:pt>
                <c:pt idx="501">
                  <c:v>42828</c:v>
                </c:pt>
                <c:pt idx="502">
                  <c:v>42829</c:v>
                </c:pt>
                <c:pt idx="503">
                  <c:v>42830</c:v>
                </c:pt>
                <c:pt idx="504">
                  <c:v>42802</c:v>
                </c:pt>
                <c:pt idx="505">
                  <c:v>42803</c:v>
                </c:pt>
                <c:pt idx="506">
                  <c:v>42804</c:v>
                </c:pt>
                <c:pt idx="507">
                  <c:v>42807</c:v>
                </c:pt>
                <c:pt idx="508">
                  <c:v>42808</c:v>
                </c:pt>
                <c:pt idx="509">
                  <c:v>42809</c:v>
                </c:pt>
                <c:pt idx="510">
                  <c:v>42810</c:v>
                </c:pt>
                <c:pt idx="511">
                  <c:v>42811</c:v>
                </c:pt>
                <c:pt idx="512">
                  <c:v>42815</c:v>
                </c:pt>
                <c:pt idx="513">
                  <c:v>42816</c:v>
                </c:pt>
                <c:pt idx="514">
                  <c:v>42817</c:v>
                </c:pt>
                <c:pt idx="515">
                  <c:v>42818</c:v>
                </c:pt>
                <c:pt idx="516">
                  <c:v>42821</c:v>
                </c:pt>
                <c:pt idx="517">
                  <c:v>42822</c:v>
                </c:pt>
                <c:pt idx="518">
                  <c:v>42823</c:v>
                </c:pt>
                <c:pt idx="519">
                  <c:v>42824</c:v>
                </c:pt>
                <c:pt idx="520">
                  <c:v>42825</c:v>
                </c:pt>
                <c:pt idx="521">
                  <c:v>42828</c:v>
                </c:pt>
                <c:pt idx="522">
                  <c:v>42829</c:v>
                </c:pt>
                <c:pt idx="523">
                  <c:v>42830</c:v>
                </c:pt>
                <c:pt idx="524">
                  <c:v>42831</c:v>
                </c:pt>
                <c:pt idx="525">
                  <c:v>42832</c:v>
                </c:pt>
                <c:pt idx="526">
                  <c:v>42835</c:v>
                </c:pt>
                <c:pt idx="527">
                  <c:v>42836</c:v>
                </c:pt>
                <c:pt idx="528">
                  <c:v>42837</c:v>
                </c:pt>
                <c:pt idx="529">
                  <c:v>42842</c:v>
                </c:pt>
                <c:pt idx="530">
                  <c:v>42843</c:v>
                </c:pt>
                <c:pt idx="531">
                  <c:v>42844</c:v>
                </c:pt>
                <c:pt idx="532">
                  <c:v>42845</c:v>
                </c:pt>
                <c:pt idx="533">
                  <c:v>42846</c:v>
                </c:pt>
                <c:pt idx="534">
                  <c:v>42849</c:v>
                </c:pt>
                <c:pt idx="535">
                  <c:v>42850</c:v>
                </c:pt>
                <c:pt idx="536">
                  <c:v>42851</c:v>
                </c:pt>
                <c:pt idx="537">
                  <c:v>42852</c:v>
                </c:pt>
                <c:pt idx="538">
                  <c:v>42853</c:v>
                </c:pt>
                <c:pt idx="539">
                  <c:v>42857</c:v>
                </c:pt>
                <c:pt idx="540">
                  <c:v>42858</c:v>
                </c:pt>
                <c:pt idx="541">
                  <c:v>42859</c:v>
                </c:pt>
                <c:pt idx="542">
                  <c:v>42860</c:v>
                </c:pt>
                <c:pt idx="543">
                  <c:v>42863</c:v>
                </c:pt>
                <c:pt idx="544">
                  <c:v>42864</c:v>
                </c:pt>
                <c:pt idx="545">
                  <c:v>42865</c:v>
                </c:pt>
                <c:pt idx="546">
                  <c:v>42866</c:v>
                </c:pt>
                <c:pt idx="547">
                  <c:v>42867</c:v>
                </c:pt>
                <c:pt idx="548">
                  <c:v>42870</c:v>
                </c:pt>
                <c:pt idx="549">
                  <c:v>42871</c:v>
                </c:pt>
                <c:pt idx="550">
                  <c:v>42872</c:v>
                </c:pt>
                <c:pt idx="551">
                  <c:v>42873</c:v>
                </c:pt>
                <c:pt idx="552">
                  <c:v>42874</c:v>
                </c:pt>
                <c:pt idx="553">
                  <c:v>42877</c:v>
                </c:pt>
                <c:pt idx="554">
                  <c:v>42878</c:v>
                </c:pt>
                <c:pt idx="555">
                  <c:v>42879</c:v>
                </c:pt>
                <c:pt idx="556">
                  <c:v>42880</c:v>
                </c:pt>
                <c:pt idx="557">
                  <c:v>42881</c:v>
                </c:pt>
                <c:pt idx="558">
                  <c:v>42884</c:v>
                </c:pt>
                <c:pt idx="559">
                  <c:v>42885</c:v>
                </c:pt>
                <c:pt idx="560">
                  <c:v>42886</c:v>
                </c:pt>
                <c:pt idx="561">
                  <c:v>42887</c:v>
                </c:pt>
                <c:pt idx="562">
                  <c:v>42888</c:v>
                </c:pt>
                <c:pt idx="563">
                  <c:v>42891</c:v>
                </c:pt>
                <c:pt idx="564">
                  <c:v>42892</c:v>
                </c:pt>
                <c:pt idx="565">
                  <c:v>42893</c:v>
                </c:pt>
                <c:pt idx="566">
                  <c:v>42894</c:v>
                </c:pt>
                <c:pt idx="567">
                  <c:v>42895</c:v>
                </c:pt>
                <c:pt idx="568">
                  <c:v>42898</c:v>
                </c:pt>
                <c:pt idx="569">
                  <c:v>42899</c:v>
                </c:pt>
                <c:pt idx="570">
                  <c:v>42900</c:v>
                </c:pt>
                <c:pt idx="571">
                  <c:v>42901</c:v>
                </c:pt>
                <c:pt idx="572">
                  <c:v>42902</c:v>
                </c:pt>
                <c:pt idx="573">
                  <c:v>42905</c:v>
                </c:pt>
                <c:pt idx="574">
                  <c:v>42906</c:v>
                </c:pt>
                <c:pt idx="575">
                  <c:v>42907</c:v>
                </c:pt>
                <c:pt idx="576">
                  <c:v>42908</c:v>
                </c:pt>
                <c:pt idx="577">
                  <c:v>42909</c:v>
                </c:pt>
                <c:pt idx="578">
                  <c:v>42912</c:v>
                </c:pt>
                <c:pt idx="579">
                  <c:v>42913</c:v>
                </c:pt>
                <c:pt idx="580">
                  <c:v>42914</c:v>
                </c:pt>
                <c:pt idx="581">
                  <c:v>42915</c:v>
                </c:pt>
                <c:pt idx="582">
                  <c:v>42916</c:v>
                </c:pt>
                <c:pt idx="583">
                  <c:v>42919</c:v>
                </c:pt>
                <c:pt idx="584">
                  <c:v>42920</c:v>
                </c:pt>
                <c:pt idx="585">
                  <c:v>42921</c:v>
                </c:pt>
                <c:pt idx="586">
                  <c:v>42922</c:v>
                </c:pt>
                <c:pt idx="587">
                  <c:v>42923</c:v>
                </c:pt>
                <c:pt idx="588">
                  <c:v>42926</c:v>
                </c:pt>
                <c:pt idx="589">
                  <c:v>42927</c:v>
                </c:pt>
                <c:pt idx="590">
                  <c:v>42928</c:v>
                </c:pt>
                <c:pt idx="591">
                  <c:v>42929</c:v>
                </c:pt>
                <c:pt idx="592">
                  <c:v>42930</c:v>
                </c:pt>
                <c:pt idx="593">
                  <c:v>42933</c:v>
                </c:pt>
                <c:pt idx="594">
                  <c:v>42934</c:v>
                </c:pt>
                <c:pt idx="595">
                  <c:v>42935</c:v>
                </c:pt>
                <c:pt idx="596">
                  <c:v>42936</c:v>
                </c:pt>
                <c:pt idx="597">
                  <c:v>42937</c:v>
                </c:pt>
                <c:pt idx="598">
                  <c:v>42940</c:v>
                </c:pt>
                <c:pt idx="599">
                  <c:v>42941</c:v>
                </c:pt>
                <c:pt idx="600">
                  <c:v>42942</c:v>
                </c:pt>
                <c:pt idx="601">
                  <c:v>42943</c:v>
                </c:pt>
                <c:pt idx="602">
                  <c:v>42944</c:v>
                </c:pt>
                <c:pt idx="603">
                  <c:v>42947</c:v>
                </c:pt>
                <c:pt idx="604">
                  <c:v>42948</c:v>
                </c:pt>
                <c:pt idx="605">
                  <c:v>42949</c:v>
                </c:pt>
                <c:pt idx="606">
                  <c:v>42950</c:v>
                </c:pt>
                <c:pt idx="607">
                  <c:v>42951</c:v>
                </c:pt>
              </c:numCache>
            </c:numRef>
          </c:cat>
          <c:val>
            <c:numRef>
              <c:f>'[Historico_Vector 28.07.2017.xlsx]COMITE FINVIT'!$C$2:$C$609</c:f>
              <c:numCache>
                <c:formatCode>General</c:formatCode>
                <c:ptCount val="608"/>
                <c:pt idx="0">
                  <c:v>3.5805563817904646</c:v>
                </c:pt>
                <c:pt idx="1">
                  <c:v>3.9438331154990696</c:v>
                </c:pt>
                <c:pt idx="2">
                  <c:v>3.7242659272234366</c:v>
                </c:pt>
                <c:pt idx="3">
                  <c:v>3.7569710960428506</c:v>
                </c:pt>
                <c:pt idx="4">
                  <c:v>3.7630747139750786</c:v>
                </c:pt>
                <c:pt idx="5">
                  <c:v>3.768282976919636</c:v>
                </c:pt>
                <c:pt idx="6">
                  <c:v>3.926576162627196</c:v>
                </c:pt>
                <c:pt idx="7">
                  <c:v>3.6927999999999628</c:v>
                </c:pt>
                <c:pt idx="8">
                  <c:v>3.6665217391304736</c:v>
                </c:pt>
                <c:pt idx="9">
                  <c:v>3.647489361702076</c:v>
                </c:pt>
                <c:pt idx="10">
                  <c:v>3.604500000000066</c:v>
                </c:pt>
                <c:pt idx="11">
                  <c:v>3.6852244897958517</c:v>
                </c:pt>
                <c:pt idx="12">
                  <c:v>3.4940769230769395</c:v>
                </c:pt>
                <c:pt idx="13">
                  <c:v>3.4600754716980675</c:v>
                </c:pt>
                <c:pt idx="14">
                  <c:v>3.5559999999999667</c:v>
                </c:pt>
                <c:pt idx="15">
                  <c:v>3.7564363636363236</c:v>
                </c:pt>
                <c:pt idx="16">
                  <c:v>3.5304406779661437</c:v>
                </c:pt>
                <c:pt idx="17">
                  <c:v>3.4805999999999671</c:v>
                </c:pt>
                <c:pt idx="18">
                  <c:v>3.4530491803278989</c:v>
                </c:pt>
                <c:pt idx="19">
                  <c:v>3.4896774193548801</c:v>
                </c:pt>
                <c:pt idx="20">
                  <c:v>3.5725714285713854</c:v>
                </c:pt>
                <c:pt idx="21">
                  <c:v>3.4379999999999709</c:v>
                </c:pt>
                <c:pt idx="22">
                  <c:v>3.4210746268656775</c:v>
                </c:pt>
                <c:pt idx="23">
                  <c:v>3.4168235294117428</c:v>
                </c:pt>
                <c:pt idx="24">
                  <c:v>3.4147826086956643</c:v>
                </c:pt>
                <c:pt idx="25">
                  <c:v>3.5300571428571335</c:v>
                </c:pt>
                <c:pt idx="26">
                  <c:v>3.419013698630176</c:v>
                </c:pt>
                <c:pt idx="27">
                  <c:v>3.4005405405405655</c:v>
                </c:pt>
                <c:pt idx="28">
                  <c:v>3.3811200000000241</c:v>
                </c:pt>
                <c:pt idx="29">
                  <c:v>3.4181052631578419</c:v>
                </c:pt>
                <c:pt idx="30">
                  <c:v>3.4709610389610845</c:v>
                </c:pt>
                <c:pt idx="31">
                  <c:v>3.3488999999999769</c:v>
                </c:pt>
                <c:pt idx="32">
                  <c:v>3.4257777777777991</c:v>
                </c:pt>
                <c:pt idx="33">
                  <c:v>3.4305365853658483</c:v>
                </c:pt>
                <c:pt idx="34">
                  <c:v>3.5635662650602411</c:v>
                </c:pt>
                <c:pt idx="35">
                  <c:v>3.6445714285714574</c:v>
                </c:pt>
                <c:pt idx="36">
                  <c:v>3.5412413793103727</c:v>
                </c:pt>
                <c:pt idx="37">
                  <c:v>3.5378181818181775</c:v>
                </c:pt>
                <c:pt idx="38">
                  <c:v>3.5526741573033647</c:v>
                </c:pt>
                <c:pt idx="39">
                  <c:v>3.5627999999999993</c:v>
                </c:pt>
                <c:pt idx="40">
                  <c:v>3.5818021978021566</c:v>
                </c:pt>
                <c:pt idx="41">
                  <c:v>3.5318297872340669</c:v>
                </c:pt>
                <c:pt idx="42">
                  <c:v>3.5556631578947062</c:v>
                </c:pt>
                <c:pt idx="43">
                  <c:v>3.5459999999999656</c:v>
                </c:pt>
                <c:pt idx="44">
                  <c:v>3.5498969072165121</c:v>
                </c:pt>
                <c:pt idx="45">
                  <c:v>3.6172653061224267</c:v>
                </c:pt>
                <c:pt idx="46">
                  <c:v>3.5215841584158811</c:v>
                </c:pt>
                <c:pt idx="47">
                  <c:v>3.5343529411764587</c:v>
                </c:pt>
                <c:pt idx="48">
                  <c:v>3.5349902912621203</c:v>
                </c:pt>
                <c:pt idx="49">
                  <c:v>3.5252307692307592</c:v>
                </c:pt>
                <c:pt idx="50">
                  <c:v>3.595542857142827</c:v>
                </c:pt>
                <c:pt idx="51">
                  <c:v>3.5306666666666451</c:v>
                </c:pt>
                <c:pt idx="52">
                  <c:v>3.5270091743119618</c:v>
                </c:pt>
                <c:pt idx="53">
                  <c:v>3.5581090909090887</c:v>
                </c:pt>
                <c:pt idx="54">
                  <c:v>3.5529729729729889</c:v>
                </c:pt>
                <c:pt idx="55">
                  <c:v>3.6067499999999759</c:v>
                </c:pt>
                <c:pt idx="56">
                  <c:v>3.5499130434782318</c:v>
                </c:pt>
                <c:pt idx="57">
                  <c:v>3.5556206896551883</c:v>
                </c:pt>
                <c:pt idx="58">
                  <c:v>3.557538461538484</c:v>
                </c:pt>
                <c:pt idx="59">
                  <c:v>3.5646101694915342</c:v>
                </c:pt>
                <c:pt idx="60">
                  <c:v>3.6269243697479072</c:v>
                </c:pt>
                <c:pt idx="61">
                  <c:v>3.5734426229508389</c:v>
                </c:pt>
                <c:pt idx="62">
                  <c:v>3.5686829268292386</c:v>
                </c:pt>
                <c:pt idx="63">
                  <c:v>3.5512258064516189</c:v>
                </c:pt>
                <c:pt idx="64">
                  <c:v>3.5475840000000147</c:v>
                </c:pt>
                <c:pt idx="65">
                  <c:v>3.5985714285714039</c:v>
                </c:pt>
                <c:pt idx="66">
                  <c:v>3.5453023255814093</c:v>
                </c:pt>
                <c:pt idx="67">
                  <c:v>3.5448923076923244</c:v>
                </c:pt>
                <c:pt idx="68">
                  <c:v>3.5189312977099116</c:v>
                </c:pt>
                <c:pt idx="69">
                  <c:v>3.5110909090909228</c:v>
                </c:pt>
                <c:pt idx="70">
                  <c:v>3.5653533834586359</c:v>
                </c:pt>
                <c:pt idx="71">
                  <c:v>3.5134411764706122</c:v>
                </c:pt>
                <c:pt idx="72">
                  <c:v>3.5127591240876033</c:v>
                </c:pt>
                <c:pt idx="73">
                  <c:v>3.5123478260869359</c:v>
                </c:pt>
                <c:pt idx="74">
                  <c:v>3.5101294964028584</c:v>
                </c:pt>
                <c:pt idx="75">
                  <c:v>3.5542285714285722</c:v>
                </c:pt>
                <c:pt idx="76">
                  <c:v>3.5287552447552315</c:v>
                </c:pt>
                <c:pt idx="77">
                  <c:v>3.5317500000000002</c:v>
                </c:pt>
                <c:pt idx="78">
                  <c:v>3.5294896551724153</c:v>
                </c:pt>
                <c:pt idx="79">
                  <c:v>3.5279999999999969</c:v>
                </c:pt>
                <c:pt idx="80">
                  <c:v>3.6014693877551283</c:v>
                </c:pt>
                <c:pt idx="81">
                  <c:v>3.5500799999999799</c:v>
                </c:pt>
                <c:pt idx="82">
                  <c:v>3.5432582781456792</c:v>
                </c:pt>
                <c:pt idx="83">
                  <c:v>3.5403157894736745</c:v>
                </c:pt>
                <c:pt idx="84">
                  <c:v>3.5404705882353018</c:v>
                </c:pt>
                <c:pt idx="85">
                  <c:v>3.5906493506493602</c:v>
                </c:pt>
                <c:pt idx="86">
                  <c:v>3.5433630573248269</c:v>
                </c:pt>
                <c:pt idx="87">
                  <c:v>3.5453164556962067</c:v>
                </c:pt>
                <c:pt idx="88">
                  <c:v>3.5463396226415056</c:v>
                </c:pt>
                <c:pt idx="89">
                  <c:v>3.5455499999999862</c:v>
                </c:pt>
                <c:pt idx="90">
                  <c:v>3.5928447204968879</c:v>
                </c:pt>
                <c:pt idx="91">
                  <c:v>3.5497317073170596</c:v>
                </c:pt>
                <c:pt idx="92">
                  <c:v>3.54698181818181</c:v>
                </c:pt>
                <c:pt idx="93">
                  <c:v>3.5403614457831156</c:v>
                </c:pt>
                <c:pt idx="94">
                  <c:v>3.5433053892215649</c:v>
                </c:pt>
                <c:pt idx="95">
                  <c:v>3.5899285714285751</c:v>
                </c:pt>
                <c:pt idx="96">
                  <c:v>3.5442105263157755</c:v>
                </c:pt>
                <c:pt idx="97">
                  <c:v>3.5399302325581306</c:v>
                </c:pt>
                <c:pt idx="98">
                  <c:v>3.5375722543352395</c:v>
                </c:pt>
                <c:pt idx="99">
                  <c:v>3.5366896551724021</c:v>
                </c:pt>
                <c:pt idx="100">
                  <c:v>3.5808685714285611</c:v>
                </c:pt>
                <c:pt idx="101">
                  <c:v>3.5468089887640275</c:v>
                </c:pt>
                <c:pt idx="102">
                  <c:v>3.5467039106145388</c:v>
                </c:pt>
                <c:pt idx="103">
                  <c:v>3.5422000000000065</c:v>
                </c:pt>
                <c:pt idx="104">
                  <c:v>3.540729281767975</c:v>
                </c:pt>
                <c:pt idx="105">
                  <c:v>3.5829890109890039</c:v>
                </c:pt>
                <c:pt idx="106">
                  <c:v>3.5437621621621576</c:v>
                </c:pt>
                <c:pt idx="107">
                  <c:v>3.5454193548387205</c:v>
                </c:pt>
                <c:pt idx="108">
                  <c:v>3.5445561497326383</c:v>
                </c:pt>
                <c:pt idx="109">
                  <c:v>3.544085106382973</c:v>
                </c:pt>
                <c:pt idx="110">
                  <c:v>3.574666666666662</c:v>
                </c:pt>
                <c:pt idx="111">
                  <c:v>3.5458124999999812</c:v>
                </c:pt>
                <c:pt idx="112">
                  <c:v>3.5699689119171012</c:v>
                </c:pt>
                <c:pt idx="113">
                  <c:v>3.5623384615384577</c:v>
                </c:pt>
                <c:pt idx="114">
                  <c:v>3.6020204081632734</c:v>
                </c:pt>
                <c:pt idx="115">
                  <c:v>3.5661708542713737</c:v>
                </c:pt>
                <c:pt idx="116">
                  <c:v>3.5605800000000092</c:v>
                </c:pt>
                <c:pt idx="117">
                  <c:v>3.5641791044776174</c:v>
                </c:pt>
                <c:pt idx="118">
                  <c:v>3.5470693069306938</c:v>
                </c:pt>
                <c:pt idx="119">
                  <c:v>3.5661280788177221</c:v>
                </c:pt>
                <c:pt idx="120">
                  <c:v>3.5426796116504971</c:v>
                </c:pt>
                <c:pt idx="121">
                  <c:v>3.5238260869565217</c:v>
                </c:pt>
                <c:pt idx="122">
                  <c:v>3.5449615384615196</c:v>
                </c:pt>
                <c:pt idx="123">
                  <c:v>3.5397129186602991</c:v>
                </c:pt>
                <c:pt idx="124">
                  <c:v>3.5730857142857042</c:v>
                </c:pt>
                <c:pt idx="125">
                  <c:v>3.5301971830986085</c:v>
                </c:pt>
                <c:pt idx="126">
                  <c:v>3.5308598130840996</c:v>
                </c:pt>
                <c:pt idx="127">
                  <c:v>3.5320186046511539</c:v>
                </c:pt>
                <c:pt idx="128">
                  <c:v>3.530833333333335</c:v>
                </c:pt>
                <c:pt idx="129">
                  <c:v>3.5649953917050845</c:v>
                </c:pt>
                <c:pt idx="130">
                  <c:v>3.5188363636363587</c:v>
                </c:pt>
                <c:pt idx="131">
                  <c:v>3.5260452488687872</c:v>
                </c:pt>
                <c:pt idx="132">
                  <c:v>3.5185945945945942</c:v>
                </c:pt>
                <c:pt idx="133">
                  <c:v>3.5246098654708504</c:v>
                </c:pt>
                <c:pt idx="134">
                  <c:v>3.5551607142857238</c:v>
                </c:pt>
                <c:pt idx="135">
                  <c:v>3.526096916299573</c:v>
                </c:pt>
                <c:pt idx="136">
                  <c:v>3.5278421052631583</c:v>
                </c:pt>
                <c:pt idx="137">
                  <c:v>3.5202969432314575</c:v>
                </c:pt>
                <c:pt idx="138">
                  <c:v>3.528626086956506</c:v>
                </c:pt>
                <c:pt idx="139">
                  <c:v>3.5602597402597413</c:v>
                </c:pt>
                <c:pt idx="140">
                  <c:v>3.5306153846154014</c:v>
                </c:pt>
                <c:pt idx="141">
                  <c:v>3.5318297872340496</c:v>
                </c:pt>
                <c:pt idx="142">
                  <c:v>3.5313559322033901</c:v>
                </c:pt>
                <c:pt idx="143">
                  <c:v>3.52283544303799</c:v>
                </c:pt>
                <c:pt idx="144">
                  <c:v>3.5824537815126107</c:v>
                </c:pt>
                <c:pt idx="145">
                  <c:v>3.5306776859504017</c:v>
                </c:pt>
                <c:pt idx="146">
                  <c:v>3.5192592592592544</c:v>
                </c:pt>
                <c:pt idx="147">
                  <c:v>3.5102950819672185</c:v>
                </c:pt>
                <c:pt idx="148">
                  <c:v>3.5316734693877598</c:v>
                </c:pt>
                <c:pt idx="149">
                  <c:v>3.496354838709685</c:v>
                </c:pt>
                <c:pt idx="150">
                  <c:v>3.4985060240963768</c:v>
                </c:pt>
                <c:pt idx="151">
                  <c:v>3.4944480000000055</c:v>
                </c:pt>
                <c:pt idx="152">
                  <c:v>3.496302788844635</c:v>
                </c:pt>
                <c:pt idx="153">
                  <c:v>3.550285714285728</c:v>
                </c:pt>
                <c:pt idx="154">
                  <c:v>3.5036718750000029</c:v>
                </c:pt>
                <c:pt idx="155">
                  <c:v>3.5061478599221938</c:v>
                </c:pt>
                <c:pt idx="156">
                  <c:v>3.5072093023255686</c:v>
                </c:pt>
                <c:pt idx="157">
                  <c:v>3.5488494208494363</c:v>
                </c:pt>
                <c:pt idx="158">
                  <c:v>3.5325343511450358</c:v>
                </c:pt>
                <c:pt idx="159">
                  <c:v>3.5151330798478986</c:v>
                </c:pt>
                <c:pt idx="160">
                  <c:v>3.5059090909090771</c:v>
                </c:pt>
                <c:pt idx="161">
                  <c:v>3.5174037735849089</c:v>
                </c:pt>
                <c:pt idx="162">
                  <c:v>3.5413984962406082</c:v>
                </c:pt>
                <c:pt idx="163">
                  <c:v>3.5590483271375475</c:v>
                </c:pt>
                <c:pt idx="164">
                  <c:v>3.543066666666661</c:v>
                </c:pt>
                <c:pt idx="165">
                  <c:v>3.5298597785977917</c:v>
                </c:pt>
                <c:pt idx="166">
                  <c:v>3.5305147058823532</c:v>
                </c:pt>
                <c:pt idx="167">
                  <c:v>3.5766593406593419</c:v>
                </c:pt>
                <c:pt idx="168">
                  <c:v>3.5499130434782487</c:v>
                </c:pt>
                <c:pt idx="169">
                  <c:v>3.5354079422382787</c:v>
                </c:pt>
                <c:pt idx="170">
                  <c:v>3.505467625899271</c:v>
                </c:pt>
                <c:pt idx="171">
                  <c:v>3.4984516129032182</c:v>
                </c:pt>
                <c:pt idx="172">
                  <c:v>3.5278714285714274</c:v>
                </c:pt>
                <c:pt idx="173">
                  <c:v>3.4886925795053045</c:v>
                </c:pt>
                <c:pt idx="174">
                  <c:v>3.509112676056326</c:v>
                </c:pt>
                <c:pt idx="175">
                  <c:v>3.5118315789473815</c:v>
                </c:pt>
                <c:pt idx="176">
                  <c:v>3.5145314685314797</c:v>
                </c:pt>
                <c:pt idx="177">
                  <c:v>3.5453101045296247</c:v>
                </c:pt>
                <c:pt idx="178">
                  <c:v>3.510744827586207</c:v>
                </c:pt>
                <c:pt idx="179">
                  <c:v>3.483711340206181</c:v>
                </c:pt>
                <c:pt idx="180">
                  <c:v>3.4948356164383436</c:v>
                </c:pt>
                <c:pt idx="181">
                  <c:v>3.534634812286678</c:v>
                </c:pt>
                <c:pt idx="182">
                  <c:v>3.4970909090909044</c:v>
                </c:pt>
                <c:pt idx="183">
                  <c:v>3.4831812080537046</c:v>
                </c:pt>
                <c:pt idx="184">
                  <c:v>3.4812842809364675</c:v>
                </c:pt>
                <c:pt idx="185">
                  <c:v>3.5185199999999917</c:v>
                </c:pt>
                <c:pt idx="186">
                  <c:v>3.4937763157894799</c:v>
                </c:pt>
                <c:pt idx="187">
                  <c:v>3.5000262295081881</c:v>
                </c:pt>
                <c:pt idx="188">
                  <c:v>3.5143529411764587</c:v>
                </c:pt>
                <c:pt idx="189">
                  <c:v>3.5264755700325758</c:v>
                </c:pt>
                <c:pt idx="190">
                  <c:v>3.5892467532467482</c:v>
                </c:pt>
                <c:pt idx="191">
                  <c:v>3.5687459807073858</c:v>
                </c:pt>
                <c:pt idx="192">
                  <c:v>3.561807692307696</c:v>
                </c:pt>
                <c:pt idx="193">
                  <c:v>3.5465175718849782</c:v>
                </c:pt>
                <c:pt idx="194">
                  <c:v>3.5471464968152921</c:v>
                </c:pt>
                <c:pt idx="195">
                  <c:v>3.565485714285721</c:v>
                </c:pt>
                <c:pt idx="196">
                  <c:v>3.5527924528301815</c:v>
                </c:pt>
                <c:pt idx="197">
                  <c:v>3.56738557993731</c:v>
                </c:pt>
                <c:pt idx="198">
                  <c:v>3.5686125000000124</c:v>
                </c:pt>
                <c:pt idx="199">
                  <c:v>3.5714018691588669</c:v>
                </c:pt>
                <c:pt idx="200">
                  <c:v>3.6241490683229807</c:v>
                </c:pt>
                <c:pt idx="201">
                  <c:v>3.6001107692307577</c:v>
                </c:pt>
                <c:pt idx="202">
                  <c:v>3.5933742331288361</c:v>
                </c:pt>
                <c:pt idx="203">
                  <c:v>3.6062752293577902</c:v>
                </c:pt>
                <c:pt idx="204">
                  <c:v>3.6155853658536614</c:v>
                </c:pt>
                <c:pt idx="205">
                  <c:v>3.6486930091185359</c:v>
                </c:pt>
                <c:pt idx="206">
                  <c:v>3.6130810810810732</c:v>
                </c:pt>
                <c:pt idx="207">
                  <c:v>3.6150898203592714</c:v>
                </c:pt>
                <c:pt idx="208">
                  <c:v>3.6416955223880514</c:v>
                </c:pt>
                <c:pt idx="209">
                  <c:v>3.6731785714285778</c:v>
                </c:pt>
                <c:pt idx="210">
                  <c:v>3.6587256637168211</c:v>
                </c:pt>
                <c:pt idx="211">
                  <c:v>3.6838588235294045</c:v>
                </c:pt>
                <c:pt idx="212">
                  <c:v>3.6609149560117369</c:v>
                </c:pt>
                <c:pt idx="213">
                  <c:v>3.660210526315792</c:v>
                </c:pt>
                <c:pt idx="214">
                  <c:v>3.7084198250728924</c:v>
                </c:pt>
                <c:pt idx="215">
                  <c:v>3.7031098265895874</c:v>
                </c:pt>
                <c:pt idx="216">
                  <c:v>3.6982478386167132</c:v>
                </c:pt>
                <c:pt idx="217">
                  <c:v>3.6756206896551706</c:v>
                </c:pt>
                <c:pt idx="218">
                  <c:v>3.6695243553008585</c:v>
                </c:pt>
                <c:pt idx="219">
                  <c:v>3.6631542857142887</c:v>
                </c:pt>
                <c:pt idx="220">
                  <c:v>3.59755240793202</c:v>
                </c:pt>
                <c:pt idx="221">
                  <c:v>3.5843389830508587</c:v>
                </c:pt>
                <c:pt idx="222">
                  <c:v>3.6222084507042314</c:v>
                </c:pt>
                <c:pt idx="223">
                  <c:v>3.6295280898876436</c:v>
                </c:pt>
                <c:pt idx="224">
                  <c:v>3.6871260504201717</c:v>
                </c:pt>
                <c:pt idx="225">
                  <c:v>3.6666000000000087</c:v>
                </c:pt>
                <c:pt idx="226">
                  <c:v>3.6178504155124607</c:v>
                </c:pt>
                <c:pt idx="227">
                  <c:v>3.6239668508287242</c:v>
                </c:pt>
                <c:pt idx="228">
                  <c:v>3.6013884297520624</c:v>
                </c:pt>
                <c:pt idx="229">
                  <c:v>3.6694285714285688</c:v>
                </c:pt>
                <c:pt idx="230">
                  <c:v>3.6431607629427742</c:v>
                </c:pt>
                <c:pt idx="231">
                  <c:v>3.6600652173913102</c:v>
                </c:pt>
                <c:pt idx="232">
                  <c:v>3.6513170731707274</c:v>
                </c:pt>
                <c:pt idx="233">
                  <c:v>3.6615891891891921</c:v>
                </c:pt>
                <c:pt idx="234">
                  <c:v>3.6785983827493367</c:v>
                </c:pt>
                <c:pt idx="235">
                  <c:v>3.6512085561497396</c:v>
                </c:pt>
                <c:pt idx="236">
                  <c:v>3.6428160000000034</c:v>
                </c:pt>
                <c:pt idx="237">
                  <c:v>3.6527553191489406</c:v>
                </c:pt>
                <c:pt idx="238">
                  <c:v>3.6690397877984178</c:v>
                </c:pt>
                <c:pt idx="239">
                  <c:v>3.7033333333333389</c:v>
                </c:pt>
                <c:pt idx="240">
                  <c:v>3.6710575916230304</c:v>
                </c:pt>
                <c:pt idx="241">
                  <c:v>3.7069660574412611</c:v>
                </c:pt>
                <c:pt idx="242">
                  <c:v>3.6740412371134039</c:v>
                </c:pt>
                <c:pt idx="243">
                  <c:v>3.692822622107971</c:v>
                </c:pt>
                <c:pt idx="244">
                  <c:v>3.711969230769236</c:v>
                </c:pt>
                <c:pt idx="245">
                  <c:v>3.7159181585677779</c:v>
                </c:pt>
                <c:pt idx="246">
                  <c:v>3.6996428571428486</c:v>
                </c:pt>
                <c:pt idx="247">
                  <c:v>3.6917772151898802</c:v>
                </c:pt>
                <c:pt idx="248">
                  <c:v>3.6822727272727285</c:v>
                </c:pt>
                <c:pt idx="249">
                  <c:v>3.6867808564231686</c:v>
                </c:pt>
                <c:pt idx="250">
                  <c:v>3.6737185929648302</c:v>
                </c:pt>
                <c:pt idx="251">
                  <c:v>3.7002406015037508</c:v>
                </c:pt>
                <c:pt idx="252">
                  <c:v>3.6862388059701545</c:v>
                </c:pt>
                <c:pt idx="253">
                  <c:v>3.6923672456575662</c:v>
                </c:pt>
                <c:pt idx="254">
                  <c:v>3.6793069306930737</c:v>
                </c:pt>
                <c:pt idx="255">
                  <c:v>3.6913777777777783</c:v>
                </c:pt>
                <c:pt idx="256">
                  <c:v>3.710128078817728</c:v>
                </c:pt>
                <c:pt idx="257">
                  <c:v>3.6936528117359311</c:v>
                </c:pt>
                <c:pt idx="258">
                  <c:v>3.6803414634146279</c:v>
                </c:pt>
                <c:pt idx="259">
                  <c:v>3.6597372262773709</c:v>
                </c:pt>
                <c:pt idx="260">
                  <c:v>3.6518155339805798</c:v>
                </c:pt>
                <c:pt idx="261">
                  <c:v>3.6774915254237319</c:v>
                </c:pt>
                <c:pt idx="262">
                  <c:v>3.6540865384615353</c:v>
                </c:pt>
                <c:pt idx="263">
                  <c:v>3.6456690647482075</c:v>
                </c:pt>
                <c:pt idx="264">
                  <c:v>3.6375502392344448</c:v>
                </c:pt>
                <c:pt idx="265">
                  <c:v>3.6458806682577638</c:v>
                </c:pt>
                <c:pt idx="266">
                  <c:v>3.6621428571428485</c:v>
                </c:pt>
                <c:pt idx="267">
                  <c:v>3.6462127659574439</c:v>
                </c:pt>
                <c:pt idx="268">
                  <c:v>3.6347264150943479</c:v>
                </c:pt>
                <c:pt idx="269">
                  <c:v>3.6331200000000008</c:v>
                </c:pt>
                <c:pt idx="270">
                  <c:v>3.6404788732394442</c:v>
                </c:pt>
                <c:pt idx="271">
                  <c:v>3.6503325526932016</c:v>
                </c:pt>
                <c:pt idx="272">
                  <c:v>3.6202604651162797</c:v>
                </c:pt>
                <c:pt idx="273">
                  <c:v>3.6131972157772632</c:v>
                </c:pt>
                <c:pt idx="274">
                  <c:v>3.6021666666666659</c:v>
                </c:pt>
                <c:pt idx="275">
                  <c:v>3.6208683602771274</c:v>
                </c:pt>
                <c:pt idx="276">
                  <c:v>3.6527557603686605</c:v>
                </c:pt>
                <c:pt idx="277">
                  <c:v>3.6219130434782567</c:v>
                </c:pt>
                <c:pt idx="278">
                  <c:v>3.6122465753424668</c:v>
                </c:pt>
                <c:pt idx="279">
                  <c:v>3.600902050113898</c:v>
                </c:pt>
                <c:pt idx="280">
                  <c:v>3.5933727272727314</c:v>
                </c:pt>
                <c:pt idx="281">
                  <c:v>3.6084897959183597</c:v>
                </c:pt>
                <c:pt idx="282">
                  <c:v>3.583621621621619</c:v>
                </c:pt>
                <c:pt idx="283">
                  <c:v>3.5732224719101042</c:v>
                </c:pt>
                <c:pt idx="284">
                  <c:v>3.5745739910313832</c:v>
                </c:pt>
                <c:pt idx="285">
                  <c:v>3.5809127516778458</c:v>
                </c:pt>
                <c:pt idx="286">
                  <c:v>3.5989553571428501</c:v>
                </c:pt>
                <c:pt idx="287">
                  <c:v>3.586669623059858</c:v>
                </c:pt>
                <c:pt idx="288">
                  <c:v>3.594584070796456</c:v>
                </c:pt>
                <c:pt idx="289">
                  <c:v>3.6065960264900623</c:v>
                </c:pt>
                <c:pt idx="290">
                  <c:v>3.6049955947136585</c:v>
                </c:pt>
                <c:pt idx="291">
                  <c:v>3.6358417582417508</c:v>
                </c:pt>
                <c:pt idx="292">
                  <c:v>3.6219301310043654</c:v>
                </c:pt>
                <c:pt idx="293">
                  <c:v>3.6311372549019629</c:v>
                </c:pt>
                <c:pt idx="294">
                  <c:v>3.6482086956521735</c:v>
                </c:pt>
                <c:pt idx="295">
                  <c:v>3.6650498915401215</c:v>
                </c:pt>
                <c:pt idx="296">
                  <c:v>3.6726233766233731</c:v>
                </c:pt>
                <c:pt idx="297">
                  <c:v>3.6500903225806485</c:v>
                </c:pt>
                <c:pt idx="298">
                  <c:v>3.6420257510729672</c:v>
                </c:pt>
                <c:pt idx="299">
                  <c:v>3.6622869379015071</c:v>
                </c:pt>
                <c:pt idx="300">
                  <c:v>3.6637692307692244</c:v>
                </c:pt>
                <c:pt idx="301">
                  <c:v>3.6853560767590574</c:v>
                </c:pt>
                <c:pt idx="302">
                  <c:v>3.6768813559322053</c:v>
                </c:pt>
                <c:pt idx="303">
                  <c:v>3.6732177589852024</c:v>
                </c:pt>
                <c:pt idx="304">
                  <c:v>3.6668354430379821</c:v>
                </c:pt>
                <c:pt idx="305">
                  <c:v>3.6641936842105203</c:v>
                </c:pt>
                <c:pt idx="306">
                  <c:v>3.6843277310924418</c:v>
                </c:pt>
                <c:pt idx="307">
                  <c:v>3.6622296450939533</c:v>
                </c:pt>
                <c:pt idx="308">
                  <c:v>3.6719249999999981</c:v>
                </c:pt>
                <c:pt idx="309">
                  <c:v>3.6789604989605031</c:v>
                </c:pt>
                <c:pt idx="310">
                  <c:v>3.6809626556016677</c:v>
                </c:pt>
                <c:pt idx="311">
                  <c:v>3.6921987577639701</c:v>
                </c:pt>
                <c:pt idx="312">
                  <c:v>3.6804444444444369</c:v>
                </c:pt>
                <c:pt idx="313">
                  <c:v>3.6830143737166288</c:v>
                </c:pt>
                <c:pt idx="314">
                  <c:v>3.6878606557376972</c:v>
                </c:pt>
                <c:pt idx="315">
                  <c:v>3.6818650306748428</c:v>
                </c:pt>
                <c:pt idx="316">
                  <c:v>3.7106448979591797</c:v>
                </c:pt>
                <c:pt idx="317">
                  <c:v>3.6991643002028467</c:v>
                </c:pt>
                <c:pt idx="318">
                  <c:v>3.7055951417003992</c:v>
                </c:pt>
                <c:pt idx="319">
                  <c:v>3.7117818181818181</c:v>
                </c:pt>
                <c:pt idx="320">
                  <c:v>3.7136612903225839</c:v>
                </c:pt>
                <c:pt idx="321">
                  <c:v>3.735235412474843</c:v>
                </c:pt>
                <c:pt idx="322">
                  <c:v>3.7239840000000033</c:v>
                </c:pt>
                <c:pt idx="323">
                  <c:v>3.7261796407185557</c:v>
                </c:pt>
                <c:pt idx="324">
                  <c:v>3.722342629482073</c:v>
                </c:pt>
                <c:pt idx="325">
                  <c:v>3.7236023856858882</c:v>
                </c:pt>
                <c:pt idx="326">
                  <c:v>3.7487857142857184</c:v>
                </c:pt>
                <c:pt idx="327">
                  <c:v>3.7356923076923052</c:v>
                </c:pt>
                <c:pt idx="328">
                  <c:v>3.7374094488189042</c:v>
                </c:pt>
                <c:pt idx="329">
                  <c:v>3.73261296660118</c:v>
                </c:pt>
                <c:pt idx="330">
                  <c:v>3.7352470588235271</c:v>
                </c:pt>
                <c:pt idx="331">
                  <c:v>3.7621056751467727</c:v>
                </c:pt>
                <c:pt idx="332">
                  <c:v>3.7501634241245161</c:v>
                </c:pt>
                <c:pt idx="333">
                  <c:v>3.7529475728155313</c:v>
                </c:pt>
                <c:pt idx="334">
                  <c:v>3.7505581395348822</c:v>
                </c:pt>
                <c:pt idx="335">
                  <c:v>3.7543752417794964</c:v>
                </c:pt>
                <c:pt idx="336">
                  <c:v>3.7810424710424742</c:v>
                </c:pt>
                <c:pt idx="337">
                  <c:v>3.7650748560460654</c:v>
                </c:pt>
                <c:pt idx="338">
                  <c:v>3.7485517241379323</c:v>
                </c:pt>
                <c:pt idx="339">
                  <c:v>3.7491625239005768</c:v>
                </c:pt>
                <c:pt idx="340">
                  <c:v>3.7571221374045756</c:v>
                </c:pt>
                <c:pt idx="341">
                  <c:v>3.7760228571428556</c:v>
                </c:pt>
                <c:pt idx="342">
                  <c:v>3.7597499999999959</c:v>
                </c:pt>
                <c:pt idx="343">
                  <c:v>3.7542759924385605</c:v>
                </c:pt>
                <c:pt idx="344">
                  <c:v>3.7609132075471696</c:v>
                </c:pt>
                <c:pt idx="345">
                  <c:v>3.7667118644067736</c:v>
                </c:pt>
                <c:pt idx="346">
                  <c:v>3.783654135338347</c:v>
                </c:pt>
                <c:pt idx="347">
                  <c:v>3.7739439252336409</c:v>
                </c:pt>
                <c:pt idx="348">
                  <c:v>3.7785895522388104</c:v>
                </c:pt>
                <c:pt idx="349">
                  <c:v>3.7804692737430168</c:v>
                </c:pt>
                <c:pt idx="350">
                  <c:v>3.7721040892193374</c:v>
                </c:pt>
                <c:pt idx="351">
                  <c:v>3.8027755102040879</c:v>
                </c:pt>
                <c:pt idx="352">
                  <c:v>3.7906937269372754</c:v>
                </c:pt>
                <c:pt idx="353">
                  <c:v>3.7860331491712773</c:v>
                </c:pt>
                <c:pt idx="354">
                  <c:v>3.7754338235294096</c:v>
                </c:pt>
                <c:pt idx="355">
                  <c:v>3.7778862385321132</c:v>
                </c:pt>
                <c:pt idx="356">
                  <c:v>3.7989890109890077</c:v>
                </c:pt>
                <c:pt idx="357">
                  <c:v>3.7898360655737728</c:v>
                </c:pt>
                <c:pt idx="358">
                  <c:v>3.792632727272732</c:v>
                </c:pt>
                <c:pt idx="359">
                  <c:v>3.8019528130671576</c:v>
                </c:pt>
                <c:pt idx="360">
                  <c:v>3.8041956521739069</c:v>
                </c:pt>
                <c:pt idx="361">
                  <c:v>3.8176274864376127</c:v>
                </c:pt>
                <c:pt idx="362">
                  <c:v>3.8069352517985653</c:v>
                </c:pt>
                <c:pt idx="363">
                  <c:v>3.8119281867145345</c:v>
                </c:pt>
                <c:pt idx="364">
                  <c:v>3.8170322580645157</c:v>
                </c:pt>
                <c:pt idx="365">
                  <c:v>3.8456887298747735</c:v>
                </c:pt>
                <c:pt idx="366">
                  <c:v>3.8167673179396107</c:v>
                </c:pt>
                <c:pt idx="367">
                  <c:v>3.8204042553191453</c:v>
                </c:pt>
                <c:pt idx="368">
                  <c:v>3.8230088495575258</c:v>
                </c:pt>
                <c:pt idx="369">
                  <c:v>3.8356537102473531</c:v>
                </c:pt>
                <c:pt idx="370">
                  <c:v>3.8488888888888821</c:v>
                </c:pt>
                <c:pt idx="371">
                  <c:v>3.8341894736842095</c:v>
                </c:pt>
                <c:pt idx="372">
                  <c:v>3.8410928196147096</c:v>
                </c:pt>
                <c:pt idx="373">
                  <c:v>3.8310419580419515</c:v>
                </c:pt>
                <c:pt idx="374">
                  <c:v>3.8268691099476402</c:v>
                </c:pt>
                <c:pt idx="375">
                  <c:v>3.845414634146338</c:v>
                </c:pt>
                <c:pt idx="376">
                  <c:v>3.8301005199306757</c:v>
                </c:pt>
                <c:pt idx="377">
                  <c:v>3.828332179930797</c:v>
                </c:pt>
                <c:pt idx="378">
                  <c:v>3.8317305699481925</c:v>
                </c:pt>
                <c:pt idx="379">
                  <c:v>3.8336896551724182</c:v>
                </c:pt>
                <c:pt idx="380">
                  <c:v>3.8671187607573145</c:v>
                </c:pt>
                <c:pt idx="381">
                  <c:v>3.8650684931506833</c:v>
                </c:pt>
                <c:pt idx="382">
                  <c:v>3.8664000000000018</c:v>
                </c:pt>
                <c:pt idx="383">
                  <c:v>3.8692627986348134</c:v>
                </c:pt>
                <c:pt idx="384">
                  <c:v>3.8783100511073201</c:v>
                </c:pt>
                <c:pt idx="385">
                  <c:v>3.9003673469387783</c:v>
                </c:pt>
                <c:pt idx="386">
                  <c:v>3.8904974619289314</c:v>
                </c:pt>
                <c:pt idx="387">
                  <c:v>3.89766891891892</c:v>
                </c:pt>
                <c:pt idx="388">
                  <c:v>3.8998988195615563</c:v>
                </c:pt>
                <c:pt idx="389">
                  <c:v>3.9036969696969694</c:v>
                </c:pt>
                <c:pt idx="390">
                  <c:v>3.9259966386554659</c:v>
                </c:pt>
                <c:pt idx="391">
                  <c:v>3.9175585284280938</c:v>
                </c:pt>
                <c:pt idx="392">
                  <c:v>3.917749582637736</c:v>
                </c:pt>
                <c:pt idx="393">
                  <c:v>3.9183600000000047</c:v>
                </c:pt>
                <c:pt idx="394">
                  <c:v>3.9192079866888498</c:v>
                </c:pt>
                <c:pt idx="395">
                  <c:v>3.9406843853820659</c:v>
                </c:pt>
                <c:pt idx="396">
                  <c:v>3.9274512396694239</c:v>
                </c:pt>
                <c:pt idx="397">
                  <c:v>3.9250693069306877</c:v>
                </c:pt>
                <c:pt idx="398">
                  <c:v>3.9200328947368459</c:v>
                </c:pt>
                <c:pt idx="399">
                  <c:v>3.9429753694581309</c:v>
                </c:pt>
                <c:pt idx="400">
                  <c:v>3.9351176470588229</c:v>
                </c:pt>
                <c:pt idx="401">
                  <c:v>3.942557911908652</c:v>
                </c:pt>
                <c:pt idx="402">
                  <c:v>3.9033615635179104</c:v>
                </c:pt>
                <c:pt idx="403">
                  <c:v>3.8596097560975648</c:v>
                </c:pt>
                <c:pt idx="404">
                  <c:v>3.8639805194805183</c:v>
                </c:pt>
                <c:pt idx="405">
                  <c:v>3.855605815831987</c:v>
                </c:pt>
                <c:pt idx="406">
                  <c:v>3.8776064516129019</c:v>
                </c:pt>
                <c:pt idx="407">
                  <c:v>3.8799420289855084</c:v>
                </c:pt>
                <c:pt idx="408">
                  <c:v>3.9042057877813479</c:v>
                </c:pt>
                <c:pt idx="409">
                  <c:v>3.9352680577849179</c:v>
                </c:pt>
                <c:pt idx="410">
                  <c:v>3.9156746411483243</c:v>
                </c:pt>
                <c:pt idx="411">
                  <c:v>3.9293312101910871</c:v>
                </c:pt>
                <c:pt idx="412">
                  <c:v>3.9447758346581865</c:v>
                </c:pt>
                <c:pt idx="413">
                  <c:v>3.972400000000003</c:v>
                </c:pt>
                <c:pt idx="414">
                  <c:v>3.9601137440758243</c:v>
                </c:pt>
                <c:pt idx="415">
                  <c:v>3.9603406940063137</c:v>
                </c:pt>
                <c:pt idx="416">
                  <c:v>3.972982677165354</c:v>
                </c:pt>
                <c:pt idx="417">
                  <c:v>3.9743207547169854</c:v>
                </c:pt>
                <c:pt idx="418">
                  <c:v>4.0039686028257471</c:v>
                </c:pt>
                <c:pt idx="419">
                  <c:v>4.0007812500000055</c:v>
                </c:pt>
                <c:pt idx="420">
                  <c:v>4.0113322932917281</c:v>
                </c:pt>
                <c:pt idx="421">
                  <c:v>4.0217943925233683</c:v>
                </c:pt>
                <c:pt idx="422">
                  <c:v>4.0224261275272131</c:v>
                </c:pt>
                <c:pt idx="423">
                  <c:v>4.0580496894409963</c:v>
                </c:pt>
                <c:pt idx="424">
                  <c:v>4.0493333333333368</c:v>
                </c:pt>
                <c:pt idx="425">
                  <c:v>4.0514144838212598</c:v>
                </c:pt>
                <c:pt idx="426">
                  <c:v>4.0470646153846168</c:v>
                </c:pt>
                <c:pt idx="427">
                  <c:v>4.044110599078345</c:v>
                </c:pt>
                <c:pt idx="428">
                  <c:v>4.05577981651376</c:v>
                </c:pt>
                <c:pt idx="429">
                  <c:v>4.0629435114503805</c:v>
                </c:pt>
                <c:pt idx="430">
                  <c:v>4.0653109756097567</c:v>
                </c:pt>
                <c:pt idx="431">
                  <c:v>4.0711780821917749</c:v>
                </c:pt>
                <c:pt idx="432">
                  <c:v>4.0740729483282676</c:v>
                </c:pt>
                <c:pt idx="433">
                  <c:v>4.0848835098335821</c:v>
                </c:pt>
                <c:pt idx="434">
                  <c:v>4.1068277945619354</c:v>
                </c:pt>
                <c:pt idx="435">
                  <c:v>4.1088868778280521</c:v>
                </c:pt>
                <c:pt idx="436">
                  <c:v>4.1256867469879488</c:v>
                </c:pt>
                <c:pt idx="437">
                  <c:v>4.1267909774436058</c:v>
                </c:pt>
                <c:pt idx="438">
                  <c:v>4.1398922155688656</c:v>
                </c:pt>
                <c:pt idx="439">
                  <c:v>4.148017937219727</c:v>
                </c:pt>
                <c:pt idx="440">
                  <c:v>4.1572477611940339</c:v>
                </c:pt>
                <c:pt idx="441">
                  <c:v>4.1564709388971677</c:v>
                </c:pt>
                <c:pt idx="442">
                  <c:v>4.1559642857142816</c:v>
                </c:pt>
                <c:pt idx="443">
                  <c:v>4.1585066666666632</c:v>
                </c:pt>
                <c:pt idx="444">
                  <c:v>4.1550177514792921</c:v>
                </c:pt>
                <c:pt idx="445">
                  <c:v>4.1630782865583482</c:v>
                </c:pt>
                <c:pt idx="446">
                  <c:v>4.1763716814159251</c:v>
                </c:pt>
                <c:pt idx="447">
                  <c:v>4.1820972017673004</c:v>
                </c:pt>
                <c:pt idx="448">
                  <c:v>4.1945278592375397</c:v>
                </c:pt>
                <c:pt idx="449">
                  <c:v>4.1959238653001503</c:v>
                </c:pt>
                <c:pt idx="450">
                  <c:v>4.2115789473684195</c:v>
                </c:pt>
                <c:pt idx="451">
                  <c:v>4.2143124087591275</c:v>
                </c:pt>
                <c:pt idx="452">
                  <c:v>4.2263790087463526</c:v>
                </c:pt>
                <c:pt idx="453">
                  <c:v>4.2377068214804057</c:v>
                </c:pt>
                <c:pt idx="454">
                  <c:v>4.2450782608695645</c:v>
                </c:pt>
                <c:pt idx="455">
                  <c:v>4.2382575976845125</c:v>
                </c:pt>
                <c:pt idx="456">
                  <c:v>4.2422774566473933</c:v>
                </c:pt>
                <c:pt idx="457">
                  <c:v>4.2466493506493466</c:v>
                </c:pt>
                <c:pt idx="458">
                  <c:v>4.2586551724137891</c:v>
                </c:pt>
                <c:pt idx="459">
                  <c:v>4.2622037302726001</c:v>
                </c:pt>
                <c:pt idx="460">
                  <c:v>4.2619255014326693</c:v>
                </c:pt>
                <c:pt idx="461">
                  <c:v>4.2605150214592244</c:v>
                </c:pt>
                <c:pt idx="462">
                  <c:v>4.2665657142857176</c:v>
                </c:pt>
                <c:pt idx="463">
                  <c:v>4.2907500000000054</c:v>
                </c:pt>
                <c:pt idx="464">
                  <c:v>4.2999829787234072</c:v>
                </c:pt>
                <c:pt idx="465">
                  <c:v>4.3035807365439078</c:v>
                </c:pt>
                <c:pt idx="466">
                  <c:v>4.3073719943422919</c:v>
                </c:pt>
                <c:pt idx="467">
                  <c:v>4.3220281690140832</c:v>
                </c:pt>
                <c:pt idx="468">
                  <c:v>4.3229873417721567</c:v>
                </c:pt>
                <c:pt idx="469">
                  <c:v>4.3259157303370843</c:v>
                </c:pt>
                <c:pt idx="470">
                  <c:v>4.3366115007012676</c:v>
                </c:pt>
                <c:pt idx="471">
                  <c:v>4.3490420168067283</c:v>
                </c:pt>
                <c:pt idx="472">
                  <c:v>4.3623765690376546</c:v>
                </c:pt>
                <c:pt idx="473">
                  <c:v>4.3668300835654597</c:v>
                </c:pt>
                <c:pt idx="474">
                  <c:v>4.3628094575799707</c:v>
                </c:pt>
                <c:pt idx="475">
                  <c:v>4.3658500000000044</c:v>
                </c:pt>
                <c:pt idx="476">
                  <c:v>4.3699805825242706</c:v>
                </c:pt>
                <c:pt idx="477">
                  <c:v>4.382502762430935</c:v>
                </c:pt>
                <c:pt idx="478">
                  <c:v>4.3830124137931001</c:v>
                </c:pt>
                <c:pt idx="479">
                  <c:v>4.3876363636363642</c:v>
                </c:pt>
                <c:pt idx="480">
                  <c:v>4.388731774415402</c:v>
                </c:pt>
                <c:pt idx="481">
                  <c:v>4.3966978021978003</c:v>
                </c:pt>
                <c:pt idx="482">
                  <c:v>4.4120437756497903</c:v>
                </c:pt>
                <c:pt idx="483">
                  <c:v>4.4101967213114772</c:v>
                </c:pt>
                <c:pt idx="484">
                  <c:v>4.4163601637107801</c:v>
                </c:pt>
                <c:pt idx="485">
                  <c:v>4.4156893732970017</c:v>
                </c:pt>
                <c:pt idx="486">
                  <c:v>4.4247673469387729</c:v>
                </c:pt>
                <c:pt idx="487">
                  <c:v>4.4337073170731731</c:v>
                </c:pt>
                <c:pt idx="488">
                  <c:v>4.4299485791610316</c:v>
                </c:pt>
                <c:pt idx="489">
                  <c:v>4.4351999999999965</c:v>
                </c:pt>
                <c:pt idx="490">
                  <c:v>4.4319838056680103</c:v>
                </c:pt>
                <c:pt idx="491">
                  <c:v>4.4361994609164386</c:v>
                </c:pt>
                <c:pt idx="492">
                  <c:v>4.4525147453083083</c:v>
                </c:pt>
                <c:pt idx="493">
                  <c:v>4.4573493975903595</c:v>
                </c:pt>
                <c:pt idx="494">
                  <c:v>4.4624117647058821</c:v>
                </c:pt>
                <c:pt idx="495">
                  <c:v>4.4680373831775668</c:v>
                </c:pt>
                <c:pt idx="496">
                  <c:v>4.482574468085109</c:v>
                </c:pt>
                <c:pt idx="497">
                  <c:v>4.4852270916334609</c:v>
                </c:pt>
                <c:pt idx="498">
                  <c:v>4.4895915119363341</c:v>
                </c:pt>
                <c:pt idx="499">
                  <c:v>4.494945695364235</c:v>
                </c:pt>
                <c:pt idx="500">
                  <c:v>4.4993333333333361</c:v>
                </c:pt>
                <c:pt idx="501">
                  <c:v>4.5124743083003924</c:v>
                </c:pt>
                <c:pt idx="502">
                  <c:v>4.5134052631578951</c:v>
                </c:pt>
                <c:pt idx="503">
                  <c:v>4.5173613666228611</c:v>
                </c:pt>
                <c:pt idx="504">
                  <c:v>4.4163601637107801</c:v>
                </c:pt>
                <c:pt idx="505">
                  <c:v>4.4156893732970017</c:v>
                </c:pt>
                <c:pt idx="506">
                  <c:v>4.4247673469387729</c:v>
                </c:pt>
                <c:pt idx="507">
                  <c:v>4.4337073170731731</c:v>
                </c:pt>
                <c:pt idx="508">
                  <c:v>4.4299485791610316</c:v>
                </c:pt>
                <c:pt idx="509">
                  <c:v>4.4351999999999965</c:v>
                </c:pt>
                <c:pt idx="510">
                  <c:v>4.4319838056680103</c:v>
                </c:pt>
                <c:pt idx="511">
                  <c:v>4.4361994609164386</c:v>
                </c:pt>
                <c:pt idx="512">
                  <c:v>4.4525147453083083</c:v>
                </c:pt>
                <c:pt idx="513">
                  <c:v>4.4573493975903595</c:v>
                </c:pt>
                <c:pt idx="514">
                  <c:v>4.4624117647058821</c:v>
                </c:pt>
                <c:pt idx="515">
                  <c:v>4.4680373831775668</c:v>
                </c:pt>
                <c:pt idx="516">
                  <c:v>4.482574468085109</c:v>
                </c:pt>
                <c:pt idx="517">
                  <c:v>4.4852270916334609</c:v>
                </c:pt>
                <c:pt idx="518">
                  <c:v>4.4895915119363341</c:v>
                </c:pt>
                <c:pt idx="519">
                  <c:v>4.494945695364235</c:v>
                </c:pt>
                <c:pt idx="520">
                  <c:v>4.4993333333333361</c:v>
                </c:pt>
                <c:pt idx="521">
                  <c:v>4.5124743083003924</c:v>
                </c:pt>
                <c:pt idx="522">
                  <c:v>4.5134052631578951</c:v>
                </c:pt>
                <c:pt idx="523">
                  <c:v>4.5173613666228611</c:v>
                </c:pt>
                <c:pt idx="524">
                  <c:v>4.5210236220472479</c:v>
                </c:pt>
                <c:pt idx="525">
                  <c:v>4.5282149410222843</c:v>
                </c:pt>
                <c:pt idx="526">
                  <c:v>4.5421566579634431</c:v>
                </c:pt>
                <c:pt idx="527">
                  <c:v>4.5431342894393767</c:v>
                </c:pt>
                <c:pt idx="528">
                  <c:v>4.548750000000001</c:v>
                </c:pt>
                <c:pt idx="529">
                  <c:v>4.5700905562742582</c:v>
                </c:pt>
                <c:pt idx="530">
                  <c:v>4.5726976744186087</c:v>
                </c:pt>
                <c:pt idx="531">
                  <c:v>4.57873548387097</c:v>
                </c:pt>
                <c:pt idx="532">
                  <c:v>4.5804896907216506</c:v>
                </c:pt>
                <c:pt idx="533">
                  <c:v>4.5808957528957501</c:v>
                </c:pt>
                <c:pt idx="534">
                  <c:v>4.590646153846154</c:v>
                </c:pt>
                <c:pt idx="535">
                  <c:v>4.5954161331626162</c:v>
                </c:pt>
                <c:pt idx="536">
                  <c:v>4.6062506393861886</c:v>
                </c:pt>
                <c:pt idx="537">
                  <c:v>4.613103448275865</c:v>
                </c:pt>
                <c:pt idx="538">
                  <c:v>4.6179642857142813</c:v>
                </c:pt>
                <c:pt idx="539">
                  <c:v>4.6371928934010107</c:v>
                </c:pt>
                <c:pt idx="540">
                  <c:v>4.6424030418250908</c:v>
                </c:pt>
                <c:pt idx="541">
                  <c:v>4.6437265822784806</c:v>
                </c:pt>
                <c:pt idx="542">
                  <c:v>4.6503716814159306</c:v>
                </c:pt>
                <c:pt idx="543">
                  <c:v>4.6587808564231716</c:v>
                </c:pt>
                <c:pt idx="544">
                  <c:v>4.6646943396226463</c:v>
                </c:pt>
                <c:pt idx="545">
                  <c:v>4.6723115577889454</c:v>
                </c:pt>
                <c:pt idx="546">
                  <c:v>4.6753023839397789</c:v>
                </c:pt>
                <c:pt idx="547">
                  <c:v>4.6803609022556367</c:v>
                </c:pt>
                <c:pt idx="548">
                  <c:v>4.691280898876407</c:v>
                </c:pt>
                <c:pt idx="549">
                  <c:v>4.6930623441396531</c:v>
                </c:pt>
                <c:pt idx="550">
                  <c:v>4.6965429638854319</c:v>
                </c:pt>
                <c:pt idx="551">
                  <c:v>4.6998358208955189</c:v>
                </c:pt>
                <c:pt idx="552">
                  <c:v>4.6994086956521723</c:v>
                </c:pt>
                <c:pt idx="553">
                  <c:v>4.7120792079207954</c:v>
                </c:pt>
                <c:pt idx="554">
                  <c:v>4.7161334981458598</c:v>
                </c:pt>
                <c:pt idx="555">
                  <c:v>4.7292888888888873</c:v>
                </c:pt>
                <c:pt idx="556">
                  <c:v>4.7375733662145505</c:v>
                </c:pt>
                <c:pt idx="557">
                  <c:v>4.7407389162561566</c:v>
                </c:pt>
                <c:pt idx="558">
                  <c:v>4.748245398773002</c:v>
                </c:pt>
                <c:pt idx="559">
                  <c:v>4.7464411764705865</c:v>
                </c:pt>
                <c:pt idx="560">
                  <c:v>4.748783353733173</c:v>
                </c:pt>
                <c:pt idx="561">
                  <c:v>4.7559168704156507</c:v>
                </c:pt>
                <c:pt idx="562">
                  <c:v>4.7618901098901105</c:v>
                </c:pt>
                <c:pt idx="563">
                  <c:v>4.773722627737226</c:v>
                </c:pt>
                <c:pt idx="564">
                  <c:v>4.7773268529769171</c:v>
                </c:pt>
                <c:pt idx="565">
                  <c:v>4.7785631067961125</c:v>
                </c:pt>
                <c:pt idx="566">
                  <c:v>4.7822400000000025</c:v>
                </c:pt>
                <c:pt idx="567">
                  <c:v>4.784992736077478</c:v>
                </c:pt>
                <c:pt idx="568">
                  <c:v>4.7950349819059124</c:v>
                </c:pt>
                <c:pt idx="569">
                  <c:v>4.7953734939759034</c:v>
                </c:pt>
                <c:pt idx="570">
                  <c:v>4.7977472924187756</c:v>
                </c:pt>
                <c:pt idx="571">
                  <c:v>4.8015865384615397</c:v>
                </c:pt>
                <c:pt idx="572">
                  <c:v>4.8100408163265325</c:v>
                </c:pt>
                <c:pt idx="573">
                  <c:v>4.8220191387559774</c:v>
                </c:pt>
                <c:pt idx="574">
                  <c:v>4.8234838709677454</c:v>
                </c:pt>
                <c:pt idx="575">
                  <c:v>4.825847255369931</c:v>
                </c:pt>
                <c:pt idx="576">
                  <c:v>4.8334398092967827</c:v>
                </c:pt>
                <c:pt idx="577">
                  <c:v>4.8429428571428588</c:v>
                </c:pt>
                <c:pt idx="578">
                  <c:v>4.8571814946619236</c:v>
                </c:pt>
                <c:pt idx="579">
                  <c:v>4.8587203791469173</c:v>
                </c:pt>
                <c:pt idx="580">
                  <c:v>4.8629822485207077</c:v>
                </c:pt>
                <c:pt idx="581">
                  <c:v>4.8697446808510616</c:v>
                </c:pt>
                <c:pt idx="582">
                  <c:v>4.8736434474616264</c:v>
                </c:pt>
                <c:pt idx="583">
                  <c:v>4.8838023529411796</c:v>
                </c:pt>
                <c:pt idx="584">
                  <c:v>4.889527614571092</c:v>
                </c:pt>
                <c:pt idx="585">
                  <c:v>4.893887323943666</c:v>
                </c:pt>
                <c:pt idx="586">
                  <c:v>4.8964642438452559</c:v>
                </c:pt>
                <c:pt idx="587">
                  <c:v>4.898950819672133</c:v>
                </c:pt>
                <c:pt idx="588">
                  <c:v>4.9106184364060672</c:v>
                </c:pt>
                <c:pt idx="589">
                  <c:v>4.913538461538459</c:v>
                </c:pt>
                <c:pt idx="590">
                  <c:v>4.9197206053550682</c:v>
                </c:pt>
                <c:pt idx="591">
                  <c:v>4.9237953488372073</c:v>
                </c:pt>
                <c:pt idx="592">
                  <c:v>4.9303693379790934</c:v>
                </c:pt>
                <c:pt idx="593">
                  <c:v>4.9420416666666656</c:v>
                </c:pt>
                <c:pt idx="594">
                  <c:v>4.9466913294797656</c:v>
                </c:pt>
                <c:pt idx="595">
                  <c:v>4.9521200923787561</c:v>
                </c:pt>
                <c:pt idx="596">
                  <c:v>4.9561245674740446</c:v>
                </c:pt>
                <c:pt idx="597">
                  <c:v>4.9597050691244204</c:v>
                </c:pt>
                <c:pt idx="598">
                  <c:v>4.9723398392652145</c:v>
                </c:pt>
                <c:pt idx="599">
                  <c:v>4.9745642201834874</c:v>
                </c:pt>
                <c:pt idx="600">
                  <c:v>4.9788041237113383</c:v>
                </c:pt>
                <c:pt idx="601">
                  <c:v>4.9821693363844419</c:v>
                </c:pt>
                <c:pt idx="602">
                  <c:v>4.9837577142857112</c:v>
                </c:pt>
                <c:pt idx="603">
                  <c:v>4.9950615034168528</c:v>
                </c:pt>
                <c:pt idx="604">
                  <c:v>5.0001911262798622</c:v>
                </c:pt>
                <c:pt idx="605">
                  <c:v>5.007109090909089</c:v>
                </c:pt>
                <c:pt idx="606">
                  <c:v>5.0132349602724151</c:v>
                </c:pt>
                <c:pt idx="607">
                  <c:v>5.0182040816326534</c:v>
                </c:pt>
              </c:numCache>
            </c:numRef>
          </c:val>
          <c:smooth val="0"/>
          <c:extLst xmlns:c16r2="http://schemas.microsoft.com/office/drawing/2015/06/chart">
            <c:ext xmlns:c16="http://schemas.microsoft.com/office/drawing/2014/chart" uri="{C3380CC4-5D6E-409C-BE32-E72D297353CC}">
              <c16:uniqueId val="{00000001-90A8-44E5-98CE-531C07F9DBB3}"/>
            </c:ext>
          </c:extLst>
        </c:ser>
        <c:dLbls>
          <c:showLegendKey val="0"/>
          <c:showVal val="0"/>
          <c:showCatName val="0"/>
          <c:showSerName val="0"/>
          <c:showPercent val="0"/>
          <c:showBubbleSize val="0"/>
        </c:dLbls>
        <c:marker val="1"/>
        <c:smooth val="0"/>
        <c:axId val="50382336"/>
        <c:axId val="50383872"/>
      </c:lineChart>
      <c:dateAx>
        <c:axId val="50382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s-MX"/>
          </a:p>
        </c:txPr>
        <c:crossAx val="50383872"/>
        <c:crosses val="autoZero"/>
        <c:auto val="1"/>
        <c:lblOffset val="100"/>
        <c:baseTimeUnit val="days"/>
      </c:dateAx>
      <c:valAx>
        <c:axId val="50383872"/>
        <c:scaling>
          <c:orientation val="minMax"/>
          <c:max val="5.0999999999999996"/>
          <c:min val="0"/>
        </c:scaling>
        <c:delete val="0"/>
        <c:axPos val="l"/>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s-MX"/>
          </a:p>
        </c:txPr>
        <c:crossAx val="50382336"/>
        <c:crosses val="autoZero"/>
        <c:crossBetween val="between"/>
      </c:valAx>
      <c:valAx>
        <c:axId val="50385664"/>
        <c:scaling>
          <c:orientation val="minMax"/>
          <c:max val="65000000"/>
        </c:scaling>
        <c:delete val="0"/>
        <c:axPos val="r"/>
        <c:numFmt formatCode="_(* #,##0.00_);_(* \(#,##0.00\);_(* &quot;-&quot;??_);_(@_)"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crossAx val="50387584"/>
        <c:crosses val="max"/>
        <c:crossBetween val="between"/>
        <c:dispUnits>
          <c:builtInUnit val="millions"/>
          <c:dispUnitsLbl>
            <c:layout>
              <c:manualLayout>
                <c:xMode val="edge"/>
                <c:yMode val="edge"/>
                <c:x val="0.95881124448485033"/>
                <c:y val="0.31237784475755942"/>
              </c:manualLayout>
            </c:layout>
          </c:dispUnitsLbl>
        </c:dispUnits>
      </c:valAx>
      <c:dateAx>
        <c:axId val="50387584"/>
        <c:scaling>
          <c:orientation val="minMax"/>
        </c:scaling>
        <c:delete val="1"/>
        <c:axPos val="b"/>
        <c:numFmt formatCode="m/d/yyyy" sourceLinked="1"/>
        <c:majorTickMark val="out"/>
        <c:minorTickMark val="none"/>
        <c:tickLblPos val="nextTo"/>
        <c:crossAx val="50385664"/>
        <c:crosses val="autoZero"/>
        <c:auto val="1"/>
        <c:lblOffset val="100"/>
        <c:baseTimeUnit val="days"/>
      </c:dateAx>
      <c:spPr>
        <a:noFill/>
        <a:ln>
          <a:noFill/>
        </a:ln>
        <a:effectLst/>
      </c:spPr>
    </c:plotArea>
    <c:legend>
      <c:legendPos val="b"/>
      <c:layout>
        <c:manualLayout>
          <c:xMode val="edge"/>
          <c:yMode val="edge"/>
          <c:x val="0.24058595415299114"/>
          <c:y val="0.91325879932602883"/>
          <c:w val="0.51882788624024734"/>
          <c:h val="8.674120067397110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legend>
    <c:plotVisOnly val="1"/>
    <c:dispBlanksAs val="gap"/>
    <c:showDLblsOverMax val="0"/>
  </c:chart>
  <c:spPr>
    <a:noFill/>
    <a:ln>
      <a:noFill/>
    </a:ln>
    <a:effectLst/>
  </c:spPr>
  <c:txPr>
    <a:bodyPr/>
    <a:lstStyle/>
    <a:p>
      <a:pPr>
        <a:defRPr/>
      </a:pPr>
      <a:endParaRPr lang="es-MX"/>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vert="horz"/>
          <a:lstStyle/>
          <a:p>
            <a:pPr>
              <a:defRPr sz="1400"/>
            </a:pPr>
            <a:r>
              <a:rPr lang="es-MX" sz="1400" dirty="0"/>
              <a:t>VENCIMIENTOS</a:t>
            </a:r>
          </a:p>
        </c:rich>
      </c:tx>
      <c:layout/>
      <c:overlay val="0"/>
      <c:spPr>
        <a:noFill/>
        <a:ln>
          <a:noFill/>
        </a:ln>
        <a:effectLst/>
      </c:spPr>
    </c:title>
    <c:autoTitleDeleted val="0"/>
    <c:plotArea>
      <c:layout/>
      <c:pieChart>
        <c:varyColors val="1"/>
        <c:dLbls>
          <c:dLblPos val="outEnd"/>
          <c:showLegendKey val="0"/>
          <c:showVal val="0"/>
          <c:showCatName val="1"/>
          <c:showSerName val="0"/>
          <c:showPercent val="0"/>
          <c:showBubbleSize val="0"/>
          <c:showLeaderLines val="0"/>
        </c:dLbls>
        <c:firstSliceAng val="0"/>
      </c:pieChart>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latin typeface="Century Gothic" panose="020B0502020202020204" pitchFamily="34" charset="0"/>
        </a:defRPr>
      </a:pPr>
      <a:endParaRPr lang="es-MX"/>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600" b="1" i="0" u="none" strike="noStrike" kern="1200" cap="all" baseline="0">
                <a:solidFill>
                  <a:sysClr val="windowText" lastClr="000000"/>
                </a:solidFill>
                <a:latin typeface="+mn-lt"/>
                <a:ea typeface="+mn-ea"/>
                <a:cs typeface="+mn-cs"/>
              </a:defRPr>
            </a:pPr>
            <a:r>
              <a:rPr lang="es-MX" dirty="0">
                <a:solidFill>
                  <a:sysClr val="windowText" lastClr="000000"/>
                </a:solidFill>
              </a:rPr>
              <a:t>por Clase de Activo</a:t>
            </a:r>
          </a:p>
        </c:rich>
      </c:tx>
      <c:layout/>
      <c:overlay val="0"/>
      <c:spPr>
        <a:noFill/>
        <a:ln>
          <a:noFill/>
        </a:ln>
        <a:effectLst/>
      </c:spPr>
    </c:title>
    <c:autoTitleDeleted val="0"/>
    <c:plotArea>
      <c:layout/>
      <c:pieChart>
        <c:varyColors val="1"/>
        <c:ser>
          <c:idx val="0"/>
          <c:order val="0"/>
          <c:dPt>
            <c:idx val="0"/>
            <c:bubble3D val="0"/>
            <c:spPr>
              <a:solidFill>
                <a:schemeClr val="accent2">
                  <a:shade val="53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1-C3AF-4A0E-A111-C6183D76273E}"/>
              </c:ext>
            </c:extLst>
          </c:dPt>
          <c:dPt>
            <c:idx val="1"/>
            <c:bubble3D val="0"/>
            <c:spPr>
              <a:solidFill>
                <a:schemeClr val="accent2">
                  <a:shade val="76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3-C3AF-4A0E-A111-C6183D76273E}"/>
              </c:ext>
            </c:extLst>
          </c:dPt>
          <c:dPt>
            <c:idx val="2"/>
            <c:bubble3D val="0"/>
            <c:spPr>
              <a:solidFill>
                <a:schemeClr val="accent2"/>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5-C3AF-4A0E-A111-C6183D76273E}"/>
              </c:ext>
            </c:extLst>
          </c:dPt>
          <c:dPt>
            <c:idx val="3"/>
            <c:bubble3D val="0"/>
            <c:spPr>
              <a:solidFill>
                <a:schemeClr val="accent2">
                  <a:tint val="77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7-C3AF-4A0E-A111-C6183D76273E}"/>
              </c:ext>
            </c:extLst>
          </c:dPt>
          <c:dPt>
            <c:idx val="4"/>
            <c:bubble3D val="0"/>
            <c:spPr>
              <a:solidFill>
                <a:schemeClr val="accent2">
                  <a:tint val="54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9-C3AF-4A0E-A111-C6183D76273E}"/>
              </c:ext>
            </c:extLst>
          </c:dPt>
          <c:dLbls>
            <c:dLbl>
              <c:idx val="0"/>
              <c:layout>
                <c:manualLayout>
                  <c:x val="-5.6674123788217803E-2"/>
                  <c:y val="0"/>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1-C3AF-4A0E-A111-C6183D76273E}"/>
                </c:ext>
                <c:ext xmlns:c15="http://schemas.microsoft.com/office/drawing/2012/chart" uri="{CE6537A1-D6FC-4f65-9D91-7224C49458BB}"/>
              </c:extLst>
            </c:dLbl>
            <c:dLbl>
              <c:idx val="1"/>
              <c:layout>
                <c:manualLayout>
                  <c:x val="-5.9656972408650257E-3"/>
                  <c:y val="6.9444444444444448E-2"/>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3-C3AF-4A0E-A111-C6183D76273E}"/>
                </c:ext>
                <c:ext xmlns:c15="http://schemas.microsoft.com/office/drawing/2012/chart" uri="{CE6537A1-D6FC-4f65-9D91-7224C49458BB}"/>
              </c:extLst>
            </c:dLbl>
            <c:dLbl>
              <c:idx val="2"/>
              <c:layout>
                <c:manualLayout>
                  <c:x val="8.3519761372110257E-2"/>
                  <c:y val="0.10185185185185185"/>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5-C3AF-4A0E-A111-C6183D76273E}"/>
                </c:ext>
                <c:ext xmlns:c15="http://schemas.microsoft.com/office/drawing/2012/chart" uri="{CE6537A1-D6FC-4f65-9D91-7224C49458BB}"/>
              </c:extLst>
            </c:dLbl>
            <c:dLbl>
              <c:idx val="3"/>
              <c:layout>
                <c:manualLayout>
                  <c:x val="2.9828486204325131E-2"/>
                  <c:y val="0.12499999999999992"/>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7-C3AF-4A0E-A111-C6183D76273E}"/>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spc="0" baseline="0">
                    <a:solidFill>
                      <a:sysClr val="windowText" lastClr="000000"/>
                    </a:solidFill>
                    <a:latin typeface="+mn-lt"/>
                    <a:ea typeface="+mn-ea"/>
                    <a:cs typeface="+mn-cs"/>
                  </a:defRPr>
                </a:pPr>
                <a:endParaRPr lang="es-MX"/>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'[Historico_Vector 28.07.2017.xlsx]FINVIT'!$O$40:$O$44</c:f>
              <c:strCache>
                <c:ptCount val="5"/>
                <c:pt idx="0">
                  <c:v>Udibonos</c:v>
                </c:pt>
                <c:pt idx="1">
                  <c:v>Revisables Gubernamental</c:v>
                </c:pt>
                <c:pt idx="2">
                  <c:v>Revisables Paraestatales</c:v>
                </c:pt>
                <c:pt idx="3">
                  <c:v>Revisables Corporativo</c:v>
                </c:pt>
                <c:pt idx="4">
                  <c:v>Reporto</c:v>
                </c:pt>
              </c:strCache>
            </c:strRef>
          </c:cat>
          <c:val>
            <c:numRef>
              <c:f>'[Historico_Vector 28.07.2017.xlsx]FINVIT'!$P$40:$P$44</c:f>
              <c:numCache>
                <c:formatCode>#,##0.00_);\(#,##0.00\)</c:formatCode>
                <c:ptCount val="5"/>
                <c:pt idx="0">
                  <c:v>4587622.8499999996</c:v>
                </c:pt>
                <c:pt idx="1">
                  <c:v>30613916.869999997</c:v>
                </c:pt>
                <c:pt idx="2">
                  <c:v>6197881.54</c:v>
                </c:pt>
                <c:pt idx="3">
                  <c:v>13433925.529999999</c:v>
                </c:pt>
                <c:pt idx="4">
                  <c:v>7183139.6200000001</c:v>
                </c:pt>
              </c:numCache>
            </c:numRef>
          </c:val>
          <c:extLst xmlns:c16r2="http://schemas.microsoft.com/office/drawing/2015/06/chart">
            <c:ext xmlns:c16="http://schemas.microsoft.com/office/drawing/2014/chart" uri="{C3380CC4-5D6E-409C-BE32-E72D297353CC}">
              <c16:uniqueId val="{0000000A-C3AF-4A0E-A111-C6183D76273E}"/>
            </c:ext>
          </c:extLst>
        </c:ser>
        <c:dLbls>
          <c:dLblPos val="outEnd"/>
          <c:showLegendKey val="0"/>
          <c:showVal val="0"/>
          <c:showCatName val="1"/>
          <c:showSerName val="0"/>
          <c:showPercent val="0"/>
          <c:showBubbleSize val="0"/>
          <c:showLeaderLines val="1"/>
        </c:dLbls>
        <c:firstSliceAng val="0"/>
      </c:pieChart>
      <c:spPr>
        <a:noFill/>
        <a:ln>
          <a:noFill/>
        </a:ln>
        <a:effectLst/>
      </c:spPr>
    </c:plotArea>
    <c:plotVisOnly val="1"/>
    <c:dispBlanksAs val="gap"/>
    <c:showDLblsOverMax val="0"/>
  </c:chart>
  <c:spPr>
    <a:noFill/>
    <a:ln w="9525" cap="flat" cmpd="sng" algn="ctr">
      <a:noFill/>
      <a:round/>
    </a:ln>
    <a:effectLst/>
  </c:spPr>
  <c:txPr>
    <a:bodyPr/>
    <a:lstStyle/>
    <a:p>
      <a:pPr>
        <a:defRPr/>
      </a:pPr>
      <a:endParaRPr lang="es-MX"/>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600" b="1" i="0" u="none" strike="noStrike" kern="1200" cap="all" baseline="0">
                <a:solidFill>
                  <a:sysClr val="windowText" lastClr="000000"/>
                </a:solidFill>
                <a:latin typeface="+mn-lt"/>
                <a:ea typeface="+mn-ea"/>
                <a:cs typeface="+mn-cs"/>
              </a:defRPr>
            </a:pPr>
            <a:r>
              <a:rPr lang="es-MX" dirty="0">
                <a:solidFill>
                  <a:sysClr val="windowText" lastClr="000000"/>
                </a:solidFill>
              </a:rPr>
              <a:t>por SECTORES</a:t>
            </a:r>
          </a:p>
        </c:rich>
      </c:tx>
      <c:layout/>
      <c:overlay val="0"/>
      <c:spPr>
        <a:noFill/>
        <a:ln>
          <a:noFill/>
        </a:ln>
        <a:effectLst/>
      </c:spPr>
    </c:title>
    <c:autoTitleDeleted val="0"/>
    <c:plotArea>
      <c:layout/>
      <c:pieChart>
        <c:varyColors val="1"/>
        <c:ser>
          <c:idx val="0"/>
          <c:order val="0"/>
          <c:dPt>
            <c:idx val="0"/>
            <c:bubble3D val="0"/>
            <c:spPr>
              <a:solidFill>
                <a:schemeClr val="accent2">
                  <a:shade val="50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1-53A0-48B8-8485-D7AA6B062FB0}"/>
              </c:ext>
            </c:extLst>
          </c:dPt>
          <c:dPt>
            <c:idx val="1"/>
            <c:bubble3D val="0"/>
            <c:spPr>
              <a:solidFill>
                <a:schemeClr val="accent2">
                  <a:shade val="70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3-53A0-48B8-8485-D7AA6B062FB0}"/>
              </c:ext>
            </c:extLst>
          </c:dPt>
          <c:dPt>
            <c:idx val="2"/>
            <c:bubble3D val="0"/>
            <c:spPr>
              <a:solidFill>
                <a:schemeClr val="accent2">
                  <a:shade val="90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5-53A0-48B8-8485-D7AA6B062FB0}"/>
              </c:ext>
            </c:extLst>
          </c:dPt>
          <c:dPt>
            <c:idx val="3"/>
            <c:bubble3D val="0"/>
            <c:spPr>
              <a:solidFill>
                <a:schemeClr val="accent2"/>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7-53A0-48B8-8485-D7AA6B062FB0}"/>
              </c:ext>
            </c:extLst>
          </c:dPt>
          <c:dPt>
            <c:idx val="4"/>
            <c:bubble3D val="0"/>
            <c:spPr>
              <a:solidFill>
                <a:schemeClr val="accent2">
                  <a:tint val="70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9-53A0-48B8-8485-D7AA6B062FB0}"/>
              </c:ext>
            </c:extLst>
          </c:dPt>
          <c:dPt>
            <c:idx val="5"/>
            <c:bubble3D val="0"/>
            <c:spPr>
              <a:solidFill>
                <a:schemeClr val="accent2">
                  <a:tint val="65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B-53A0-48B8-8485-D7AA6B062FB0}"/>
              </c:ext>
            </c:extLst>
          </c:dPt>
          <c:dPt>
            <c:idx val="6"/>
            <c:bubble3D val="0"/>
            <c:spPr>
              <a:solidFill>
                <a:schemeClr val="accent2">
                  <a:tint val="48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D-53A0-48B8-8485-D7AA6B062FB0}"/>
              </c:ext>
            </c:extLst>
          </c:dPt>
          <c:dLbls>
            <c:dLbl>
              <c:idx val="0"/>
              <c:layout>
                <c:manualLayout>
                  <c:x val="-5.6674123788217803E-2"/>
                  <c:y val="0"/>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1-53A0-48B8-8485-D7AA6B062FB0}"/>
                </c:ext>
                <c:ext xmlns:c15="http://schemas.microsoft.com/office/drawing/2012/chart" uri="{CE6537A1-D6FC-4f65-9D91-7224C49458BB}"/>
              </c:extLst>
            </c:dLbl>
            <c:dLbl>
              <c:idx val="1"/>
              <c:layout>
                <c:manualLayout>
                  <c:x val="2.1770153862803988E-2"/>
                  <c:y val="-0.1739015807557211"/>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3-53A0-48B8-8485-D7AA6B062FB0}"/>
                </c:ext>
                <c:ext xmlns:c15="http://schemas.microsoft.com/office/drawing/2012/chart" uri="{CE6537A1-D6FC-4f65-9D91-7224C49458BB}"/>
              </c:extLst>
            </c:dLbl>
            <c:dLbl>
              <c:idx val="2"/>
              <c:layout>
                <c:manualLayout>
                  <c:x val="9.5846915160826024E-2"/>
                  <c:y val="-8.2910813215059637E-2"/>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5-53A0-48B8-8485-D7AA6B062FB0}"/>
                </c:ext>
                <c:ext xmlns:c15="http://schemas.microsoft.com/office/drawing/2012/chart" uri="{CE6537A1-D6FC-4f65-9D91-7224C49458BB}"/>
              </c:extLst>
            </c:dLbl>
            <c:dLbl>
              <c:idx val="3"/>
              <c:layout>
                <c:manualLayout>
                  <c:x val="5.7564300393422953E-2"/>
                  <c:y val="0.27821783267316214"/>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7-53A0-48B8-8485-D7AA6B062FB0}"/>
                </c:ext>
                <c:ext xmlns:c15="http://schemas.microsoft.com/office/drawing/2012/chart" uri="{CE6537A1-D6FC-4f65-9D91-7224C49458BB}"/>
              </c:extLst>
            </c:dLbl>
            <c:dLbl>
              <c:idx val="4"/>
              <c:layout>
                <c:manualLayout>
                  <c:x val="7.3962468900213407E-2"/>
                  <c:y val="9.0128162957395161E-3"/>
                </c:manualLayout>
              </c:layout>
              <c:dLblPos val="bestFit"/>
              <c:showLegendKey val="0"/>
              <c:showVal val="0"/>
              <c:showCatName val="1"/>
              <c:showSerName val="0"/>
              <c:showPercent val="1"/>
              <c:showBubbleSize val="0"/>
              <c:extLst>
                <c:ext xmlns:c15="http://schemas.microsoft.com/office/drawing/2012/chart" uri="{CE6537A1-D6FC-4f65-9D91-7224C49458BB}"/>
              </c:extLst>
            </c:dLbl>
            <c:dLbl>
              <c:idx val="5"/>
              <c:layout>
                <c:manualLayout>
                  <c:x val="-3.3899464912597974E-2"/>
                  <c:y val="4.9570489626567793E-2"/>
                </c:manualLayout>
              </c:layout>
              <c:dLblPos val="bestFit"/>
              <c:showLegendKey val="0"/>
              <c:showVal val="0"/>
              <c:showCatName val="1"/>
              <c:showSerName val="0"/>
              <c:showPercent val="1"/>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spc="0" baseline="0">
                    <a:solidFill>
                      <a:sysClr val="windowText" lastClr="000000"/>
                    </a:solidFill>
                    <a:latin typeface="+mn-lt"/>
                    <a:ea typeface="+mn-ea"/>
                    <a:cs typeface="+mn-cs"/>
                  </a:defRPr>
                </a:pPr>
                <a:endParaRPr lang="es-MX"/>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'[Historico_Vector 28.07.2017.xlsx]FINVIT'!$U$41:$U$47</c:f>
              <c:strCache>
                <c:ptCount val="7"/>
                <c:pt idx="0">
                  <c:v>Finanzas</c:v>
                </c:pt>
                <c:pt idx="1">
                  <c:v>Infraestructura</c:v>
                </c:pt>
                <c:pt idx="2">
                  <c:v>Transporte</c:v>
                </c:pt>
                <c:pt idx="3">
                  <c:v>Construccion</c:v>
                </c:pt>
                <c:pt idx="4">
                  <c:v>Empresa productiva del estado</c:v>
                </c:pt>
                <c:pt idx="5">
                  <c:v>Banco de desarrollo</c:v>
                </c:pt>
                <c:pt idx="6">
                  <c:v>Gubernamental</c:v>
                </c:pt>
              </c:strCache>
            </c:strRef>
          </c:cat>
          <c:val>
            <c:numRef>
              <c:f>'[Historico_Vector 28.07.2017.xlsx]FINVIT'!$V$41:$V$47</c:f>
              <c:numCache>
                <c:formatCode>_(* #,##0.00_);_(* \(#,##0.00\);_(* "-"??_);_(@_)</c:formatCode>
                <c:ptCount val="7"/>
                <c:pt idx="0">
                  <c:v>9375843.9699999988</c:v>
                </c:pt>
                <c:pt idx="1">
                  <c:v>3986337.36</c:v>
                </c:pt>
                <c:pt idx="2">
                  <c:v>1015105.95</c:v>
                </c:pt>
                <c:pt idx="3">
                  <c:v>831075.63</c:v>
                </c:pt>
                <c:pt idx="4">
                  <c:v>2015323.73</c:v>
                </c:pt>
                <c:pt idx="5">
                  <c:v>8792323.620000001</c:v>
                </c:pt>
                <c:pt idx="6">
                  <c:v>36000476.149999999</c:v>
                </c:pt>
              </c:numCache>
            </c:numRef>
          </c:val>
          <c:extLst xmlns:c16r2="http://schemas.microsoft.com/office/drawing/2015/06/chart">
            <c:ext xmlns:c16="http://schemas.microsoft.com/office/drawing/2014/chart" uri="{C3380CC4-5D6E-409C-BE32-E72D297353CC}">
              <c16:uniqueId val="{0000000E-53A0-48B8-8485-D7AA6B062FB0}"/>
            </c:ext>
          </c:extLst>
        </c:ser>
        <c:dLbls>
          <c:dLblPos val="outEnd"/>
          <c:showLegendKey val="0"/>
          <c:showVal val="0"/>
          <c:showCatName val="1"/>
          <c:showSerName val="0"/>
          <c:showPercent val="0"/>
          <c:showBubbleSize val="0"/>
          <c:showLeaderLines val="1"/>
        </c:dLbls>
        <c:firstSliceAng val="0"/>
      </c:pieChart>
      <c:spPr>
        <a:noFill/>
        <a:ln>
          <a:noFill/>
        </a:ln>
        <a:effectLst/>
      </c:spPr>
    </c:plotArea>
    <c:plotVisOnly val="1"/>
    <c:dispBlanksAs val="gap"/>
    <c:showDLblsOverMax val="0"/>
  </c:chart>
  <c:spPr>
    <a:noFill/>
    <a:ln w="9525" cap="flat" cmpd="sng" algn="ctr">
      <a:noFill/>
      <a:round/>
    </a:ln>
    <a:effectLst/>
  </c:spPr>
  <c:txPr>
    <a:bodyPr/>
    <a:lstStyle/>
    <a:p>
      <a:pPr>
        <a:defRPr/>
      </a:pPr>
      <a:endParaRPr lang="es-MX"/>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600" b="1" i="0" u="none" strike="noStrike" kern="1200" cap="all" baseline="0">
                <a:solidFill>
                  <a:sysClr val="windowText" lastClr="000000"/>
                </a:solidFill>
                <a:latin typeface="+mn-lt"/>
                <a:ea typeface="+mn-ea"/>
                <a:cs typeface="+mn-cs"/>
              </a:defRPr>
            </a:pPr>
            <a:r>
              <a:rPr lang="es-MX" dirty="0">
                <a:solidFill>
                  <a:sysClr val="windowText" lastClr="000000"/>
                </a:solidFill>
              </a:rPr>
              <a:t>VENCIMIENTOS</a:t>
            </a:r>
          </a:p>
        </c:rich>
      </c:tx>
      <c:layout/>
      <c:overlay val="0"/>
      <c:spPr>
        <a:noFill/>
        <a:ln>
          <a:noFill/>
        </a:ln>
        <a:effectLst/>
      </c:spPr>
    </c:title>
    <c:autoTitleDeleted val="0"/>
    <c:plotArea>
      <c:layout/>
      <c:pieChart>
        <c:varyColors val="1"/>
        <c:ser>
          <c:idx val="0"/>
          <c:order val="0"/>
          <c:dPt>
            <c:idx val="0"/>
            <c:bubble3D val="0"/>
            <c:spPr>
              <a:solidFill>
                <a:schemeClr val="accent2">
                  <a:shade val="50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1-157A-4A6B-939E-615A22944C85}"/>
              </c:ext>
            </c:extLst>
          </c:dPt>
          <c:dPt>
            <c:idx val="1"/>
            <c:bubble3D val="0"/>
            <c:spPr>
              <a:solidFill>
                <a:schemeClr val="accent2">
                  <a:shade val="70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3-157A-4A6B-939E-615A22944C85}"/>
              </c:ext>
            </c:extLst>
          </c:dPt>
          <c:dPt>
            <c:idx val="2"/>
            <c:bubble3D val="0"/>
            <c:spPr>
              <a:solidFill>
                <a:schemeClr val="accent2">
                  <a:shade val="90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5-157A-4A6B-939E-615A22944C85}"/>
              </c:ext>
            </c:extLst>
          </c:dPt>
          <c:dPt>
            <c:idx val="3"/>
            <c:bubble3D val="0"/>
            <c:spPr>
              <a:solidFill>
                <a:schemeClr val="accent2"/>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7-157A-4A6B-939E-615A22944C85}"/>
              </c:ext>
            </c:extLst>
          </c:dPt>
          <c:dPt>
            <c:idx val="4"/>
            <c:bubble3D val="0"/>
            <c:spPr>
              <a:solidFill>
                <a:schemeClr val="accent2">
                  <a:tint val="70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9-157A-4A6B-939E-615A22944C85}"/>
              </c:ext>
            </c:extLst>
          </c:dPt>
          <c:dPt>
            <c:idx val="5"/>
            <c:bubble3D val="0"/>
            <c:spPr>
              <a:solidFill>
                <a:schemeClr val="accent2">
                  <a:tint val="65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B-157A-4A6B-939E-615A22944C85}"/>
              </c:ext>
            </c:extLst>
          </c:dPt>
          <c:dPt>
            <c:idx val="6"/>
            <c:bubble3D val="0"/>
            <c:spPr>
              <a:solidFill>
                <a:schemeClr val="accent2">
                  <a:tint val="48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D-157A-4A6B-939E-615A22944C85}"/>
              </c:ext>
            </c:extLst>
          </c:dPt>
          <c:dLbls>
            <c:dLbl>
              <c:idx val="0"/>
              <c:layout>
                <c:manualLayout>
                  <c:x val="-5.6674123788217803E-2"/>
                  <c:y val="0"/>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1-157A-4A6B-939E-615A22944C85}"/>
                </c:ext>
                <c:ext xmlns:c15="http://schemas.microsoft.com/office/drawing/2012/chart" uri="{CE6537A1-D6FC-4f65-9D91-7224C49458BB}"/>
              </c:extLst>
            </c:dLbl>
            <c:dLbl>
              <c:idx val="1"/>
              <c:layout>
                <c:manualLayout>
                  <c:x val="-5.9656972408650257E-3"/>
                  <c:y val="6.9444444444444448E-2"/>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3-157A-4A6B-939E-615A22944C85}"/>
                </c:ext>
                <c:ext xmlns:c15="http://schemas.microsoft.com/office/drawing/2012/chart" uri="{CE6537A1-D6FC-4f65-9D91-7224C49458BB}"/>
              </c:extLst>
            </c:dLbl>
            <c:dLbl>
              <c:idx val="2"/>
              <c:layout>
                <c:manualLayout>
                  <c:x val="-8.6409719065393149E-3"/>
                  <c:y val="4.5723419496573908E-2"/>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5-157A-4A6B-939E-615A22944C85}"/>
                </c:ext>
                <c:ext xmlns:c15="http://schemas.microsoft.com/office/drawing/2012/chart" uri="{CE6537A1-D6FC-4f65-9D91-7224C49458BB}"/>
              </c:extLst>
            </c:dLbl>
            <c:dLbl>
              <c:idx val="3"/>
              <c:layout>
                <c:manualLayout>
                  <c:x val="2.9828486204325131E-2"/>
                  <c:y val="0.12499999999999992"/>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7-157A-4A6B-939E-615A22944C85}"/>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spc="0" baseline="0">
                    <a:solidFill>
                      <a:sysClr val="windowText" lastClr="000000"/>
                    </a:solidFill>
                    <a:latin typeface="+mn-lt"/>
                    <a:ea typeface="+mn-ea"/>
                    <a:cs typeface="+mn-cs"/>
                  </a:defRPr>
                </a:pPr>
                <a:endParaRPr lang="es-MX"/>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'[Historico_Vector 28.07.2017.xlsx]FINVIT'!$AD$41:$AD$43</c:f>
              <c:strCache>
                <c:ptCount val="3"/>
                <c:pt idx="0">
                  <c:v>0 - 1 Año</c:v>
                </c:pt>
                <c:pt idx="1">
                  <c:v>1 - 3 Años</c:v>
                </c:pt>
                <c:pt idx="2">
                  <c:v>3 - 5 Años</c:v>
                </c:pt>
              </c:strCache>
            </c:strRef>
          </c:cat>
          <c:val>
            <c:numRef>
              <c:f>'[Historico_Vector 28.07.2017.xlsx]FINVIT'!$AE$41:$AE$43</c:f>
              <c:numCache>
                <c:formatCode>_(* #,##0.00_);_(* \(#,##0.00\);_(* "-"??_);_(@_)</c:formatCode>
                <c:ptCount val="3"/>
                <c:pt idx="0">
                  <c:v>14118626.629999999</c:v>
                </c:pt>
                <c:pt idx="1">
                  <c:v>32390340.140000001</c:v>
                </c:pt>
                <c:pt idx="2">
                  <c:v>15507519.640000001</c:v>
                </c:pt>
              </c:numCache>
            </c:numRef>
          </c:val>
          <c:extLst xmlns:c16r2="http://schemas.microsoft.com/office/drawing/2015/06/chart">
            <c:ext xmlns:c16="http://schemas.microsoft.com/office/drawing/2014/chart" uri="{C3380CC4-5D6E-409C-BE32-E72D297353CC}">
              <c16:uniqueId val="{0000000E-157A-4A6B-939E-615A22944C85}"/>
            </c:ext>
          </c:extLst>
        </c:ser>
        <c:dLbls>
          <c:dLblPos val="outEnd"/>
          <c:showLegendKey val="0"/>
          <c:showVal val="0"/>
          <c:showCatName val="1"/>
          <c:showSerName val="0"/>
          <c:showPercent val="0"/>
          <c:showBubbleSize val="0"/>
          <c:showLeaderLines val="1"/>
        </c:dLbls>
        <c:firstSliceAng val="0"/>
      </c:pieChart>
      <c:spPr>
        <a:noFill/>
        <a:ln>
          <a:noFill/>
        </a:ln>
        <a:effectLst/>
      </c:spPr>
    </c:plotArea>
    <c:plotVisOnly val="1"/>
    <c:dispBlanksAs val="gap"/>
    <c:showDLblsOverMax val="0"/>
  </c:chart>
  <c:spPr>
    <a:noFill/>
    <a:ln w="9525" cap="flat" cmpd="sng" algn="ctr">
      <a:noFill/>
      <a:round/>
    </a:ln>
    <a:effectLst/>
  </c:spPr>
  <c:txPr>
    <a:bodyPr/>
    <a:lstStyle/>
    <a:p>
      <a:pPr>
        <a:defRPr/>
      </a:pPr>
      <a:endParaRPr lang="es-MX"/>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600" b="1" i="0" u="none" strike="noStrike" kern="1200" cap="all" baseline="0">
                <a:solidFill>
                  <a:sysClr val="windowText" lastClr="000000"/>
                </a:solidFill>
                <a:latin typeface="+mn-lt"/>
                <a:ea typeface="+mn-ea"/>
                <a:cs typeface="+mn-cs"/>
              </a:defRPr>
            </a:pPr>
            <a:r>
              <a:rPr lang="es-MX" dirty="0">
                <a:solidFill>
                  <a:sysClr val="windowText" lastClr="000000"/>
                </a:solidFill>
              </a:rPr>
              <a:t>CALIFICACIÓN</a:t>
            </a:r>
          </a:p>
        </c:rich>
      </c:tx>
      <c:layout/>
      <c:overlay val="0"/>
      <c:spPr>
        <a:noFill/>
        <a:ln>
          <a:noFill/>
        </a:ln>
        <a:effectLst/>
      </c:spPr>
    </c:title>
    <c:autoTitleDeleted val="0"/>
    <c:plotArea>
      <c:layout/>
      <c:pieChart>
        <c:varyColors val="1"/>
        <c:ser>
          <c:idx val="0"/>
          <c:order val="0"/>
          <c:dPt>
            <c:idx val="0"/>
            <c:bubble3D val="0"/>
            <c:spPr>
              <a:solidFill>
                <a:schemeClr val="accent2">
                  <a:shade val="50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1-828B-4AF7-B890-09D270083D98}"/>
              </c:ext>
            </c:extLst>
          </c:dPt>
          <c:dPt>
            <c:idx val="1"/>
            <c:bubble3D val="0"/>
            <c:spPr>
              <a:solidFill>
                <a:schemeClr val="accent2">
                  <a:shade val="70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3-828B-4AF7-B890-09D270083D98}"/>
              </c:ext>
            </c:extLst>
          </c:dPt>
          <c:dPt>
            <c:idx val="2"/>
            <c:bubble3D val="0"/>
            <c:spPr>
              <a:solidFill>
                <a:schemeClr val="accent2">
                  <a:shade val="90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5-828B-4AF7-B890-09D270083D98}"/>
              </c:ext>
            </c:extLst>
          </c:dPt>
          <c:dPt>
            <c:idx val="3"/>
            <c:bubble3D val="0"/>
            <c:spPr>
              <a:solidFill>
                <a:schemeClr val="accent2"/>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7-828B-4AF7-B890-09D270083D98}"/>
              </c:ext>
            </c:extLst>
          </c:dPt>
          <c:dPt>
            <c:idx val="4"/>
            <c:bubble3D val="0"/>
            <c:spPr>
              <a:solidFill>
                <a:schemeClr val="accent2">
                  <a:tint val="70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9-828B-4AF7-B890-09D270083D98}"/>
              </c:ext>
            </c:extLst>
          </c:dPt>
          <c:dPt>
            <c:idx val="5"/>
            <c:bubble3D val="0"/>
            <c:spPr>
              <a:solidFill>
                <a:schemeClr val="accent2">
                  <a:tint val="65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B-828B-4AF7-B890-09D270083D98}"/>
              </c:ext>
            </c:extLst>
          </c:dPt>
          <c:dPt>
            <c:idx val="6"/>
            <c:bubble3D val="0"/>
            <c:spPr>
              <a:solidFill>
                <a:schemeClr val="accent2">
                  <a:tint val="48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D-828B-4AF7-B890-09D270083D98}"/>
              </c:ext>
            </c:extLst>
          </c:dPt>
          <c:dLbls>
            <c:dLbl>
              <c:idx val="0"/>
              <c:layout>
                <c:manualLayout>
                  <c:x val="-5.6674123788217803E-2"/>
                  <c:y val="0"/>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1-828B-4AF7-B890-09D270083D98}"/>
                </c:ext>
                <c:ext xmlns:c15="http://schemas.microsoft.com/office/drawing/2012/chart" uri="{CE6537A1-D6FC-4f65-9D91-7224C49458BB}"/>
              </c:extLst>
            </c:dLbl>
            <c:dLbl>
              <c:idx val="1"/>
              <c:layout>
                <c:manualLayout>
                  <c:x val="-2.5054347254280018E-2"/>
                  <c:y val="4.1666666666666685E-2"/>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3-828B-4AF7-B890-09D270083D98}"/>
                </c:ext>
                <c:ext xmlns:c15="http://schemas.microsoft.com/office/drawing/2012/chart" uri="{CE6537A1-D6FC-4f65-9D91-7224C49458BB}"/>
              </c:extLst>
            </c:dLbl>
            <c:dLbl>
              <c:idx val="2"/>
              <c:layout>
                <c:manualLayout>
                  <c:x val="1.6709745330695341E-2"/>
                  <c:y val="1.3888888888888888E-2"/>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5-828B-4AF7-B890-09D270083D98}"/>
                </c:ext>
                <c:ext xmlns:c15="http://schemas.microsoft.com/office/drawing/2012/chart" uri="{CE6537A1-D6FC-4f65-9D91-7224C49458BB}"/>
              </c:extLst>
            </c:dLbl>
            <c:dLbl>
              <c:idx val="3"/>
              <c:layout>
                <c:manualLayout>
                  <c:x val="2.9828486204325131E-2"/>
                  <c:y val="0.12499999999999992"/>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7-828B-4AF7-B890-09D270083D98}"/>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spc="0" baseline="0">
                    <a:solidFill>
                      <a:sysClr val="windowText" lastClr="000000"/>
                    </a:solidFill>
                    <a:latin typeface="+mn-lt"/>
                    <a:ea typeface="+mn-ea"/>
                    <a:cs typeface="+mn-cs"/>
                  </a:defRPr>
                </a:pPr>
                <a:endParaRPr lang="es-MX"/>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'[Historico_Vector 28.07.2017.xlsx]FINVIT'!$AI$41:$AI$43</c:f>
              <c:strCache>
                <c:ptCount val="3"/>
                <c:pt idx="0">
                  <c:v>AAA</c:v>
                </c:pt>
                <c:pt idx="1">
                  <c:v>AA+</c:v>
                </c:pt>
                <c:pt idx="2">
                  <c:v>AA</c:v>
                </c:pt>
              </c:strCache>
            </c:strRef>
          </c:cat>
          <c:val>
            <c:numRef>
              <c:f>'[Historico_Vector 28.07.2017.xlsx]FINVIT'!$AJ$41:$AJ$43</c:f>
              <c:numCache>
                <c:formatCode>_(* #,##0.00_);_(* \(#,##0.00\);_(* "-"??_);_(@_)</c:formatCode>
                <c:ptCount val="3"/>
                <c:pt idx="0">
                  <c:v>56292197.129999995</c:v>
                </c:pt>
                <c:pt idx="1">
                  <c:v>2015838.38</c:v>
                </c:pt>
                <c:pt idx="2">
                  <c:v>3708450.9</c:v>
                </c:pt>
              </c:numCache>
            </c:numRef>
          </c:val>
          <c:extLst xmlns:c16r2="http://schemas.microsoft.com/office/drawing/2015/06/chart">
            <c:ext xmlns:c16="http://schemas.microsoft.com/office/drawing/2014/chart" uri="{C3380CC4-5D6E-409C-BE32-E72D297353CC}">
              <c16:uniqueId val="{0000000E-828B-4AF7-B890-09D270083D98}"/>
            </c:ext>
          </c:extLst>
        </c:ser>
        <c:dLbls>
          <c:dLblPos val="outEnd"/>
          <c:showLegendKey val="0"/>
          <c:showVal val="0"/>
          <c:showCatName val="1"/>
          <c:showSerName val="0"/>
          <c:showPercent val="0"/>
          <c:showBubbleSize val="0"/>
          <c:showLeaderLines val="1"/>
        </c:dLbls>
        <c:firstSliceAng val="0"/>
      </c:pieChart>
      <c:spPr>
        <a:noFill/>
        <a:ln>
          <a:noFill/>
        </a:ln>
        <a:effectLst/>
      </c:spPr>
    </c:plotArea>
    <c:plotVisOnly val="1"/>
    <c:dispBlanksAs val="gap"/>
    <c:showDLblsOverMax val="0"/>
  </c:chart>
  <c:spPr>
    <a:noFill/>
    <a:ln w="9525" cap="flat" cmpd="sng" algn="ctr">
      <a:noFill/>
      <a:round/>
    </a:ln>
    <a:effectLst/>
  </c:spPr>
  <c:txPr>
    <a:bodyPr/>
    <a:lstStyle/>
    <a:p>
      <a:pPr>
        <a:defRPr/>
      </a:pPr>
      <a:endParaRPr lang="es-MX"/>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1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3" y="2"/>
            <a:ext cx="2946400" cy="496411"/>
          </a:xfrm>
          <a:prstGeom prst="rect">
            <a:avLst/>
          </a:prstGeom>
        </p:spPr>
        <p:txBody>
          <a:bodyPr vert="horz" lIns="89135" tIns="44568" rIns="89135" bIns="44568" rtlCol="0"/>
          <a:lstStyle>
            <a:lvl1pPr algn="l">
              <a:defRPr sz="1100"/>
            </a:lvl1pPr>
          </a:lstStyle>
          <a:p>
            <a:endParaRPr lang="es-MX" dirty="0">
              <a:latin typeface="Century Gothic" panose="020B0502020202020204" pitchFamily="34" charset="0"/>
            </a:endParaRPr>
          </a:p>
        </p:txBody>
      </p:sp>
      <p:sp>
        <p:nvSpPr>
          <p:cNvPr id="3" name="2 Marcador de fecha"/>
          <p:cNvSpPr>
            <a:spLocks noGrp="1"/>
          </p:cNvSpPr>
          <p:nvPr>
            <p:ph type="dt" sz="quarter" idx="1"/>
          </p:nvPr>
        </p:nvSpPr>
        <p:spPr>
          <a:xfrm>
            <a:off x="3849691" y="2"/>
            <a:ext cx="2946400" cy="496411"/>
          </a:xfrm>
          <a:prstGeom prst="rect">
            <a:avLst/>
          </a:prstGeom>
        </p:spPr>
        <p:txBody>
          <a:bodyPr vert="horz" lIns="89135" tIns="44568" rIns="89135" bIns="44568" rtlCol="0"/>
          <a:lstStyle>
            <a:lvl1pPr algn="r">
              <a:defRPr sz="1100"/>
            </a:lvl1pPr>
          </a:lstStyle>
          <a:p>
            <a:fld id="{75218F68-8D36-49C9-B3D5-4EE89629CB6E}" type="datetimeFigureOut">
              <a:rPr lang="es-MX" smtClean="0">
                <a:latin typeface="Century Gothic" panose="020B0502020202020204" pitchFamily="34" charset="0"/>
              </a:rPr>
              <a:t>22/08/2017</a:t>
            </a:fld>
            <a:endParaRPr lang="es-MX" dirty="0">
              <a:latin typeface="Century Gothic" panose="020B0502020202020204" pitchFamily="34" charset="0"/>
            </a:endParaRPr>
          </a:p>
        </p:txBody>
      </p:sp>
      <p:sp>
        <p:nvSpPr>
          <p:cNvPr id="4" name="3 Marcador de pie de página"/>
          <p:cNvSpPr>
            <a:spLocks noGrp="1"/>
          </p:cNvSpPr>
          <p:nvPr>
            <p:ph type="ftr" sz="quarter" idx="2"/>
          </p:nvPr>
        </p:nvSpPr>
        <p:spPr>
          <a:xfrm>
            <a:off x="3" y="9430219"/>
            <a:ext cx="2946400" cy="496411"/>
          </a:xfrm>
          <a:prstGeom prst="rect">
            <a:avLst/>
          </a:prstGeom>
        </p:spPr>
        <p:txBody>
          <a:bodyPr vert="horz" lIns="89135" tIns="44568" rIns="89135" bIns="44568" rtlCol="0" anchor="b"/>
          <a:lstStyle>
            <a:lvl1pPr algn="l">
              <a:defRPr sz="1100"/>
            </a:lvl1pPr>
          </a:lstStyle>
          <a:p>
            <a:endParaRPr lang="es-MX" dirty="0">
              <a:latin typeface="Century Gothic" panose="020B0502020202020204" pitchFamily="34" charset="0"/>
            </a:endParaRPr>
          </a:p>
        </p:txBody>
      </p:sp>
      <p:sp>
        <p:nvSpPr>
          <p:cNvPr id="5" name="4 Marcador de número de diapositiva"/>
          <p:cNvSpPr>
            <a:spLocks noGrp="1"/>
          </p:cNvSpPr>
          <p:nvPr>
            <p:ph type="sldNum" sz="quarter" idx="3"/>
          </p:nvPr>
        </p:nvSpPr>
        <p:spPr>
          <a:xfrm>
            <a:off x="3849691" y="9430219"/>
            <a:ext cx="2946400" cy="496411"/>
          </a:xfrm>
          <a:prstGeom prst="rect">
            <a:avLst/>
          </a:prstGeom>
        </p:spPr>
        <p:txBody>
          <a:bodyPr vert="horz" lIns="89135" tIns="44568" rIns="89135" bIns="44568" rtlCol="0" anchor="b"/>
          <a:lstStyle>
            <a:lvl1pPr algn="r">
              <a:defRPr sz="1100"/>
            </a:lvl1pPr>
          </a:lstStyle>
          <a:p>
            <a:fld id="{5780F4B7-B45D-4694-BBDD-93BDC13791C8}" type="slidenum">
              <a:rPr lang="es-MX" smtClean="0">
                <a:latin typeface="Century Gothic" panose="020B0502020202020204" pitchFamily="34" charset="0"/>
              </a:rPr>
              <a:t>‹Nº›</a:t>
            </a:fld>
            <a:endParaRPr lang="es-MX" dirty="0">
              <a:latin typeface="Century Gothic" panose="020B0502020202020204" pitchFamily="34" charset="0"/>
            </a:endParaRPr>
          </a:p>
        </p:txBody>
      </p:sp>
    </p:spTree>
    <p:extLst>
      <p:ext uri="{BB962C8B-B14F-4D97-AF65-F5344CB8AC3E}">
        <p14:creationId xmlns:p14="http://schemas.microsoft.com/office/powerpoint/2010/main" val="18055183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5" y="2"/>
            <a:ext cx="2945659" cy="496411"/>
          </a:xfrm>
          <a:prstGeom prst="rect">
            <a:avLst/>
          </a:prstGeom>
        </p:spPr>
        <p:txBody>
          <a:bodyPr vert="horz" lIns="89117" tIns="44559" rIns="89117" bIns="44559" rtlCol="0"/>
          <a:lstStyle>
            <a:lvl1pPr algn="l">
              <a:defRPr sz="1100">
                <a:latin typeface="Century Gothic" panose="020B0502020202020204" pitchFamily="34" charset="0"/>
              </a:defRPr>
            </a:lvl1pPr>
          </a:lstStyle>
          <a:p>
            <a:endParaRPr lang="es-MX" dirty="0"/>
          </a:p>
        </p:txBody>
      </p:sp>
      <p:sp>
        <p:nvSpPr>
          <p:cNvPr id="3" name="2 Marcador de fecha"/>
          <p:cNvSpPr>
            <a:spLocks noGrp="1"/>
          </p:cNvSpPr>
          <p:nvPr>
            <p:ph type="dt" idx="1"/>
          </p:nvPr>
        </p:nvSpPr>
        <p:spPr>
          <a:xfrm>
            <a:off x="3850450" y="2"/>
            <a:ext cx="2945659" cy="496411"/>
          </a:xfrm>
          <a:prstGeom prst="rect">
            <a:avLst/>
          </a:prstGeom>
        </p:spPr>
        <p:txBody>
          <a:bodyPr vert="horz" lIns="89117" tIns="44559" rIns="89117" bIns="44559" rtlCol="0"/>
          <a:lstStyle>
            <a:lvl1pPr algn="r">
              <a:defRPr sz="1100">
                <a:latin typeface="Century Gothic" panose="020B0502020202020204" pitchFamily="34" charset="0"/>
              </a:defRPr>
            </a:lvl1pPr>
          </a:lstStyle>
          <a:p>
            <a:fld id="{3BEBD073-40EC-4AC4-9A2A-D75A2D0CF7A8}" type="datetimeFigureOut">
              <a:rPr lang="es-MX" smtClean="0"/>
              <a:pPr/>
              <a:t>22/08/2017</a:t>
            </a:fld>
            <a:endParaRPr lang="es-MX" dirty="0"/>
          </a:p>
        </p:txBody>
      </p:sp>
      <p:sp>
        <p:nvSpPr>
          <p:cNvPr id="4" name="3 Marcador de imagen de diapositiva"/>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89117" tIns="44559" rIns="89117" bIns="44559" rtlCol="0" anchor="ctr"/>
          <a:lstStyle/>
          <a:p>
            <a:endParaRPr lang="es-MX" dirty="0"/>
          </a:p>
        </p:txBody>
      </p:sp>
      <p:sp>
        <p:nvSpPr>
          <p:cNvPr id="5" name="4 Marcador de notas"/>
          <p:cNvSpPr>
            <a:spLocks noGrp="1"/>
          </p:cNvSpPr>
          <p:nvPr>
            <p:ph type="body" sz="quarter" idx="3"/>
          </p:nvPr>
        </p:nvSpPr>
        <p:spPr>
          <a:xfrm>
            <a:off x="679768" y="4715912"/>
            <a:ext cx="5438140" cy="4467702"/>
          </a:xfrm>
          <a:prstGeom prst="rect">
            <a:avLst/>
          </a:prstGeom>
        </p:spPr>
        <p:txBody>
          <a:bodyPr vert="horz" lIns="89117" tIns="44559" rIns="89117" bIns="44559" rtlCol="0"/>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MX" dirty="0"/>
          </a:p>
        </p:txBody>
      </p:sp>
      <p:sp>
        <p:nvSpPr>
          <p:cNvPr id="6" name="5 Marcador de pie de página"/>
          <p:cNvSpPr>
            <a:spLocks noGrp="1"/>
          </p:cNvSpPr>
          <p:nvPr>
            <p:ph type="ftr" sz="quarter" idx="4"/>
          </p:nvPr>
        </p:nvSpPr>
        <p:spPr>
          <a:xfrm>
            <a:off x="5" y="9430092"/>
            <a:ext cx="2945659" cy="496411"/>
          </a:xfrm>
          <a:prstGeom prst="rect">
            <a:avLst/>
          </a:prstGeom>
        </p:spPr>
        <p:txBody>
          <a:bodyPr vert="horz" lIns="89117" tIns="44559" rIns="89117" bIns="44559" rtlCol="0" anchor="b"/>
          <a:lstStyle>
            <a:lvl1pPr algn="l">
              <a:defRPr sz="1100">
                <a:latin typeface="Century Gothic" panose="020B0502020202020204" pitchFamily="34" charset="0"/>
              </a:defRPr>
            </a:lvl1pPr>
          </a:lstStyle>
          <a:p>
            <a:endParaRPr lang="es-MX" dirty="0"/>
          </a:p>
        </p:txBody>
      </p:sp>
      <p:sp>
        <p:nvSpPr>
          <p:cNvPr id="7" name="6 Marcador de número de diapositiva"/>
          <p:cNvSpPr>
            <a:spLocks noGrp="1"/>
          </p:cNvSpPr>
          <p:nvPr>
            <p:ph type="sldNum" sz="quarter" idx="5"/>
          </p:nvPr>
        </p:nvSpPr>
        <p:spPr>
          <a:xfrm>
            <a:off x="3850450" y="9430092"/>
            <a:ext cx="2945659" cy="496411"/>
          </a:xfrm>
          <a:prstGeom prst="rect">
            <a:avLst/>
          </a:prstGeom>
        </p:spPr>
        <p:txBody>
          <a:bodyPr vert="horz" lIns="89117" tIns="44559" rIns="89117" bIns="44559" rtlCol="0" anchor="b"/>
          <a:lstStyle>
            <a:lvl1pPr algn="r">
              <a:defRPr sz="1100">
                <a:latin typeface="Century Gothic" panose="020B0502020202020204" pitchFamily="34" charset="0"/>
              </a:defRPr>
            </a:lvl1pPr>
          </a:lstStyle>
          <a:p>
            <a:fld id="{2A800D66-B5D4-4504-A2B2-CDF88B324EC5}" type="slidenum">
              <a:rPr lang="es-MX" smtClean="0"/>
              <a:pPr/>
              <a:t>‹Nº›</a:t>
            </a:fld>
            <a:endParaRPr lang="es-MX" dirty="0"/>
          </a:p>
        </p:txBody>
      </p:sp>
    </p:spTree>
    <p:extLst>
      <p:ext uri="{BB962C8B-B14F-4D97-AF65-F5344CB8AC3E}">
        <p14:creationId xmlns:p14="http://schemas.microsoft.com/office/powerpoint/2010/main" val="33625905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Century Gothic" panose="020B0502020202020204" pitchFamily="34" charset="0"/>
        <a:ea typeface="+mn-ea"/>
        <a:cs typeface="+mn-cs"/>
      </a:defRPr>
    </a:lvl1pPr>
    <a:lvl2pPr marL="457200" algn="l" defTabSz="914400" rtl="0" eaLnBrk="1" latinLnBrk="0" hangingPunct="1">
      <a:defRPr sz="1200" kern="1200">
        <a:solidFill>
          <a:schemeClr val="tx1"/>
        </a:solidFill>
        <a:latin typeface="Century Gothic" panose="020B0502020202020204" pitchFamily="34" charset="0"/>
        <a:ea typeface="+mn-ea"/>
        <a:cs typeface="+mn-cs"/>
      </a:defRPr>
    </a:lvl2pPr>
    <a:lvl3pPr marL="914400" algn="l" defTabSz="914400" rtl="0" eaLnBrk="1" latinLnBrk="0" hangingPunct="1">
      <a:defRPr sz="1200" kern="1200">
        <a:solidFill>
          <a:schemeClr val="tx1"/>
        </a:solidFill>
        <a:latin typeface="Century Gothic" panose="020B0502020202020204" pitchFamily="34" charset="0"/>
        <a:ea typeface="+mn-ea"/>
        <a:cs typeface="+mn-cs"/>
      </a:defRPr>
    </a:lvl3pPr>
    <a:lvl4pPr marL="1371600" algn="l" defTabSz="914400" rtl="0" eaLnBrk="1" latinLnBrk="0" hangingPunct="1">
      <a:defRPr sz="1200" kern="1200">
        <a:solidFill>
          <a:schemeClr val="tx1"/>
        </a:solidFill>
        <a:latin typeface="Century Gothic" panose="020B0502020202020204" pitchFamily="34" charset="0"/>
        <a:ea typeface="+mn-ea"/>
        <a:cs typeface="+mn-cs"/>
      </a:defRPr>
    </a:lvl4pPr>
    <a:lvl5pPr marL="1828800" algn="l" defTabSz="914400" rtl="0" eaLnBrk="1" latinLnBrk="0" hangingPunct="1">
      <a:defRPr sz="1200" kern="1200">
        <a:solidFill>
          <a:schemeClr val="tx1"/>
        </a:solidFill>
        <a:latin typeface="Century Gothic" panose="020B0502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0B1C575A-FA3C-4170-BDE2-E20A38399392}" type="slidenum">
              <a:rPr lang="en-US" smtClean="0">
                <a:solidFill>
                  <a:prstClr val="black"/>
                </a:solidFill>
              </a:rPr>
              <a:pPr/>
              <a:t>3</a:t>
            </a:fld>
            <a:endParaRPr lang="en-US" dirty="0">
              <a:solidFill>
                <a:prstClr val="black"/>
              </a:solidFill>
            </a:endParaRPr>
          </a:p>
        </p:txBody>
      </p:sp>
    </p:spTree>
    <p:extLst>
      <p:ext uri="{BB962C8B-B14F-4D97-AF65-F5344CB8AC3E}">
        <p14:creationId xmlns:p14="http://schemas.microsoft.com/office/powerpoint/2010/main" val="11951876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36F41B48-4DDB-4493-9226-EF0576B76913}" type="slidenum">
              <a:rPr lang="es-MX" smtClean="0">
                <a:solidFill>
                  <a:prstClr val="black"/>
                </a:solidFill>
              </a:rPr>
              <a:pPr/>
              <a:t>5</a:t>
            </a:fld>
            <a:endParaRPr lang="es-MX" dirty="0">
              <a:solidFill>
                <a:prstClr val="black"/>
              </a:solidFill>
            </a:endParaRPr>
          </a:p>
        </p:txBody>
      </p:sp>
    </p:spTree>
    <p:extLst>
      <p:ext uri="{BB962C8B-B14F-4D97-AF65-F5344CB8AC3E}">
        <p14:creationId xmlns:p14="http://schemas.microsoft.com/office/powerpoint/2010/main" val="5662790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8.xml"/><Relationship Id="rId4" Type="http://schemas.openxmlformats.org/officeDocument/2006/relationships/image" Target="../media/image12.wmf"/></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slideMaster" Target="../slideMasters/slideMaster8.xml"/><Relationship Id="rId4" Type="http://schemas.openxmlformats.org/officeDocument/2006/relationships/tags" Target="../tags/tag4.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9.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9.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9.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9.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slideMaster" Target="../slideMasters/slideMaster9.xml"/><Relationship Id="rId4" Type="http://schemas.openxmlformats.org/officeDocument/2006/relationships/tags" Target="../tags/tag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0.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0.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0.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0.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1.xml"/><Relationship Id="rId4" Type="http://schemas.openxmlformats.org/officeDocument/2006/relationships/image" Target="../media/image12.wmf"/></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9.xml.rels><?xml version="1.0" encoding="UTF-8" standalone="yes"?>
<Relationships xmlns="http://schemas.openxmlformats.org/package/2006/relationships"><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tags" Target="../tags/tag9.xml"/><Relationship Id="rId5" Type="http://schemas.openxmlformats.org/officeDocument/2006/relationships/slideMaster" Target="../slideMasters/slideMaster11.xml"/><Relationship Id="rId4" Type="http://schemas.openxmlformats.org/officeDocument/2006/relationships/tags" Target="../tags/tag12.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2.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2.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2.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2.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3.xml"/><Relationship Id="rId4" Type="http://schemas.openxmlformats.org/officeDocument/2006/relationships/image" Target="../media/image12.wmf"/></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9.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slideMaster" Target="../slideMasters/slideMaster13.xml"/><Relationship Id="rId4" Type="http://schemas.openxmlformats.org/officeDocument/2006/relationships/tags" Target="../tags/tag1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2433595" y="2897935"/>
            <a:ext cx="5725984" cy="711164"/>
          </a:xfrm>
        </p:spPr>
        <p:txBody>
          <a:bodyPr/>
          <a:lstStyle/>
          <a:p>
            <a:r>
              <a:rPr lang="es-ES_tradnl" dirty="0"/>
              <a:t>Clic para editar título</a:t>
            </a:r>
            <a:endParaRPr lang="es-ES" dirty="0"/>
          </a:p>
        </p:txBody>
      </p:sp>
      <p:sp>
        <p:nvSpPr>
          <p:cNvPr id="3" name="Subtítulo 2"/>
          <p:cNvSpPr>
            <a:spLocks noGrp="1"/>
          </p:cNvSpPr>
          <p:nvPr>
            <p:ph type="subTitle" idx="1"/>
          </p:nvPr>
        </p:nvSpPr>
        <p:spPr>
          <a:xfrm>
            <a:off x="2433595" y="3609099"/>
            <a:ext cx="6253205" cy="558919"/>
          </a:xfrm>
        </p:spPr>
        <p:txBody>
          <a:bodyPr>
            <a:normAutofit/>
          </a:bodyPr>
          <a:lstStyle>
            <a:lvl1pPr marL="0" indent="0" algn="l">
              <a:buNone/>
              <a:defRPr sz="20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dirty="0"/>
              <a:t>Haga clic para modificar el estilo de subtítulo del patrón</a:t>
            </a:r>
            <a:endParaRPr lang="es-ES" dirty="0"/>
          </a:p>
        </p:txBody>
      </p:sp>
      <p:sp>
        <p:nvSpPr>
          <p:cNvPr id="4" name="Marcador de fecha 3"/>
          <p:cNvSpPr>
            <a:spLocks noGrp="1"/>
          </p:cNvSpPr>
          <p:nvPr>
            <p:ph type="dt" sz="half" idx="10"/>
          </p:nvPr>
        </p:nvSpPr>
        <p:spPr/>
        <p:txBody>
          <a:bodyPr/>
          <a:lstStyle>
            <a:lvl1pPr>
              <a:defRPr/>
            </a:lvl1pPr>
          </a:lstStyle>
          <a:p>
            <a:pPr>
              <a:defRPr/>
            </a:pPr>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21EE9629-61C0-4AE9-AE8D-6DED52AC865E}" type="slidenum">
              <a:rPr lang="es-ES" altLang="es-MX"/>
              <a:pPr/>
              <a:t>‹Nº›</a:t>
            </a:fld>
            <a:endParaRPr lang="es-ES" altLang="es-MX" dirty="0"/>
          </a:p>
        </p:txBody>
      </p:sp>
    </p:spTree>
    <p:extLst>
      <p:ext uri="{BB962C8B-B14F-4D97-AF65-F5344CB8AC3E}">
        <p14:creationId xmlns:p14="http://schemas.microsoft.com/office/powerpoint/2010/main" val="4263795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lvl1pPr>
              <a:defRPr/>
            </a:lvl1pPr>
          </a:lstStyle>
          <a:p>
            <a:pPr>
              <a:defRPr/>
            </a:pPr>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05E83AA4-A00D-4AA0-8FE8-B93C9F3EC141}" type="slidenum">
              <a:rPr lang="es-ES" altLang="es-MX"/>
              <a:pPr/>
              <a:t>‹Nº›</a:t>
            </a:fld>
            <a:endParaRPr lang="es-ES" altLang="es-MX" dirty="0"/>
          </a:p>
        </p:txBody>
      </p:sp>
    </p:spTree>
    <p:extLst>
      <p:ext uri="{BB962C8B-B14F-4D97-AF65-F5344CB8AC3E}">
        <p14:creationId xmlns:p14="http://schemas.microsoft.com/office/powerpoint/2010/main" val="24710281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lvl1pPr>
              <a:defRPr/>
            </a:lvl1pPr>
          </a:lstStyle>
          <a:p>
            <a:pPr>
              <a:defRPr/>
            </a:pPr>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8640ACE9-3940-4B9F-89A4-B07ACE88126F}" type="slidenum">
              <a:rPr lang="es-ES" altLang="es-MX"/>
              <a:pPr/>
              <a:t>‹Nº›</a:t>
            </a:fld>
            <a:endParaRPr lang="es-ES" altLang="es-MX" dirty="0"/>
          </a:p>
        </p:txBody>
      </p:sp>
    </p:spTree>
    <p:extLst>
      <p:ext uri="{BB962C8B-B14F-4D97-AF65-F5344CB8AC3E}">
        <p14:creationId xmlns:p14="http://schemas.microsoft.com/office/powerpoint/2010/main" val="9873687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3"/>
          <p:cNvSpPr>
            <a:spLocks noGrp="1"/>
          </p:cNvSpPr>
          <p:nvPr>
            <p:ph type="dt" sz="half" idx="10"/>
          </p:nvPr>
        </p:nvSpPr>
        <p:spPr/>
        <p:txBody>
          <a:bodyPr/>
          <a:lstStyle>
            <a:lvl1pPr>
              <a:defRPr/>
            </a:lvl1pPr>
          </a:lstStyle>
          <a:p>
            <a:pPr>
              <a:defRPr/>
            </a:pPr>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8503B30B-4ADD-4473-A488-02207506C9FD}" type="slidenum">
              <a:rPr lang="es-ES" altLang="es-MX"/>
              <a:pPr/>
              <a:t>‹Nº›</a:t>
            </a:fld>
            <a:endParaRPr lang="es-ES" altLang="es-MX" dirty="0"/>
          </a:p>
        </p:txBody>
      </p:sp>
    </p:spTree>
    <p:extLst>
      <p:ext uri="{BB962C8B-B14F-4D97-AF65-F5344CB8AC3E}">
        <p14:creationId xmlns:p14="http://schemas.microsoft.com/office/powerpoint/2010/main" val="4339134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3"/>
          <p:cNvSpPr>
            <a:spLocks noGrp="1"/>
          </p:cNvSpPr>
          <p:nvPr>
            <p:ph type="dt" sz="half" idx="10"/>
          </p:nvPr>
        </p:nvSpPr>
        <p:spPr/>
        <p:txBody>
          <a:bodyPr/>
          <a:lstStyle>
            <a:lvl1pPr>
              <a:defRPr/>
            </a:lvl1pPr>
          </a:lstStyle>
          <a:p>
            <a:pPr>
              <a:defRPr/>
            </a:pPr>
            <a:endParaRPr lang="es-ES" dirty="0"/>
          </a:p>
        </p:txBody>
      </p:sp>
      <p:sp>
        <p:nvSpPr>
          <p:cNvPr id="8" name="Marcador de pie de página 4"/>
          <p:cNvSpPr>
            <a:spLocks noGrp="1"/>
          </p:cNvSpPr>
          <p:nvPr>
            <p:ph type="ftr" sz="quarter" idx="11"/>
          </p:nvPr>
        </p:nvSpPr>
        <p:spPr/>
        <p:txBody>
          <a:bodyPr/>
          <a:lstStyle>
            <a:lvl1pPr>
              <a:defRPr/>
            </a:lvl1pPr>
          </a:lstStyle>
          <a:p>
            <a:pPr>
              <a:defRPr/>
            </a:pPr>
            <a:endParaRPr lang="es-ES" dirty="0"/>
          </a:p>
        </p:txBody>
      </p:sp>
      <p:sp>
        <p:nvSpPr>
          <p:cNvPr id="9" name="Marcador de número de diapositiva 5"/>
          <p:cNvSpPr>
            <a:spLocks noGrp="1"/>
          </p:cNvSpPr>
          <p:nvPr>
            <p:ph type="sldNum" sz="quarter" idx="12"/>
          </p:nvPr>
        </p:nvSpPr>
        <p:spPr/>
        <p:txBody>
          <a:bodyPr/>
          <a:lstStyle>
            <a:lvl1pPr>
              <a:defRPr/>
            </a:lvl1pPr>
          </a:lstStyle>
          <a:p>
            <a:fld id="{1D6AD301-B7DE-463A-832C-8D8B45796FA4}" type="slidenum">
              <a:rPr lang="es-ES" altLang="es-MX"/>
              <a:pPr/>
              <a:t>‹Nº›</a:t>
            </a:fld>
            <a:endParaRPr lang="es-ES" altLang="es-MX" dirty="0"/>
          </a:p>
        </p:txBody>
      </p:sp>
    </p:spTree>
    <p:extLst>
      <p:ext uri="{BB962C8B-B14F-4D97-AF65-F5344CB8AC3E}">
        <p14:creationId xmlns:p14="http://schemas.microsoft.com/office/powerpoint/2010/main" val="2489763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3"/>
          <p:cNvSpPr>
            <a:spLocks noGrp="1"/>
          </p:cNvSpPr>
          <p:nvPr>
            <p:ph type="dt" sz="half" idx="10"/>
          </p:nvPr>
        </p:nvSpPr>
        <p:spPr/>
        <p:txBody>
          <a:bodyPr/>
          <a:lstStyle>
            <a:lvl1pPr>
              <a:defRPr/>
            </a:lvl1pPr>
          </a:lstStyle>
          <a:p>
            <a:pPr>
              <a:defRPr/>
            </a:pPr>
            <a:endParaRPr lang="es-ES" dirty="0"/>
          </a:p>
        </p:txBody>
      </p:sp>
      <p:sp>
        <p:nvSpPr>
          <p:cNvPr id="4" name="Marcador de pie de página 4"/>
          <p:cNvSpPr>
            <a:spLocks noGrp="1"/>
          </p:cNvSpPr>
          <p:nvPr>
            <p:ph type="ftr" sz="quarter" idx="11"/>
          </p:nvPr>
        </p:nvSpPr>
        <p:spPr/>
        <p:txBody>
          <a:bodyPr/>
          <a:lstStyle>
            <a:lvl1pPr>
              <a:defRPr/>
            </a:lvl1pPr>
          </a:lstStyle>
          <a:p>
            <a:pPr>
              <a:defRPr/>
            </a:pPr>
            <a:endParaRPr lang="es-ES" dirty="0"/>
          </a:p>
        </p:txBody>
      </p:sp>
      <p:sp>
        <p:nvSpPr>
          <p:cNvPr id="5" name="Marcador de número de diapositiva 5"/>
          <p:cNvSpPr>
            <a:spLocks noGrp="1"/>
          </p:cNvSpPr>
          <p:nvPr>
            <p:ph type="sldNum" sz="quarter" idx="12"/>
          </p:nvPr>
        </p:nvSpPr>
        <p:spPr/>
        <p:txBody>
          <a:bodyPr/>
          <a:lstStyle>
            <a:lvl1pPr>
              <a:defRPr/>
            </a:lvl1pPr>
          </a:lstStyle>
          <a:p>
            <a:fld id="{1DCAB7C3-4061-419A-821A-47A295093677}" type="slidenum">
              <a:rPr lang="es-ES" altLang="es-MX"/>
              <a:pPr/>
              <a:t>‹Nº›</a:t>
            </a:fld>
            <a:endParaRPr lang="es-ES" altLang="es-MX" dirty="0"/>
          </a:p>
        </p:txBody>
      </p:sp>
    </p:spTree>
    <p:extLst>
      <p:ext uri="{BB962C8B-B14F-4D97-AF65-F5344CB8AC3E}">
        <p14:creationId xmlns:p14="http://schemas.microsoft.com/office/powerpoint/2010/main" val="42796050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p:cNvSpPr>
            <a:spLocks noGrp="1"/>
          </p:cNvSpPr>
          <p:nvPr>
            <p:ph type="dt" sz="half" idx="10"/>
          </p:nvPr>
        </p:nvSpPr>
        <p:spPr/>
        <p:txBody>
          <a:bodyPr/>
          <a:lstStyle>
            <a:lvl1pPr>
              <a:defRPr/>
            </a:lvl1pPr>
          </a:lstStyle>
          <a:p>
            <a:pPr>
              <a:defRPr/>
            </a:pPr>
            <a:endParaRPr lang="es-ES" dirty="0"/>
          </a:p>
        </p:txBody>
      </p:sp>
      <p:sp>
        <p:nvSpPr>
          <p:cNvPr id="3" name="Marcador de pie de página 4"/>
          <p:cNvSpPr>
            <a:spLocks noGrp="1"/>
          </p:cNvSpPr>
          <p:nvPr>
            <p:ph type="ftr" sz="quarter" idx="11"/>
          </p:nvPr>
        </p:nvSpPr>
        <p:spPr/>
        <p:txBody>
          <a:bodyPr/>
          <a:lstStyle>
            <a:lvl1pPr>
              <a:defRPr/>
            </a:lvl1pPr>
          </a:lstStyle>
          <a:p>
            <a:pPr>
              <a:defRPr/>
            </a:pPr>
            <a:endParaRPr lang="es-ES" dirty="0"/>
          </a:p>
        </p:txBody>
      </p:sp>
      <p:sp>
        <p:nvSpPr>
          <p:cNvPr id="4" name="Marcador de número de diapositiva 5"/>
          <p:cNvSpPr>
            <a:spLocks noGrp="1"/>
          </p:cNvSpPr>
          <p:nvPr>
            <p:ph type="sldNum" sz="quarter" idx="12"/>
          </p:nvPr>
        </p:nvSpPr>
        <p:spPr/>
        <p:txBody>
          <a:bodyPr/>
          <a:lstStyle>
            <a:lvl1pPr>
              <a:defRPr/>
            </a:lvl1pPr>
          </a:lstStyle>
          <a:p>
            <a:fld id="{BC7D04D0-5D0B-4CB5-9490-502C40AF8990}" type="slidenum">
              <a:rPr lang="es-ES" altLang="es-MX"/>
              <a:pPr/>
              <a:t>‹Nº›</a:t>
            </a:fld>
            <a:endParaRPr lang="es-ES" altLang="es-MX" dirty="0"/>
          </a:p>
        </p:txBody>
      </p:sp>
    </p:spTree>
    <p:extLst>
      <p:ext uri="{BB962C8B-B14F-4D97-AF65-F5344CB8AC3E}">
        <p14:creationId xmlns:p14="http://schemas.microsoft.com/office/powerpoint/2010/main" val="24526008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9FE521A7-02DF-4FB1-B6DC-BA022B05E6FE}" type="slidenum">
              <a:rPr lang="es-ES" altLang="es-MX"/>
              <a:pPr/>
              <a:t>‹Nº›</a:t>
            </a:fld>
            <a:endParaRPr lang="es-ES" altLang="es-MX" dirty="0"/>
          </a:p>
        </p:txBody>
      </p:sp>
    </p:spTree>
    <p:extLst>
      <p:ext uri="{BB962C8B-B14F-4D97-AF65-F5344CB8AC3E}">
        <p14:creationId xmlns:p14="http://schemas.microsoft.com/office/powerpoint/2010/main" val="16368214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dirty="0"/>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9E908B34-A43B-4F56-AD31-9B1DB9CBD568}" type="slidenum">
              <a:rPr lang="es-ES" altLang="es-MX"/>
              <a:pPr/>
              <a:t>‹Nº›</a:t>
            </a:fld>
            <a:endParaRPr lang="es-ES" altLang="es-MX" dirty="0"/>
          </a:p>
        </p:txBody>
      </p:sp>
    </p:spTree>
    <p:extLst>
      <p:ext uri="{BB962C8B-B14F-4D97-AF65-F5344CB8AC3E}">
        <p14:creationId xmlns:p14="http://schemas.microsoft.com/office/powerpoint/2010/main" val="250461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339632"/>
            <a:ext cx="5725984" cy="1051612"/>
          </a:xfrm>
        </p:spPr>
        <p:txBody>
          <a:bodyPr/>
          <a:lstStyle/>
          <a:p>
            <a:r>
              <a:rPr lang="es-ES"/>
              <a:t>Haga clic para modificar el estilo de título del patrón</a:t>
            </a:r>
            <a:endParaRPr lang="es-ES" dirty="0"/>
          </a:p>
        </p:txBody>
      </p:sp>
      <p:sp>
        <p:nvSpPr>
          <p:cNvPr id="3" name="Subtítulo 2"/>
          <p:cNvSpPr>
            <a:spLocks noGrp="1"/>
          </p:cNvSpPr>
          <p:nvPr>
            <p:ph type="subTitle" idx="1"/>
          </p:nvPr>
        </p:nvSpPr>
        <p:spPr>
          <a:xfrm>
            <a:off x="685800" y="3501768"/>
            <a:ext cx="4119605" cy="980989"/>
          </a:xfrm>
        </p:spPr>
        <p:txBody>
          <a:bodyPr>
            <a:normAutofit/>
          </a:bodyPr>
          <a:lstStyle>
            <a:lvl1pPr marL="0" indent="0" algn="l">
              <a:buNone/>
              <a:defRPr sz="22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4684506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fld id="{994D2B2F-BC50-EF4E-8B6C-BAC6A0A8BB6B}"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8622023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9197480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9324998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a:t>Haga clic para modificar el estilo de título del patrón</a:t>
            </a:r>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endParaRPr lang="es-ES" dirty="0">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dirty="0">
              <a:solidFill>
                <a:prstClr val="black">
                  <a:tint val="75000"/>
                </a:prstClr>
              </a:solidFill>
            </a:endParaRPr>
          </a:p>
        </p:txBody>
      </p:sp>
      <p:sp>
        <p:nvSpPr>
          <p:cNvPr id="9" name="Marcador de número de diapositiva 8"/>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3858097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endParaRPr lang="es-ES" dirty="0">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dirty="0">
              <a:solidFill>
                <a:prstClr val="black">
                  <a:tint val="75000"/>
                </a:prstClr>
              </a:solidFill>
            </a:endParaRPr>
          </a:p>
        </p:txBody>
      </p:sp>
      <p:sp>
        <p:nvSpPr>
          <p:cNvPr id="5" name="Marcador de número de diapositiva 4"/>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0617652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endParaRPr lang="es-ES" dirty="0">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dirty="0">
              <a:solidFill>
                <a:prstClr val="black">
                  <a:tint val="75000"/>
                </a:prstClr>
              </a:solidFill>
            </a:endParaRPr>
          </a:p>
        </p:txBody>
      </p:sp>
      <p:sp>
        <p:nvSpPr>
          <p:cNvPr id="4" name="Marcador de número de diapositiva 3"/>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0332840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14440895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561752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Título y texto">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s-ES"/>
              <a:t>Haga clic para modificar el estilo de título del patrón</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5454501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s-ES"/>
              <a:t>Haga clic para modificar el estilo de título del patrón</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s-ES"/>
              <a:t>Haga clic para modificar el estilo de texto del patrón</a:t>
            </a:r>
          </a:p>
        </p:txBody>
      </p:sp>
    </p:spTree>
    <p:extLst>
      <p:ext uri="{BB962C8B-B14F-4D97-AF65-F5344CB8AC3E}">
        <p14:creationId xmlns:p14="http://schemas.microsoft.com/office/powerpoint/2010/main" val="31362735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1_Título y objetos">
    <p:spTree>
      <p:nvGrpSpPr>
        <p:cNvPr id="1" name=""/>
        <p:cNvGrpSpPr/>
        <p:nvPr/>
      </p:nvGrpSpPr>
      <p:grpSpPr>
        <a:xfrm>
          <a:off x="0" y="0"/>
          <a:ext cx="0" cy="0"/>
          <a:chOff x="0" y="0"/>
          <a:chExt cx="0" cy="0"/>
        </a:xfrm>
      </p:grpSpPr>
      <p:sp>
        <p:nvSpPr>
          <p:cNvPr id="8" name="7 Rectángulo"/>
          <p:cNvSpPr/>
          <p:nvPr/>
        </p:nvSpPr>
        <p:spPr>
          <a:xfrm>
            <a:off x="1" y="224752"/>
            <a:ext cx="8676456" cy="972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3881" eaLnBrk="1" fontAlgn="auto" hangingPunct="1">
              <a:spcBef>
                <a:spcPts val="0"/>
              </a:spcBef>
              <a:spcAft>
                <a:spcPts val="0"/>
              </a:spcAft>
            </a:pPr>
            <a:endParaRPr lang="es-MX" dirty="0">
              <a:solidFill>
                <a:prstClr val="white"/>
              </a:solidFill>
              <a:latin typeface="Century Gothic" panose="020B0502020202020204" pitchFamily="34" charset="0"/>
            </a:endParaRPr>
          </a:p>
        </p:txBody>
      </p:sp>
      <p:sp>
        <p:nvSpPr>
          <p:cNvPr id="3" name="Marcador de contenido 2"/>
          <p:cNvSpPr>
            <a:spLocks noGrp="1"/>
          </p:cNvSpPr>
          <p:nvPr>
            <p:ph idx="1"/>
          </p:nvPr>
        </p:nvSpPr>
        <p:spPr>
          <a:xfrm>
            <a:off x="323527" y="1556792"/>
            <a:ext cx="8352929" cy="4785396"/>
          </a:xfrm>
          <a:solidFill>
            <a:schemeClr val="bg1">
              <a:lumMod val="85000"/>
            </a:schemeClr>
          </a:solidFill>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7" name="Marcador de número de diapositiva 5"/>
          <p:cNvSpPr>
            <a:spLocks noGrp="1"/>
          </p:cNvSpPr>
          <p:nvPr>
            <p:ph type="sldNum" sz="quarter" idx="12"/>
          </p:nvPr>
        </p:nvSpPr>
        <p:spPr>
          <a:xfrm>
            <a:off x="8244408" y="6684766"/>
            <a:ext cx="442392" cy="128610"/>
          </a:xfrm>
        </p:spPr>
        <p:txBody>
          <a:bodyPr/>
          <a:lstStyle>
            <a:lvl1pPr>
              <a:defRPr sz="1050">
                <a:latin typeface="Century Gothic" panose="020B0502020202020204" pitchFamily="34" charset="0"/>
              </a:defRPr>
            </a:lvl1pPr>
          </a:lstStyle>
          <a:p>
            <a:pPr algn="ctr"/>
            <a:fld id="{C0DD11E7-DE26-3544-ADD9-B909B5A09C33}" type="slidenum">
              <a:rPr lang="es-ES" smtClean="0">
                <a:solidFill>
                  <a:prstClr val="black"/>
                </a:solidFill>
                <a:cs typeface="Arial" pitchFamily="34" charset="0"/>
              </a:rPr>
              <a:pPr algn="ctr"/>
              <a:t>‹Nº›</a:t>
            </a:fld>
            <a:endParaRPr lang="es-ES" dirty="0">
              <a:solidFill>
                <a:prstClr val="black"/>
              </a:solidFill>
              <a:cs typeface="Arial" pitchFamily="34" charset="0"/>
            </a:endParaRPr>
          </a:p>
        </p:txBody>
      </p:sp>
      <p:sp>
        <p:nvSpPr>
          <p:cNvPr id="10" name="Marcador de texto 2"/>
          <p:cNvSpPr>
            <a:spLocks noGrp="1"/>
          </p:cNvSpPr>
          <p:nvPr>
            <p:ph type="body" idx="13" hasCustomPrompt="1"/>
          </p:nvPr>
        </p:nvSpPr>
        <p:spPr>
          <a:xfrm>
            <a:off x="323528" y="679484"/>
            <a:ext cx="7128793" cy="360000"/>
          </a:xfrm>
          <a:noFill/>
        </p:spPr>
        <p:txBody>
          <a:bodyPr anchor="t"/>
          <a:lstStyle>
            <a:lvl1pPr marL="0" indent="0">
              <a:buNone/>
              <a:defRPr sz="2000" b="0" u="none" baseline="0">
                <a:solidFill>
                  <a:srgbClr val="C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dirty="0"/>
              <a:t>Introduzca el nombre del evento</a:t>
            </a: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0813" y="224752"/>
            <a:ext cx="1115643" cy="9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Marcador de contenido"/>
          <p:cNvSpPr>
            <a:spLocks noGrp="1"/>
          </p:cNvSpPr>
          <p:nvPr>
            <p:ph sz="quarter" idx="14" hasCustomPrompt="1"/>
          </p:nvPr>
        </p:nvSpPr>
        <p:spPr>
          <a:xfrm>
            <a:off x="323528" y="225425"/>
            <a:ext cx="6335713" cy="485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buNone/>
              <a:defRPr lang="es-ES_tradnl" cap="small" baseline="0" dirty="0" smtClean="0">
                <a:solidFill>
                  <a:schemeClr val="tx2">
                    <a:lumMod val="50000"/>
                  </a:schemeClr>
                </a:solidFill>
              </a:defRPr>
            </a:lvl1pPr>
          </a:lstStyle>
          <a:p>
            <a:pPr marL="0" lvl="0" latinLnBrk="0">
              <a:spcBef>
                <a:spcPct val="0"/>
              </a:spcBef>
            </a:pPr>
            <a:r>
              <a:rPr lang="es-ES_tradnl" dirty="0"/>
              <a:t>Clic para editar título</a:t>
            </a:r>
          </a:p>
        </p:txBody>
      </p:sp>
    </p:spTree>
    <p:extLst>
      <p:ext uri="{BB962C8B-B14F-4D97-AF65-F5344CB8AC3E}">
        <p14:creationId xmlns:p14="http://schemas.microsoft.com/office/powerpoint/2010/main" val="11850118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339632"/>
            <a:ext cx="5725984" cy="1051612"/>
          </a:xfrm>
        </p:spPr>
        <p:txBody>
          <a:bodyPr/>
          <a:lstStyle/>
          <a:p>
            <a:r>
              <a:rPr lang="es-ES"/>
              <a:t>Haga clic para modificar el estilo de título del patrón</a:t>
            </a:r>
            <a:endParaRPr lang="es-ES" dirty="0"/>
          </a:p>
        </p:txBody>
      </p:sp>
      <p:sp>
        <p:nvSpPr>
          <p:cNvPr id="3" name="Subtítulo 2"/>
          <p:cNvSpPr>
            <a:spLocks noGrp="1"/>
          </p:cNvSpPr>
          <p:nvPr>
            <p:ph type="subTitle" idx="1"/>
          </p:nvPr>
        </p:nvSpPr>
        <p:spPr>
          <a:xfrm>
            <a:off x="685800" y="3501768"/>
            <a:ext cx="4119605" cy="980989"/>
          </a:xfrm>
        </p:spPr>
        <p:txBody>
          <a:bodyPr>
            <a:normAutofit/>
          </a:bodyPr>
          <a:lstStyle>
            <a:lvl1pPr marL="0" indent="0" algn="l">
              <a:buNone/>
              <a:defRPr sz="22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62878593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fld id="{994D2B2F-BC50-EF4E-8B6C-BAC6A0A8BB6B}"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5348270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41177613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58020458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a:t>Haga clic para modificar el estilo de título del patrón</a:t>
            </a:r>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endParaRPr lang="es-ES" dirty="0">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dirty="0">
              <a:solidFill>
                <a:prstClr val="black">
                  <a:tint val="75000"/>
                </a:prstClr>
              </a:solidFill>
            </a:endParaRPr>
          </a:p>
        </p:txBody>
      </p:sp>
      <p:sp>
        <p:nvSpPr>
          <p:cNvPr id="9" name="Marcador de número de diapositiva 8"/>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6916932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endParaRPr lang="es-ES" dirty="0">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dirty="0">
              <a:solidFill>
                <a:prstClr val="black">
                  <a:tint val="75000"/>
                </a:prstClr>
              </a:solidFill>
            </a:endParaRPr>
          </a:p>
        </p:txBody>
      </p:sp>
      <p:sp>
        <p:nvSpPr>
          <p:cNvPr id="5" name="Marcador de número de diapositiva 4"/>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58264280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endParaRPr lang="es-ES" dirty="0">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dirty="0">
              <a:solidFill>
                <a:prstClr val="black">
                  <a:tint val="75000"/>
                </a:prstClr>
              </a:solidFill>
            </a:endParaRPr>
          </a:p>
        </p:txBody>
      </p:sp>
      <p:sp>
        <p:nvSpPr>
          <p:cNvPr id="4" name="Marcador de número de diapositiva 3"/>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78300946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115595505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5748803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cSld name="Título y texto">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s-ES"/>
              <a:t>Haga clic para modificar el estilo de título del patrón</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223344742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s-ES"/>
              <a:t>Haga clic para modificar el estilo de título del patrón</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s-ES"/>
              <a:t>Haga clic para modificar el estilo de texto del patrón</a:t>
            </a:r>
          </a:p>
        </p:txBody>
      </p:sp>
    </p:spTree>
    <p:extLst>
      <p:ext uri="{BB962C8B-B14F-4D97-AF65-F5344CB8AC3E}">
        <p14:creationId xmlns:p14="http://schemas.microsoft.com/office/powerpoint/2010/main" val="48717000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cSld name="1_Título y objetos">
    <p:spTree>
      <p:nvGrpSpPr>
        <p:cNvPr id="1" name=""/>
        <p:cNvGrpSpPr/>
        <p:nvPr/>
      </p:nvGrpSpPr>
      <p:grpSpPr>
        <a:xfrm>
          <a:off x="0" y="0"/>
          <a:ext cx="0" cy="0"/>
          <a:chOff x="0" y="0"/>
          <a:chExt cx="0" cy="0"/>
        </a:xfrm>
      </p:grpSpPr>
      <p:sp>
        <p:nvSpPr>
          <p:cNvPr id="8" name="7 Rectángulo"/>
          <p:cNvSpPr/>
          <p:nvPr/>
        </p:nvSpPr>
        <p:spPr>
          <a:xfrm>
            <a:off x="1" y="224752"/>
            <a:ext cx="8676456" cy="972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3881" eaLnBrk="1" fontAlgn="auto" hangingPunct="1">
              <a:spcBef>
                <a:spcPts val="0"/>
              </a:spcBef>
              <a:spcAft>
                <a:spcPts val="0"/>
              </a:spcAft>
            </a:pPr>
            <a:endParaRPr lang="es-MX" dirty="0">
              <a:solidFill>
                <a:prstClr val="white"/>
              </a:solidFill>
              <a:latin typeface="Century Gothic" panose="020B0502020202020204" pitchFamily="34" charset="0"/>
            </a:endParaRPr>
          </a:p>
        </p:txBody>
      </p:sp>
      <p:sp>
        <p:nvSpPr>
          <p:cNvPr id="3" name="Marcador de contenido 2"/>
          <p:cNvSpPr>
            <a:spLocks noGrp="1"/>
          </p:cNvSpPr>
          <p:nvPr>
            <p:ph idx="1"/>
          </p:nvPr>
        </p:nvSpPr>
        <p:spPr>
          <a:xfrm>
            <a:off x="323527" y="1556792"/>
            <a:ext cx="8352929" cy="4785396"/>
          </a:xfrm>
          <a:solidFill>
            <a:schemeClr val="bg1">
              <a:lumMod val="85000"/>
            </a:schemeClr>
          </a:solidFill>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7" name="Marcador de número de diapositiva 5"/>
          <p:cNvSpPr>
            <a:spLocks noGrp="1"/>
          </p:cNvSpPr>
          <p:nvPr>
            <p:ph type="sldNum" sz="quarter" idx="12"/>
          </p:nvPr>
        </p:nvSpPr>
        <p:spPr>
          <a:xfrm>
            <a:off x="8244408" y="6684766"/>
            <a:ext cx="442392" cy="128610"/>
          </a:xfrm>
        </p:spPr>
        <p:txBody>
          <a:bodyPr/>
          <a:lstStyle>
            <a:lvl1pPr>
              <a:defRPr sz="1050">
                <a:latin typeface="Century Gothic" panose="020B0502020202020204" pitchFamily="34" charset="0"/>
              </a:defRPr>
            </a:lvl1pPr>
          </a:lstStyle>
          <a:p>
            <a:pPr algn="ctr"/>
            <a:fld id="{C0DD11E7-DE26-3544-ADD9-B909B5A09C33}" type="slidenum">
              <a:rPr lang="es-ES" smtClean="0">
                <a:solidFill>
                  <a:prstClr val="black"/>
                </a:solidFill>
                <a:cs typeface="Arial" pitchFamily="34" charset="0"/>
              </a:rPr>
              <a:pPr algn="ctr"/>
              <a:t>‹Nº›</a:t>
            </a:fld>
            <a:endParaRPr lang="es-ES" dirty="0">
              <a:solidFill>
                <a:prstClr val="black"/>
              </a:solidFill>
              <a:cs typeface="Arial" pitchFamily="34" charset="0"/>
            </a:endParaRPr>
          </a:p>
        </p:txBody>
      </p:sp>
      <p:sp>
        <p:nvSpPr>
          <p:cNvPr id="10" name="Marcador de texto 2"/>
          <p:cNvSpPr>
            <a:spLocks noGrp="1"/>
          </p:cNvSpPr>
          <p:nvPr>
            <p:ph type="body" idx="13" hasCustomPrompt="1"/>
          </p:nvPr>
        </p:nvSpPr>
        <p:spPr>
          <a:xfrm>
            <a:off x="323528" y="679484"/>
            <a:ext cx="7128793" cy="360000"/>
          </a:xfrm>
          <a:noFill/>
        </p:spPr>
        <p:txBody>
          <a:bodyPr anchor="t"/>
          <a:lstStyle>
            <a:lvl1pPr marL="0" indent="0">
              <a:buNone/>
              <a:defRPr sz="2000" b="0" u="none" baseline="0">
                <a:solidFill>
                  <a:srgbClr val="C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dirty="0"/>
              <a:t>Introduzca el nombre del evento</a:t>
            </a: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0813" y="224752"/>
            <a:ext cx="1115643" cy="9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Marcador de contenido"/>
          <p:cNvSpPr>
            <a:spLocks noGrp="1"/>
          </p:cNvSpPr>
          <p:nvPr>
            <p:ph sz="quarter" idx="14" hasCustomPrompt="1"/>
          </p:nvPr>
        </p:nvSpPr>
        <p:spPr>
          <a:xfrm>
            <a:off x="323528" y="225425"/>
            <a:ext cx="6335713" cy="485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buNone/>
              <a:defRPr lang="es-ES_tradnl" cap="small" baseline="0" dirty="0" smtClean="0">
                <a:solidFill>
                  <a:schemeClr val="tx2">
                    <a:lumMod val="50000"/>
                  </a:schemeClr>
                </a:solidFill>
              </a:defRPr>
            </a:lvl1pPr>
          </a:lstStyle>
          <a:p>
            <a:pPr marL="0" lvl="0" latinLnBrk="0">
              <a:spcBef>
                <a:spcPct val="0"/>
              </a:spcBef>
            </a:pPr>
            <a:r>
              <a:rPr lang="es-ES_tradnl" dirty="0"/>
              <a:t>Clic para editar título</a:t>
            </a:r>
          </a:p>
        </p:txBody>
      </p:sp>
    </p:spTree>
    <p:extLst>
      <p:ext uri="{BB962C8B-B14F-4D97-AF65-F5344CB8AC3E}">
        <p14:creationId xmlns:p14="http://schemas.microsoft.com/office/powerpoint/2010/main" val="30717280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339632"/>
            <a:ext cx="5725984" cy="1051612"/>
          </a:xfrm>
        </p:spPr>
        <p:txBody>
          <a:bodyPr/>
          <a:lstStyle/>
          <a:p>
            <a:r>
              <a:rPr lang="es-ES"/>
              <a:t>Haga clic para modificar el estilo de título del patrón</a:t>
            </a:r>
            <a:endParaRPr lang="es-ES" dirty="0"/>
          </a:p>
        </p:txBody>
      </p:sp>
      <p:sp>
        <p:nvSpPr>
          <p:cNvPr id="3" name="Subtítulo 2"/>
          <p:cNvSpPr>
            <a:spLocks noGrp="1"/>
          </p:cNvSpPr>
          <p:nvPr>
            <p:ph type="subTitle" idx="1"/>
          </p:nvPr>
        </p:nvSpPr>
        <p:spPr>
          <a:xfrm>
            <a:off x="685800" y="3501768"/>
            <a:ext cx="4119605" cy="980989"/>
          </a:xfrm>
        </p:spPr>
        <p:txBody>
          <a:bodyPr>
            <a:normAutofit/>
          </a:bodyPr>
          <a:lstStyle>
            <a:lvl1pPr marL="0" indent="0" algn="l">
              <a:buNone/>
              <a:defRPr sz="22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136434893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fld id="{994D2B2F-BC50-EF4E-8B6C-BAC6A0A8BB6B}"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17407534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56568434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68065591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a:t>Haga clic para modificar el estilo de título del patrón</a:t>
            </a:r>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endParaRPr lang="es-ES" dirty="0">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dirty="0">
              <a:solidFill>
                <a:prstClr val="black">
                  <a:tint val="75000"/>
                </a:prstClr>
              </a:solidFill>
            </a:endParaRPr>
          </a:p>
        </p:txBody>
      </p:sp>
      <p:sp>
        <p:nvSpPr>
          <p:cNvPr id="9" name="Marcador de número de diapositiva 8"/>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157656223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endParaRPr lang="es-ES" dirty="0">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dirty="0">
              <a:solidFill>
                <a:prstClr val="black">
                  <a:tint val="75000"/>
                </a:prstClr>
              </a:solidFill>
            </a:endParaRPr>
          </a:p>
        </p:txBody>
      </p:sp>
      <p:sp>
        <p:nvSpPr>
          <p:cNvPr id="5" name="Marcador de número de diapositiva 4"/>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73123125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endParaRPr lang="es-ES" dirty="0">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dirty="0">
              <a:solidFill>
                <a:prstClr val="black">
                  <a:tint val="75000"/>
                </a:prstClr>
              </a:solidFill>
            </a:endParaRPr>
          </a:p>
        </p:txBody>
      </p:sp>
      <p:sp>
        <p:nvSpPr>
          <p:cNvPr id="4" name="Marcador de número de diapositiva 3"/>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79820242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426165750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18320853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cSld name="Título y texto">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s-ES"/>
              <a:t>Haga clic para modificar el estilo de título del patrón</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39118015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s-ES"/>
              <a:t>Haga clic para modificar el estilo de título del patrón</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s-ES"/>
              <a:t>Haga clic para modificar el estilo de texto del patrón</a:t>
            </a:r>
          </a:p>
        </p:txBody>
      </p:sp>
    </p:spTree>
    <p:extLst>
      <p:ext uri="{BB962C8B-B14F-4D97-AF65-F5344CB8AC3E}">
        <p14:creationId xmlns:p14="http://schemas.microsoft.com/office/powerpoint/2010/main" val="10147794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cSld name="1_Título y objetos">
    <p:spTree>
      <p:nvGrpSpPr>
        <p:cNvPr id="1" name=""/>
        <p:cNvGrpSpPr/>
        <p:nvPr/>
      </p:nvGrpSpPr>
      <p:grpSpPr>
        <a:xfrm>
          <a:off x="0" y="0"/>
          <a:ext cx="0" cy="0"/>
          <a:chOff x="0" y="0"/>
          <a:chExt cx="0" cy="0"/>
        </a:xfrm>
      </p:grpSpPr>
      <p:sp>
        <p:nvSpPr>
          <p:cNvPr id="8" name="7 Rectángulo"/>
          <p:cNvSpPr/>
          <p:nvPr/>
        </p:nvSpPr>
        <p:spPr>
          <a:xfrm>
            <a:off x="1" y="224752"/>
            <a:ext cx="8676456" cy="972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3881" eaLnBrk="1" fontAlgn="auto" hangingPunct="1">
              <a:spcBef>
                <a:spcPts val="0"/>
              </a:spcBef>
              <a:spcAft>
                <a:spcPts val="0"/>
              </a:spcAft>
            </a:pPr>
            <a:endParaRPr lang="es-MX" dirty="0">
              <a:solidFill>
                <a:prstClr val="white"/>
              </a:solidFill>
              <a:latin typeface="Century Gothic" panose="020B0502020202020204" pitchFamily="34" charset="0"/>
            </a:endParaRPr>
          </a:p>
        </p:txBody>
      </p:sp>
      <p:sp>
        <p:nvSpPr>
          <p:cNvPr id="3" name="Marcador de contenido 2"/>
          <p:cNvSpPr>
            <a:spLocks noGrp="1"/>
          </p:cNvSpPr>
          <p:nvPr>
            <p:ph idx="1"/>
          </p:nvPr>
        </p:nvSpPr>
        <p:spPr>
          <a:xfrm>
            <a:off x="323527" y="1556792"/>
            <a:ext cx="8352929" cy="4785396"/>
          </a:xfrm>
          <a:solidFill>
            <a:schemeClr val="bg1">
              <a:lumMod val="85000"/>
            </a:schemeClr>
          </a:solidFill>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7" name="Marcador de número de diapositiva 5"/>
          <p:cNvSpPr>
            <a:spLocks noGrp="1"/>
          </p:cNvSpPr>
          <p:nvPr>
            <p:ph type="sldNum" sz="quarter" idx="12"/>
          </p:nvPr>
        </p:nvSpPr>
        <p:spPr>
          <a:xfrm>
            <a:off x="8244408" y="6684766"/>
            <a:ext cx="442392" cy="128610"/>
          </a:xfrm>
        </p:spPr>
        <p:txBody>
          <a:bodyPr/>
          <a:lstStyle>
            <a:lvl1pPr>
              <a:defRPr sz="1050">
                <a:latin typeface="Century Gothic" panose="020B0502020202020204" pitchFamily="34" charset="0"/>
              </a:defRPr>
            </a:lvl1pPr>
          </a:lstStyle>
          <a:p>
            <a:pPr algn="ctr"/>
            <a:fld id="{C0DD11E7-DE26-3544-ADD9-B909B5A09C33}" type="slidenum">
              <a:rPr lang="es-ES" smtClean="0">
                <a:solidFill>
                  <a:prstClr val="black"/>
                </a:solidFill>
                <a:cs typeface="Arial" pitchFamily="34" charset="0"/>
              </a:rPr>
              <a:pPr algn="ctr"/>
              <a:t>‹Nº›</a:t>
            </a:fld>
            <a:endParaRPr lang="es-ES" dirty="0">
              <a:solidFill>
                <a:prstClr val="black"/>
              </a:solidFill>
              <a:cs typeface="Arial" pitchFamily="34" charset="0"/>
            </a:endParaRPr>
          </a:p>
        </p:txBody>
      </p:sp>
      <p:sp>
        <p:nvSpPr>
          <p:cNvPr id="10" name="Marcador de texto 2"/>
          <p:cNvSpPr>
            <a:spLocks noGrp="1"/>
          </p:cNvSpPr>
          <p:nvPr>
            <p:ph type="body" idx="13" hasCustomPrompt="1"/>
          </p:nvPr>
        </p:nvSpPr>
        <p:spPr>
          <a:xfrm>
            <a:off x="323528" y="679484"/>
            <a:ext cx="7128793" cy="360000"/>
          </a:xfrm>
          <a:noFill/>
        </p:spPr>
        <p:txBody>
          <a:bodyPr anchor="t"/>
          <a:lstStyle>
            <a:lvl1pPr marL="0" indent="0">
              <a:buNone/>
              <a:defRPr sz="2000" b="0" u="none" baseline="0">
                <a:solidFill>
                  <a:srgbClr val="C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dirty="0"/>
              <a:t>Introduzca el nombre del evento</a:t>
            </a: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0813" y="224752"/>
            <a:ext cx="1115643" cy="9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Marcador de contenido"/>
          <p:cNvSpPr>
            <a:spLocks noGrp="1"/>
          </p:cNvSpPr>
          <p:nvPr>
            <p:ph sz="quarter" idx="14" hasCustomPrompt="1"/>
          </p:nvPr>
        </p:nvSpPr>
        <p:spPr>
          <a:xfrm>
            <a:off x="323528" y="225425"/>
            <a:ext cx="6335713" cy="485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buNone/>
              <a:defRPr lang="es-ES_tradnl" cap="small" baseline="0" dirty="0" smtClean="0">
                <a:solidFill>
                  <a:schemeClr val="tx2">
                    <a:lumMod val="50000"/>
                  </a:schemeClr>
                </a:solidFill>
              </a:defRPr>
            </a:lvl1pPr>
          </a:lstStyle>
          <a:p>
            <a:pPr marL="0" lvl="0" latinLnBrk="0">
              <a:spcBef>
                <a:spcPct val="0"/>
              </a:spcBef>
            </a:pPr>
            <a:r>
              <a:rPr lang="es-ES_tradnl" dirty="0"/>
              <a:t>Clic para editar título</a:t>
            </a:r>
          </a:p>
        </p:txBody>
      </p:sp>
    </p:spTree>
    <p:extLst>
      <p:ext uri="{BB962C8B-B14F-4D97-AF65-F5344CB8AC3E}">
        <p14:creationId xmlns:p14="http://schemas.microsoft.com/office/powerpoint/2010/main" val="292573131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1">
        <a:schemeClr val="bg1"/>
      </p:bgRef>
    </p:bg>
    <p:spTree>
      <p:nvGrpSpPr>
        <p:cNvPr id="1" name=""/>
        <p:cNvGrpSpPr/>
        <p:nvPr/>
      </p:nvGrpSpPr>
      <p:grpSpPr>
        <a:xfrm>
          <a:off x="0" y="0"/>
          <a:ext cx="0" cy="0"/>
          <a:chOff x="0" y="0"/>
          <a:chExt cx="0" cy="0"/>
        </a:xfrm>
      </p:grpSpPr>
      <p:pic>
        <p:nvPicPr>
          <p:cNvPr id="8" name="Imagen 1"/>
          <p:cNvPicPr>
            <a:picLocks noChangeAspect="1"/>
          </p:cNvPicPr>
          <p:nvPr/>
        </p:nvPicPr>
        <p:blipFill>
          <a:blip r:embed="rId2">
            <a:extLst>
              <a:ext uri="{28A0092B-C50C-407E-A947-70E740481C1C}">
                <a14:useLocalDpi xmlns:a14="http://schemas.microsoft.com/office/drawing/2010/main" val="0"/>
              </a:ext>
            </a:extLst>
          </a:blip>
          <a:srcRect l="65343"/>
          <a:stretch>
            <a:fillRect/>
          </a:stretch>
        </p:blipFill>
        <p:spPr bwMode="auto">
          <a:xfrm>
            <a:off x="5973764" y="0"/>
            <a:ext cx="31702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14885" y="732414"/>
            <a:ext cx="5209418" cy="1504844"/>
          </a:xfrm>
          <a:effectLst/>
        </p:spPr>
        <p:txBody>
          <a:bodyPr anchor="t" anchorCtr="0">
            <a:noAutofit/>
          </a:bodyPr>
          <a:lstStyle>
            <a:lvl1pPr>
              <a:defRPr sz="4800" b="1">
                <a:solidFill>
                  <a:schemeClr val="accent1"/>
                </a:solidFill>
                <a:latin typeface="Calibri" panose="020F0502020204030204" pitchFamily="34" charset="0"/>
              </a:defRPr>
            </a:lvl1pPr>
          </a:lstStyle>
          <a:p>
            <a:r>
              <a:rPr lang="es-ES" dirty="0"/>
              <a:t>Haga clic para modificar el estilo de título del patrón</a:t>
            </a:r>
            <a:endParaRPr lang="en-US" dirty="0"/>
          </a:p>
        </p:txBody>
      </p:sp>
      <p:sp>
        <p:nvSpPr>
          <p:cNvPr id="3" name="Subtitle 2"/>
          <p:cNvSpPr>
            <a:spLocks noGrp="1"/>
          </p:cNvSpPr>
          <p:nvPr>
            <p:ph type="subTitle" idx="1"/>
          </p:nvPr>
        </p:nvSpPr>
        <p:spPr>
          <a:xfrm>
            <a:off x="414884" y="5050588"/>
            <a:ext cx="5375726" cy="590321"/>
          </a:xfrm>
        </p:spPr>
        <p:txBody>
          <a:bodyPr anchor="t">
            <a:noAutofit/>
          </a:bodyPr>
          <a:lstStyle>
            <a:lvl1pPr marL="0" indent="0" algn="l">
              <a:buNone/>
              <a:defRPr sz="2400" b="1" cap="all">
                <a:solidFill>
                  <a:schemeClr val="accent1"/>
                </a:solidFill>
                <a:latin typeface="Calibri"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5" name="Date Placeholder 3"/>
          <p:cNvSpPr>
            <a:spLocks noGrp="1"/>
          </p:cNvSpPr>
          <p:nvPr>
            <p:ph type="dt" sz="half" idx="10"/>
          </p:nvPr>
        </p:nvSpPr>
        <p:spPr>
          <a:xfrm>
            <a:off x="1486808" y="6089651"/>
            <a:ext cx="2133600" cy="365125"/>
          </a:xfrm>
          <a:prstGeom prst="rect">
            <a:avLst/>
          </a:prstGeom>
        </p:spPr>
        <p:txBody>
          <a:bodyPr/>
          <a:lstStyle>
            <a:lvl1pPr>
              <a:defRPr>
                <a:solidFill>
                  <a:schemeClr val="accent1">
                    <a:lumMod val="75000"/>
                    <a:lumOff val="25000"/>
                  </a:schemeClr>
                </a:solidFill>
              </a:defRPr>
            </a:lvl1pPr>
          </a:lstStyle>
          <a:p>
            <a:pPr defTabSz="914400" eaLnBrk="1" fontAlgn="auto" hangingPunct="1">
              <a:spcBef>
                <a:spcPts val="0"/>
              </a:spcBef>
              <a:spcAft>
                <a:spcPts val="0"/>
              </a:spcAft>
            </a:pPr>
            <a:endParaRPr lang="es-MX" dirty="0">
              <a:solidFill>
                <a:srgbClr val="1A3260">
                  <a:lumMod val="75000"/>
                  <a:lumOff val="25000"/>
                </a:srgbClr>
              </a:solidFill>
              <a:latin typeface="Gill Sans MT" panose="020B0502020104020203"/>
            </a:endParaRPr>
          </a:p>
        </p:txBody>
      </p:sp>
    </p:spTree>
    <p:extLst>
      <p:ext uri="{BB962C8B-B14F-4D97-AF65-F5344CB8AC3E}">
        <p14:creationId xmlns:p14="http://schemas.microsoft.com/office/powerpoint/2010/main" val="3356261152"/>
      </p:ext>
    </p:extLst>
  </p:cSld>
  <p:clrMapOvr>
    <a:overrideClrMapping bg1="lt1" tx1="dk1" bg2="lt2" tx2="dk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bwMode="white">
          <a:xfrm>
            <a:off x="338139" y="213479"/>
            <a:ext cx="8482012" cy="520849"/>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bwMode="black">
          <a:xfrm>
            <a:off x="235528" y="1288474"/>
            <a:ext cx="8700655" cy="4946072"/>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9" name="Slide Number Placeholder 5"/>
          <p:cNvSpPr txBox="1">
            <a:spLocks/>
          </p:cNvSpPr>
          <p:nvPr/>
        </p:nvSpPr>
        <p:spPr>
          <a:xfrm>
            <a:off x="8654144" y="6473146"/>
            <a:ext cx="489856" cy="365125"/>
          </a:xfrm>
          <a:prstGeom prst="rect">
            <a:avLst/>
          </a:prstGeom>
        </p:spPr>
        <p:txBody>
          <a:bodyPr vert="horz" wrap="square" lIns="91440" tIns="45720" rIns="91440" bIns="45720" numCol="1" anchor="ctr" anchorCtr="0" compatLnSpc="1">
            <a:prstTxWarp prst="textNoShape">
              <a:avLst/>
            </a:prstTxWarp>
          </a:bodyPr>
          <a:lstStyle>
            <a:defPPr>
              <a:defRPr lang="es-ES_tradnl"/>
            </a:defPPr>
            <a:lvl1pPr algn="r" defTabSz="457200" rtl="0" eaLnBrk="1" fontAlgn="base" hangingPunct="1">
              <a:spcBef>
                <a:spcPct val="0"/>
              </a:spcBef>
              <a:spcAft>
                <a:spcPct val="0"/>
              </a:spcAft>
              <a:defRPr sz="900" kern="1200">
                <a:solidFill>
                  <a:schemeClr val="accent2"/>
                </a:solidFill>
                <a:latin typeface="Gill Sans MT" panose="020B0502020104020203" pitchFamily="34" charset="0"/>
                <a:ea typeface="+mn-ea"/>
                <a:cs typeface="Arial" panose="020B0604020202020204" pitchFamily="34" charset="0"/>
              </a:defRPr>
            </a:lvl1pPr>
            <a:lvl2pPr marL="4572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2pPr>
            <a:lvl3pPr marL="9144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3pPr>
            <a:lvl4pPr marL="13716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4pPr>
            <a:lvl5pPr marL="18288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9pPr>
          </a:lstStyle>
          <a:p>
            <a:pPr>
              <a:defRPr/>
            </a:pPr>
            <a:fld id="{678C3A87-2245-4297-BF39-106410934779}" type="slidenum">
              <a:rPr lang="es-ES_tradnl" altLang="es-MX" smtClean="0">
                <a:solidFill>
                  <a:srgbClr val="4590B8"/>
                </a:solidFill>
              </a:rPr>
              <a:pPr>
                <a:defRPr/>
              </a:pPr>
              <a:t>‹Nº›</a:t>
            </a:fld>
            <a:endParaRPr lang="es-ES_tradnl" altLang="es-MX" dirty="0">
              <a:solidFill>
                <a:srgbClr val="4590B8"/>
              </a:solidFill>
            </a:endParaRPr>
          </a:p>
        </p:txBody>
      </p:sp>
    </p:spTree>
    <p:extLst>
      <p:ext uri="{BB962C8B-B14F-4D97-AF65-F5344CB8AC3E}">
        <p14:creationId xmlns:p14="http://schemas.microsoft.com/office/powerpoint/2010/main" val="151547027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581194" y="3036573"/>
            <a:ext cx="7989751" cy="1504844"/>
          </a:xfrm>
        </p:spPr>
        <p:txBody>
          <a:bodyPr/>
          <a:lstStyle>
            <a:lvl1pPr algn="l">
              <a:defRPr sz="3600" b="0" cap="all">
                <a:solidFill>
                  <a:schemeClr val="accent1"/>
                </a:solidFill>
                <a:latin typeface="Calibri" panose="020F0502020204030204" pitchFamily="34" charset="0"/>
              </a:defRPr>
            </a:lvl1pPr>
          </a:lstStyle>
          <a:p>
            <a:r>
              <a:rPr lang="es-ES" dirty="0"/>
              <a:t>Haga clic para modificar el estilo de título del patrón</a:t>
            </a:r>
            <a:endParaRPr lang="en-US" dirty="0"/>
          </a:p>
        </p:txBody>
      </p:sp>
      <p:sp>
        <p:nvSpPr>
          <p:cNvPr id="3" name="Text Placeholder 2"/>
          <p:cNvSpPr>
            <a:spLocks noGrp="1"/>
          </p:cNvSpPr>
          <p:nvPr>
            <p:ph type="body" idx="1"/>
          </p:nvPr>
        </p:nvSpPr>
        <p:spPr>
          <a:xfrm>
            <a:off x="581194" y="4541417"/>
            <a:ext cx="7989751" cy="600556"/>
          </a:xfrm>
        </p:spPr>
        <p:txBody>
          <a:bodyPr anchor="t">
            <a:normAutofit/>
          </a:bodyPr>
          <a:lstStyle>
            <a:lvl1pPr marL="0" indent="0" algn="l">
              <a:buNone/>
              <a:defRPr sz="1800" cap="all">
                <a:solidFill>
                  <a:schemeClr val="accent2"/>
                </a:solidFill>
                <a:latin typeface="Calibri" panose="020F050202020403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dirty="0"/>
              <a:t>Haga clic para modificar el estilo de texto del patrón</a:t>
            </a:r>
          </a:p>
        </p:txBody>
      </p:sp>
      <p:sp>
        <p:nvSpPr>
          <p:cNvPr id="5" name="Date Placeholder 3"/>
          <p:cNvSpPr>
            <a:spLocks noGrp="1"/>
          </p:cNvSpPr>
          <p:nvPr>
            <p:ph type="dt" sz="half" idx="10"/>
          </p:nvPr>
        </p:nvSpPr>
        <p:spPr>
          <a:xfrm>
            <a:off x="3137051" y="5153362"/>
            <a:ext cx="2133600" cy="365125"/>
          </a:xfrm>
          <a:prstGeom prst="rect">
            <a:avLst/>
          </a:prstGeom>
        </p:spPr>
        <p:txBody>
          <a:bodyPr/>
          <a:lstStyle>
            <a:lvl1pPr>
              <a:defRPr>
                <a:solidFill>
                  <a:schemeClr val="accent1">
                    <a:lumMod val="75000"/>
                    <a:lumOff val="25000"/>
                  </a:schemeClr>
                </a:solidFill>
                <a:latin typeface="Calibri" panose="020F0502020204030204" pitchFamily="34" charset="0"/>
              </a:defRPr>
            </a:lvl1pPr>
          </a:lstStyle>
          <a:p>
            <a:pPr defTabSz="914400" eaLnBrk="1" fontAlgn="auto" hangingPunct="1">
              <a:spcBef>
                <a:spcPts val="0"/>
              </a:spcBef>
              <a:spcAft>
                <a:spcPts val="0"/>
              </a:spcAft>
            </a:pPr>
            <a:endParaRPr lang="es-MX" dirty="0">
              <a:solidFill>
                <a:srgbClr val="1A3260">
                  <a:lumMod val="75000"/>
                  <a:lumOff val="25000"/>
                </a:srgbClr>
              </a:solidFill>
            </a:endParaRPr>
          </a:p>
        </p:txBody>
      </p:sp>
    </p:spTree>
    <p:extLst>
      <p:ext uri="{BB962C8B-B14F-4D97-AF65-F5344CB8AC3E}">
        <p14:creationId xmlns:p14="http://schemas.microsoft.com/office/powerpoint/2010/main" val="284926811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Dos objetos">
    <p:spTree>
      <p:nvGrpSpPr>
        <p:cNvPr id="1" name=""/>
        <p:cNvGrpSpPr/>
        <p:nvPr/>
      </p:nvGrpSpPr>
      <p:grpSpPr>
        <a:xfrm>
          <a:off x="0" y="0"/>
          <a:ext cx="0" cy="0"/>
          <a:chOff x="0" y="0"/>
          <a:chExt cx="0" cy="0"/>
        </a:xfrm>
      </p:grpSpPr>
      <p:sp>
        <p:nvSpPr>
          <p:cNvPr id="5" name="Rectangle 4"/>
          <p:cNvSpPr>
            <a:spLocks noChangeAspect="1"/>
          </p:cNvSpPr>
          <p:nvPr/>
        </p:nvSpPr>
        <p:spPr>
          <a:xfrm>
            <a:off x="338139" y="115890"/>
            <a:ext cx="8482012" cy="64928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p:cNvSpPr>
            <a:spLocks noGrp="1"/>
          </p:cNvSpPr>
          <p:nvPr>
            <p:ph sz="half" idx="1"/>
          </p:nvPr>
        </p:nvSpPr>
        <p:spPr>
          <a:xfrm>
            <a:off x="338138" y="1385457"/>
            <a:ext cx="4142581" cy="4890653"/>
          </a:xfrm>
        </p:spPr>
        <p:txBody>
          <a:bodyPr>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4" name="Content Placeholder 3"/>
          <p:cNvSpPr>
            <a:spLocks noGrp="1"/>
          </p:cNvSpPr>
          <p:nvPr>
            <p:ph sz="half" idx="2"/>
          </p:nvPr>
        </p:nvSpPr>
        <p:spPr>
          <a:xfrm>
            <a:off x="4663282" y="1385458"/>
            <a:ext cx="4156868" cy="4890651"/>
          </a:xfrm>
        </p:spPr>
        <p:txBody>
          <a:bodyPr>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12" name="Title 1"/>
          <p:cNvSpPr>
            <a:spLocks noGrp="1"/>
          </p:cNvSpPr>
          <p:nvPr>
            <p:ph type="title"/>
          </p:nvPr>
        </p:nvSpPr>
        <p:spPr bwMode="white">
          <a:xfrm>
            <a:off x="338139" y="171846"/>
            <a:ext cx="8482012" cy="520849"/>
          </a:xfrm>
        </p:spPr>
        <p:txBody>
          <a:bodyPr/>
          <a:lstStyle>
            <a:lvl1pPr>
              <a:defRPr>
                <a:latin typeface="Calibri" panose="020F0502020204030204" pitchFamily="34" charset="0"/>
              </a:defRPr>
            </a:lvl1pPr>
          </a:lstStyle>
          <a:p>
            <a:r>
              <a:rPr lang="es-ES" dirty="0"/>
              <a:t>Haga clic para modificar el estilo de título del patrón</a:t>
            </a:r>
            <a:endParaRPr lang="en-US" dirty="0"/>
          </a:p>
        </p:txBody>
      </p:sp>
    </p:spTree>
    <p:extLst>
      <p:ext uri="{BB962C8B-B14F-4D97-AF65-F5344CB8AC3E}">
        <p14:creationId xmlns:p14="http://schemas.microsoft.com/office/powerpoint/2010/main" val="293663209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Comparació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38139" y="1180687"/>
            <a:ext cx="4109171" cy="576262"/>
          </a:xfrm>
        </p:spPr>
        <p:txBody>
          <a:bodyPr anchor="b">
            <a:noAutofit/>
          </a:bodyPr>
          <a:lstStyle>
            <a:lvl1pPr marL="0" indent="0">
              <a:buNone/>
              <a:defRPr sz="2200" b="0">
                <a:solidFill>
                  <a:schemeClr val="accent2"/>
                </a:solidFill>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dirty="0"/>
              <a:t>Haga clic para modificar el estilo de texto del patrón</a:t>
            </a:r>
          </a:p>
        </p:txBody>
      </p:sp>
      <p:sp>
        <p:nvSpPr>
          <p:cNvPr id="4" name="Content Placeholder 3"/>
          <p:cNvSpPr>
            <a:spLocks noGrp="1"/>
          </p:cNvSpPr>
          <p:nvPr>
            <p:ph sz="half" idx="2"/>
          </p:nvPr>
        </p:nvSpPr>
        <p:spPr>
          <a:xfrm>
            <a:off x="338139" y="2034230"/>
            <a:ext cx="4109171" cy="4061770"/>
          </a:xfrm>
        </p:spPr>
        <p:txBody>
          <a:bodyPr anchor="t">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5" name="Text Placeholder 4"/>
          <p:cNvSpPr>
            <a:spLocks noGrp="1"/>
          </p:cNvSpPr>
          <p:nvPr>
            <p:ph type="body" sz="quarter" idx="3"/>
          </p:nvPr>
        </p:nvSpPr>
        <p:spPr>
          <a:xfrm>
            <a:off x="4718922" y="1180687"/>
            <a:ext cx="4101228" cy="576262"/>
          </a:xfrm>
        </p:spPr>
        <p:txBody>
          <a:bodyPr anchor="b">
            <a:noAutofit/>
          </a:bodyPr>
          <a:lstStyle>
            <a:lvl1pPr marL="0" indent="0">
              <a:buNone/>
              <a:defRPr sz="2200" b="0">
                <a:solidFill>
                  <a:schemeClr val="accent2"/>
                </a:solidFill>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dirty="0"/>
              <a:t>Haga clic para modificar el estilo de texto del patrón</a:t>
            </a:r>
          </a:p>
        </p:txBody>
      </p:sp>
      <p:sp>
        <p:nvSpPr>
          <p:cNvPr id="6" name="Content Placeholder 5"/>
          <p:cNvSpPr>
            <a:spLocks noGrp="1"/>
          </p:cNvSpPr>
          <p:nvPr>
            <p:ph sz="quarter" idx="4"/>
          </p:nvPr>
        </p:nvSpPr>
        <p:spPr>
          <a:xfrm>
            <a:off x="4718922" y="2034230"/>
            <a:ext cx="4101228" cy="4061770"/>
          </a:xfrm>
        </p:spPr>
        <p:txBody>
          <a:bodyPr anchor="t">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12" name="Title 1"/>
          <p:cNvSpPr>
            <a:spLocks noGrp="1"/>
          </p:cNvSpPr>
          <p:nvPr>
            <p:ph type="title"/>
          </p:nvPr>
        </p:nvSpPr>
        <p:spPr>
          <a:xfrm>
            <a:off x="330995" y="142526"/>
            <a:ext cx="8482012" cy="520849"/>
          </a:xfrm>
        </p:spPr>
        <p:txBody>
          <a:bodyPr/>
          <a:lstStyle>
            <a:lvl1pPr>
              <a:defRPr>
                <a:latin typeface="Calibri" panose="020F0502020204030204" pitchFamily="34" charset="0"/>
              </a:defRPr>
            </a:lvl1pPr>
          </a:lstStyle>
          <a:p>
            <a:r>
              <a:rPr lang="es-ES" dirty="0"/>
              <a:t>Haga clic para modificar el estilo de título del patrón</a:t>
            </a:r>
            <a:endParaRPr lang="en-US" dirty="0"/>
          </a:p>
        </p:txBody>
      </p:sp>
    </p:spTree>
    <p:extLst>
      <p:ext uri="{BB962C8B-B14F-4D97-AF65-F5344CB8AC3E}">
        <p14:creationId xmlns:p14="http://schemas.microsoft.com/office/powerpoint/2010/main" val="3918377719"/>
      </p:ext>
    </p:extLst>
  </p:cSld>
  <p:clrMapOvr>
    <a:masterClrMapping/>
  </p:clrMapOvr>
  <p:extLst mod="1">
    <p:ext uri="{DCECCB84-F9BA-43D5-87BE-67443E8EF086}">
      <p15:sldGuideLst xmlns="" xmlns:p15="http://schemas.microsoft.com/office/powerpoint/2012/main">
        <p15:guide id="1" orient="horz" pos="2160">
          <p15:clr>
            <a:srgbClr val="FBAE40"/>
          </p15:clr>
        </p15:guide>
        <p15:guide id="2" pos="216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Solo el título">
    <p:spTree>
      <p:nvGrpSpPr>
        <p:cNvPr id="1" name=""/>
        <p:cNvGrpSpPr/>
        <p:nvPr/>
      </p:nvGrpSpPr>
      <p:grpSpPr>
        <a:xfrm>
          <a:off x="0" y="0"/>
          <a:ext cx="0" cy="0"/>
          <a:chOff x="0" y="0"/>
          <a:chExt cx="0" cy="0"/>
        </a:xfrm>
      </p:grpSpPr>
      <p:sp>
        <p:nvSpPr>
          <p:cNvPr id="3" name="Rectangle 2"/>
          <p:cNvSpPr>
            <a:spLocks noChangeAspect="1"/>
          </p:cNvSpPr>
          <p:nvPr/>
        </p:nvSpPr>
        <p:spPr>
          <a:xfrm>
            <a:off x="338139" y="115890"/>
            <a:ext cx="8482012" cy="64928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bwMode="white">
          <a:xfrm>
            <a:off x="338139" y="116633"/>
            <a:ext cx="8482012" cy="648071"/>
          </a:xfrm>
        </p:spPr>
        <p:txBody>
          <a:bodyPr/>
          <a:lstStyle/>
          <a:p>
            <a:r>
              <a:rPr lang="es-ES"/>
              <a:t>Haga clic para modificar el estilo de título del patrón</a:t>
            </a:r>
            <a:endParaRPr lang="en-US" dirty="0"/>
          </a:p>
        </p:txBody>
      </p:sp>
    </p:spTree>
    <p:extLst>
      <p:ext uri="{BB962C8B-B14F-4D97-AF65-F5344CB8AC3E}">
        <p14:creationId xmlns:p14="http://schemas.microsoft.com/office/powerpoint/2010/main" val="111151487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977945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Título y texto vertical">
    <p:spTree>
      <p:nvGrpSpPr>
        <p:cNvPr id="1" name=""/>
        <p:cNvGrpSpPr/>
        <p:nvPr/>
      </p:nvGrpSpPr>
      <p:grpSpPr>
        <a:xfrm>
          <a:off x="0" y="0"/>
          <a:ext cx="0" cy="0"/>
          <a:chOff x="0" y="0"/>
          <a:chExt cx="0" cy="0"/>
        </a:xfrm>
      </p:grpSpPr>
      <p:sp>
        <p:nvSpPr>
          <p:cNvPr id="4" name="Rectangle 3"/>
          <p:cNvSpPr>
            <a:spLocks noChangeAspect="1"/>
          </p:cNvSpPr>
          <p:nvPr/>
        </p:nvSpPr>
        <p:spPr>
          <a:xfrm>
            <a:off x="338139" y="115890"/>
            <a:ext cx="8482012" cy="64928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sp>
      <p:sp>
        <p:nvSpPr>
          <p:cNvPr id="3" name="Vertical Text Placeholder 2"/>
          <p:cNvSpPr>
            <a:spLocks noGrp="1"/>
          </p:cNvSpPr>
          <p:nvPr>
            <p:ph type="body" orient="vert" idx="1"/>
          </p:nvPr>
        </p:nvSpPr>
        <p:spPr/>
        <p:txBody>
          <a:bodyPr vert="eaVert" anchor="t"/>
          <a:lstStyle>
            <a:lvl1pPr algn="l">
              <a:defRPr>
                <a:latin typeface="Calibri" panose="020F0502020204030204" pitchFamily="34" charset="0"/>
              </a:defRPr>
            </a:lvl1pPr>
            <a:lvl2pPr algn="l">
              <a:defRPr>
                <a:latin typeface="Calibri" panose="020F0502020204030204" pitchFamily="34" charset="0"/>
              </a:defRPr>
            </a:lvl2pPr>
            <a:lvl3pPr algn="l">
              <a:defRPr>
                <a:latin typeface="Calibri" panose="020F0502020204030204" pitchFamily="34" charset="0"/>
              </a:defRPr>
            </a:lvl3pPr>
            <a:lvl4pPr algn="l">
              <a:defRPr>
                <a:latin typeface="Calibri" panose="020F0502020204030204" pitchFamily="34" charset="0"/>
              </a:defRPr>
            </a:lvl4pPr>
            <a:lvl5pPr algn="l">
              <a:defRPr>
                <a:latin typeface="Calibri" panose="020F0502020204030204" pitchFamily="34" charset="0"/>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11" name="Title 1"/>
          <p:cNvSpPr>
            <a:spLocks noGrp="1"/>
          </p:cNvSpPr>
          <p:nvPr>
            <p:ph type="title"/>
          </p:nvPr>
        </p:nvSpPr>
        <p:spPr bwMode="white">
          <a:xfrm>
            <a:off x="338139" y="116633"/>
            <a:ext cx="8482012" cy="648071"/>
          </a:xfrm>
        </p:spPr>
        <p:txBody>
          <a:bodyPr/>
          <a:lstStyle/>
          <a:p>
            <a:r>
              <a:rPr lang="es-ES"/>
              <a:t>Haga clic para modificar el estilo de título del patrón</a:t>
            </a:r>
            <a:endParaRPr lang="en-US" dirty="0"/>
          </a:p>
        </p:txBody>
      </p:sp>
    </p:spTree>
    <p:extLst>
      <p:ext uri="{BB962C8B-B14F-4D97-AF65-F5344CB8AC3E}">
        <p14:creationId xmlns:p14="http://schemas.microsoft.com/office/powerpoint/2010/main" val="245001431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a:prstGeom prst="rect">
            <a:avLst/>
          </a:prstGeom>
        </p:spPr>
        <p:txBody>
          <a:bodyPr anchor="b">
            <a:normAutofit/>
          </a:bodyPr>
          <a:lstStyle>
            <a:lvl1pPr algn="l">
              <a:defRPr sz="2600" b="1">
                <a:latin typeface="Century Gothic" panose="020B0502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685800" y="3602038"/>
            <a:ext cx="6858000" cy="1655762"/>
          </a:xfrm>
          <a:prstGeom prst="rect">
            <a:avLst/>
          </a:prstGeom>
        </p:spPr>
        <p:txBody>
          <a:bodyPr anchor="ctr">
            <a:normAutofit/>
          </a:bodyPr>
          <a:lstStyle>
            <a:lvl1pPr marL="0" indent="0" algn="l">
              <a:buNone/>
              <a:defRPr sz="1800" b="0">
                <a:latin typeface="Century Gothic" panose="020B0502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sz="700" b="0">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endParaRPr lang="es-MX" dirty="0">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lvl1pPr>
              <a:defRPr sz="700" b="1">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endParaRPr lang="es-MX" dirty="0">
              <a:solidFill>
                <a:prstClr val="black"/>
              </a:solidFill>
            </a:endParaRPr>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sz="1000" b="0">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fld id="{3D918B80-11E8-4B9A-9A6A-17DC70D50BF6}" type="slidenum">
              <a:rPr lang="es-MX" smtClean="0">
                <a:solidFill>
                  <a:prstClr val="black"/>
                </a:solidFill>
              </a:rPr>
              <a:pPr defTabSz="914400" eaLnBrk="1" fontAlgn="auto" hangingPunct="1">
                <a:spcBef>
                  <a:spcPts val="0"/>
                </a:spcBef>
                <a:spcAft>
                  <a:spcPts val="0"/>
                </a:spcAft>
              </a:pPr>
              <a:t>‹Nº›</a:t>
            </a:fld>
            <a:endParaRPr lang="es-MX" dirty="0">
              <a:solidFill>
                <a:prstClr val="black"/>
              </a:solidFill>
            </a:endParaRPr>
          </a:p>
        </p:txBody>
      </p:sp>
    </p:spTree>
    <p:extLst>
      <p:ext uri="{BB962C8B-B14F-4D97-AF65-F5344CB8AC3E}">
        <p14:creationId xmlns:p14="http://schemas.microsoft.com/office/powerpoint/2010/main" val="390555451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9" name="Slide Number Placeholder 5"/>
          <p:cNvSpPr>
            <a:spLocks noGrp="1"/>
          </p:cNvSpPr>
          <p:nvPr>
            <p:ph type="sldNum" sz="quarter" idx="12"/>
          </p:nvPr>
        </p:nvSpPr>
        <p:spPr>
          <a:xfrm>
            <a:off x="6457950" y="6356351"/>
            <a:ext cx="2057400" cy="365125"/>
          </a:xfrm>
        </p:spPr>
        <p:txBody>
          <a:bodyPr/>
          <a:lstStyle>
            <a:lvl1pPr>
              <a:defRPr sz="1000" b="0">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fld id="{3D918B80-11E8-4B9A-9A6A-17DC70D50BF6}" type="slidenum">
              <a:rPr lang="es-MX" smtClean="0">
                <a:solidFill>
                  <a:prstClr val="black"/>
                </a:solidFill>
              </a:rPr>
              <a:pPr defTabSz="914400" eaLnBrk="1" fontAlgn="auto" hangingPunct="1">
                <a:spcBef>
                  <a:spcPts val="0"/>
                </a:spcBef>
                <a:spcAft>
                  <a:spcPts val="0"/>
                </a:spcAft>
              </a:pPr>
              <a:t>‹Nº›</a:t>
            </a:fld>
            <a:endParaRPr lang="es-MX" dirty="0">
              <a:solidFill>
                <a:prstClr val="black"/>
              </a:solidFill>
            </a:endParaRPr>
          </a:p>
        </p:txBody>
      </p:sp>
    </p:spTree>
    <p:extLst>
      <p:ext uri="{BB962C8B-B14F-4D97-AF65-F5344CB8AC3E}">
        <p14:creationId xmlns:p14="http://schemas.microsoft.com/office/powerpoint/2010/main" val="114553150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Cover - Image Box">
    <p:spTree>
      <p:nvGrpSpPr>
        <p:cNvPr id="1" name=""/>
        <p:cNvGrpSpPr/>
        <p:nvPr/>
      </p:nvGrpSpPr>
      <p:grpSpPr>
        <a:xfrm>
          <a:off x="0" y="0"/>
          <a:ext cx="0" cy="0"/>
          <a:chOff x="0" y="0"/>
          <a:chExt cx="0" cy="0"/>
        </a:xfrm>
      </p:grpSpPr>
      <p:sp>
        <p:nvSpPr>
          <p:cNvPr id="18" name="Title"/>
          <p:cNvSpPr>
            <a:spLocks noGrp="1"/>
          </p:cNvSpPr>
          <p:nvPr>
            <p:ph type="ctrTitle" hasCustomPrompt="1"/>
          </p:nvPr>
        </p:nvSpPr>
        <p:spPr bwMode="gray">
          <a:xfrm>
            <a:off x="3035861" y="1596930"/>
            <a:ext cx="5653444" cy="350865"/>
          </a:xfrm>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smtClean="0"/>
              <a:t>Presentation title</a:t>
            </a:r>
            <a:endParaRPr lang="en-GB" dirty="0"/>
          </a:p>
        </p:txBody>
      </p:sp>
      <p:sp>
        <p:nvSpPr>
          <p:cNvPr id="19" name="SubTitle"/>
          <p:cNvSpPr>
            <a:spLocks noGrp="1"/>
          </p:cNvSpPr>
          <p:nvPr>
            <p:ph type="subTitle" idx="1" hasCustomPrompt="1"/>
          </p:nvPr>
        </p:nvSpPr>
        <p:spPr bwMode="gray">
          <a:xfrm>
            <a:off x="3035861" y="1948227"/>
            <a:ext cx="5653444" cy="350865"/>
          </a:xfrm>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Presentation subtitle</a:t>
            </a:r>
            <a:endParaRPr lang="en-GB" dirty="0" smtClean="0"/>
          </a:p>
        </p:txBody>
      </p:sp>
      <p:sp>
        <p:nvSpPr>
          <p:cNvPr id="22" name="Date" descr="AQAAAAAQADuGXXgW2UtHiR+Q1BEP7ZvXb1K+eRCtZxj5HVlgI5/pp93paO4V4klKn/+n845hGjJNvM9xOni72K6sJNYQzk+2NkrGeMlfznBUivHgNJVwDstAhFwKukD5z2WttG12Kvyb8qlXhh7oHRavrbeq+cexRGLKaD9/E2Jy9Gt39VL6EYCGJvEJqwA6Ejedk4BO5HOD5gnV0xi9CzPt6saOkvIUpeWFN7+uZ7l5uZplB9RKa3J2Irk/YYUVEYJ6rAbssvCYM/5bRNWN1NBp6CjzMCIzF9z2Nkn055dFqDu9q0oQIlyGKteL8VwQfR1h1OJ8rw=="/>
          <p:cNvSpPr>
            <a:spLocks noGrp="1"/>
          </p:cNvSpPr>
          <p:nvPr>
            <p:ph type="body" sz="quarter" idx="12" hasCustomPrompt="1"/>
          </p:nvPr>
        </p:nvSpPr>
        <p:spPr bwMode="gray">
          <a:xfrm>
            <a:off x="3035863" y="2873620"/>
            <a:ext cx="1771011" cy="175433"/>
          </a:xfrm>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smtClean="0"/>
              <a:t>Date</a:t>
            </a:r>
            <a:endParaRPr lang="en-GB" dirty="0"/>
          </a:p>
        </p:txBody>
      </p:sp>
      <p:sp>
        <p:nvSpPr>
          <p:cNvPr id="15" name="CoverImage"/>
          <p:cNvSpPr>
            <a:spLocks noGrp="1"/>
          </p:cNvSpPr>
          <p:nvPr>
            <p:ph type="pic" sz="quarter" idx="10" hasCustomPrompt="1"/>
          </p:nvPr>
        </p:nvSpPr>
        <p:spPr bwMode="gray">
          <a:xfrm>
            <a:off x="3035863" y="3133723"/>
            <a:ext cx="6108139" cy="2192400"/>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nSpc>
                <a:spcPct val="95000"/>
              </a:lnSpc>
              <a:defRPr lang="en-GB" sz="1800" baseline="0">
                <a:solidFill>
                  <a:schemeClr val="lt1"/>
                </a:solidFill>
                <a:latin typeface="+mj-lt"/>
                <a:ea typeface="+mn-ea"/>
              </a:defRPr>
            </a:lvl1pPr>
          </a:lstStyle>
          <a:p>
            <a:pPr lvl="0" algn="ctr"/>
            <a:r>
              <a:rPr lang="en-GB" dirty="0" smtClean="0">
                <a:latin typeface="+mn-lt"/>
              </a:rPr>
              <a:t>Cover image</a:t>
            </a:r>
            <a:endParaRPr lang="en-GB" dirty="0">
              <a:latin typeface="+mn-lt"/>
            </a:endParaRPr>
          </a:p>
        </p:txBody>
      </p:sp>
      <p:sp>
        <p:nvSpPr>
          <p:cNvPr id="14" name="CoverText" descr="&lt;tags&gt;&lt;tag n=&quot;Language&quot; v=&quot;ENG&quot; /&gt;&lt;/tags&gt;"/>
          <p:cNvSpPr>
            <a:spLocks noGrp="1"/>
          </p:cNvSpPr>
          <p:nvPr>
            <p:ph type="body" sz="quarter" idx="13" hasCustomPrompt="1"/>
          </p:nvPr>
        </p:nvSpPr>
        <p:spPr bwMode="gray">
          <a:xfrm>
            <a:off x="5159721" y="2716045"/>
            <a:ext cx="3529584" cy="362246"/>
          </a:xfrm>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smtClean="0"/>
              <a:t>Organization, presenters</a:t>
            </a:r>
            <a:endParaRPr lang="en-GB" dirty="0"/>
          </a:p>
        </p:txBody>
      </p:sp>
      <p:sp>
        <p:nvSpPr>
          <p:cNvPr id="12" name="UsageDisclaimer" descr="AQAAAAAQAJMITdgKVmNLnWuo1gMnewV27jnroR03FBYvsTwXqKESO2CXWNqlYa2lODHf/bwIasTlAia2oxfECuT1kLjjlgFK/PcCahiXS+gOurMDw1Ug6DgNoa/lNQBZs/r0OudcRoqJvfVaIfD+ykt7bvXpLzWzLu8IOKSfhPQNF9O5R8/cOW/eVOFo30if4FP6m/RN7VPE6N0hVT3xytPtFo5ozHnCX7JwpOS3O+kGORAlR7kX/6uo3ungHd9JpPbN6BYHFa2iUBzRlqazZQtvbY3GWwNYhur17fM5pLlTbFGynve6GqyU0qhPA75rFdKZqveN3JbX/m1o8ABIZ+TiH4tvXysqGyEZJCo4HV96abj/fgtwFenbfMfjFESE1Q4MbjgrnrEmIvlIzcv201zYmaTdvJLBLvxL9uUPESHybeZ2Nxg8gj+4ErEAaK7JDyJIvEuohkSQKS3La4MyIuca079PMemFKqSjmqTjKNNSgMGDloWvPpW1+DV9aD0Y8dwcmGt3pLGxgO573gKRXXlUsbJatJB2iWjjKQDeQ0/s2PYeGt0pwVaAKG7ETtc0lhuiA/Q/E8w6ZZR2TboJf/boTw6ZWs7QqOsy+wZI7kg++LFH6hEFkGsxIk0/vIdVlgklPwLjEIO0TqyFUw5Kibg/KLeTjkGWZUpe33UQBOiuWLPm6YaM98Ykql2xc1YQ2wX1sJEvGg=="/>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smtClean="0">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smtClean="0">
              <a:solidFill>
                <a:srgbClr val="6B7176"/>
              </a:solidFill>
              <a:latin typeface="Credit Suisse Type Light"/>
            </a:endParaRPr>
          </a:p>
        </p:txBody>
      </p:sp>
      <p:sp>
        <p:nvSpPr>
          <p:cNvPr id="36" name="PrelimDisclaimer" descr="AQAAAAAQAMUBVOlbeJpLoM5t5+luolsElUtnLKAvZJBGqIMWdQnUCmCxiL5YbxYHjcU6uCEdkufXd0TLVn5pjXv41hL52a8ikUSD+cO1tMz43BwP9MHlGWsGNjzIMFweFmkLdIy+Ycy7rnCPHM6CQcE5SICnAYzLXG1LZzOxpErRO+n7Cy/BYqfTT5zsBgXnthgkTcY2cyhZFH3OuGcs95WjSU31aaVSCRpz3cDhzzCIiyechK1jjjvcFnu37Wv/zlr1L+x19/zln1WsFUj/pPtwkOybZyTGj+5DEXsNLR8oZdCQzbw78+Whxz/xHeg97jofvsM59J7G8OKV9SrQu+FIx4vq//xieRyt2cunkhojbj5GGqMCHZsKu5MdmFTca0SgUrSHUjcdAZW6g9VjXjtRQ8oxJWlU2zHjWh3LqS0yYS7I8ZhC7i2CfPEy/BM6Z8mHDVV6YhgXS2hBsPvsekyWrVJI+6g="/>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smtClean="0">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raftAndConfidential" descr="AQAAAAAQAIBxCy+EGqNKsbQuqyVd5TTSt8XmCiorK5ERaLgUWGogQ48lXZHIauFSWn9bF6et167Fdvo3ZkzySCIeL1V02KV3uE3lkCY7NNLIg9p/wHSV7MSfIYZfSTsavx3HGVreAYPbUOlOyyiwFBvNLK+EBRs9RyhPkEJGQsFl2+6ZmVP+ZDOxpdte8rq14kdoRXFV801aU8oMpdKj0pV6bXgV+GlWtnUq+yYCh6/Vvm1I1ED+8KxLP5/AT8x04PsLzzIu2cfu0eh+qsFlOsgFVQIybS6sqwLIP7rLmgwGbnBh1BsY"/>
          <p:cNvSpPr txBox="1">
            <a:spLocks/>
          </p:cNvSpPr>
          <p:nvPr userDrawn="1"/>
        </p:nvSpPr>
        <p:spPr>
          <a:xfrm>
            <a:off x="3035859" y="2686807"/>
            <a:ext cx="2011680" cy="20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smtClean="0">
                <a:solidFill>
                  <a:srgbClr val="000000"/>
                </a:solidFill>
              </a:rPr>
              <a:t>Confidencial</a:t>
            </a:r>
            <a:endParaRPr lang="en-US" noProof="1">
              <a:solidFill>
                <a:srgbClr val="000000"/>
              </a:solidFill>
            </a:endParaRPr>
          </a:p>
        </p:txBody>
      </p:sp>
      <p:sp>
        <p:nvSpPr>
          <p:cNvPr id="13" name="Internal" descr="AQAAAAAQAEEnABbuREhAkANXxFHzaYHwUO69V003FacB+NEwbav1HjFfkQ3sTPHMrkKlAs7fhBKMOIdWl2Fbo486mHZPTbKO6VFXu3915a7K4N2S6Mba6pkb/7VWIlTnXigMF7UenOrshFOilPX4VbL4bCYAN/f0Td71WS5aGC0YwQFFD+i/1WIv6drxwwt24LPh8XvNBIZcppgUWQqpSbYMGgTJdTmMOeQ77zr1UjWzTaDoBOj0CnasMgLzROW1mLnnar7Z/hbgQeweMUSgDAHVfIGL7g6L0OPPAu16U+oUMIb3/n/1"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mpanyLogo" descr="AQAAAAAQAGxjqfQpQP9OqYOBADS1VQfzbcVdvV1GxEsJ15hMYhRIfU4O5lhYfKkELhUzzb1zrfx0a9QhMWJ07eEhqCkNktcw+Z1X6uwT8zB50mZxigKExlQ3TU86IW3FlIOBkyhs64OgFiSseXf7NvXeXCi0cFQ+ZGPEqlzeL4Qbmk53sLfPjuK5/heiRqTudRfTh2tomT15KP0RvUNyVeDOrPm5ZbcrVfM66E78k5vae3+xVFyWxDF/rK5eS05aMjlQSSvBhF5wRyOT6mZH7aOyoXszy+y2ryEpV2WBQo4iHJ+LihVB0HvjR76pdQRy0/l3VdKNbj09C1e3JAbfZXDOEgGQSEaTEWPy7Eo0PvT4Xi7n9VighIw48UWJdqUzbDgXgd4/fMrecYRRSqLPSKkWr2dZBUbWB9MWSA9AyCqSoYsRKaB1wxcm4tnGNZY1TtS4Ug8tAkwDMIFsDHt6oVM/jpEIF5nHuktquWRXCAI6isSo6V5Kq6ZM7u/+eVcNxYO5i7l8YelMaYJW7yWVen7FDZgT+NzdJ9/Yc5yANNmCyHB2n6QDVdQneF/lGQ8gzSkK+FSsAdfkd9SnZfoYn5u7Zc3Tpgk="/>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536221537"/>
      </p:ext>
    </p:extLst>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Cover - Title Box">
    <p:spTree>
      <p:nvGrpSpPr>
        <p:cNvPr id="1" name=""/>
        <p:cNvGrpSpPr/>
        <p:nvPr/>
      </p:nvGrpSpPr>
      <p:grpSpPr>
        <a:xfrm>
          <a:off x="0" y="0"/>
          <a:ext cx="0" cy="0"/>
          <a:chOff x="0" y="0"/>
          <a:chExt cx="0" cy="0"/>
        </a:xfrm>
      </p:grpSpPr>
      <p:sp>
        <p:nvSpPr>
          <p:cNvPr id="17" name="GreyBox"/>
          <p:cNvSpPr/>
          <p:nvPr userDrawn="1"/>
        </p:nvSpPr>
        <p:spPr>
          <a:xfrm>
            <a:off x="3035863" y="3133722"/>
            <a:ext cx="6108139" cy="219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dirty="0">
              <a:solidFill>
                <a:srgbClr val="FFFFFF"/>
              </a:solidFill>
            </a:endParaRPr>
          </a:p>
        </p:txBody>
      </p:sp>
      <p:sp>
        <p:nvSpPr>
          <p:cNvPr id="20" name="Title"/>
          <p:cNvSpPr>
            <a:spLocks noGrp="1"/>
          </p:cNvSpPr>
          <p:nvPr>
            <p:ph type="ctrTitle" hasCustomPrompt="1"/>
          </p:nvPr>
        </p:nvSpPr>
        <p:spPr bwMode="gray">
          <a:xfrm>
            <a:off x="3182135" y="3791492"/>
            <a:ext cx="5653444" cy="350865"/>
          </a:xfrm>
          <a:noFill/>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smtClean="0"/>
              <a:t>Presentation title</a:t>
            </a:r>
            <a:endParaRPr lang="en-GB" dirty="0"/>
          </a:p>
        </p:txBody>
      </p:sp>
      <p:sp>
        <p:nvSpPr>
          <p:cNvPr id="21" name="SubTitle"/>
          <p:cNvSpPr>
            <a:spLocks noGrp="1"/>
          </p:cNvSpPr>
          <p:nvPr>
            <p:ph type="subTitle" idx="1" hasCustomPrompt="1"/>
          </p:nvPr>
        </p:nvSpPr>
        <p:spPr bwMode="gray">
          <a:xfrm>
            <a:off x="3182135" y="4142789"/>
            <a:ext cx="5653444" cy="350865"/>
          </a:xfrm>
          <a:noFill/>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Presentation subtitle</a:t>
            </a:r>
            <a:endParaRPr lang="en-GB" dirty="0" smtClean="0"/>
          </a:p>
        </p:txBody>
      </p:sp>
      <p:sp>
        <p:nvSpPr>
          <p:cNvPr id="23" name="Date" descr="AQAAAAAQALiddkVMeRVPvHznePdTO4n6nriYhmDA9kG08xV85FPwiiIdrkRl9egoUAlQXFoXm4S6va0jDAyIfCcgS7MIHxRURmx/NfYsypK4M6IbXeusMpmW7C8xRExyZC6kMEfcdPNPqua9dl5eIGJLCHyM797GXO+nhjODNEhSbw3s7PXO1uVFQoAAEcNMlRxbIcQ7qXqXwCWpd9GY0DGahDn81/axUIp9bo7AlB6AqyFJepjwXQ1D3Ey85I14YFuhPrXppB5SklMiy+VOVI6b/4GIlhvHDOR0VT1Q3YJlNrQxjcao2ACze1zdoM/5HT0aYkI9xA=="/>
          <p:cNvSpPr>
            <a:spLocks noGrp="1"/>
          </p:cNvSpPr>
          <p:nvPr>
            <p:ph type="body" sz="quarter" idx="12" hasCustomPrompt="1"/>
          </p:nvPr>
        </p:nvSpPr>
        <p:spPr bwMode="gray">
          <a:xfrm>
            <a:off x="3182137" y="5068180"/>
            <a:ext cx="1771011" cy="175433"/>
          </a:xfrm>
          <a:noFill/>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smtClean="0"/>
              <a:t>Date</a:t>
            </a:r>
            <a:endParaRPr lang="en-GB" dirty="0"/>
          </a:p>
        </p:txBody>
      </p:sp>
      <p:sp>
        <p:nvSpPr>
          <p:cNvPr id="24" name="CoverText" descr="&lt;tags&gt;&lt;tag n=&quot;Language&quot; v=&quot;ENG&quot; /&gt;&lt;/tags&gt;"/>
          <p:cNvSpPr>
            <a:spLocks noGrp="1"/>
          </p:cNvSpPr>
          <p:nvPr>
            <p:ph type="body" sz="quarter" idx="13" hasCustomPrompt="1"/>
          </p:nvPr>
        </p:nvSpPr>
        <p:spPr bwMode="gray">
          <a:xfrm>
            <a:off x="5305995" y="4910605"/>
            <a:ext cx="3529584" cy="362246"/>
          </a:xfrm>
          <a:noFill/>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smtClean="0"/>
              <a:t>Organization, presenters</a:t>
            </a:r>
            <a:endParaRPr lang="en-GB" dirty="0"/>
          </a:p>
        </p:txBody>
      </p:sp>
      <p:sp>
        <p:nvSpPr>
          <p:cNvPr id="12" name="UsageDisclaimer" descr="AQAAAAAQADQbuMgw+/tCqEUeCsSEnH98Jy+s7Rzu2yASmWimxbw9ipTcgylqeYwQNUBjUh9601Wu20u1qNlGZE13/nZlEYbfodCwNROPHCPzd5YkG/ONbmvLQ41OeeUCKvwRi7Y2KiMqIxaFIiLUZ8QOh0xtGDatyMXx1M3I1FmjO4q3E2my/04h0AlswmFlOUJmuGXgX1TUobxVY3pqj25iZ7EQ1ZvSbgawF2P3PmtU8pmWt9ZFHlG4hp3cbrWF4jULdTkOn14mc/KqpM+R5X4K+e0cb9e9VvcLq766GHJqd7jRlS9Z5Jv4MAsBiov+TEF74SzUyW1nQEKS7MHOnhERmY7n2ldBC+PMxUtAvRrCCjhn5tpMgaXLIAXMyyWbfm/2DBDIxsgS1NfADY7xcuf7m2rb/Ckes1+XteRPfVVA0JKB8NiyR1GxA38cOufXtyqk0s+QADYTTPFkBsLFwm8ZzeK0y8wEmoOxepEe9a5sFQ9oiVm9RZAP7/rVFZoAH1YQ1RZRR34kKLHJfHMNiuzVOTaXhd7wllSz7/Z2uGbFYJZr4oxJhYZW0mzk6tu7ErvLFkIaseB5r7WOYcXNhBDfzlnXm0BA2OUj5ue3iPRQE4wAnddjstZCV+Xw2wyjOre2Oc/aPLEbaJp6ckH3rpyiOTNErZ+Jioh2qrokVKIU8J0gCdnQZsHVPl+NK3HdfrD7uhy6HQ=="/>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smtClean="0">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smtClean="0">
              <a:solidFill>
                <a:srgbClr val="6B7176"/>
              </a:solidFill>
              <a:latin typeface="Credit Suisse Type Light"/>
            </a:endParaRPr>
          </a:p>
        </p:txBody>
      </p:sp>
      <p:sp>
        <p:nvSpPr>
          <p:cNvPr id="36" name="PrelimDisclaimer" descr="AQAAAAAQAOClRnxck/hGtMsHOKVjWW4o20g+3X2gqVvyhAVcUz6rfjiXCa71xxAAgLnL1w218rlzIXbKGF5YhLaz4iqXLU+SEphv7MGBnjU0sPAjy2vE8h4OyyqrJmBPwfFC7/vdr30tBN3Z1z/EmikqtYeaXDCQNZjmn3hDfgQK0Rqcp2QpQ3WN/Z/iE6yerL9uJgMbgYuzpUHZ4w5UjLXXY2goRmoo/e/Ya0IgCmrCo9agFC0PcpP7VLZAWp5sbaX+bAcCFdlmSVUm+ofvpwcM5XYjoDJ+Htpj4uf08uVijQNEYj73x0aHf+hqaa3Ntu6/XDqXQI5VjCGA83JJ2o0TdWuAozjnstgbtwj1/8tF45gvhhNsBcVpaYIFe8UkW9Mx9LKiSrQhzGwKn82kVnNwilo8kBCcYg0HQq8xaFgTfDcLktxgtVBls17M6rzIsIjEO7DJNkNWLI+0Lu64QJVhtkF/Ohc="/>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smtClean="0">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raftAndConfidential" descr="AQAAAAAQAJeRayqrHqxFgPGp432I5COhWA/sIpzRAqNzF0LePc/vL8lMJLUFbUUmEdbF8nnRiqKTRALSLgxe50+WPRhMxLQgLYlEvtJKAf8RrnP/A/6e0kd/POoto364K8iWKiLNizIxBmoZJG7ITJIsyaXudT/3n0WzYmXZCeKghWER/Zp6GbYGY+LO/xMltiM0ym1SMypuwUP94lmPgBDCAbg3o4mc6d/zFJZCeF9bHhWi6PoOxS1UyYVQgx/BNdE3vj7jkTIdfdpB1qJnbZeP7aSjIqCVaiW0n+Rcy3lJnyATIOv6"/>
          <p:cNvSpPr txBox="1">
            <a:spLocks/>
          </p:cNvSpPr>
          <p:nvPr userDrawn="1"/>
        </p:nvSpPr>
        <p:spPr>
          <a:xfrm>
            <a:off x="3182135" y="4881367"/>
            <a:ext cx="2011680" cy="204671"/>
          </a:xfrm>
          <a:prstGeom prst="rect">
            <a:avLst/>
          </a:prstGeom>
          <a:noFill/>
          <a:ln>
            <a:noFill/>
          </a:ln>
          <a:effectLs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smtClean="0">
                <a:solidFill>
                  <a:srgbClr val="000000"/>
                </a:solidFill>
              </a:rPr>
              <a:t>Confidencial</a:t>
            </a:r>
            <a:endParaRPr lang="en-US" noProof="1">
              <a:solidFill>
                <a:srgbClr val="000000"/>
              </a:solidFill>
            </a:endParaRPr>
          </a:p>
        </p:txBody>
      </p:sp>
      <p:sp>
        <p:nvSpPr>
          <p:cNvPr id="13" name="Internal" descr="AQAAAAAQABvMzspQaqJKi5krCJRZVUlSYkVBI8BqFqeXcG3/uw8YMhppx+I2Qo9xzE9crJuAsg7PkTzKq1FiQkFPSygwY/i/Ki0ThXgCR4M4qgH7CA+mrGFV+4mi7VncjN34/ltL91d4DrbnBiUOuU1xQ0UEcBdKNieFjmHXxwdpSF2BX/j0p/eCGC7k+2g13cv2jmW4LIJ3tEJhrcjSqv6mRaEeUInu0OkDd09Ce6h5P1x23LRiL+tykUA8eXWRSPBWUJic5pk4y3sHkJ7+JRCa3b+Vd00boBihIHbkK+b7BlO7d/HQ"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D8/szyBEOVOjDx9SwkN169zZBhWm4/0uiZr9fHwyiZhHu5cw8jKAzsoS7t7u8ckxQv954FuEBhQOnU3KzxUtKnfI38PJHoOBhIPAg/C6BLBQobnJb8yheRjLUW+HZvP7th+g5WSWXRXHTEchdqGi/HgmqtcbtkwvEWZHUBT2ySMcHJjCbRS6HMyWk5RL976KhIGI36Ul4NoxEh2A5qYznL2zjvK/RkBfpYSBIFugj4AQmuMXPzLmwgjabmmaYb1XDqAU5qNO7djLJoT2jF9wAXLwGL9OuRCQotAkCkXcifEyb9pPDrBlMhN9PW5C8ZSSMhTrPgKJCNiHvBMH8u7H3nuzjbj/gk5HoMPvKG1d9Frp2FKJnFX7XS/ZPGoFOoeavvuAd5GF3UR0XmuinpChhAQQEHfKlgwXFduERfaDk2Wa5uoC48H37nsFZpBYljDrn4g4m3mNYpsbErS5GC5P5vZUGTHFpBkjNu6xfyN/YC+egITjfB/TNcL1cKndAcXcSdmf4yh8efSBCYP1D1Cu/dNWosdHFZfh852tnWcTdajavEFOB3E44p++tDGQ2cw7K4dSoiYaOLwz7hXmYb31j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330170297"/>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Flysheet">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0" indent="0">
              <a:lnSpc>
                <a:spcPct val="95000"/>
              </a:lnSpc>
              <a:tabLst>
                <a:tab pos="574675" algn="l"/>
              </a:tabLst>
              <a:defRPr sz="2400">
                <a:solidFill>
                  <a:schemeClr val="accent1"/>
                </a:solidFill>
                <a:latin typeface="+mj-lt"/>
                <a:ea typeface="+mn-ea"/>
                <a:cs typeface="+mn-cs"/>
              </a:defRPr>
            </a:lvl1pPr>
          </a:lstStyle>
          <a:p>
            <a:r>
              <a:rPr lang="en-US" dirty="0" smtClean="0"/>
              <a:t>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0" indent="0"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Flysheet subheading</a:t>
            </a:r>
          </a:p>
        </p:txBody>
      </p:sp>
      <p:sp>
        <p:nvSpPr>
          <p:cNvPr id="30" name="DraftAndConfidential" descr="AQAAAAAQAD5vyZEbNLNCisLNTgtZwHzC8TfrTxJ+s7BbI68WIDRlUjUn/6B41yx3VsH8M+Dyef+s8ntPHFI5+6TGDqIM8bTlfBhdmppekIkXik7F9M3y6lh8Q1D/VpiTjtHIiKqktx0l8DpmXFbekg7ztVzQhwiNQO+t+arCWCkhxUh5Xaxc7PNDjbqxo6LVR3F4/qk5ApdiQFajTmB2/P9/ccAbNNo/UEyMYE81t0PuyYLdeHhMbIRi2qz6q/t2Km5XiajRHiKdIDG7NlUAHMkNAjpEc8tYhyRB8Yxe4VeAFALRFhiE"/>
          <p:cNvSpPr txBox="1">
            <a:spLocks noChangeArrowheads="1"/>
          </p:cNvSpPr>
          <p:nvPr userDrawn="1"/>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smtClean="0">
                <a:solidFill>
                  <a:srgbClr val="000000"/>
                </a:solidFill>
                <a:latin typeface="Credit Suisse Type Light"/>
              </a:rPr>
              <a:t>Confidencial</a:t>
            </a:r>
            <a:endParaRPr lang="en-US" sz="1000" noProof="1">
              <a:solidFill>
                <a:srgbClr val="000000"/>
              </a:solidFill>
              <a:latin typeface="Credit Suisse Type Light"/>
            </a:endParaRP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InVeB4SxcpKp5W4Taqyin7Gl4kQpGWesPlVREST7M9EmSP1UbVDI0vhu4ZQkKlucf7YCkaSGXnyHh+GhHcc4tltj288gMuLzPeQ0qJHHWCnCFZ21nCIgiWmDE/HHLJb2yh8cvDJgv0jJ6QsoylGnsyKgz8we1kDnIOnROBGSQoy7b9GW7Rnj0cGjiDZmnGBboXbJ7aQaybaF2t9rZBUyOD4vqCJge980fSmjpjtAlZjJGAYntmymKgkFA2zdlkXEU6Kl809PGp3pDvwwWbD91cnnBAbeIxI48Ag0v467xhM"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PKtM3vy8mpArSNZeav/wpVnNeJ31zNXx36DlntOa7vRXDyQ6M5HVulNit+hu4EutMwPsWwcB999SQLtVluxjybO/8jy533xCp/tjegoRAQodyC0RC9m9PN9LgDymz1TUzH9uSx0DmPyYabFj1lvEX3tvqZ+c8RPLx4X9sCsdYadatUC60Itc6qDwnV2jGP2lt8mUCIHbBEikyJsiMpRf/bGbaTkrkYh1iJNFavFDIB9dIONrCxjm+gN194A3tZp0CAJNqPeVnK2WMpuAjpZvh56c/H9gVU5nYuOBzYtUoIddU6aw8FgJBGgj7vujBKoA3zLwFBKyeyPSpxQgrHqyEufAWJzAiMAGgy62jawccYqN5gx81tB18k2vdaRT/SyTH8T+Db8VRjxl7+cUczWVLYSk+MY/sC0PHyXUDBVc6M26xcVJD7ynaLRIS4Za2ZuAlfpXoMLkfR3dw/879ZkQpHmxsVMdze2mX66o8kmPZS6vype6VqxEOkOEvLL87YDRVicNd53Rfhpv/8+ml6j8hq8gT1NgQhGvW4XIwB73eBV7d2gvj5mbDtWkkuzRZmPqSwLQ9zCx8Yu98IfFjrTEAw="/>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817013152"/>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Flysheet Numbered">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573088" indent="-573088">
              <a:lnSpc>
                <a:spcPct val="95000"/>
              </a:lnSpc>
              <a:tabLst>
                <a:tab pos="574675" algn="l"/>
              </a:tabLst>
              <a:defRPr sz="2400">
                <a:solidFill>
                  <a:schemeClr val="accent1"/>
                </a:solidFill>
                <a:latin typeface="+mj-lt"/>
                <a:ea typeface="+mn-ea"/>
                <a:cs typeface="+mn-cs"/>
              </a:defRPr>
            </a:lvl1pPr>
          </a:lstStyle>
          <a:p>
            <a:r>
              <a:rPr lang="en-US" dirty="0" smtClean="0"/>
              <a:t>#.	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569913" indent="-569913"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	Flysheet subheading</a:t>
            </a:r>
          </a:p>
        </p:txBody>
      </p:sp>
      <p:sp>
        <p:nvSpPr>
          <p:cNvPr id="30" name="DraftAndConfidential" descr="AQAAAAAQAHBal1mp+zBAtAT5AJetbEFLHGWW+t/rDrGNO3BXOrWHEuw4H4MoZMJOAgralriMpWApKFODl/SI4O5jCuEkbO/DP7G+q+H+B3VJmVOIXrhgHD4FdnmLzdoNkc9MYcagyTVFMTN5R0+Ib2pLc/wZilBpRWbSeSG8quB/sBTT1G/o+43qny7Zladf/0dcmuUM52WuZks/t+BTzv+ohRNU20puGgwaQnxIb9tCP2Y5AY8IQyGkauHR3+YYhAoWrfP2XuA3dcyB04hA9hm3vpWkWvigT06xLpY55mUqcB23bN+L"/>
          <p:cNvSpPr txBox="1">
            <a:spLocks noChangeArrowheads="1"/>
          </p:cNvSpPr>
          <p:nvPr userDrawn="1"/>
        </p:nvSpPr>
        <p:spPr bwMode="auto">
          <a:xfrm>
            <a:off x="8058361"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smtClean="0">
                <a:solidFill>
                  <a:srgbClr val="000000"/>
                </a:solidFill>
                <a:latin typeface="Credit Suisse Type Light"/>
              </a:rPr>
              <a:t>Confidencial</a:t>
            </a:r>
            <a:endParaRPr lang="en-US" sz="1000" noProof="1">
              <a:solidFill>
                <a:srgbClr val="000000"/>
              </a:solidFill>
              <a:latin typeface="Credit Suisse Type Light"/>
            </a:endParaRP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AXs762z6xlAho3E9R5rErs7Qkg0rE3Y6Meg1Fw/RtHeu2sErVAKuq5vTqAfVvmSoV1WZ89EIqz7ScULvWFHpGbTFP4OosI4E+i+ypWTKcnBzyOCFn9kpAiNM8ofyWtpnYlQnCrFksgxOR/Fl2D87yhL9a9nFQT+WLY8yxSMXsLfozT0gnYt6mxW7YowSynCmIH2/tvrgSknPQZzIFDA+j/q885Fg8bczjbN3k3aeb1qaf0N+L8diZAgnpXS5bPJkcZX8SCCglaWPvV+DaRm56vfprhD5dR1CodcbpJVn05A" hidden="1"/>
          <p:cNvSpPr txBox="1">
            <a:spLocks noChangeArrowheads="1"/>
          </p:cNvSpPr>
          <p:nvPr userDrawn="1"/>
        </p:nvSpPr>
        <p:spPr bwMode="auto">
          <a:xfrm rot="16200000">
            <a:off x="-25514" y="3227855"/>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GkyRSXZpm9Plr/XnDIUggs3NSsebkLDID95ZKyb9zzeXOcINYUFalfywvc+p7b2qDyxvuPOEcB/AIjYq7W9Y9gV0a6LH8AknpKNk+ycjlOiubmYXK6NkoYS0lEGIBdWf/LUshUU17F9qfFBvCiEtUj2s73PpZuxeyVSQKqjMMAuMOWu28uSQbv+h0SAxV/X1t2Yyf55r9n37n4EHfUc/NVLmHSWNFu1YPkBG16UDYE88qeimUiFNzgjuzFH2fsp73SMf+Focm4FPM7zGP8yxpniSIzhwWZn/O24JfcAFowNXiatDd/yYmZXy8/jzlnIQtn45sU60Bws4vNN29kQiBZ5cJzh/byDwkSWCSJLcSJjVgWgHa3isP/xoebkHt3ykifzL9ekEXo8zRP4YyX/ZMR5kVH60MO5BlT5aYfFLDbXnulFzVVi9waytumB56lB0teNzrZvcBOcfTv9IJcyVk4ADBYTeezZlcDqeMeUK0OKNPAbAqqf2VZeblBDkXG3VoNC5Ppv6AiWgpCjeZv+wUU4siVe70fIvB/YZnVc/XkK/tm99q7rJSER7x++Oly31DgtUjnLqpwPfZspwRjEaT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820993435"/>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smtClean="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smtClean="0"/>
              <a:t>Title</a:t>
            </a:r>
            <a:endParaRPr lang="en-GB" dirty="0"/>
          </a:p>
        </p:txBody>
      </p:sp>
    </p:spTree>
    <p:extLst>
      <p:ext uri="{BB962C8B-B14F-4D97-AF65-F5344CB8AC3E}">
        <p14:creationId xmlns:p14="http://schemas.microsoft.com/office/powerpoint/2010/main" val="1294396651"/>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BasicText" descr="&lt;tags&gt;&lt;tag n=&quot;Linked&quot; v=&quot;True&quot; /&gt;&lt;/tags&gt;"/>
          <p:cNvSpPr>
            <a:spLocks noGrp="1" noChangeArrowheads="1"/>
          </p:cNvSpPr>
          <p:nvPr>
            <p:ph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lang="en-US" dirty="0" smtClean="0"/>
            </a:lvl1pPr>
            <a:lvl2pPr>
              <a:defRPr lang="en-US" dirty="0" smtClean="0"/>
            </a:lvl2pPr>
          </a:lstStyle>
          <a:p>
            <a:pPr marL="361950" lvl="0" indent="-361950" defTabSz="728663" fontAlgn="base">
              <a:spcBef>
                <a:spcPct val="95000"/>
              </a:spcBef>
              <a:spcAft>
                <a:spcPct val="0"/>
              </a:spcAft>
              <a:buClr>
                <a:schemeClr val="tx1"/>
              </a:buClr>
              <a:buSzPct val="120000"/>
              <a:buFont typeface="Wingdings" pitchFamily="2" charset="2"/>
              <a:tabLst>
                <a:tab pos="365125" algn="l"/>
              </a:tabLst>
            </a:pPr>
            <a:r>
              <a:rPr lang="en-US" dirty="0" smtClean="0"/>
              <a:t>1. 	TOC heading </a:t>
            </a:r>
          </a:p>
          <a:p>
            <a:pPr marL="363538" lvl="1" defTabSz="728663" fontAlgn="base">
              <a:spcBef>
                <a:spcPct val="36000"/>
              </a:spcBef>
              <a:spcAft>
                <a:spcPct val="0"/>
              </a:spcAft>
              <a:buClr>
                <a:schemeClr val="tx1"/>
              </a:buClr>
              <a:buSzPct val="120000"/>
              <a:tabLst>
                <a:tab pos="365125" algn="l"/>
              </a:tabLst>
            </a:pPr>
            <a:r>
              <a:rPr lang="en-US" dirty="0" smtClean="0"/>
              <a:t>TOC subheading</a:t>
            </a:r>
          </a:p>
        </p:txBody>
      </p:sp>
      <p:sp>
        <p:nvSpPr>
          <p:cNvPr id="2" name="Title"/>
          <p:cNvSpPr>
            <a:spLocks noGrp="1"/>
          </p:cNvSpPr>
          <p:nvPr>
            <p:ph type="title" hasCustomPrompt="1"/>
          </p:nvPr>
        </p:nvSpPr>
        <p:spPr>
          <a:xfrm>
            <a:off x="449263" y="190500"/>
            <a:ext cx="8247888" cy="350865"/>
          </a:xfrm>
        </p:spPr>
        <p:txBody>
          <a:bodyPr/>
          <a:lstStyle>
            <a:lvl1pPr>
              <a:defRPr/>
            </a:lvl1pPr>
          </a:lstStyle>
          <a:p>
            <a:r>
              <a:rPr lang="en-US" dirty="0" smtClean="0"/>
              <a:t>Title</a:t>
            </a:r>
            <a:endParaRPr lang="en-US" dirty="0"/>
          </a:p>
        </p:txBody>
      </p:sp>
      <p:sp>
        <p:nvSpPr>
          <p:cNvPr id="9"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spTree>
    <p:extLst>
      <p:ext uri="{BB962C8B-B14F-4D97-AF65-F5344CB8AC3E}">
        <p14:creationId xmlns:p14="http://schemas.microsoft.com/office/powerpoint/2010/main" val="3149157160"/>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grpSp>
        <p:nvGrpSpPr>
          <p:cNvPr id="772262" name="Internal" hidden="1"/>
          <p:cNvGrpSpPr>
            <a:grpSpLocks/>
          </p:cNvGrpSpPr>
          <p:nvPr userDrawn="1"/>
        </p:nvGrpSpPr>
        <p:grpSpPr bwMode="auto">
          <a:xfrm>
            <a:off x="-3175" y="3205166"/>
            <a:ext cx="9148763" cy="452438"/>
            <a:chOff x="-2" y="2021"/>
            <a:chExt cx="5763" cy="285"/>
          </a:xfrm>
        </p:grpSpPr>
        <p:sp>
          <p:nvSpPr>
            <p:cNvPr id="772263" name="Internal" descr="AQAAAAAQACl3lggonE1Gg8DkRCZnAnmMEkqpmpOi682fKcmEq/p66pYDVeuDVyBqS1hbaGu6olqEoeVeRgXC8biKBakmJqkxL7ZwwTqoMKNluRJPirA2cmyHpJypvHT17zJ8MO2W7e9mish8Xa78DlF/assp9s00tULt2vDZK3DyA532sJBYoqt8K8lr4I3IUbxYGJ8u/GzeyZlPc9ivxZZ6wESD3d88kMiXgRwyvCdYVNFY+9qIDvVFkv0VaeOf+ZW5K2H/jlhAgIydEThyXtQt/ELW3eI="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772264" name="Internal" descr="AQAAAAAQAHYSoIDQOiFKvJ95oaOXc+Lb62utDbSVGaapjUR2wS8lzgGpnh4vC0vBV/cpw6i8r3lDH7xZAZSkQuDSphobGsnXRoZJ+8DcOiS091cUiMF4mE5MMr58SbO9pmJBysWvZm2YuhTguhU+dhAKTgARV9Wt7l8ptdp9BjKmJ6wMay8hDfdeeHw3G0/FcjSvkKJ+Tb04G2QzOtyEUx8RpT3ZCDhBgJ49L3x5KGTuU8N6fBNiP/oc+fVzAyfhKUrB39hpuaXPUNyW0HlYhuC39PTtUQw="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pic>
        <p:nvPicPr>
          <p:cNvPr id="772223"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2105" name="Title" descr="Text Box: Flysheet heading"/>
          <p:cNvSpPr>
            <a:spLocks noGrp="1" noChangeArrowheads="1"/>
          </p:cNvSpPr>
          <p:nvPr>
            <p:ph type="ctrTitle"/>
          </p:nvPr>
        </p:nvSpPr>
        <p:spPr>
          <a:xfrm>
            <a:off x="449263" y="2841094"/>
            <a:ext cx="8239125" cy="416456"/>
          </a:xfrm>
          <a:extLst>
            <a:ext uri="{91240B29-F687-4F45-9708-019B960494DF}">
              <a14:hiddenLine xmlns:a14="http://schemas.microsoft.com/office/drawing/2010/main" w="9525">
                <a:solidFill>
                  <a:schemeClr val="tx1"/>
                </a:solidFill>
                <a:miter lim="800000"/>
                <a:headEnd/>
                <a:tailEnd/>
              </a14:hiddenLine>
            </a:ext>
          </a:extLst>
        </p:spPr>
        <p:txBody>
          <a:bodyPr bIns="36000" anchor="b"/>
          <a:lstStyle>
            <a:lvl1pPr>
              <a:defRPr sz="2600">
                <a:latin typeface="+mj-lt"/>
                <a:ea typeface="+mj-ea"/>
              </a:defRPr>
            </a:lvl1pPr>
          </a:lstStyle>
          <a:p>
            <a:pPr lvl="0"/>
            <a:r>
              <a:rPr lang="es-ES_tradnl" noProof="0" dirty="0" err="1" smtClean="0"/>
              <a:t>Flysheet</a:t>
            </a:r>
            <a:r>
              <a:rPr lang="es-ES_tradnl" noProof="0" dirty="0" smtClean="0"/>
              <a:t> </a:t>
            </a:r>
            <a:r>
              <a:rPr lang="es-ES_tradnl" noProof="0" dirty="0" err="1" smtClean="0"/>
              <a:t>heading</a:t>
            </a:r>
            <a:endParaRPr lang="es-ES_tradnl" noProof="0" dirty="0" smtClean="0"/>
          </a:p>
        </p:txBody>
      </p:sp>
      <p:sp>
        <p:nvSpPr>
          <p:cNvPr id="772106" name="SubTitle" descr="Text Box: Flysheet subheading"/>
          <p:cNvSpPr>
            <a:spLocks noGrp="1" noChangeArrowheads="1"/>
          </p:cNvSpPr>
          <p:nvPr>
            <p:ph type="subTitle" idx="1"/>
          </p:nvPr>
        </p:nvSpPr>
        <p:spPr>
          <a:xfrm>
            <a:off x="449263" y="3257550"/>
            <a:ext cx="8239125" cy="571500"/>
          </a:xfrm>
          <a:extLst>
            <a:ext uri="{91240B29-F687-4F45-9708-019B960494DF}">
              <a14:hiddenLine xmlns:a14="http://schemas.microsoft.com/office/drawing/2010/main" w="9525">
                <a:solidFill>
                  <a:schemeClr val="tx1"/>
                </a:solidFill>
                <a:miter lim="800000"/>
                <a:headEnd/>
                <a:tailEnd/>
              </a14:hiddenLine>
            </a:ext>
          </a:extLst>
        </p:spPr>
        <p:txBody>
          <a:bodyPr bIns="36000"/>
          <a:lstStyle>
            <a:lvl1pPr>
              <a:defRPr sz="2600" b="0">
                <a:latin typeface="+mj-lt"/>
                <a:ea typeface="+mj-ea"/>
              </a:defRPr>
            </a:lvl1pPr>
          </a:lstStyle>
          <a:p>
            <a:pPr lvl="0"/>
            <a:r>
              <a:rPr lang="es-ES_tradnl" noProof="0" dirty="0" err="1" smtClean="0"/>
              <a:t>Flysheet</a:t>
            </a:r>
            <a:r>
              <a:rPr lang="es-ES_tradnl" noProof="0" dirty="0" smtClean="0"/>
              <a:t> </a:t>
            </a:r>
            <a:r>
              <a:rPr lang="es-ES_tradnl" noProof="0" dirty="0" err="1" smtClean="0"/>
              <a:t>subheading</a:t>
            </a:r>
            <a:endParaRPr lang="es-ES_tradnl" noProof="0" dirty="0" smtClean="0"/>
          </a:p>
        </p:txBody>
      </p:sp>
      <p:sp>
        <p:nvSpPr>
          <p:cNvPr id="772201"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
        <p:nvSpPr>
          <p:cNvPr id="772215"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772218" name="DraftAndConfidential" descr="AQAAAAAQAPf7X0vBQf5ElpXI3YDoCaYZQhYPIPZJSzwRRDtbB66YbcRC5//79p1/hOzEKKdAic+xUhBwp6EWmdtVHIqLBe0X5tS2nXhngFrjgZ8HVMMxFmT5zuTURVVnCnIKEA4ghHx2Oert1xZ6GDmyI8/lxf9RBDAHZgnsR1k1MtKinr2ym/2Aowuxt/8j+gk2nyZ7a1YEcsClVP0qrODs5Fq4gOFzt0Dyv65ekC77KFpDLlI+FfHc//ftYgLSh6efBt5uDZf9owT0q6X+fx2k27Be+7GuYqNBFvB8dzDc91Pt38rc"/>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7722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pic>
        <p:nvPicPr>
          <p:cNvPr id="772220" name="CompanyLogoHolder"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72267" name="SlideNumber"/>
          <p:cNvSpPr>
            <a:spLocks noGrp="1" noChangeArrowheads="1"/>
          </p:cNvSpPr>
          <p:nvPr>
            <p:ph type="sldNum" sz="quarter" idx="4"/>
          </p:nvPr>
        </p:nvSpPr>
        <p:spPr/>
        <p:txBody>
          <a:bodyPr/>
          <a:lstStyle>
            <a:lvl1pPr>
              <a:defRPr>
                <a:latin typeface="+mn-lt"/>
              </a:defRPr>
            </a:lvl1pPr>
          </a:lstStyle>
          <a:p>
            <a:fld id="{5A2F2E25-5499-477B-9B35-4165C852CA6A}" type="slidenum">
              <a:rPr lang="es-ES_tradnl" noProof="1" smtClean="0">
                <a:solidFill>
                  <a:srgbClr val="000000"/>
                </a:solidFill>
              </a:rPr>
              <a:pPr/>
              <a:t>‹Nº›</a:t>
            </a:fld>
            <a:endParaRPr lang="es-ES_tradnl" noProof="1">
              <a:solidFill>
                <a:srgbClr val="000000"/>
              </a:solidFill>
            </a:endParaRPr>
          </a:p>
        </p:txBody>
      </p:sp>
      <p:pic>
        <p:nvPicPr>
          <p:cNvPr id="3" name="CompanyLogo" descr="AQAAAAAQADp0MTXkYAVLt9+Vd4WfZkwVPuOP/yYixsHRVdj67QUg3fV18WWAhMVR5EUczS068zIE+Wfe6c/CGK3ND6mgICXJu9nbOiYrQLkOwJAkbtWzxmu/pr0Rrra6I60e+HAelJndhBjaAxhY5EBLX0H/2eO6RMJwRdojJctr3s9vCUsdlfxqfGUlGo0P0e7fEEy68ISKgakdp/wexSD6F836mHSf23MQv8Q1V10N6AbpI38NlGesumCv3rGU8K4JzHHcmkZQeGldxryXOm4uDdy6/j2m8i/i0PlwBmH/ikx5cTSW/jSb9HX8nqhXd7tekjHKOafG/XG+1azUGmBl90FFrmJu2GaLgq4/sXU3ZCskfeiiWeE/CIOQUKb7/wZVn6bDbFlZigE+goYFMAOhsvpGNYn0IsteUNvXulGi3qrNPxPEIp0tEdtM7RC6QyVIsIADSYs+uavC0K06rS6EXL+DDtVUUpscb/vcvrdJ+lc7U4KS+itFe3wypz/RvpHkALOqY5BI6mZDSZLz1a9QNM/oAWl0WIwdnnQPuT0R0fge1rkUHX2pEHte/Z6RV7xQ5LYjKevoph11U+XYpLRCXRBz1UA="/>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9263" y="6240464"/>
            <a:ext cx="1628775" cy="385271"/>
          </a:xfrm>
          <a:prstGeom prst="rect">
            <a:avLst/>
          </a:prstGeom>
        </p:spPr>
      </p:pic>
    </p:spTree>
    <p:extLst>
      <p:ext uri="{BB962C8B-B14F-4D97-AF65-F5344CB8AC3E}">
        <p14:creationId xmlns:p14="http://schemas.microsoft.com/office/powerpoint/2010/main" val="2029847529"/>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dirty="0" smtClean="0"/>
              <a:t>Click to edit Master title style</a:t>
            </a:r>
            <a:endParaRPr lang="en-US" dirty="0"/>
          </a:p>
        </p:txBody>
      </p:sp>
      <p:sp>
        <p:nvSpPr>
          <p:cNvPr id="3" name="Slide Number Placeholder 2"/>
          <p:cNvSpPr>
            <a:spLocks noGrp="1"/>
          </p:cNvSpPr>
          <p:nvPr>
            <p:ph type="sldNum" sz="quarter" idx="10"/>
          </p:nvPr>
        </p:nvSpPr>
        <p:spPr/>
        <p:txBody>
          <a:bodyPr/>
          <a:lstStyle>
            <a:lvl1pPr>
              <a:defRPr>
                <a:latin typeface="+mn-lt"/>
                <a:ea typeface="+mn-ea"/>
              </a:defRPr>
            </a:lvl1pPr>
          </a:lstStyle>
          <a:p>
            <a:fld id="{A5DADB4F-EA0A-4547-B6A7-8EB340355706}"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979867636"/>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atin typeface="+mn-lt"/>
              </a:defRPr>
            </a:lvl1pPr>
          </a:lstStyle>
          <a:p>
            <a:fld id="{8A0A465B-D471-4C31-89F3-6FF11DC1BCBD}"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232914120"/>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lt;tags&gt;&lt;tag n=&quot;Language&quot; v=&quot;ENG&quot; /&gt;&lt;tag n=&quot;DisclaimerId&quot; v=&quot;2&quot; /&gt;&lt;/tags&gt;"/>
          <p:cNvSpPr txBox="1">
            <a:spLocks noChangeArrowheads="1"/>
          </p:cNvSpPr>
          <p:nvPr userDrawn="1">
            <p:custDataLst>
              <p:tags r:id="rId1"/>
            </p:custDataLst>
          </p:nvPr>
        </p:nvSpPr>
        <p:spPr bwMode="auto">
          <a:xfrm>
            <a:off x="449263" y="1276350"/>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Credit Suisse does not provide any tax advice. Any tax statement herein regarding any U.S. federal tax is not intended or written to be used, and cannot be used, by any taxpayer for the purpose of avoiding any penalties. Any such statement herein was written to support the marketing or promotion of the transaction(s) or matter(s) to which the statement relates. Each taxpayer should seek advice based on the taxpayer's particular circumstances from an independent tax advisor.</a:t>
            </a:r>
            <a:endParaRPr lang="en-US" sz="900" noProof="1">
              <a:solidFill>
                <a:srgbClr val="000000"/>
              </a:solidFill>
              <a:latin typeface="Credit Suisse Type Light"/>
            </a:endParaRPr>
          </a:p>
        </p:txBody>
      </p:sp>
      <p:sp>
        <p:nvSpPr>
          <p:cNvPr id="5" name="UsageDisclaimer" descr="&lt;tags&gt;&lt;tag n=&quot;Language&quot; v=&quot;ENG&quot; /&gt;&lt;tag n=&quot;DisclaimerId&quot; v=&quot;3&quot; /&gt;&lt;/tags&gt;"/>
          <p:cNvSpPr txBox="1">
            <a:spLocks noChangeArrowheads="1"/>
          </p:cNvSpPr>
          <p:nvPr userDrawn="1">
            <p:custDataLst>
              <p:tags r:id="rId2"/>
            </p:custDataLst>
          </p:nvPr>
        </p:nvSpPr>
        <p:spPr bwMode="auto">
          <a:xfrm>
            <a:off x="449263" y="1846263"/>
            <a:ext cx="8226425" cy="1710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These materials have been provided to you by Credit Suisse in connection with an actual or potential mandate or engagement and may not be used or relied upon for any purpose other than as specifically contemplated by a written agreement with Credit Suisse.  In addition, these materials may not be disclosed, in whole or in part, or summarized or otherwise referred to except as agreed in writing by Credit Suisse.  The information used in preparing these materials was obtained from or through you or your representatives or from public sources.  Credit Suisse assumes no responsibility for independent verification of such information and has relied on such information being complete and accurate in all material respects.  To the extent such information includes estimates and forecasts of future financial performance (including estimates of potential cost savings and synergies) prepared by or reviewed or discussed with the managements of your company and/or other potential transaction participants or obtained from public sources, we have assumed that such estimates and forecasts have been reasonably prepared on bases reflecting the best currently available estimates and judgments of such managements (or, with respect to estimates and forecasts obtained from public sources, represent reasonable estimates).  These materials were designed for use by specific persons familiar with the business and the affairs of your company and Credit Suisse assumes no obligation to update or otherwise revise these materials.  Nothing contained herein should be construed as tax, accounting or legal advice.  You (and each of your employees, representatives or other agents) may disclose to any and all persons, without limitation of any kind, the tax treatment and tax structure of the transactions contemplated by these materials and all materials of any kind (including opinions or other tax analyses) that are provided to you relating to such tax treatment and structure.  For this purpose, the tax treatment of a transaction is the purported or claimed U.S. federal income tax treatment of the transaction and the tax structure of a transaction is any fact that may be relevant to understanding the purported or claimed U.S. federal income tax treatment of the transaction.</a:t>
            </a:r>
            <a:endParaRPr lang="en-US" sz="900" noProof="1">
              <a:solidFill>
                <a:srgbClr val="000000"/>
              </a:solidFill>
              <a:latin typeface="Credit Suisse Type Light"/>
            </a:endParaRPr>
          </a:p>
        </p:txBody>
      </p:sp>
      <p:sp>
        <p:nvSpPr>
          <p:cNvPr id="7" name="AffiliatesDisclaimer" descr="&lt;tags&gt;&lt;tag n=&quot;Language&quot; v=&quot;ENG&quot; /&gt;&lt;tag n=&quot;DisclaimerId&quot; v=&quot;7&quot; /&gt;&lt;tag n=&quot;Version&quot; v=&quot;80&quot; /&gt;&lt;/tags&gt;"/>
          <p:cNvSpPr txBox="1">
            <a:spLocks noChangeArrowheads="1"/>
          </p:cNvSpPr>
          <p:nvPr userDrawn="1">
            <p:custDataLst>
              <p:tags r:id="rId3"/>
            </p:custDataLst>
          </p:nvPr>
        </p:nvSpPr>
        <p:spPr bwMode="auto">
          <a:xfrm>
            <a:off x="449263" y="3849688"/>
            <a:ext cx="8226425" cy="263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These materials have been prepared by Credit Suisse ("CS") and its affiliates for use by CS. Accordingly, any information reflected or incorporated herein, or in related materials or in ensuing transactions, may be shared in good faith by CS and its affiliates with employees of CS, its affiliates and agents in any location.</a:t>
            </a:r>
            <a:endParaRPr lang="en-US" sz="900" noProof="1">
              <a:solidFill>
                <a:srgbClr val="000000"/>
              </a:solidFill>
              <a:latin typeface="Credit Suisse Type Light"/>
            </a:endParaRPr>
          </a:p>
        </p:txBody>
      </p:sp>
      <p:sp>
        <p:nvSpPr>
          <p:cNvPr id="6" name="ResearchDisclaimer" descr="&lt;tags&gt;&lt;tag n=&quot;Language&quot; v=&quot;ENG&quot; /&gt;&lt;tag n=&quot;DisclaimerId&quot; v=&quot;4&quot; /&gt;&lt;/tags&gt;"/>
          <p:cNvSpPr txBox="1">
            <a:spLocks noChangeArrowheads="1"/>
          </p:cNvSpPr>
          <p:nvPr userDrawn="1">
            <p:custDataLst>
              <p:tags r:id="rId4"/>
            </p:custDataLst>
          </p:nvPr>
        </p:nvSpPr>
        <p:spPr bwMode="auto">
          <a:xfrm>
            <a:off x="449263" y="4291013"/>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Credit Suisse has adopted policies and guidelines designed to preserve the independence of its research analysts.  Credit Suisse’s policies prohibit employees from directly or indirectly offering a favorable research rating or specific price target, or offering to change a research rating or price target, as consideration for or an inducement to obtain business or other compensation.  Credit Suisse’s policies prohibit research analysts from being compensated for their involvement in investment banking transactions.</a:t>
            </a:r>
            <a:endParaRPr lang="en-US" sz="900" noProof="1">
              <a:solidFill>
                <a:srgbClr val="000000"/>
              </a:solidFill>
              <a:latin typeface="Credit Suisse Type Light"/>
            </a:endParaRP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This is the file reference containing the file name/path or docs number</a:t>
            </a:r>
            <a:endParaRPr lang="en-US" sz="600" noProof="1">
              <a:solidFill>
                <a:srgbClr val="969696"/>
              </a:solidFill>
              <a:latin typeface="Credit Suisse Type Light"/>
            </a:endParaRPr>
          </a:p>
        </p:txBody>
      </p:sp>
    </p:spTree>
    <p:extLst>
      <p:ext uri="{BB962C8B-B14F-4D97-AF65-F5344CB8AC3E}">
        <p14:creationId xmlns:p14="http://schemas.microsoft.com/office/powerpoint/2010/main" val="1058215085"/>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Cover - Image Box">
    <p:spTree>
      <p:nvGrpSpPr>
        <p:cNvPr id="1" name=""/>
        <p:cNvGrpSpPr/>
        <p:nvPr/>
      </p:nvGrpSpPr>
      <p:grpSpPr>
        <a:xfrm>
          <a:off x="0" y="0"/>
          <a:ext cx="0" cy="0"/>
          <a:chOff x="0" y="0"/>
          <a:chExt cx="0" cy="0"/>
        </a:xfrm>
      </p:grpSpPr>
      <p:sp>
        <p:nvSpPr>
          <p:cNvPr id="18" name="Title"/>
          <p:cNvSpPr>
            <a:spLocks noGrp="1"/>
          </p:cNvSpPr>
          <p:nvPr>
            <p:ph type="ctrTitle" hasCustomPrompt="1"/>
          </p:nvPr>
        </p:nvSpPr>
        <p:spPr bwMode="gray">
          <a:xfrm>
            <a:off x="3035861" y="1596930"/>
            <a:ext cx="5653444" cy="350865"/>
          </a:xfrm>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smtClean="0"/>
              <a:t>Presentation title</a:t>
            </a:r>
            <a:endParaRPr lang="en-GB" dirty="0"/>
          </a:p>
        </p:txBody>
      </p:sp>
      <p:sp>
        <p:nvSpPr>
          <p:cNvPr id="19" name="SubTitle"/>
          <p:cNvSpPr>
            <a:spLocks noGrp="1"/>
          </p:cNvSpPr>
          <p:nvPr>
            <p:ph type="subTitle" idx="1" hasCustomPrompt="1"/>
          </p:nvPr>
        </p:nvSpPr>
        <p:spPr bwMode="gray">
          <a:xfrm>
            <a:off x="3035861" y="1948227"/>
            <a:ext cx="5653444" cy="350865"/>
          </a:xfrm>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Presentation subtitle</a:t>
            </a:r>
            <a:endParaRPr lang="en-GB" dirty="0" smtClean="0"/>
          </a:p>
        </p:txBody>
      </p:sp>
      <p:sp>
        <p:nvSpPr>
          <p:cNvPr id="22" name="Date" descr="AQAAAAAQADuGXXgW2UtHiR+Q1BEP7ZvXb1K+eRCtZxj5HVlgI5/pp93paO4V4klKn/+n845hGjJNvM9xOni72K6sJNYQzk+2NkrGeMlfznBUivHgNJVwDstAhFwKukD5z2WttG12Kvyb8qlXhh7oHRavrbeq+cexRGLKaD9/E2Jy9Gt39VL6EYCGJvEJqwA6Ejedk4BO5HOD5gnV0xi9CzPt6saOkvIUpeWFN7+uZ7l5uZplB9RKa3J2Irk/YYUVEYJ6rAbssvCYM/5bRNWN1NBp6CjzMCIzF9z2Nkn055dFqDu9q0oQIlyGKteL8VwQfR1h1OJ8rw=="/>
          <p:cNvSpPr>
            <a:spLocks noGrp="1"/>
          </p:cNvSpPr>
          <p:nvPr>
            <p:ph type="body" sz="quarter" idx="12" hasCustomPrompt="1"/>
          </p:nvPr>
        </p:nvSpPr>
        <p:spPr bwMode="gray">
          <a:xfrm>
            <a:off x="3035863" y="2873620"/>
            <a:ext cx="1771011" cy="175433"/>
          </a:xfrm>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smtClean="0"/>
              <a:t>Date</a:t>
            </a:r>
            <a:endParaRPr lang="en-GB" dirty="0"/>
          </a:p>
        </p:txBody>
      </p:sp>
      <p:sp>
        <p:nvSpPr>
          <p:cNvPr id="15" name="CoverImage"/>
          <p:cNvSpPr>
            <a:spLocks noGrp="1"/>
          </p:cNvSpPr>
          <p:nvPr>
            <p:ph type="pic" sz="quarter" idx="10" hasCustomPrompt="1"/>
          </p:nvPr>
        </p:nvSpPr>
        <p:spPr bwMode="gray">
          <a:xfrm>
            <a:off x="3035863" y="3133723"/>
            <a:ext cx="6108139" cy="2192400"/>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nSpc>
                <a:spcPct val="95000"/>
              </a:lnSpc>
              <a:defRPr lang="en-GB" sz="1800" baseline="0">
                <a:solidFill>
                  <a:schemeClr val="lt1"/>
                </a:solidFill>
                <a:latin typeface="+mj-lt"/>
                <a:ea typeface="+mn-ea"/>
              </a:defRPr>
            </a:lvl1pPr>
          </a:lstStyle>
          <a:p>
            <a:pPr lvl="0" algn="ctr"/>
            <a:r>
              <a:rPr lang="en-GB" dirty="0" smtClean="0">
                <a:latin typeface="+mn-lt"/>
              </a:rPr>
              <a:t>Cover image</a:t>
            </a:r>
            <a:endParaRPr lang="en-GB" dirty="0">
              <a:latin typeface="+mn-lt"/>
            </a:endParaRPr>
          </a:p>
        </p:txBody>
      </p:sp>
      <p:sp>
        <p:nvSpPr>
          <p:cNvPr id="14" name="CoverText" descr="&lt;tags&gt;&lt;tag n=&quot;Language&quot; v=&quot;ENG&quot; /&gt;&lt;/tags&gt;"/>
          <p:cNvSpPr>
            <a:spLocks noGrp="1"/>
          </p:cNvSpPr>
          <p:nvPr>
            <p:ph type="body" sz="quarter" idx="13" hasCustomPrompt="1"/>
          </p:nvPr>
        </p:nvSpPr>
        <p:spPr bwMode="gray">
          <a:xfrm>
            <a:off x="5159721" y="2716045"/>
            <a:ext cx="3529584" cy="362246"/>
          </a:xfrm>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smtClean="0"/>
              <a:t>Organization, presenters</a:t>
            </a:r>
            <a:endParaRPr lang="en-GB" dirty="0"/>
          </a:p>
        </p:txBody>
      </p:sp>
      <p:sp>
        <p:nvSpPr>
          <p:cNvPr id="12" name="UsageDisclaimer" descr="AQAAAAAQAJMITdgKVmNLnWuo1gMnewV27jnroR03FBYvsTwXqKESO2CXWNqlYa2lODHf/bwIasTlAia2oxfECuT1kLjjlgFK/PcCahiXS+gOurMDw1Ug6DgNoa/lNQBZs/r0OudcRoqJvfVaIfD+ykt7bvXpLzWzLu8IOKSfhPQNF9O5R8/cOW/eVOFo30if4FP6m/RN7VPE6N0hVT3xytPtFo5ozHnCX7JwpOS3O+kGORAlR7kX/6uo3ungHd9JpPbN6BYHFa2iUBzRlqazZQtvbY3GWwNYhur17fM5pLlTbFGynve6GqyU0qhPA75rFdKZqveN3JbX/m1o8ABIZ+TiH4tvXysqGyEZJCo4HV96abj/fgtwFenbfMfjFESE1Q4MbjgrnrEmIvlIzcv201zYmaTdvJLBLvxL9uUPESHybeZ2Nxg8gj+4ErEAaK7JDyJIvEuohkSQKS3La4MyIuca079PMemFKqSjmqTjKNNSgMGDloWvPpW1+DV9aD0Y8dwcmGt3pLGxgO573gKRXXlUsbJatJB2iWjjKQDeQ0/s2PYeGt0pwVaAKG7ETtc0lhuiA/Q/E8w6ZZR2TboJf/boTw6ZWs7QqOsy+wZI7kg++LFH6hEFkGsxIk0/vIdVlgklPwLjEIO0TqyFUw5Kibg/KLeTjkGWZUpe33UQBOiuWLPm6YaM98Ykql2xc1YQ2wX1sJEvGg=="/>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smtClean="0">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smtClean="0">
              <a:solidFill>
                <a:srgbClr val="6B7176"/>
              </a:solidFill>
              <a:latin typeface="Credit Suisse Type Light"/>
            </a:endParaRPr>
          </a:p>
        </p:txBody>
      </p:sp>
      <p:sp>
        <p:nvSpPr>
          <p:cNvPr id="36" name="PrelimDisclaimer" descr="AQAAAAAQAMUBVOlbeJpLoM5t5+luolsElUtnLKAvZJBGqIMWdQnUCmCxiL5YbxYHjcU6uCEdkufXd0TLVn5pjXv41hL52a8ikUSD+cO1tMz43BwP9MHlGWsGNjzIMFweFmkLdIy+Ycy7rnCPHM6CQcE5SICnAYzLXG1LZzOxpErRO+n7Cy/BYqfTT5zsBgXnthgkTcY2cyhZFH3OuGcs95WjSU31aaVSCRpz3cDhzzCIiyechK1jjjvcFnu37Wv/zlr1L+x19/zln1WsFUj/pPtwkOybZyTGj+5DEXsNLR8oZdCQzbw78+Whxz/xHeg97jofvsM59J7G8OKV9SrQu+FIx4vq//xieRyt2cunkhojbj5GGqMCHZsKu5MdmFTca0SgUrSHUjcdAZW6g9VjXjtRQ8oxJWlU2zHjWh3LqS0yYS7I8ZhC7i2CfPEy/BM6Z8mHDVV6YhgXS2hBsPvsekyWrVJI+6g="/>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smtClean="0">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raftAndConfidential" descr="AQAAAAAQAIBxCy+EGqNKsbQuqyVd5TTSt8XmCiorK5ERaLgUWGogQ48lXZHIauFSWn9bF6et167Fdvo3ZkzySCIeL1V02KV3uE3lkCY7NNLIg9p/wHSV7MSfIYZfSTsavx3HGVreAYPbUOlOyyiwFBvNLK+EBRs9RyhPkEJGQsFl2+6ZmVP+ZDOxpdte8rq14kdoRXFV801aU8oMpdKj0pV6bXgV+GlWtnUq+yYCh6/Vvm1I1ED+8KxLP5/AT8x04PsLzzIu2cfu0eh+qsFlOsgFVQIybS6sqwLIP7rLmgwGbnBh1BsY"/>
          <p:cNvSpPr txBox="1">
            <a:spLocks/>
          </p:cNvSpPr>
          <p:nvPr userDrawn="1"/>
        </p:nvSpPr>
        <p:spPr>
          <a:xfrm>
            <a:off x="3035859" y="2686807"/>
            <a:ext cx="2011680" cy="20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smtClean="0">
                <a:solidFill>
                  <a:srgbClr val="000000"/>
                </a:solidFill>
              </a:rPr>
              <a:t>Confidencial</a:t>
            </a:r>
            <a:endParaRPr lang="en-US" noProof="1">
              <a:solidFill>
                <a:srgbClr val="000000"/>
              </a:solidFill>
            </a:endParaRPr>
          </a:p>
        </p:txBody>
      </p:sp>
      <p:sp>
        <p:nvSpPr>
          <p:cNvPr id="13" name="Internal" descr="AQAAAAAQAEEnABbuREhAkANXxFHzaYHwUO69V003FacB+NEwbav1HjFfkQ3sTPHMrkKlAs7fhBKMOIdWl2Fbo486mHZPTbKO6VFXu3915a7K4N2S6Mba6pkb/7VWIlTnXigMF7UenOrshFOilPX4VbL4bCYAN/f0Td71WS5aGC0YwQFFD+i/1WIv6drxwwt24LPh8XvNBIZcppgUWQqpSbYMGgTJdTmMOeQ77zr1UjWzTaDoBOj0CnasMgLzROW1mLnnar7Z/hbgQeweMUSgDAHVfIGL7g6L0OPPAu16U+oUMIb3/n/1"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mpanyLogo" descr="AQAAAAAQAGxjqfQpQP9OqYOBADS1VQfzbcVdvV1GxEsJ15hMYhRIfU4O5lhYfKkELhUzzb1zrfx0a9QhMWJ07eEhqCkNktcw+Z1X6uwT8zB50mZxigKExlQ3TU86IW3FlIOBkyhs64OgFiSseXf7NvXeXCi0cFQ+ZGPEqlzeL4Qbmk53sLfPjuK5/heiRqTudRfTh2tomT15KP0RvUNyVeDOrPm5ZbcrVfM66E78k5vae3+xVFyWxDF/rK5eS05aMjlQSSvBhF5wRyOT6mZH7aOyoXszy+y2ryEpV2WBQo4iHJ+LihVB0HvjR76pdQRy0/l3VdKNbj09C1e3JAbfZXDOEgGQSEaTEWPy7Eo0PvT4Xi7n9VighIw48UWJdqUzbDgXgd4/fMrecYRRSqLPSKkWr2dZBUbWB9MWSA9AyCqSoYsRKaB1wxcm4tnGNZY1TtS4Ug8tAkwDMIFsDHt6oVM/jpEIF5nHuktquWRXCAI6isSo6V5Kq6ZM7u/+eVcNxYO5i7l8YelMaYJW7yWVen7FDZgT+NzdJ9/Yc5yANNmCyHB2n6QDVdQneF/lGQ8gzSkK+FSsAdfkd9SnZfoYn5u7Zc3Tpgk="/>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940263077"/>
      </p:ext>
    </p:extLst>
  </p:cSld>
  <p:clrMapOvr>
    <a:masterClrMapping/>
  </p:clrMapOvr>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Cover - Title Box">
    <p:spTree>
      <p:nvGrpSpPr>
        <p:cNvPr id="1" name=""/>
        <p:cNvGrpSpPr/>
        <p:nvPr/>
      </p:nvGrpSpPr>
      <p:grpSpPr>
        <a:xfrm>
          <a:off x="0" y="0"/>
          <a:ext cx="0" cy="0"/>
          <a:chOff x="0" y="0"/>
          <a:chExt cx="0" cy="0"/>
        </a:xfrm>
      </p:grpSpPr>
      <p:sp>
        <p:nvSpPr>
          <p:cNvPr id="17" name="GreyBox"/>
          <p:cNvSpPr/>
          <p:nvPr userDrawn="1"/>
        </p:nvSpPr>
        <p:spPr>
          <a:xfrm>
            <a:off x="3035863" y="3133722"/>
            <a:ext cx="6108139" cy="219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dirty="0">
              <a:solidFill>
                <a:srgbClr val="FFFFFF"/>
              </a:solidFill>
            </a:endParaRPr>
          </a:p>
        </p:txBody>
      </p:sp>
      <p:sp>
        <p:nvSpPr>
          <p:cNvPr id="20" name="Title"/>
          <p:cNvSpPr>
            <a:spLocks noGrp="1"/>
          </p:cNvSpPr>
          <p:nvPr>
            <p:ph type="ctrTitle" hasCustomPrompt="1"/>
          </p:nvPr>
        </p:nvSpPr>
        <p:spPr bwMode="gray">
          <a:xfrm>
            <a:off x="3182135" y="3791492"/>
            <a:ext cx="5653444" cy="350865"/>
          </a:xfrm>
          <a:noFill/>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smtClean="0"/>
              <a:t>Presentation title</a:t>
            </a:r>
            <a:endParaRPr lang="en-GB" dirty="0"/>
          </a:p>
        </p:txBody>
      </p:sp>
      <p:sp>
        <p:nvSpPr>
          <p:cNvPr id="21" name="SubTitle"/>
          <p:cNvSpPr>
            <a:spLocks noGrp="1"/>
          </p:cNvSpPr>
          <p:nvPr>
            <p:ph type="subTitle" idx="1" hasCustomPrompt="1"/>
          </p:nvPr>
        </p:nvSpPr>
        <p:spPr bwMode="gray">
          <a:xfrm>
            <a:off x="3182135" y="4142789"/>
            <a:ext cx="5653444" cy="350865"/>
          </a:xfrm>
          <a:noFill/>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Presentation subtitle</a:t>
            </a:r>
            <a:endParaRPr lang="en-GB" dirty="0" smtClean="0"/>
          </a:p>
        </p:txBody>
      </p:sp>
      <p:sp>
        <p:nvSpPr>
          <p:cNvPr id="23" name="Date" descr="AQAAAAAQALiddkVMeRVPvHznePdTO4n6nriYhmDA9kG08xV85FPwiiIdrkRl9egoUAlQXFoXm4S6va0jDAyIfCcgS7MIHxRURmx/NfYsypK4M6IbXeusMpmW7C8xRExyZC6kMEfcdPNPqua9dl5eIGJLCHyM797GXO+nhjODNEhSbw3s7PXO1uVFQoAAEcNMlRxbIcQ7qXqXwCWpd9GY0DGahDn81/axUIp9bo7AlB6AqyFJepjwXQ1D3Ey85I14YFuhPrXppB5SklMiy+VOVI6b/4GIlhvHDOR0VT1Q3YJlNrQxjcao2ACze1zdoM/5HT0aYkI9xA=="/>
          <p:cNvSpPr>
            <a:spLocks noGrp="1"/>
          </p:cNvSpPr>
          <p:nvPr>
            <p:ph type="body" sz="quarter" idx="12" hasCustomPrompt="1"/>
          </p:nvPr>
        </p:nvSpPr>
        <p:spPr bwMode="gray">
          <a:xfrm>
            <a:off x="3182137" y="5068180"/>
            <a:ext cx="1771011" cy="175433"/>
          </a:xfrm>
          <a:noFill/>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smtClean="0"/>
              <a:t>Date</a:t>
            </a:r>
            <a:endParaRPr lang="en-GB" dirty="0"/>
          </a:p>
        </p:txBody>
      </p:sp>
      <p:sp>
        <p:nvSpPr>
          <p:cNvPr id="24" name="CoverText" descr="&lt;tags&gt;&lt;tag n=&quot;Language&quot; v=&quot;ENG&quot; /&gt;&lt;/tags&gt;"/>
          <p:cNvSpPr>
            <a:spLocks noGrp="1"/>
          </p:cNvSpPr>
          <p:nvPr>
            <p:ph type="body" sz="quarter" idx="13" hasCustomPrompt="1"/>
          </p:nvPr>
        </p:nvSpPr>
        <p:spPr bwMode="gray">
          <a:xfrm>
            <a:off x="5305995" y="4910605"/>
            <a:ext cx="3529584" cy="362246"/>
          </a:xfrm>
          <a:noFill/>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smtClean="0"/>
              <a:t>Organization, presenters</a:t>
            </a:r>
            <a:endParaRPr lang="en-GB" dirty="0"/>
          </a:p>
        </p:txBody>
      </p:sp>
      <p:sp>
        <p:nvSpPr>
          <p:cNvPr id="12" name="UsageDisclaimer" descr="AQAAAAAQADQbuMgw+/tCqEUeCsSEnH98Jy+s7Rzu2yASmWimxbw9ipTcgylqeYwQNUBjUh9601Wu20u1qNlGZE13/nZlEYbfodCwNROPHCPzd5YkG/ONbmvLQ41OeeUCKvwRi7Y2KiMqIxaFIiLUZ8QOh0xtGDatyMXx1M3I1FmjO4q3E2my/04h0AlswmFlOUJmuGXgX1TUobxVY3pqj25iZ7EQ1ZvSbgawF2P3PmtU8pmWt9ZFHlG4hp3cbrWF4jULdTkOn14mc/KqpM+R5X4K+e0cb9e9VvcLq766GHJqd7jRlS9Z5Jv4MAsBiov+TEF74SzUyW1nQEKS7MHOnhERmY7n2ldBC+PMxUtAvRrCCjhn5tpMgaXLIAXMyyWbfm/2DBDIxsgS1NfADY7xcuf7m2rb/Ckes1+XteRPfVVA0JKB8NiyR1GxA38cOufXtyqk0s+QADYTTPFkBsLFwm8ZzeK0y8wEmoOxepEe9a5sFQ9oiVm9RZAP7/rVFZoAH1YQ1RZRR34kKLHJfHMNiuzVOTaXhd7wllSz7/Z2uGbFYJZr4oxJhYZW0mzk6tu7ErvLFkIaseB5r7WOYcXNhBDfzlnXm0BA2OUj5ue3iPRQE4wAnddjstZCV+Xw2wyjOre2Oc/aPLEbaJp6ckH3rpyiOTNErZ+Jioh2qrokVKIU8J0gCdnQZsHVPl+NK3HdfrD7uhy6HQ=="/>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smtClean="0">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smtClean="0">
              <a:solidFill>
                <a:srgbClr val="6B7176"/>
              </a:solidFill>
              <a:latin typeface="Credit Suisse Type Light"/>
            </a:endParaRPr>
          </a:p>
        </p:txBody>
      </p:sp>
      <p:sp>
        <p:nvSpPr>
          <p:cNvPr id="36" name="PrelimDisclaimer" descr="AQAAAAAQAOClRnxck/hGtMsHOKVjWW4o20g+3X2gqVvyhAVcUz6rfjiXCa71xxAAgLnL1w218rlzIXbKGF5YhLaz4iqXLU+SEphv7MGBnjU0sPAjy2vE8h4OyyqrJmBPwfFC7/vdr30tBN3Z1z/EmikqtYeaXDCQNZjmn3hDfgQK0Rqcp2QpQ3WN/Z/iE6yerL9uJgMbgYuzpUHZ4w5UjLXXY2goRmoo/e/Ya0IgCmrCo9agFC0PcpP7VLZAWp5sbaX+bAcCFdlmSVUm+ofvpwcM5XYjoDJ+Htpj4uf08uVijQNEYj73x0aHf+hqaa3Ntu6/XDqXQI5VjCGA83JJ2o0TdWuAozjnstgbtwj1/8tF45gvhhNsBcVpaYIFe8UkW9Mx9LKiSrQhzGwKn82kVnNwilo8kBCcYg0HQq8xaFgTfDcLktxgtVBls17M6rzIsIjEO7DJNkNWLI+0Lu64QJVhtkF/Ohc="/>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smtClean="0">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raftAndConfidential" descr="AQAAAAAQAJeRayqrHqxFgPGp432I5COhWA/sIpzRAqNzF0LePc/vL8lMJLUFbUUmEdbF8nnRiqKTRALSLgxe50+WPRhMxLQgLYlEvtJKAf8RrnP/A/6e0kd/POoto364K8iWKiLNizIxBmoZJG7ITJIsyaXudT/3n0WzYmXZCeKghWER/Zp6GbYGY+LO/xMltiM0ym1SMypuwUP94lmPgBDCAbg3o4mc6d/zFJZCeF9bHhWi6PoOxS1UyYVQgx/BNdE3vj7jkTIdfdpB1qJnbZeP7aSjIqCVaiW0n+Rcy3lJnyATIOv6"/>
          <p:cNvSpPr txBox="1">
            <a:spLocks/>
          </p:cNvSpPr>
          <p:nvPr userDrawn="1"/>
        </p:nvSpPr>
        <p:spPr>
          <a:xfrm>
            <a:off x="3182135" y="4881367"/>
            <a:ext cx="2011680" cy="204671"/>
          </a:xfrm>
          <a:prstGeom prst="rect">
            <a:avLst/>
          </a:prstGeom>
          <a:noFill/>
          <a:ln>
            <a:noFill/>
          </a:ln>
          <a:effectLs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smtClean="0">
                <a:solidFill>
                  <a:srgbClr val="000000"/>
                </a:solidFill>
              </a:rPr>
              <a:t>Confidencial</a:t>
            </a:r>
            <a:endParaRPr lang="en-US" noProof="1">
              <a:solidFill>
                <a:srgbClr val="000000"/>
              </a:solidFill>
            </a:endParaRPr>
          </a:p>
        </p:txBody>
      </p:sp>
      <p:sp>
        <p:nvSpPr>
          <p:cNvPr id="13" name="Internal" descr="AQAAAAAQABvMzspQaqJKi5krCJRZVUlSYkVBI8BqFqeXcG3/uw8YMhppx+I2Qo9xzE9crJuAsg7PkTzKq1FiQkFPSygwY/i/Ki0ThXgCR4M4qgH7CA+mrGFV+4mi7VncjN34/ltL91d4DrbnBiUOuU1xQ0UEcBdKNieFjmHXxwdpSF2BX/j0p/eCGC7k+2g13cv2jmW4LIJ3tEJhrcjSqv6mRaEeUInu0OkDd09Ce6h5P1x23LRiL+tykUA8eXWRSPBWUJic5pk4y3sHkJ7+JRCa3b+Vd00boBihIHbkK+b7BlO7d/HQ"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D8/szyBEOVOjDx9SwkN169zZBhWm4/0uiZr9fHwyiZhHu5cw8jKAzsoS7t7u8ckxQv954FuEBhQOnU3KzxUtKnfI38PJHoOBhIPAg/C6BLBQobnJb8yheRjLUW+HZvP7th+g5WSWXRXHTEchdqGi/HgmqtcbtkwvEWZHUBT2ySMcHJjCbRS6HMyWk5RL976KhIGI36Ul4NoxEh2A5qYznL2zjvK/RkBfpYSBIFugj4AQmuMXPzLmwgjabmmaYb1XDqAU5qNO7djLJoT2jF9wAXLwGL9OuRCQotAkCkXcifEyb9pPDrBlMhN9PW5C8ZSSMhTrPgKJCNiHvBMH8u7H3nuzjbj/gk5HoMPvKG1d9Frp2FKJnFX7XS/ZPGoFOoeavvuAd5GF3UR0XmuinpChhAQQEHfKlgwXFduERfaDk2Wa5uoC48H37nsFZpBYljDrn4g4m3mNYpsbErS5GC5P5vZUGTHFpBkjNu6xfyN/YC+egITjfB/TNcL1cKndAcXcSdmf4yh8efSBCYP1D1Cu/dNWosdHFZfh852tnWcTdajavEFOB3E44p++tDGQ2cw7K4dSoiYaOLwz7hXmYb31j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692549457"/>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Flysheet">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0" indent="0">
              <a:lnSpc>
                <a:spcPct val="95000"/>
              </a:lnSpc>
              <a:tabLst>
                <a:tab pos="574675" algn="l"/>
              </a:tabLst>
              <a:defRPr sz="2400">
                <a:solidFill>
                  <a:schemeClr val="accent1"/>
                </a:solidFill>
                <a:latin typeface="+mj-lt"/>
                <a:ea typeface="+mn-ea"/>
                <a:cs typeface="+mn-cs"/>
              </a:defRPr>
            </a:lvl1pPr>
          </a:lstStyle>
          <a:p>
            <a:r>
              <a:rPr lang="en-US" dirty="0" smtClean="0"/>
              <a:t>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0" indent="0"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Flysheet subheading</a:t>
            </a:r>
          </a:p>
        </p:txBody>
      </p:sp>
      <p:sp>
        <p:nvSpPr>
          <p:cNvPr id="30" name="DraftAndConfidential" descr="AQAAAAAQAD5vyZEbNLNCisLNTgtZwHzC8TfrTxJ+s7BbI68WIDRlUjUn/6B41yx3VsH8M+Dyef+s8ntPHFI5+6TGDqIM8bTlfBhdmppekIkXik7F9M3y6lh8Q1D/VpiTjtHIiKqktx0l8DpmXFbekg7ztVzQhwiNQO+t+arCWCkhxUh5Xaxc7PNDjbqxo6LVR3F4/qk5ApdiQFajTmB2/P9/ccAbNNo/UEyMYE81t0PuyYLdeHhMbIRi2qz6q/t2Km5XiajRHiKdIDG7NlUAHMkNAjpEc8tYhyRB8Yxe4VeAFALRFhiE"/>
          <p:cNvSpPr txBox="1">
            <a:spLocks noChangeArrowheads="1"/>
          </p:cNvSpPr>
          <p:nvPr userDrawn="1"/>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smtClean="0">
                <a:solidFill>
                  <a:srgbClr val="000000"/>
                </a:solidFill>
                <a:latin typeface="Credit Suisse Type Light"/>
              </a:rPr>
              <a:t>Confidencial</a:t>
            </a:r>
            <a:endParaRPr lang="en-US" sz="1000" noProof="1">
              <a:solidFill>
                <a:srgbClr val="000000"/>
              </a:solidFill>
              <a:latin typeface="Credit Suisse Type Light"/>
            </a:endParaRP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InVeB4SxcpKp5W4Taqyin7Gl4kQpGWesPlVREST7M9EmSP1UbVDI0vhu4ZQkKlucf7YCkaSGXnyHh+GhHcc4tltj288gMuLzPeQ0qJHHWCnCFZ21nCIgiWmDE/HHLJb2yh8cvDJgv0jJ6QsoylGnsyKgz8we1kDnIOnROBGSQoy7b9GW7Rnj0cGjiDZmnGBboXbJ7aQaybaF2t9rZBUyOD4vqCJge980fSmjpjtAlZjJGAYntmymKgkFA2zdlkXEU6Kl809PGp3pDvwwWbD91cnnBAbeIxI48Ag0v467xhM"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PKtM3vy8mpArSNZeav/wpVnNeJ31zNXx36DlntOa7vRXDyQ6M5HVulNit+hu4EutMwPsWwcB999SQLtVluxjybO/8jy533xCp/tjegoRAQodyC0RC9m9PN9LgDymz1TUzH9uSx0DmPyYabFj1lvEX3tvqZ+c8RPLx4X9sCsdYadatUC60Itc6qDwnV2jGP2lt8mUCIHbBEikyJsiMpRf/bGbaTkrkYh1iJNFavFDIB9dIONrCxjm+gN194A3tZp0CAJNqPeVnK2WMpuAjpZvh56c/H9gVU5nYuOBzYtUoIddU6aw8FgJBGgj7vujBKoA3zLwFBKyeyPSpxQgrHqyEufAWJzAiMAGgy62jawccYqN5gx81tB18k2vdaRT/SyTH8T+Db8VRjxl7+cUczWVLYSk+MY/sC0PHyXUDBVc6M26xcVJD7ynaLRIS4Za2ZuAlfpXoMLkfR3dw/879ZkQpHmxsVMdze2mX66o8kmPZS6vype6VqxEOkOEvLL87YDRVicNd53Rfhpv/8+ml6j8hq8gT1NgQhGvW4XIwB73eBV7d2gvj5mbDtWkkuzRZmPqSwLQ9zCx8Yu98IfFjrTEAw="/>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824386761"/>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Flysheet Numbered">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573088" indent="-573088">
              <a:lnSpc>
                <a:spcPct val="95000"/>
              </a:lnSpc>
              <a:tabLst>
                <a:tab pos="574675" algn="l"/>
              </a:tabLst>
              <a:defRPr sz="2400">
                <a:solidFill>
                  <a:schemeClr val="accent1"/>
                </a:solidFill>
                <a:latin typeface="+mj-lt"/>
                <a:ea typeface="+mn-ea"/>
                <a:cs typeface="+mn-cs"/>
              </a:defRPr>
            </a:lvl1pPr>
          </a:lstStyle>
          <a:p>
            <a:r>
              <a:rPr lang="en-US" dirty="0" smtClean="0"/>
              <a:t>#.	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569913" indent="-569913"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	Flysheet subheading</a:t>
            </a:r>
          </a:p>
        </p:txBody>
      </p:sp>
      <p:sp>
        <p:nvSpPr>
          <p:cNvPr id="30" name="DraftAndConfidential" descr="AQAAAAAQAHBal1mp+zBAtAT5AJetbEFLHGWW+t/rDrGNO3BXOrWHEuw4H4MoZMJOAgralriMpWApKFODl/SI4O5jCuEkbO/DP7G+q+H+B3VJmVOIXrhgHD4FdnmLzdoNkc9MYcagyTVFMTN5R0+Ib2pLc/wZilBpRWbSeSG8quB/sBTT1G/o+43qny7Zladf/0dcmuUM52WuZks/t+BTzv+ohRNU20puGgwaQnxIb9tCP2Y5AY8IQyGkauHR3+YYhAoWrfP2XuA3dcyB04hA9hm3vpWkWvigT06xLpY55mUqcB23bN+L"/>
          <p:cNvSpPr txBox="1">
            <a:spLocks noChangeArrowheads="1"/>
          </p:cNvSpPr>
          <p:nvPr userDrawn="1"/>
        </p:nvSpPr>
        <p:spPr bwMode="auto">
          <a:xfrm>
            <a:off x="8058361"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smtClean="0">
                <a:solidFill>
                  <a:srgbClr val="000000"/>
                </a:solidFill>
                <a:latin typeface="Credit Suisse Type Light"/>
              </a:rPr>
              <a:t>Confidencial</a:t>
            </a:r>
            <a:endParaRPr lang="en-US" sz="1000" noProof="1">
              <a:solidFill>
                <a:srgbClr val="000000"/>
              </a:solidFill>
              <a:latin typeface="Credit Suisse Type Light"/>
            </a:endParaRP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AXs762z6xlAho3E9R5rErs7Qkg0rE3Y6Meg1Fw/RtHeu2sErVAKuq5vTqAfVvmSoV1WZ89EIqz7ScULvWFHpGbTFP4OosI4E+i+ypWTKcnBzyOCFn9kpAiNM8ofyWtpnYlQnCrFksgxOR/Fl2D87yhL9a9nFQT+WLY8yxSMXsLfozT0gnYt6mxW7YowSynCmIH2/tvrgSknPQZzIFDA+j/q885Fg8bczjbN3k3aeb1qaf0N+L8diZAgnpXS5bPJkcZX8SCCglaWPvV+DaRm56vfprhD5dR1CodcbpJVn05A" hidden="1"/>
          <p:cNvSpPr txBox="1">
            <a:spLocks noChangeArrowheads="1"/>
          </p:cNvSpPr>
          <p:nvPr userDrawn="1"/>
        </p:nvSpPr>
        <p:spPr bwMode="auto">
          <a:xfrm rot="16200000">
            <a:off x="-25514" y="3227855"/>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GkyRSXZpm9Plr/XnDIUggs3NSsebkLDID95ZKyb9zzeXOcINYUFalfywvc+p7b2qDyxvuPOEcB/AIjYq7W9Y9gV0a6LH8AknpKNk+ycjlOiubmYXK6NkoYS0lEGIBdWf/LUshUU17F9qfFBvCiEtUj2s73PpZuxeyVSQKqjMMAuMOWu28uSQbv+h0SAxV/X1t2Yyf55r9n37n4EHfUc/NVLmHSWNFu1YPkBG16UDYE88qeimUiFNzgjuzFH2fsp73SMf+Focm4FPM7zGP8yxpniSIzhwWZn/O24JfcAFowNXiatDd/yYmZXy8/jzlnIQtn45sU60Bws4vNN29kQiBZ5cJzh/byDwkSWCSJLcSJjVgWgHa3isP/xoebkHt3ykifzL9ekEXo8zRP4YyX/ZMR5kVH60MO5BlT5aYfFLDbXnulFzVVi9waytumB56lB0teNzrZvcBOcfTv9IJcyVk4ADBYTeezZlcDqeMeUK0OKNPAbAqqf2VZeblBDkXG3VoNC5Ppv6AiWgpCjeZv+wUU4siVe70fIvB/YZnVc/XkK/tm99q7rJSER7x++Oly31DgtUjnLqpwPfZspwRjEaT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686773892"/>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smtClean="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smtClean="0"/>
              <a:t>Title</a:t>
            </a:r>
            <a:endParaRPr lang="en-GB" dirty="0"/>
          </a:p>
        </p:txBody>
      </p:sp>
    </p:spTree>
    <p:extLst>
      <p:ext uri="{BB962C8B-B14F-4D97-AF65-F5344CB8AC3E}">
        <p14:creationId xmlns:p14="http://schemas.microsoft.com/office/powerpoint/2010/main" val="3927457298"/>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Number"/>
          <p:cNvSpPr>
            <a:spLocks noGrp="1" noChangeArrowheads="1"/>
          </p:cNvSpPr>
          <p:nvPr>
            <p:ph type="sldNum" sz="quarter" idx="10"/>
          </p:nvPr>
        </p:nvSpPr>
        <p:spPr>
          <a:ln/>
        </p:spPr>
        <p:txBody>
          <a:bodyPr/>
          <a:lstStyle>
            <a:lvl1pPr>
              <a:defRPr/>
            </a:lvl1pPr>
          </a:lstStyle>
          <a:p>
            <a:pPr>
              <a:defRPr/>
            </a:pPr>
            <a:fld id="{97D33E5F-BB6D-4CCE-8FDC-978AAF8557A5}" type="slidenum">
              <a:rPr lang="ja-JP" altLang="en-US">
                <a:solidFill>
                  <a:srgbClr val="000000"/>
                </a:solidFill>
              </a:rPr>
              <a:pPr>
                <a:defRPr/>
              </a:pPr>
              <a:t>‹Nº›</a:t>
            </a:fld>
            <a:endParaRPr lang="en-US" altLang="ja-JP">
              <a:solidFill>
                <a:srgbClr val="000000"/>
              </a:solidFill>
            </a:endParaRPr>
          </a:p>
        </p:txBody>
      </p:sp>
    </p:spTree>
    <p:extLst>
      <p:ext uri="{BB962C8B-B14F-4D97-AF65-F5344CB8AC3E}">
        <p14:creationId xmlns:p14="http://schemas.microsoft.com/office/powerpoint/2010/main" val="188195900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49263" y="190500"/>
            <a:ext cx="7219950" cy="347663"/>
          </a:xfrm>
          <a:prstGeom prst="rect">
            <a:avLst/>
          </a:prstGeom>
        </p:spPr>
        <p:txBody>
          <a:bodyPr/>
          <a:lstStyle/>
          <a:p>
            <a:r>
              <a:rPr lang="en-US" smtClean="0"/>
              <a:t>Click to edit Master title style</a:t>
            </a:r>
            <a:endParaRPr lang="en-US"/>
          </a:p>
        </p:txBody>
      </p:sp>
      <p:sp>
        <p:nvSpPr>
          <p:cNvPr id="3" name="SlideNumber"/>
          <p:cNvSpPr>
            <a:spLocks noGrp="1" noChangeArrowheads="1"/>
          </p:cNvSpPr>
          <p:nvPr>
            <p:ph type="sldNum" sz="quarter" idx="10"/>
          </p:nvPr>
        </p:nvSpPr>
        <p:spPr>
          <a:ln/>
        </p:spPr>
        <p:txBody>
          <a:bodyPr/>
          <a:lstStyle>
            <a:lvl1pPr>
              <a:defRPr/>
            </a:lvl1pPr>
          </a:lstStyle>
          <a:p>
            <a:pPr>
              <a:defRPr/>
            </a:pPr>
            <a:fld id="{197A2266-A848-444A-BF46-5C564136CAAD}" type="slidenum">
              <a:rPr lang="ja-JP" altLang="en-US">
                <a:solidFill>
                  <a:srgbClr val="000000"/>
                </a:solidFill>
              </a:rPr>
              <a:pPr>
                <a:defRPr/>
              </a:pPr>
              <a:t>‹Nº›</a:t>
            </a:fld>
            <a:endParaRPr lang="en-US" altLang="ja-JP">
              <a:solidFill>
                <a:srgbClr val="000000"/>
              </a:solidFill>
            </a:endParaRPr>
          </a:p>
        </p:txBody>
      </p:sp>
    </p:spTree>
    <p:extLst>
      <p:ext uri="{BB962C8B-B14F-4D97-AF65-F5344CB8AC3E}">
        <p14:creationId xmlns:p14="http://schemas.microsoft.com/office/powerpoint/2010/main" val="384956922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smtClean="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smtClean="0"/>
              <a:t>Title</a:t>
            </a:r>
            <a:endParaRPr lang="en-GB" dirty="0"/>
          </a:p>
        </p:txBody>
      </p:sp>
    </p:spTree>
    <p:extLst>
      <p:ext uri="{BB962C8B-B14F-4D97-AF65-F5344CB8AC3E}">
        <p14:creationId xmlns:p14="http://schemas.microsoft.com/office/powerpoint/2010/main" val="3710672363"/>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4_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smtClean="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smtClean="0"/>
              <a:t>Title</a:t>
            </a:r>
            <a:endParaRPr lang="en-GB" dirty="0"/>
          </a:p>
        </p:txBody>
      </p:sp>
    </p:spTree>
    <p:extLst>
      <p:ext uri="{BB962C8B-B14F-4D97-AF65-F5344CB8AC3E}">
        <p14:creationId xmlns:p14="http://schemas.microsoft.com/office/powerpoint/2010/main" val="3316846317"/>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5_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smtClean="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smtClean="0"/>
              <a:t>Title</a:t>
            </a:r>
            <a:endParaRPr lang="en-GB" dirty="0"/>
          </a:p>
        </p:txBody>
      </p:sp>
    </p:spTree>
    <p:extLst>
      <p:ext uri="{BB962C8B-B14F-4D97-AF65-F5344CB8AC3E}">
        <p14:creationId xmlns:p14="http://schemas.microsoft.com/office/powerpoint/2010/main" val="4126267666"/>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7_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 name="MessageStatement"/>
          <p:cNvSpPr>
            <a:spLocks noGrp="1" noChangeArrowheads="1"/>
          </p:cNvSpPr>
          <p:nvPr>
            <p:ph type="subTitle" idx="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b">
            <a:spAutoFit/>
          </a:bodyPr>
          <a:lstStyle>
            <a:lvl1pPr>
              <a:defRPr lang="en-US" altLang="ja-JP" noProof="0" dirty="0" smtClean="0">
                <a:solidFill>
                  <a:schemeClr val="bg1"/>
                </a:solidFill>
              </a:defRPr>
            </a:lvl1pPr>
          </a:lstStyle>
          <a:p>
            <a:pPr lvl="0"/>
            <a:r>
              <a:rPr lang="en-US" altLang="ja-JP" noProof="0" smtClean="0"/>
              <a:t>Click to edit Master subtitle style</a:t>
            </a:r>
            <a:endParaRPr lang="en-US" altLang="ja-JP" noProof="0" dirty="0" smtClean="0"/>
          </a:p>
        </p:txBody>
      </p:sp>
      <p:sp>
        <p:nvSpPr>
          <p:cNvPr id="2" name="Title"/>
          <p:cNvSpPr>
            <a:spLocks noGrp="1"/>
          </p:cNvSpPr>
          <p:nvPr>
            <p:ph type="title"/>
          </p:nvPr>
        </p:nvSpPr>
        <p:spPr/>
        <p:txBody>
          <a:bodyPr/>
          <a:lstStyle>
            <a:lvl1pPr>
              <a:defRPr/>
            </a:lvl1pPr>
          </a:lstStyle>
          <a:p>
            <a:r>
              <a:rPr lang="en-US" smtClean="0"/>
              <a:t>Click to edit Master title style</a:t>
            </a:r>
            <a:endParaRPr lang="en-GB" dirty="0"/>
          </a:p>
        </p:txBody>
      </p:sp>
      <p:sp>
        <p:nvSpPr>
          <p:cNvPr id="57" name="SlideNumber"/>
          <p:cNvSpPr>
            <a:spLocks noGrp="1" noChangeArrowheads="1"/>
          </p:cNvSpPr>
          <p:nvPr>
            <p:ph type="sldNum" sz="quarter" idx="67"/>
          </p:nvPr>
        </p:nvSpPr>
        <p:spPr/>
        <p:txBody>
          <a:bodyPr/>
          <a:lstStyle>
            <a:lvl1pPr algn="r">
              <a:lnSpc>
                <a:spcPct val="100000"/>
              </a:lnSpc>
              <a:buClrTx/>
              <a:defRPr sz="1000">
                <a:ea typeface="ＭＳ Ｐゴシック" pitchFamily="34" charset="-128"/>
              </a:defRPr>
            </a:lvl1pPr>
          </a:lstStyle>
          <a:p>
            <a:pPr>
              <a:defRPr/>
            </a:pPr>
            <a:fld id="{171B3F55-2E0F-49EC-AB35-6A070B2288EA}" type="slidenum">
              <a:rPr lang="en-US" altLang="ja-JP">
                <a:solidFill>
                  <a:srgbClr val="000000"/>
                </a:solidFill>
              </a:rPr>
              <a:pPr>
                <a:defRPr/>
              </a:pPr>
              <a:t>‹Nº›</a:t>
            </a:fld>
            <a:endParaRPr lang="ja-JP" altLang="en-US">
              <a:solidFill>
                <a:srgbClr val="000000"/>
              </a:solidFill>
            </a:endParaRPr>
          </a:p>
        </p:txBody>
      </p:sp>
    </p:spTree>
    <p:extLst>
      <p:ext uri="{BB962C8B-B14F-4D97-AF65-F5344CB8AC3E}">
        <p14:creationId xmlns:p14="http://schemas.microsoft.com/office/powerpoint/2010/main" val="288195485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6_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 name="MessageStatement"/>
          <p:cNvSpPr>
            <a:spLocks noGrp="1" noChangeArrowheads="1"/>
          </p:cNvSpPr>
          <p:nvPr>
            <p:ph type="subTitle" idx="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b">
            <a:spAutoFit/>
          </a:bodyPr>
          <a:lstStyle>
            <a:lvl1pPr>
              <a:defRPr lang="en-US" altLang="ja-JP" noProof="0" dirty="0" smtClean="0">
                <a:solidFill>
                  <a:schemeClr val="bg1"/>
                </a:solidFill>
              </a:defRPr>
            </a:lvl1pPr>
          </a:lstStyle>
          <a:p>
            <a:pPr lvl="0"/>
            <a:r>
              <a:rPr lang="en-US" altLang="ja-JP" noProof="0" smtClean="0"/>
              <a:t>Click to edit Master subtitle style</a:t>
            </a:r>
            <a:endParaRPr lang="en-US" altLang="ja-JP" noProof="0" dirty="0" smtClean="0"/>
          </a:p>
        </p:txBody>
      </p:sp>
      <p:sp>
        <p:nvSpPr>
          <p:cNvPr id="2" name="Title"/>
          <p:cNvSpPr>
            <a:spLocks noGrp="1"/>
          </p:cNvSpPr>
          <p:nvPr>
            <p:ph type="title"/>
          </p:nvPr>
        </p:nvSpPr>
        <p:spPr/>
        <p:txBody>
          <a:bodyPr/>
          <a:lstStyle>
            <a:lvl1pPr>
              <a:defRPr/>
            </a:lvl1pPr>
          </a:lstStyle>
          <a:p>
            <a:r>
              <a:rPr lang="en-US" smtClean="0"/>
              <a:t>Click to edit Master title style</a:t>
            </a:r>
            <a:endParaRPr lang="en-GB" dirty="0"/>
          </a:p>
        </p:txBody>
      </p:sp>
      <p:sp>
        <p:nvSpPr>
          <p:cNvPr id="57" name="SlideNumber"/>
          <p:cNvSpPr>
            <a:spLocks noGrp="1" noChangeArrowheads="1"/>
          </p:cNvSpPr>
          <p:nvPr>
            <p:ph type="sldNum" sz="quarter" idx="67"/>
          </p:nvPr>
        </p:nvSpPr>
        <p:spPr/>
        <p:txBody>
          <a:bodyPr/>
          <a:lstStyle>
            <a:lvl1pPr algn="r">
              <a:lnSpc>
                <a:spcPct val="100000"/>
              </a:lnSpc>
              <a:buClrTx/>
              <a:defRPr sz="1000">
                <a:ea typeface="ＭＳ Ｐゴシック" pitchFamily="34" charset="-128"/>
              </a:defRPr>
            </a:lvl1pPr>
          </a:lstStyle>
          <a:p>
            <a:pPr>
              <a:defRPr/>
            </a:pPr>
            <a:fld id="{29B6BBD6-CEE0-4FA1-B60B-3E30B6CAB5ED}" type="slidenum">
              <a:rPr lang="en-US" altLang="ja-JP">
                <a:solidFill>
                  <a:srgbClr val="000000"/>
                </a:solidFill>
              </a:rPr>
              <a:pPr>
                <a:defRPr/>
              </a:pPr>
              <a:t>‹Nº›</a:t>
            </a:fld>
            <a:endParaRPr lang="ja-JP" altLang="en-US">
              <a:solidFill>
                <a:srgbClr val="000000"/>
              </a:solidFill>
            </a:endParaRPr>
          </a:p>
        </p:txBody>
      </p:sp>
    </p:spTree>
    <p:extLst>
      <p:ext uri="{BB962C8B-B14F-4D97-AF65-F5344CB8AC3E}">
        <p14:creationId xmlns:p14="http://schemas.microsoft.com/office/powerpoint/2010/main" val="202895829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AQAAAAAQAGfLpEH/aB1AtNwK2RzCys8Kisuj/qe7iVlPd2wVwsqw+HYczntHIxxLC8WWvEjFzkAerl9euOgFlsP6S9TnmdVM7c9j87uzHSqU+zmciFuDtNj/ohwSSUjiDwgK4cE56w+LMwWDrq6ITJv8AFYFtcdzv4X4jBGYrYbRiusxMUyPIyINj/LtU0W1VswTfxLkGPgu9N8NEAAyuaXIKdIZf65LcQuSHbkH/mMlrYfIG5oBr42w+lgoEcSS4/kER2d2XNZrYCnIOF+Qwx6q0quMLbOh4ygFCu5FrV8fnUA1BFcSLCGGnF60Nuz4jUGEfJtTIP9ibwgJM7SSqKYLUZgQ/zI3c3NF/jNcbOJzOK8MvVUk2iQz87a/aBmUZOpz/k4DWdbQQIDvzb2cGmYb5w2dfx3seQfhYoAC0RohJZ+eZkFqVhZfaWPfclBVIlN5aMqLTq0xf7GyQRNmx7DXEf5Yy0KqLbkgtJunny6jrl1iJdACfeCu235FJ2rSAMaaw4QmxP+PiNXU5ffwAj2uwbEXrOEs2de0R2FmpVwttiOYOxGOuUNEIfGQadGcfGYxd66pKpIZ1uLr8FXiAnFt6FzoWpFmspjnWSE3XC0dLkrNhde1XztR6s38vWZkkpeY8j65BQPdxccqGp/vUAZvks3lvmZl+KsXsvnGNtp9gagyer0rB8VHrmh7Tbeg+I2/uI/1Lq5Y7voNm3tqQFIkn4gPjVUth4kAzOXuKP8sX31tEsa+5aGaMj3RCHmLtitOc0mLPSwkKTpuDV0CKtXy+Q46Iapv5/5/rhkrO2Xd3SO2lucCaqFodyjD/ftzJQ2PmgesL1SMrRv8SOgbHhQ29xw9ldY1GhnsKoR1H2R9updVkeDXtALJvES37L7/nGPzyyD/ubuDpKKndiCbkQkn7Sy+bI1oiABErcdpDnkRQFKhjTZsqiQYfOUkum30kvXrv5rY7UG40F+oLtxQThKtfHirttLuT3LaH3gSpU+TRuIPA7OHUUS7YNWNFYHOosEY6t2a3RRqhiBfhBhzyfjntmr3/+E/iBdG4Kif9O3Jdp3QUqUud0KsNhSysY3aKWIUiXItSxJkru3JcqaNoN9+Hb2D3u8qBK/nDgS796R7V+uZrjk1DEyRd9hXgR/g69CzI1UXv42gBcyzJ+bVStAGa/DOYw8Vw6wqTE4wLmERSj7QwrrZnm4vrZEGCzYIoaYshni6gODbnrTH+KoYZouA4zj4XP0="/>
          <p:cNvSpPr txBox="1">
            <a:spLocks noChangeArrowheads="1"/>
          </p:cNvSpPr>
          <p:nvPr userDrawn="1">
            <p:custDataLst>
              <p:tags r:id="rId1"/>
            </p:custDataLst>
          </p:nvPr>
        </p:nvSpPr>
        <p:spPr bwMode="auto">
          <a:xfrm>
            <a:off x="457200" y="1276350"/>
            <a:ext cx="8226425" cy="526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smtClean="0">
                <a:solidFill>
                  <a:srgbClr val="000000"/>
                </a:solidFill>
                <a:latin typeface="Credit Suisse Type Light"/>
              </a:rPr>
              <a:t>Credit Suisse no proporciona en ningún caso asesoría tributaria. Ninguna declaración impositiva adjunta en relación con cualquier impuesto federal de los Estados Unidos de América puede ser utilizada de forma verbal o escrita, por ningún contribuyente con el fin de evitar cualquier penalización, multa o sanción. Cualquier declaración adjunta fue escrita para apoyar la comercialización o la promoción de transacciones o de asuntos con los que dicha declaración se relaciona. Cada contribuyente debe buscar el consejo, basado en las circunstancias particulares de dicho contribuyente, de un consejero fiscal independiente.</a:t>
            </a:r>
            <a:endParaRPr lang="en-US" sz="900" noProof="1">
              <a:solidFill>
                <a:srgbClr val="000000"/>
              </a:solidFill>
              <a:latin typeface="Credit Suisse Type Light"/>
            </a:endParaRPr>
          </a:p>
        </p:txBody>
      </p:sp>
      <p:sp>
        <p:nvSpPr>
          <p:cNvPr id="5" name="UsageDisclaimer" descr="AQAAAAAQAGJ4qn2tlm9HsKvin/e05ZSQ6nvXhtVgwvOWRdWbw/KKvGjC9pGoc2kd/DE5290mEW8PJ25wmlbMexb1xCCwT/DHQ/3FzJ+M/9sOOCIw0qwLTIp5Bx7Wr7slF1P8ijwFBldJRXvh3NB6WcTJnSh1YeFGxP91+zLB2/S8/F900Pj9xtvvQ0VBzzJYytUecTHhWiYAfG8un93FXKPvga4Bv5dJ/TFdhNtWWDY1Zfls19h0avWqrD0XrJiFYp0eeTdg7eZbkQGo9r/Fndgo7s4ORkMuUNv34x3DO2ql2BNMpxy1fRB3wxNU8WKlhtVpf1EXr4qU+fHyHHvgrGKdkT08q4MvdCryszX4DK1TMLY/OKN4cjfw2WN69Zxm8tiaqGhYXucyBBEluXWHq4OpJv5bIlx8z2itYoXILrpnEoJanj+rq0pErKkuYG9HCeckk0oyoqThzlvCDktPvdIRd59Ms95PdAxGrFc5sVdsyYq0Wvs3Jsrou1Jy/zZU1nbDxApjUTN/sExMvB+IQC4Kmzd8SvRZGUH9xSi5xkK87nc/pnelj9UdSgKLEiOqDxhsJOe8nw=="/>
          <p:cNvSpPr txBox="1">
            <a:spLocks noChangeArrowheads="1"/>
          </p:cNvSpPr>
          <p:nvPr userDrawn="1">
            <p:custDataLst>
              <p:tags r:id="rId2"/>
            </p:custDataLst>
          </p:nvPr>
        </p:nvSpPr>
        <p:spPr bwMode="auto">
          <a:xfrm>
            <a:off x="457200" y="1955048"/>
            <a:ext cx="8226425" cy="1315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smtClean="0">
                <a:solidFill>
                  <a:srgbClr val="000000"/>
                </a:solidFill>
                <a:latin typeface="Credit Suisse Type Light"/>
              </a:rPr>
              <a:t>Este material no podrá utilizarse ni servir como base para fines distintos de los específicamente acordados por escrito con Credit Suisse.</a:t>
            </a:r>
            <a:endParaRPr lang="en-US" sz="900" noProof="1">
              <a:solidFill>
                <a:srgbClr val="000000"/>
              </a:solidFill>
              <a:latin typeface="Credit Suisse Type Light"/>
            </a:endParaRPr>
          </a:p>
        </p:txBody>
      </p:sp>
      <p:sp>
        <p:nvSpPr>
          <p:cNvPr id="7" name="AffiliatesDisclaimer" descr="AQAAAAAQABd5dinGxBVIpWmxz49CNXpKgrount1QW/C29Mb79HjnCGX1jskpUQwHHq6aMbiwn/WrNq2ten/4NBVcyiHisZkUDtgUawYrACpeQDyXZYa6w3kL4hmdq+nv28GwoftQcfy4OKHa5X5myahBhIYbXfXy/z96gV9zcad8m9G4L+OROS74gZMZJG3uKAuN91NOpsl08TJgowvhwBoyLjqnAeR5tXcBNYOdlrvVsrtRf45KhroDVYazgKvT0Z8SxlSwNfY0ndeH7JcuslwBuYU7jA9CoXP5O25jatfwB5B5DCSPcKi3vAdbrSuhZ4KfAnzGZuQPdfg22Ev/p+uZETbx2U/U60OABiPfPhK1oABJC5hn5SGPG+3WCH0Q/IFC7hY07xfpJQ16wU0kW2WNZlSKkXYw/HTI22LlAdpxqhAbi86qlunyxBDkIVFW0/E3E5Ia1YmuBIZnqGj9u23JCkvriAJSqgl5gRVEN7KCU8PzJ1AeOsi+g4Tgd0ZgGtPhSB/hq1f5SeqDN8IXgiWLIgF0J0Ev7JNYEp71mRJYeTfxWdJIXwTJYRip8QKgY5W19dSJP2hIeHmpCd+aMiEnhG+4bBFQIzOMMLrnh7MM+Xi2jernDwnXV8VxYkfzTOigDUDBZB54RhS9c6I0raeLxd4PDJrxEZrAE05fSsvOrHkBrT9XJ5vguxAPfMR/MEt7IVrtC2J1tG/5KIG6+f9SSiYCB7fK1yTlrHym9HTiUsxN2vQ4xNuEakEuihbeAYUAfxq25mVb1E8vVSSV8v8aUqeP5wMkaihd3HOvKIAcPZ2F5E7aKLt70CzQ07++PgzkH9GwvK2OmvTGyrGGzePe/PxOJ0Opox3piebffbQmJ707tPpuRFPx6eih888QuAAkiZyjD6VUnEYKzeo2m5fA1rttcNYNdJ4u4bvOb+Tuip9BB3eS"/>
          <p:cNvSpPr txBox="1">
            <a:spLocks noChangeArrowheads="1"/>
          </p:cNvSpPr>
          <p:nvPr userDrawn="1">
            <p:custDataLst>
              <p:tags r:id="rId3"/>
            </p:custDataLst>
          </p:nvPr>
        </p:nvSpPr>
        <p:spPr bwMode="auto">
          <a:xfrm>
            <a:off x="457200" y="2239022"/>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smtClean="0">
                <a:solidFill>
                  <a:srgbClr val="000000"/>
                </a:solidFill>
                <a:latin typeface="Credit Suisse Type Light"/>
              </a:rPr>
              <a:t>Este material ha sido preparado por Credit Suisse ("CS") y sus entidades afiliadas para uso de CS. Consecuentemente, cualquier información  reflejada o incorporada en el mismo o en materiales relacionados o en transacciones subsecuentes, podrá ser compartida de buena fe por CS y sus afiliadas con empleados de CS, de sus afiliadas y sus representantes en cualquier lugar.</a:t>
            </a:r>
            <a:endParaRPr lang="en-US" sz="900" noProof="1">
              <a:solidFill>
                <a:srgbClr val="000000"/>
              </a:solidFill>
              <a:latin typeface="Credit Suisse Type Light"/>
            </a:endParaRPr>
          </a:p>
        </p:txBody>
      </p:sp>
      <p:sp>
        <p:nvSpPr>
          <p:cNvPr id="6" name="ResearchDisclaimer" descr="AQAAAAAQAES9MAy4tC5HnvqGd/pfWYPYOqCrkhymyoUFW+rTwo8/RqvQVSBY3NLN9/uiFLU3hwHGRawyLrnZGv2qEZTDQ/Oq49X0hJIWWyiz6BxsF2/8nOPOkSm5HD616bhRH/GAJGOetD0iQw0FJ3NUhEml/wM5H4er2VWaemE/sxPxyCtgLxxPbQyAqjEHVhPntBJBzAawofh/N5AILREX8DXSP7AKGp8ORGdGFHpdBiGuqciWYOC2w5RqGtWsyyUP4z8J9sVWOaDpa42/JGtBLy0kwGiD+HFO5+SfkaVz+WN8R1KIAoxbEKuLeIL9TQsKLrAaIWjF5ZiHGLeNfs811tZWCK3Eyb6GgezuSRFuLpnavCxNV2v82OrqL0MIZoWs4i/VEoPw4X7Y7EzR9li9HOjrR1qOGqBtG8yUcTHOcl1yPYXxAnU/7jxG7w1mnPUxhahx0KPuMjKWPCbFaE+xkYDd5Wx1/udLmDSc798ajc0SaZH5ylWsxvfBn4+SDBQ8DNRmncUuw1h5xpYCDnLc85i35muI50JaKXaSUdDRujf1aFs7xHxzWdZh5la5o4TvSv+OeqH2P4IrOSBKKJat1FlzXn27wFAUVcnzUU2P8iWFgacAcnM4EGWl4lHhqr8IunN6FOjnC/VorvKQOpplGKfieKiVA9yorLMZnvv13Cl7dJ4/xNhbffpC9FLtTQgwbClRR0pX+TyBnFhOwTcyVkEityYuon6V53wkUpWKIF6rf1p/q/lfe0/u9nmJZFSbbpCcKYWoImDGZybdoEOYBj1vAPzXwELB1qSbaIah3DN/3Z+MgUVLmbrGHzkhJb2A26oaIp/pucOA9MXa+OwR1+x/nQzrc+ZyfSk1i9dFwhi98fR0sBG9yjCqvxmA+Go11oKjEHc+LZ0T2WA5HXKvHlxrP9/WdIQ3XL9/TiTqVfJpHiWEFfyrnO4T/R36UqLCPDfeNJQURHaLa9hsqHBoqE3LOeDbgy237uq0E81nWEi3yQ9lOcioJDhMQHmTL9QKkMTfC/bed9DcMN/bzT9eHRK98ns4GbElE8hoAdR4zedWufvLQ0EVT/c1tHqqzoeFkO0xrNMEk8f8gbQerMCrl6BSxmVVNkyoMted2E6Xn/+xKF9PKU1yzXgOT7cduTXN5HlJaQ=="/>
          <p:cNvSpPr txBox="1">
            <a:spLocks noChangeArrowheads="1"/>
          </p:cNvSpPr>
          <p:nvPr userDrawn="1">
            <p:custDataLst>
              <p:tags r:id="rId4"/>
            </p:custDataLst>
          </p:nvPr>
        </p:nvSpPr>
        <p:spPr bwMode="auto">
          <a:xfrm>
            <a:off x="457200" y="2786145"/>
            <a:ext cx="8226425" cy="526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smtClean="0">
                <a:solidFill>
                  <a:srgbClr val="000000"/>
                </a:solidFill>
                <a:latin typeface="Credit Suisse Type Light"/>
              </a:rPr>
              <a:t>Credit Suisse ha adoptado una serie de políticas y directrices orientadas a proteger  la independencia de sus analistas.  La política de Credit Suisse prohíbe a sus empleados  ofrecer directa o indirectamente una valoración favorable o un objetivo de precios  específico, u ofrecer cualquier modificación en una valoración u objetivo de precios  como contrapartida o aliciente para obtener clientes u otras contraprestaciones.   La política de Credit Suisse prohíbe a los analistas ser remunerados por su participación en operaciones de banca de inversión.</a:t>
            </a:r>
            <a:endParaRPr lang="en-US" sz="900" noProof="1">
              <a:solidFill>
                <a:srgbClr val="000000"/>
              </a:solidFill>
              <a:latin typeface="Credit Suisse Type Light"/>
            </a:endParaRP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spTree>
    <p:extLst>
      <p:ext uri="{BB962C8B-B14F-4D97-AF65-F5344CB8AC3E}">
        <p14:creationId xmlns:p14="http://schemas.microsoft.com/office/powerpoint/2010/main" val="1318242674"/>
      </p:ext>
    </p:extLst>
  </p:cSld>
  <p:clrMapOvr>
    <a:masterClrMapping/>
  </p:clrMapOvr>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BasicText" descr="&lt;tags&gt;&lt;tag n=&quot;Linked&quot; v=&quot;True&quot; /&gt;&lt;/tags&gt;"/>
          <p:cNvSpPr>
            <a:spLocks noGrp="1" noChangeArrowheads="1"/>
          </p:cNvSpPr>
          <p:nvPr>
            <p:ph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lang="en-US" dirty="0" smtClean="0"/>
            </a:lvl1pPr>
            <a:lvl2pPr>
              <a:defRPr lang="en-US" dirty="0" smtClean="0"/>
            </a:lvl2pPr>
          </a:lstStyle>
          <a:p>
            <a:pPr marL="361950" lvl="0" indent="-361950" defTabSz="728663" fontAlgn="base">
              <a:spcBef>
                <a:spcPct val="95000"/>
              </a:spcBef>
              <a:spcAft>
                <a:spcPct val="0"/>
              </a:spcAft>
              <a:buClr>
                <a:schemeClr val="tx1"/>
              </a:buClr>
              <a:buSzPct val="120000"/>
              <a:buFont typeface="Wingdings" pitchFamily="2" charset="2"/>
              <a:tabLst>
                <a:tab pos="365125" algn="l"/>
              </a:tabLst>
            </a:pPr>
            <a:r>
              <a:rPr lang="en-US" dirty="0" smtClean="0"/>
              <a:t>1. 	TOC heading </a:t>
            </a:r>
          </a:p>
          <a:p>
            <a:pPr marL="363538" lvl="1" defTabSz="728663" fontAlgn="base">
              <a:spcBef>
                <a:spcPct val="36000"/>
              </a:spcBef>
              <a:spcAft>
                <a:spcPct val="0"/>
              </a:spcAft>
              <a:buClr>
                <a:schemeClr val="tx1"/>
              </a:buClr>
              <a:buSzPct val="120000"/>
              <a:tabLst>
                <a:tab pos="365125" algn="l"/>
              </a:tabLst>
            </a:pPr>
            <a:r>
              <a:rPr lang="en-US" dirty="0" smtClean="0"/>
              <a:t>TOC subheading</a:t>
            </a:r>
          </a:p>
        </p:txBody>
      </p:sp>
      <p:sp>
        <p:nvSpPr>
          <p:cNvPr id="2" name="Title"/>
          <p:cNvSpPr>
            <a:spLocks noGrp="1"/>
          </p:cNvSpPr>
          <p:nvPr>
            <p:ph type="title" hasCustomPrompt="1"/>
          </p:nvPr>
        </p:nvSpPr>
        <p:spPr>
          <a:xfrm>
            <a:off x="449263" y="190500"/>
            <a:ext cx="8247888" cy="350865"/>
          </a:xfrm>
        </p:spPr>
        <p:txBody>
          <a:bodyPr/>
          <a:lstStyle>
            <a:lvl1pPr>
              <a:defRPr/>
            </a:lvl1pPr>
          </a:lstStyle>
          <a:p>
            <a:r>
              <a:rPr lang="en-US" dirty="0" smtClean="0"/>
              <a:t>Title</a:t>
            </a:r>
            <a:endParaRPr lang="en-US" dirty="0"/>
          </a:p>
        </p:txBody>
      </p:sp>
      <p:sp>
        <p:nvSpPr>
          <p:cNvPr id="9"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spTree>
    <p:extLst>
      <p:ext uri="{BB962C8B-B14F-4D97-AF65-F5344CB8AC3E}">
        <p14:creationId xmlns:p14="http://schemas.microsoft.com/office/powerpoint/2010/main" val="2570337604"/>
      </p:ext>
    </p:extLst>
  </p:cSld>
  <p:clrMapOvr>
    <a:masterClrMapping/>
  </p:clrMapOvr>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Cover - Image Box">
    <p:spTree>
      <p:nvGrpSpPr>
        <p:cNvPr id="1" name=""/>
        <p:cNvGrpSpPr/>
        <p:nvPr/>
      </p:nvGrpSpPr>
      <p:grpSpPr>
        <a:xfrm>
          <a:off x="0" y="0"/>
          <a:ext cx="0" cy="0"/>
          <a:chOff x="0" y="0"/>
          <a:chExt cx="0" cy="0"/>
        </a:xfrm>
      </p:grpSpPr>
      <p:sp>
        <p:nvSpPr>
          <p:cNvPr id="18" name="Title"/>
          <p:cNvSpPr>
            <a:spLocks noGrp="1"/>
          </p:cNvSpPr>
          <p:nvPr>
            <p:ph type="ctrTitle" hasCustomPrompt="1"/>
          </p:nvPr>
        </p:nvSpPr>
        <p:spPr bwMode="gray">
          <a:xfrm>
            <a:off x="3035861" y="1596930"/>
            <a:ext cx="5653444" cy="350865"/>
          </a:xfrm>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smtClean="0"/>
              <a:t>Presentation title</a:t>
            </a:r>
            <a:endParaRPr lang="en-GB" dirty="0"/>
          </a:p>
        </p:txBody>
      </p:sp>
      <p:sp>
        <p:nvSpPr>
          <p:cNvPr id="19" name="SubTitle"/>
          <p:cNvSpPr>
            <a:spLocks noGrp="1"/>
          </p:cNvSpPr>
          <p:nvPr>
            <p:ph type="subTitle" idx="1" hasCustomPrompt="1"/>
          </p:nvPr>
        </p:nvSpPr>
        <p:spPr bwMode="gray">
          <a:xfrm>
            <a:off x="3035861" y="1948227"/>
            <a:ext cx="5653444" cy="350865"/>
          </a:xfrm>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Presentation subtitle</a:t>
            </a:r>
            <a:endParaRPr lang="en-GB" dirty="0" smtClean="0"/>
          </a:p>
        </p:txBody>
      </p:sp>
      <p:sp>
        <p:nvSpPr>
          <p:cNvPr id="22" name="Date" descr="AQAAAAAQADuGXXgW2UtHiR+Q1BEP7ZvXb1K+eRCtZxj5HVlgI5/pp93paO4V4klKn/+n845hGjJNvM9xOni72K6sJNYQzk+2NkrGeMlfznBUivHgNJVwDstAhFwKukD5z2WttG12Kvyb8qlXhh7oHRavrbeq+cexRGLKaD9/E2Jy9Gt39VL6EYCGJvEJqwA6Ejedk4BO5HOD5gnV0xi9CzPt6saOkvIUpeWFN7+uZ7l5uZplB9RKa3J2Irk/YYUVEYJ6rAbssvCYM/5bRNWN1NBp6CjzMCIzF9z2Nkn055dFqDu9q0oQIlyGKteL8VwQfR1h1OJ8rw=="/>
          <p:cNvSpPr>
            <a:spLocks noGrp="1"/>
          </p:cNvSpPr>
          <p:nvPr>
            <p:ph type="body" sz="quarter" idx="12" hasCustomPrompt="1"/>
          </p:nvPr>
        </p:nvSpPr>
        <p:spPr bwMode="gray">
          <a:xfrm>
            <a:off x="3035863" y="2873620"/>
            <a:ext cx="1771011" cy="175433"/>
          </a:xfrm>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smtClean="0"/>
              <a:t>Date</a:t>
            </a:r>
            <a:endParaRPr lang="en-GB" dirty="0"/>
          </a:p>
        </p:txBody>
      </p:sp>
      <p:sp>
        <p:nvSpPr>
          <p:cNvPr id="15" name="CoverImage"/>
          <p:cNvSpPr>
            <a:spLocks noGrp="1"/>
          </p:cNvSpPr>
          <p:nvPr>
            <p:ph type="pic" sz="quarter" idx="10" hasCustomPrompt="1"/>
          </p:nvPr>
        </p:nvSpPr>
        <p:spPr bwMode="gray">
          <a:xfrm>
            <a:off x="3035863" y="3133723"/>
            <a:ext cx="6108139" cy="2192400"/>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nSpc>
                <a:spcPct val="95000"/>
              </a:lnSpc>
              <a:defRPr lang="en-GB" sz="1800" baseline="0">
                <a:solidFill>
                  <a:schemeClr val="lt1"/>
                </a:solidFill>
                <a:latin typeface="+mj-lt"/>
                <a:ea typeface="+mn-ea"/>
              </a:defRPr>
            </a:lvl1pPr>
          </a:lstStyle>
          <a:p>
            <a:pPr lvl="0" algn="ctr"/>
            <a:r>
              <a:rPr lang="en-GB" dirty="0" smtClean="0">
                <a:latin typeface="+mn-lt"/>
              </a:rPr>
              <a:t>Cover image</a:t>
            </a:r>
            <a:endParaRPr lang="en-GB" dirty="0">
              <a:latin typeface="+mn-lt"/>
            </a:endParaRPr>
          </a:p>
        </p:txBody>
      </p:sp>
      <p:sp>
        <p:nvSpPr>
          <p:cNvPr id="14" name="CoverText" descr="&lt;tags&gt;&lt;tag n=&quot;Language&quot; v=&quot;ENG&quot; /&gt;&lt;/tags&gt;"/>
          <p:cNvSpPr>
            <a:spLocks noGrp="1"/>
          </p:cNvSpPr>
          <p:nvPr>
            <p:ph type="body" sz="quarter" idx="13" hasCustomPrompt="1"/>
          </p:nvPr>
        </p:nvSpPr>
        <p:spPr bwMode="gray">
          <a:xfrm>
            <a:off x="5159721" y="2716045"/>
            <a:ext cx="3529584" cy="362246"/>
          </a:xfrm>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smtClean="0"/>
              <a:t>Organization, presenters</a:t>
            </a:r>
            <a:endParaRPr lang="en-GB" dirty="0"/>
          </a:p>
        </p:txBody>
      </p:sp>
      <p:sp>
        <p:nvSpPr>
          <p:cNvPr id="12" name="UsageDisclaimer" descr="AQAAAAAQAJMITdgKVmNLnWuo1gMnewV27jnroR03FBYvsTwXqKESO2CXWNqlYa2lODHf/bwIasTlAia2oxfECuT1kLjjlgFK/PcCahiXS+gOurMDw1Ug6DgNoa/lNQBZs/r0OudcRoqJvfVaIfD+ykt7bvXpLzWzLu8IOKSfhPQNF9O5R8/cOW/eVOFo30if4FP6m/RN7VPE6N0hVT3xytPtFo5ozHnCX7JwpOS3O+kGORAlR7kX/6uo3ungHd9JpPbN6BYHFa2iUBzRlqazZQtvbY3GWwNYhur17fM5pLlTbFGynve6GqyU0qhPA75rFdKZqveN3JbX/m1o8ABIZ+TiH4tvXysqGyEZJCo4HV96abj/fgtwFenbfMfjFESE1Q4MbjgrnrEmIvlIzcv201zYmaTdvJLBLvxL9uUPESHybeZ2Nxg8gj+4ErEAaK7JDyJIvEuohkSQKS3La4MyIuca079PMemFKqSjmqTjKNNSgMGDloWvPpW1+DV9aD0Y8dwcmGt3pLGxgO573gKRXXlUsbJatJB2iWjjKQDeQ0/s2PYeGt0pwVaAKG7ETtc0lhuiA/Q/E8w6ZZR2TboJf/boTw6ZWs7QqOsy+wZI7kg++LFH6hEFkGsxIk0/vIdVlgklPwLjEIO0TqyFUw5Kibg/KLeTjkGWZUpe33UQBOiuWLPm6YaM98Ykql2xc1YQ2wX1sJEvGg=="/>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smtClean="0">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smtClean="0">
              <a:solidFill>
                <a:srgbClr val="6B7176"/>
              </a:solidFill>
              <a:latin typeface="Credit Suisse Type Light"/>
            </a:endParaRPr>
          </a:p>
        </p:txBody>
      </p:sp>
      <p:sp>
        <p:nvSpPr>
          <p:cNvPr id="36" name="PrelimDisclaimer" descr="AQAAAAAQAMUBVOlbeJpLoM5t5+luolsElUtnLKAvZJBGqIMWdQnUCmCxiL5YbxYHjcU6uCEdkufXd0TLVn5pjXv41hL52a8ikUSD+cO1tMz43BwP9MHlGWsGNjzIMFweFmkLdIy+Ycy7rnCPHM6CQcE5SICnAYzLXG1LZzOxpErRO+n7Cy/BYqfTT5zsBgXnthgkTcY2cyhZFH3OuGcs95WjSU31aaVSCRpz3cDhzzCIiyechK1jjjvcFnu37Wv/zlr1L+x19/zln1WsFUj/pPtwkOybZyTGj+5DEXsNLR8oZdCQzbw78+Whxz/xHeg97jofvsM59J7G8OKV9SrQu+FIx4vq//xieRyt2cunkhojbj5GGqMCHZsKu5MdmFTca0SgUrSHUjcdAZW6g9VjXjtRQ8oxJWlU2zHjWh3LqS0yYS7I8ZhC7i2CfPEy/BM6Z8mHDVV6YhgXS2hBsPvsekyWrVJI+6g="/>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smtClean="0">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raftAndConfidential" descr="AQAAAAAQAIBxCy+EGqNKsbQuqyVd5TTSt8XmCiorK5ERaLgUWGogQ48lXZHIauFSWn9bF6et167Fdvo3ZkzySCIeL1V02KV3uE3lkCY7NNLIg9p/wHSV7MSfIYZfSTsavx3HGVreAYPbUOlOyyiwFBvNLK+EBRs9RyhPkEJGQsFl2+6ZmVP+ZDOxpdte8rq14kdoRXFV801aU8oMpdKj0pV6bXgV+GlWtnUq+yYCh6/Vvm1I1ED+8KxLP5/AT8x04PsLzzIu2cfu0eh+qsFlOsgFVQIybS6sqwLIP7rLmgwGbnBh1BsY"/>
          <p:cNvSpPr txBox="1">
            <a:spLocks/>
          </p:cNvSpPr>
          <p:nvPr userDrawn="1"/>
        </p:nvSpPr>
        <p:spPr>
          <a:xfrm>
            <a:off x="3035859" y="2686807"/>
            <a:ext cx="2011680" cy="20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smtClean="0">
                <a:solidFill>
                  <a:srgbClr val="000000"/>
                </a:solidFill>
              </a:rPr>
              <a:t>Confidencial</a:t>
            </a:r>
            <a:endParaRPr lang="en-US" noProof="1">
              <a:solidFill>
                <a:srgbClr val="000000"/>
              </a:solidFill>
            </a:endParaRPr>
          </a:p>
        </p:txBody>
      </p:sp>
      <p:sp>
        <p:nvSpPr>
          <p:cNvPr id="13" name="Internal" descr="AQAAAAAQAEEnABbuREhAkANXxFHzaYHwUO69V003FacB+NEwbav1HjFfkQ3sTPHMrkKlAs7fhBKMOIdWl2Fbo486mHZPTbKO6VFXu3915a7K4N2S6Mba6pkb/7VWIlTnXigMF7UenOrshFOilPX4VbL4bCYAN/f0Td71WS5aGC0YwQFFD+i/1WIv6drxwwt24LPh8XvNBIZcppgUWQqpSbYMGgTJdTmMOeQ77zr1UjWzTaDoBOj0CnasMgLzROW1mLnnar7Z/hbgQeweMUSgDAHVfIGL7g6L0OPPAu16U+oUMIb3/n/1"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mpanyLogo" descr="AQAAAAAQAGxjqfQpQP9OqYOBADS1VQfzbcVdvV1GxEsJ15hMYhRIfU4O5lhYfKkELhUzzb1zrfx0a9QhMWJ07eEhqCkNktcw+Z1X6uwT8zB50mZxigKExlQ3TU86IW3FlIOBkyhs64OgFiSseXf7NvXeXCi0cFQ+ZGPEqlzeL4Qbmk53sLfPjuK5/heiRqTudRfTh2tomT15KP0RvUNyVeDOrPm5ZbcrVfM66E78k5vae3+xVFyWxDF/rK5eS05aMjlQSSvBhF5wRyOT6mZH7aOyoXszy+y2ryEpV2WBQo4iHJ+LihVB0HvjR76pdQRy0/l3VdKNbj09C1e3JAbfZXDOEgGQSEaTEWPy7Eo0PvT4Xi7n9VighIw48UWJdqUzbDgXgd4/fMrecYRRSqLPSKkWr2dZBUbWB9MWSA9AyCqSoYsRKaB1wxcm4tnGNZY1TtS4Ug8tAkwDMIFsDHt6oVM/jpEIF5nHuktquWRXCAI6isSo6V5Kq6ZM7u/+eVcNxYO5i7l8YelMaYJW7yWVen7FDZgT+NzdJ9/Yc5yANNmCyHB2n6QDVdQneF/lGQ8gzSkK+FSsAdfkd9SnZfoYn5u7Zc3Tpgk="/>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914842360"/>
      </p:ext>
    </p:extLst>
  </p:cSld>
  <p:clrMapOvr>
    <a:masterClrMapping/>
  </p:clrMapOvr>
  <p:timing>
    <p:tnLst>
      <p:par>
        <p:cT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Cover - Title Box">
    <p:spTree>
      <p:nvGrpSpPr>
        <p:cNvPr id="1" name=""/>
        <p:cNvGrpSpPr/>
        <p:nvPr/>
      </p:nvGrpSpPr>
      <p:grpSpPr>
        <a:xfrm>
          <a:off x="0" y="0"/>
          <a:ext cx="0" cy="0"/>
          <a:chOff x="0" y="0"/>
          <a:chExt cx="0" cy="0"/>
        </a:xfrm>
      </p:grpSpPr>
      <p:sp>
        <p:nvSpPr>
          <p:cNvPr id="17" name="GreyBox"/>
          <p:cNvSpPr/>
          <p:nvPr userDrawn="1"/>
        </p:nvSpPr>
        <p:spPr>
          <a:xfrm>
            <a:off x="3035863" y="3133722"/>
            <a:ext cx="6108139" cy="219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dirty="0">
              <a:solidFill>
                <a:srgbClr val="FFFFFF"/>
              </a:solidFill>
            </a:endParaRPr>
          </a:p>
        </p:txBody>
      </p:sp>
      <p:sp>
        <p:nvSpPr>
          <p:cNvPr id="20" name="Title"/>
          <p:cNvSpPr>
            <a:spLocks noGrp="1"/>
          </p:cNvSpPr>
          <p:nvPr>
            <p:ph type="ctrTitle" hasCustomPrompt="1"/>
          </p:nvPr>
        </p:nvSpPr>
        <p:spPr bwMode="gray">
          <a:xfrm>
            <a:off x="3182135" y="3791492"/>
            <a:ext cx="5653444" cy="350865"/>
          </a:xfrm>
          <a:noFill/>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smtClean="0"/>
              <a:t>Presentation title</a:t>
            </a:r>
            <a:endParaRPr lang="en-GB" dirty="0"/>
          </a:p>
        </p:txBody>
      </p:sp>
      <p:sp>
        <p:nvSpPr>
          <p:cNvPr id="21" name="SubTitle"/>
          <p:cNvSpPr>
            <a:spLocks noGrp="1"/>
          </p:cNvSpPr>
          <p:nvPr>
            <p:ph type="subTitle" idx="1" hasCustomPrompt="1"/>
          </p:nvPr>
        </p:nvSpPr>
        <p:spPr bwMode="gray">
          <a:xfrm>
            <a:off x="3182135" y="4142789"/>
            <a:ext cx="5653444" cy="350865"/>
          </a:xfrm>
          <a:noFill/>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Presentation subtitle</a:t>
            </a:r>
            <a:endParaRPr lang="en-GB" dirty="0" smtClean="0"/>
          </a:p>
        </p:txBody>
      </p:sp>
      <p:sp>
        <p:nvSpPr>
          <p:cNvPr id="23" name="Date" descr="AQAAAAAQALiddkVMeRVPvHznePdTO4n6nriYhmDA9kG08xV85FPwiiIdrkRl9egoUAlQXFoXm4S6va0jDAyIfCcgS7MIHxRURmx/NfYsypK4M6IbXeusMpmW7C8xRExyZC6kMEfcdPNPqua9dl5eIGJLCHyM797GXO+nhjODNEhSbw3s7PXO1uVFQoAAEcNMlRxbIcQ7qXqXwCWpd9GY0DGahDn81/axUIp9bo7AlB6AqyFJepjwXQ1D3Ey85I14YFuhPrXppB5SklMiy+VOVI6b/4GIlhvHDOR0VT1Q3YJlNrQxjcao2ACze1zdoM/5HT0aYkI9xA=="/>
          <p:cNvSpPr>
            <a:spLocks noGrp="1"/>
          </p:cNvSpPr>
          <p:nvPr>
            <p:ph type="body" sz="quarter" idx="12" hasCustomPrompt="1"/>
          </p:nvPr>
        </p:nvSpPr>
        <p:spPr bwMode="gray">
          <a:xfrm>
            <a:off x="3182137" y="5068180"/>
            <a:ext cx="1771011" cy="175433"/>
          </a:xfrm>
          <a:noFill/>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smtClean="0"/>
              <a:t>Date</a:t>
            </a:r>
            <a:endParaRPr lang="en-GB" dirty="0"/>
          </a:p>
        </p:txBody>
      </p:sp>
      <p:sp>
        <p:nvSpPr>
          <p:cNvPr id="24" name="CoverText" descr="&lt;tags&gt;&lt;tag n=&quot;Language&quot; v=&quot;ENG&quot; /&gt;&lt;/tags&gt;"/>
          <p:cNvSpPr>
            <a:spLocks noGrp="1"/>
          </p:cNvSpPr>
          <p:nvPr>
            <p:ph type="body" sz="quarter" idx="13" hasCustomPrompt="1"/>
          </p:nvPr>
        </p:nvSpPr>
        <p:spPr bwMode="gray">
          <a:xfrm>
            <a:off x="5305995" y="4910605"/>
            <a:ext cx="3529584" cy="362246"/>
          </a:xfrm>
          <a:noFill/>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smtClean="0"/>
              <a:t>Organization, presenters</a:t>
            </a:r>
            <a:endParaRPr lang="en-GB" dirty="0"/>
          </a:p>
        </p:txBody>
      </p:sp>
      <p:sp>
        <p:nvSpPr>
          <p:cNvPr id="12" name="UsageDisclaimer" descr="AQAAAAAQADQbuMgw+/tCqEUeCsSEnH98Jy+s7Rzu2yASmWimxbw9ipTcgylqeYwQNUBjUh9601Wu20u1qNlGZE13/nZlEYbfodCwNROPHCPzd5YkG/ONbmvLQ41OeeUCKvwRi7Y2KiMqIxaFIiLUZ8QOh0xtGDatyMXx1M3I1FmjO4q3E2my/04h0AlswmFlOUJmuGXgX1TUobxVY3pqj25iZ7EQ1ZvSbgawF2P3PmtU8pmWt9ZFHlG4hp3cbrWF4jULdTkOn14mc/KqpM+R5X4K+e0cb9e9VvcLq766GHJqd7jRlS9Z5Jv4MAsBiov+TEF74SzUyW1nQEKS7MHOnhERmY7n2ldBC+PMxUtAvRrCCjhn5tpMgaXLIAXMyyWbfm/2DBDIxsgS1NfADY7xcuf7m2rb/Ckes1+XteRPfVVA0JKB8NiyR1GxA38cOufXtyqk0s+QADYTTPFkBsLFwm8ZzeK0y8wEmoOxepEe9a5sFQ9oiVm9RZAP7/rVFZoAH1YQ1RZRR34kKLHJfHMNiuzVOTaXhd7wllSz7/Z2uGbFYJZr4oxJhYZW0mzk6tu7ErvLFkIaseB5r7WOYcXNhBDfzlnXm0BA2OUj5ue3iPRQE4wAnddjstZCV+Xw2wyjOre2Oc/aPLEbaJp6ckH3rpyiOTNErZ+Jioh2qrokVKIU8J0gCdnQZsHVPl+NK3HdfrD7uhy6HQ=="/>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smtClean="0">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smtClean="0">
              <a:solidFill>
                <a:srgbClr val="6B7176"/>
              </a:solidFill>
              <a:latin typeface="Credit Suisse Type Light"/>
            </a:endParaRPr>
          </a:p>
        </p:txBody>
      </p:sp>
      <p:sp>
        <p:nvSpPr>
          <p:cNvPr id="36" name="PrelimDisclaimer" descr="AQAAAAAQAOClRnxck/hGtMsHOKVjWW4o20g+3X2gqVvyhAVcUz6rfjiXCa71xxAAgLnL1w218rlzIXbKGF5YhLaz4iqXLU+SEphv7MGBnjU0sPAjy2vE8h4OyyqrJmBPwfFC7/vdr30tBN3Z1z/EmikqtYeaXDCQNZjmn3hDfgQK0Rqcp2QpQ3WN/Z/iE6yerL9uJgMbgYuzpUHZ4w5UjLXXY2goRmoo/e/Ya0IgCmrCo9agFC0PcpP7VLZAWp5sbaX+bAcCFdlmSVUm+ofvpwcM5XYjoDJ+Htpj4uf08uVijQNEYj73x0aHf+hqaa3Ntu6/XDqXQI5VjCGA83JJ2o0TdWuAozjnstgbtwj1/8tF45gvhhNsBcVpaYIFe8UkW9Mx9LKiSrQhzGwKn82kVnNwilo8kBCcYg0HQq8xaFgTfDcLktxgtVBls17M6rzIsIjEO7DJNkNWLI+0Lu64QJVhtkF/Ohc="/>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smtClean="0">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raftAndConfidential" descr="AQAAAAAQAJeRayqrHqxFgPGp432I5COhWA/sIpzRAqNzF0LePc/vL8lMJLUFbUUmEdbF8nnRiqKTRALSLgxe50+WPRhMxLQgLYlEvtJKAf8RrnP/A/6e0kd/POoto364K8iWKiLNizIxBmoZJG7ITJIsyaXudT/3n0WzYmXZCeKghWER/Zp6GbYGY+LO/xMltiM0ym1SMypuwUP94lmPgBDCAbg3o4mc6d/zFJZCeF9bHhWi6PoOxS1UyYVQgx/BNdE3vj7jkTIdfdpB1qJnbZeP7aSjIqCVaiW0n+Rcy3lJnyATIOv6"/>
          <p:cNvSpPr txBox="1">
            <a:spLocks/>
          </p:cNvSpPr>
          <p:nvPr userDrawn="1"/>
        </p:nvSpPr>
        <p:spPr>
          <a:xfrm>
            <a:off x="3182135" y="4881367"/>
            <a:ext cx="2011680" cy="204671"/>
          </a:xfrm>
          <a:prstGeom prst="rect">
            <a:avLst/>
          </a:prstGeom>
          <a:noFill/>
          <a:ln>
            <a:noFill/>
          </a:ln>
          <a:effectLs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smtClean="0">
                <a:solidFill>
                  <a:srgbClr val="000000"/>
                </a:solidFill>
              </a:rPr>
              <a:t>Confidencial</a:t>
            </a:r>
            <a:endParaRPr lang="en-US" noProof="1">
              <a:solidFill>
                <a:srgbClr val="000000"/>
              </a:solidFill>
            </a:endParaRPr>
          </a:p>
        </p:txBody>
      </p:sp>
      <p:sp>
        <p:nvSpPr>
          <p:cNvPr id="13" name="Internal" descr="AQAAAAAQABvMzspQaqJKi5krCJRZVUlSYkVBI8BqFqeXcG3/uw8YMhppx+I2Qo9xzE9crJuAsg7PkTzKq1FiQkFPSygwY/i/Ki0ThXgCR4M4qgH7CA+mrGFV+4mi7VncjN34/ltL91d4DrbnBiUOuU1xQ0UEcBdKNieFjmHXxwdpSF2BX/j0p/eCGC7k+2g13cv2jmW4LIJ3tEJhrcjSqv6mRaEeUInu0OkDd09Ce6h5P1x23LRiL+tykUA8eXWRSPBWUJic5pk4y3sHkJ7+JRCa3b+Vd00boBihIHbkK+b7BlO7d/HQ"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D8/szyBEOVOjDx9SwkN169zZBhWm4/0uiZr9fHwyiZhHu5cw8jKAzsoS7t7u8ckxQv954FuEBhQOnU3KzxUtKnfI38PJHoOBhIPAg/C6BLBQobnJb8yheRjLUW+HZvP7th+g5WSWXRXHTEchdqGi/HgmqtcbtkwvEWZHUBT2ySMcHJjCbRS6HMyWk5RL976KhIGI36Ul4NoxEh2A5qYznL2zjvK/RkBfpYSBIFugj4AQmuMXPzLmwgjabmmaYb1XDqAU5qNO7djLJoT2jF9wAXLwGL9OuRCQotAkCkXcifEyb9pPDrBlMhN9PW5C8ZSSMhTrPgKJCNiHvBMH8u7H3nuzjbj/gk5HoMPvKG1d9Frp2FKJnFX7XS/ZPGoFOoeavvuAd5GF3UR0XmuinpChhAQQEHfKlgwXFduERfaDk2Wa5uoC48H37nsFZpBYljDrn4g4m3mNYpsbErS5GC5P5vZUGTHFpBkjNu6xfyN/YC+egITjfB/TNcL1cKndAcXcSdmf4yh8efSBCYP1D1Cu/dNWosdHFZfh852tnWcTdajavEFOB3E44p++tDGQ2cw7K4dSoiYaOLwz7hXmYb31j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584822000"/>
      </p:ext>
    </p:extLst>
  </p:cSld>
  <p:clrMapOvr>
    <a:masterClrMapping/>
  </p:clrMapOvr>
  <p:timing>
    <p:tnLst>
      <p:par>
        <p:cT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Flysheet">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0" indent="0">
              <a:lnSpc>
                <a:spcPct val="95000"/>
              </a:lnSpc>
              <a:tabLst>
                <a:tab pos="574675" algn="l"/>
              </a:tabLst>
              <a:defRPr sz="2400">
                <a:solidFill>
                  <a:schemeClr val="accent1"/>
                </a:solidFill>
                <a:latin typeface="+mj-lt"/>
                <a:ea typeface="+mn-ea"/>
                <a:cs typeface="+mn-cs"/>
              </a:defRPr>
            </a:lvl1pPr>
          </a:lstStyle>
          <a:p>
            <a:r>
              <a:rPr lang="en-US" dirty="0" smtClean="0"/>
              <a:t>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0" indent="0"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Flysheet subheading</a:t>
            </a:r>
          </a:p>
        </p:txBody>
      </p:sp>
      <p:sp>
        <p:nvSpPr>
          <p:cNvPr id="30" name="DraftAndConfidential" descr="AQAAAAAQAD5vyZEbNLNCisLNTgtZwHzC8TfrTxJ+s7BbI68WIDRlUjUn/6B41yx3VsH8M+Dyef+s8ntPHFI5+6TGDqIM8bTlfBhdmppekIkXik7F9M3y6lh8Q1D/VpiTjtHIiKqktx0l8DpmXFbekg7ztVzQhwiNQO+t+arCWCkhxUh5Xaxc7PNDjbqxo6LVR3F4/qk5ApdiQFajTmB2/P9/ccAbNNo/UEyMYE81t0PuyYLdeHhMbIRi2qz6q/t2Km5XiajRHiKdIDG7NlUAHMkNAjpEc8tYhyRB8Yxe4VeAFALRFhiE"/>
          <p:cNvSpPr txBox="1">
            <a:spLocks noChangeArrowheads="1"/>
          </p:cNvSpPr>
          <p:nvPr userDrawn="1"/>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smtClean="0">
                <a:solidFill>
                  <a:srgbClr val="000000"/>
                </a:solidFill>
                <a:latin typeface="Credit Suisse Type Light"/>
              </a:rPr>
              <a:t>Confidencial</a:t>
            </a:r>
            <a:endParaRPr lang="en-US" sz="1000" noProof="1">
              <a:solidFill>
                <a:srgbClr val="000000"/>
              </a:solidFill>
              <a:latin typeface="Credit Suisse Type Light"/>
            </a:endParaRP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InVeB4SxcpKp5W4Taqyin7Gl4kQpGWesPlVREST7M9EmSP1UbVDI0vhu4ZQkKlucf7YCkaSGXnyHh+GhHcc4tltj288gMuLzPeQ0qJHHWCnCFZ21nCIgiWmDE/HHLJb2yh8cvDJgv0jJ6QsoylGnsyKgz8we1kDnIOnROBGSQoy7b9GW7Rnj0cGjiDZmnGBboXbJ7aQaybaF2t9rZBUyOD4vqCJge980fSmjpjtAlZjJGAYntmymKgkFA2zdlkXEU6Kl809PGp3pDvwwWbD91cnnBAbeIxI48Ag0v467xhM"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PKtM3vy8mpArSNZeav/wpVnNeJ31zNXx36DlntOa7vRXDyQ6M5HVulNit+hu4EutMwPsWwcB999SQLtVluxjybO/8jy533xCp/tjegoRAQodyC0RC9m9PN9LgDymz1TUzH9uSx0DmPyYabFj1lvEX3tvqZ+c8RPLx4X9sCsdYadatUC60Itc6qDwnV2jGP2lt8mUCIHbBEikyJsiMpRf/bGbaTkrkYh1iJNFavFDIB9dIONrCxjm+gN194A3tZp0CAJNqPeVnK2WMpuAjpZvh56c/H9gVU5nYuOBzYtUoIddU6aw8FgJBGgj7vujBKoA3zLwFBKyeyPSpxQgrHqyEufAWJzAiMAGgy62jawccYqN5gx81tB18k2vdaRT/SyTH8T+Db8VRjxl7+cUczWVLYSk+MY/sC0PHyXUDBVc6M26xcVJD7ynaLRIS4Za2ZuAlfpXoMLkfR3dw/879ZkQpHmxsVMdze2mX66o8kmPZS6vype6VqxEOkOEvLL87YDRVicNd53Rfhpv/8+ml6j8hq8gT1NgQhGvW4XIwB73eBV7d2gvj5mbDtWkkuzRZmPqSwLQ9zCx8Yu98IfFjrTEAw="/>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937871788"/>
      </p:ext>
    </p:extLst>
  </p:cSld>
  <p:clrMapOvr>
    <a:masterClrMapping/>
  </p:clrMapOvr>
  <p:timing>
    <p:tnLst>
      <p:par>
        <p:cT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Flysheet Numbered">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573088" indent="-573088">
              <a:lnSpc>
                <a:spcPct val="95000"/>
              </a:lnSpc>
              <a:tabLst>
                <a:tab pos="574675" algn="l"/>
              </a:tabLst>
              <a:defRPr sz="2400">
                <a:solidFill>
                  <a:schemeClr val="accent1"/>
                </a:solidFill>
                <a:latin typeface="+mj-lt"/>
                <a:ea typeface="+mn-ea"/>
                <a:cs typeface="+mn-cs"/>
              </a:defRPr>
            </a:lvl1pPr>
          </a:lstStyle>
          <a:p>
            <a:r>
              <a:rPr lang="en-US" dirty="0" smtClean="0"/>
              <a:t>#.	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569913" indent="-569913"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	Flysheet subheading</a:t>
            </a:r>
          </a:p>
        </p:txBody>
      </p:sp>
      <p:sp>
        <p:nvSpPr>
          <p:cNvPr id="30" name="DraftAndConfidential" descr="AQAAAAAQAHBal1mp+zBAtAT5AJetbEFLHGWW+t/rDrGNO3BXOrWHEuw4H4MoZMJOAgralriMpWApKFODl/SI4O5jCuEkbO/DP7G+q+H+B3VJmVOIXrhgHD4FdnmLzdoNkc9MYcagyTVFMTN5R0+Ib2pLc/wZilBpRWbSeSG8quB/sBTT1G/o+43qny7Zladf/0dcmuUM52WuZks/t+BTzv+ohRNU20puGgwaQnxIb9tCP2Y5AY8IQyGkauHR3+YYhAoWrfP2XuA3dcyB04hA9hm3vpWkWvigT06xLpY55mUqcB23bN+L"/>
          <p:cNvSpPr txBox="1">
            <a:spLocks noChangeArrowheads="1"/>
          </p:cNvSpPr>
          <p:nvPr userDrawn="1"/>
        </p:nvSpPr>
        <p:spPr bwMode="auto">
          <a:xfrm>
            <a:off x="8058361"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smtClean="0">
                <a:solidFill>
                  <a:srgbClr val="000000"/>
                </a:solidFill>
                <a:latin typeface="Credit Suisse Type Light"/>
              </a:rPr>
              <a:t>Confidencial</a:t>
            </a:r>
            <a:endParaRPr lang="en-US" sz="1000" noProof="1">
              <a:solidFill>
                <a:srgbClr val="000000"/>
              </a:solidFill>
              <a:latin typeface="Credit Suisse Type Light"/>
            </a:endParaRP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AXs762z6xlAho3E9R5rErs7Qkg0rE3Y6Meg1Fw/RtHeu2sErVAKuq5vTqAfVvmSoV1WZ89EIqz7ScULvWFHpGbTFP4OosI4E+i+ypWTKcnBzyOCFn9kpAiNM8ofyWtpnYlQnCrFksgxOR/Fl2D87yhL9a9nFQT+WLY8yxSMXsLfozT0gnYt6mxW7YowSynCmIH2/tvrgSknPQZzIFDA+j/q885Fg8bczjbN3k3aeb1qaf0N+L8diZAgnpXS5bPJkcZX8SCCglaWPvV+DaRm56vfprhD5dR1CodcbpJVn05A" hidden="1"/>
          <p:cNvSpPr txBox="1">
            <a:spLocks noChangeArrowheads="1"/>
          </p:cNvSpPr>
          <p:nvPr userDrawn="1"/>
        </p:nvSpPr>
        <p:spPr bwMode="auto">
          <a:xfrm rot="16200000">
            <a:off x="-25514" y="3227855"/>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GkyRSXZpm9Plr/XnDIUggs3NSsebkLDID95ZKyb9zzeXOcINYUFalfywvc+p7b2qDyxvuPOEcB/AIjYq7W9Y9gV0a6LH8AknpKNk+ycjlOiubmYXK6NkoYS0lEGIBdWf/LUshUU17F9qfFBvCiEtUj2s73PpZuxeyVSQKqjMMAuMOWu28uSQbv+h0SAxV/X1t2Yyf55r9n37n4EHfUc/NVLmHSWNFu1YPkBG16UDYE88qeimUiFNzgjuzFH2fsp73SMf+Focm4FPM7zGP8yxpniSIzhwWZn/O24JfcAFowNXiatDd/yYmZXy8/jzlnIQtn45sU60Bws4vNN29kQiBZ5cJzh/byDwkSWCSJLcSJjVgWgHa3isP/xoebkHt3ykifzL9ekEXo8zRP4YyX/ZMR5kVH60MO5BlT5aYfFLDbXnulFzVVi9waytumB56lB0teNzrZvcBOcfTv9IJcyVk4ADBYTeezZlcDqeMeUK0OKNPAbAqqf2VZeblBDkXG3VoNC5Ppv6AiWgpCjeZv+wUU4siVe70fIvB/YZnVc/XkK/tm99q7rJSER7x++Oly31DgtUjnLqpwPfZspwRjEaT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578059034"/>
      </p:ext>
    </p:extLst>
  </p:cSld>
  <p:clrMapOvr>
    <a:masterClrMapping/>
  </p:clrMapOvr>
  <p:timing>
    <p:tnLst>
      <p:par>
        <p:cT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smtClean="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smtClean="0"/>
              <a:t>Title</a:t>
            </a:r>
            <a:endParaRPr lang="en-GB" dirty="0"/>
          </a:p>
        </p:txBody>
      </p:sp>
    </p:spTree>
    <p:extLst>
      <p:ext uri="{BB962C8B-B14F-4D97-AF65-F5344CB8AC3E}">
        <p14:creationId xmlns:p14="http://schemas.microsoft.com/office/powerpoint/2010/main" val="795253321"/>
      </p:ext>
    </p:extLst>
  </p:cSld>
  <p:clrMapOvr>
    <a:masterClrMapping/>
  </p:clrMapOvr>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BasicText" descr="&lt;tags&gt;&lt;tag n=&quot;Linked&quot; v=&quot;True&quot; /&gt;&lt;/tags&gt;"/>
          <p:cNvSpPr>
            <a:spLocks noGrp="1" noChangeArrowheads="1"/>
          </p:cNvSpPr>
          <p:nvPr>
            <p:ph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lang="en-US" dirty="0" smtClean="0"/>
            </a:lvl1pPr>
            <a:lvl2pPr>
              <a:defRPr lang="en-US" dirty="0" smtClean="0"/>
            </a:lvl2pPr>
          </a:lstStyle>
          <a:p>
            <a:pPr marL="361950" lvl="0" indent="-361950" defTabSz="728663" fontAlgn="base">
              <a:spcBef>
                <a:spcPct val="95000"/>
              </a:spcBef>
              <a:spcAft>
                <a:spcPct val="0"/>
              </a:spcAft>
              <a:buClr>
                <a:schemeClr val="tx1"/>
              </a:buClr>
              <a:buSzPct val="120000"/>
              <a:buFont typeface="Wingdings" pitchFamily="2" charset="2"/>
              <a:tabLst>
                <a:tab pos="365125" algn="l"/>
              </a:tabLst>
            </a:pPr>
            <a:r>
              <a:rPr lang="en-US" dirty="0" smtClean="0"/>
              <a:t>1. 	TOC heading </a:t>
            </a:r>
          </a:p>
          <a:p>
            <a:pPr marL="363538" lvl="1" defTabSz="728663" fontAlgn="base">
              <a:spcBef>
                <a:spcPct val="36000"/>
              </a:spcBef>
              <a:spcAft>
                <a:spcPct val="0"/>
              </a:spcAft>
              <a:buClr>
                <a:schemeClr val="tx1"/>
              </a:buClr>
              <a:buSzPct val="120000"/>
              <a:tabLst>
                <a:tab pos="365125" algn="l"/>
              </a:tabLst>
            </a:pPr>
            <a:r>
              <a:rPr lang="en-US" dirty="0" smtClean="0"/>
              <a:t>TOC subheading</a:t>
            </a:r>
          </a:p>
        </p:txBody>
      </p:sp>
      <p:sp>
        <p:nvSpPr>
          <p:cNvPr id="2" name="Title"/>
          <p:cNvSpPr>
            <a:spLocks noGrp="1"/>
          </p:cNvSpPr>
          <p:nvPr>
            <p:ph type="title" hasCustomPrompt="1"/>
          </p:nvPr>
        </p:nvSpPr>
        <p:spPr>
          <a:xfrm>
            <a:off x="449263" y="190500"/>
            <a:ext cx="8247888" cy="350865"/>
          </a:xfrm>
        </p:spPr>
        <p:txBody>
          <a:bodyPr/>
          <a:lstStyle>
            <a:lvl1pPr>
              <a:defRPr/>
            </a:lvl1pPr>
          </a:lstStyle>
          <a:p>
            <a:r>
              <a:rPr lang="en-US" dirty="0" smtClean="0"/>
              <a:t>Title</a:t>
            </a:r>
            <a:endParaRPr lang="en-US" dirty="0"/>
          </a:p>
        </p:txBody>
      </p:sp>
      <p:sp>
        <p:nvSpPr>
          <p:cNvPr id="9"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spTree>
    <p:extLst>
      <p:ext uri="{BB962C8B-B14F-4D97-AF65-F5344CB8AC3E}">
        <p14:creationId xmlns:p14="http://schemas.microsoft.com/office/powerpoint/2010/main" val="562784958"/>
      </p:ext>
    </p:extLst>
  </p:cSld>
  <p:clrMapOvr>
    <a:masterClrMapping/>
  </p:clrMapOvr>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grpSp>
        <p:nvGrpSpPr>
          <p:cNvPr id="772262" name="Internal" hidden="1"/>
          <p:cNvGrpSpPr>
            <a:grpSpLocks/>
          </p:cNvGrpSpPr>
          <p:nvPr userDrawn="1"/>
        </p:nvGrpSpPr>
        <p:grpSpPr bwMode="auto">
          <a:xfrm>
            <a:off x="-3175" y="3205166"/>
            <a:ext cx="9148763" cy="452438"/>
            <a:chOff x="-2" y="2021"/>
            <a:chExt cx="5763" cy="285"/>
          </a:xfrm>
        </p:grpSpPr>
        <p:sp>
          <p:nvSpPr>
            <p:cNvPr id="772263" name="Internal" descr="AQAAAAAQACl3lggonE1Gg8DkRCZnAnmMEkqpmpOi682fKcmEq/p66pYDVeuDVyBqS1hbaGu6olqEoeVeRgXC8biKBakmJqkxL7ZwwTqoMKNluRJPirA2cmyHpJypvHT17zJ8MO2W7e9mish8Xa78DlF/assp9s00tULt2vDZK3DyA532sJBYoqt8K8lr4I3IUbxYGJ8u/GzeyZlPc9ivxZZ6wESD3d88kMiXgRwyvCdYVNFY+9qIDvVFkv0VaeOf+ZW5K2H/jlhAgIydEThyXtQt/ELW3eI="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772264" name="Internal" descr="AQAAAAAQAHYSoIDQOiFKvJ95oaOXc+Lb62utDbSVGaapjUR2wS8lzgGpnh4vC0vBV/cpw6i8r3lDH7xZAZSkQuDSphobGsnXRoZJ+8DcOiS091cUiMF4mE5MMr58SbO9pmJBysWvZm2YuhTguhU+dhAKTgARV9Wt7l8ptdp9BjKmJ6wMay8hDfdeeHw3G0/FcjSvkKJ+Tb04G2QzOtyEUx8RpT3ZCDhBgJ49L3x5KGTuU8N6fBNiP/oc+fVzAyfhKUrB39hpuaXPUNyW0HlYhuC39PTtUQw="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pic>
        <p:nvPicPr>
          <p:cNvPr id="772223"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2105" name="Title" descr="Text Box: Flysheet heading"/>
          <p:cNvSpPr>
            <a:spLocks noGrp="1" noChangeArrowheads="1"/>
          </p:cNvSpPr>
          <p:nvPr>
            <p:ph type="ctrTitle"/>
          </p:nvPr>
        </p:nvSpPr>
        <p:spPr>
          <a:xfrm>
            <a:off x="449263" y="2841094"/>
            <a:ext cx="8239125" cy="416456"/>
          </a:xfrm>
          <a:extLst>
            <a:ext uri="{91240B29-F687-4F45-9708-019B960494DF}">
              <a14:hiddenLine xmlns:a14="http://schemas.microsoft.com/office/drawing/2010/main" w="9525">
                <a:solidFill>
                  <a:schemeClr val="tx1"/>
                </a:solidFill>
                <a:miter lim="800000"/>
                <a:headEnd/>
                <a:tailEnd/>
              </a14:hiddenLine>
            </a:ext>
          </a:extLst>
        </p:spPr>
        <p:txBody>
          <a:bodyPr bIns="36000" anchor="b"/>
          <a:lstStyle>
            <a:lvl1pPr>
              <a:defRPr sz="2600">
                <a:latin typeface="+mj-lt"/>
                <a:ea typeface="+mj-ea"/>
              </a:defRPr>
            </a:lvl1pPr>
          </a:lstStyle>
          <a:p>
            <a:pPr lvl="0"/>
            <a:r>
              <a:rPr lang="es-ES_tradnl" noProof="0" dirty="0" err="1" smtClean="0"/>
              <a:t>Flysheet</a:t>
            </a:r>
            <a:r>
              <a:rPr lang="es-ES_tradnl" noProof="0" dirty="0" smtClean="0"/>
              <a:t> </a:t>
            </a:r>
            <a:r>
              <a:rPr lang="es-ES_tradnl" noProof="0" dirty="0" err="1" smtClean="0"/>
              <a:t>heading</a:t>
            </a:r>
            <a:endParaRPr lang="es-ES_tradnl" noProof="0" dirty="0" smtClean="0"/>
          </a:p>
        </p:txBody>
      </p:sp>
      <p:sp>
        <p:nvSpPr>
          <p:cNvPr id="772106" name="SubTitle" descr="Text Box: Flysheet subheading"/>
          <p:cNvSpPr>
            <a:spLocks noGrp="1" noChangeArrowheads="1"/>
          </p:cNvSpPr>
          <p:nvPr>
            <p:ph type="subTitle" idx="1"/>
          </p:nvPr>
        </p:nvSpPr>
        <p:spPr>
          <a:xfrm>
            <a:off x="449263" y="3257550"/>
            <a:ext cx="8239125" cy="571500"/>
          </a:xfrm>
          <a:extLst>
            <a:ext uri="{91240B29-F687-4F45-9708-019B960494DF}">
              <a14:hiddenLine xmlns:a14="http://schemas.microsoft.com/office/drawing/2010/main" w="9525">
                <a:solidFill>
                  <a:schemeClr val="tx1"/>
                </a:solidFill>
                <a:miter lim="800000"/>
                <a:headEnd/>
                <a:tailEnd/>
              </a14:hiddenLine>
            </a:ext>
          </a:extLst>
        </p:spPr>
        <p:txBody>
          <a:bodyPr bIns="36000"/>
          <a:lstStyle>
            <a:lvl1pPr>
              <a:defRPr sz="2600" b="0">
                <a:latin typeface="+mj-lt"/>
                <a:ea typeface="+mj-ea"/>
              </a:defRPr>
            </a:lvl1pPr>
          </a:lstStyle>
          <a:p>
            <a:pPr lvl="0"/>
            <a:r>
              <a:rPr lang="es-ES_tradnl" noProof="0" dirty="0" err="1" smtClean="0"/>
              <a:t>Flysheet</a:t>
            </a:r>
            <a:r>
              <a:rPr lang="es-ES_tradnl" noProof="0" dirty="0" smtClean="0"/>
              <a:t> </a:t>
            </a:r>
            <a:r>
              <a:rPr lang="es-ES_tradnl" noProof="0" dirty="0" err="1" smtClean="0"/>
              <a:t>subheading</a:t>
            </a:r>
            <a:endParaRPr lang="es-ES_tradnl" noProof="0" dirty="0" smtClean="0"/>
          </a:p>
        </p:txBody>
      </p:sp>
      <p:sp>
        <p:nvSpPr>
          <p:cNvPr id="772201"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
        <p:nvSpPr>
          <p:cNvPr id="772215"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772218" name="DraftAndConfidential" descr="AQAAAAAQAPf7X0vBQf5ElpXI3YDoCaYZQhYPIPZJSzwRRDtbB66YbcRC5//79p1/hOzEKKdAic+xUhBwp6EWmdtVHIqLBe0X5tS2nXhngFrjgZ8HVMMxFmT5zuTURVVnCnIKEA4ghHx2Oert1xZ6GDmyI8/lxf9RBDAHZgnsR1k1MtKinr2ym/2Aowuxt/8j+gk2nyZ7a1YEcsClVP0qrODs5Fq4gOFzt0Dyv65ekC77KFpDLlI+FfHc//ftYgLSh6efBt5uDZf9owT0q6X+fx2k27Be+7GuYqNBFvB8dzDc91Pt38rc"/>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7722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pic>
        <p:nvPicPr>
          <p:cNvPr id="772220" name="CompanyLogoHolder"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72267" name="SlideNumber"/>
          <p:cNvSpPr>
            <a:spLocks noGrp="1" noChangeArrowheads="1"/>
          </p:cNvSpPr>
          <p:nvPr>
            <p:ph type="sldNum" sz="quarter" idx="4"/>
          </p:nvPr>
        </p:nvSpPr>
        <p:spPr/>
        <p:txBody>
          <a:bodyPr/>
          <a:lstStyle>
            <a:lvl1pPr>
              <a:defRPr>
                <a:latin typeface="+mn-lt"/>
              </a:defRPr>
            </a:lvl1pPr>
          </a:lstStyle>
          <a:p>
            <a:fld id="{5A2F2E25-5499-477B-9B35-4165C852CA6A}" type="slidenum">
              <a:rPr lang="es-ES_tradnl" noProof="1" smtClean="0">
                <a:solidFill>
                  <a:srgbClr val="000000"/>
                </a:solidFill>
              </a:rPr>
              <a:pPr/>
              <a:t>‹Nº›</a:t>
            </a:fld>
            <a:endParaRPr lang="es-ES_tradnl" noProof="1">
              <a:solidFill>
                <a:srgbClr val="000000"/>
              </a:solidFill>
            </a:endParaRPr>
          </a:p>
        </p:txBody>
      </p:sp>
      <p:pic>
        <p:nvPicPr>
          <p:cNvPr id="3" name="CompanyLogo" descr="AQAAAAAQADp0MTXkYAVLt9+Vd4WfZkwVPuOP/yYixsHRVdj67QUg3fV18WWAhMVR5EUczS068zIE+Wfe6c/CGK3ND6mgICXJu9nbOiYrQLkOwJAkbtWzxmu/pr0Rrra6I60e+HAelJndhBjaAxhY5EBLX0H/2eO6RMJwRdojJctr3s9vCUsdlfxqfGUlGo0P0e7fEEy68ISKgakdp/wexSD6F836mHSf23MQv8Q1V10N6AbpI38NlGesumCv3rGU8K4JzHHcmkZQeGldxryXOm4uDdy6/j2m8i/i0PlwBmH/ikx5cTSW/jSb9HX8nqhXd7tekjHKOafG/XG+1azUGmBl90FFrmJu2GaLgq4/sXU3ZCskfeiiWeE/CIOQUKb7/wZVn6bDbFlZigE+goYFMAOhsvpGNYn0IsteUNvXulGi3qrNPxPEIp0tEdtM7RC6QyVIsIADSYs+uavC0K06rS6EXL+DDtVUUpscb/vcvrdJ+lc7U4KS+itFe3wypz/RvpHkALOqY5BI6mZDSZLz1a9QNM/oAWl0WIwdnnQPuT0R0fge1rkUHX2pEHte/Z6RV7xQ5LYjKevoph11U+XYpLRCXRBz1UA="/>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9263" y="6240464"/>
            <a:ext cx="1628775" cy="385271"/>
          </a:xfrm>
          <a:prstGeom prst="rect">
            <a:avLst/>
          </a:prstGeom>
        </p:spPr>
      </p:pic>
    </p:spTree>
    <p:extLst>
      <p:ext uri="{BB962C8B-B14F-4D97-AF65-F5344CB8AC3E}">
        <p14:creationId xmlns:p14="http://schemas.microsoft.com/office/powerpoint/2010/main" val="3292578367"/>
      </p:ext>
    </p:extLst>
  </p:cSld>
  <p:clrMapOvr>
    <a:masterClrMapping/>
  </p:clrMapOvr>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dirty="0" smtClean="0"/>
              <a:t>Click to edit Master title style</a:t>
            </a:r>
            <a:endParaRPr lang="en-US" dirty="0"/>
          </a:p>
        </p:txBody>
      </p:sp>
      <p:sp>
        <p:nvSpPr>
          <p:cNvPr id="3" name="Slide Number Placeholder 2"/>
          <p:cNvSpPr>
            <a:spLocks noGrp="1"/>
          </p:cNvSpPr>
          <p:nvPr>
            <p:ph type="sldNum" sz="quarter" idx="10"/>
          </p:nvPr>
        </p:nvSpPr>
        <p:spPr/>
        <p:txBody>
          <a:bodyPr/>
          <a:lstStyle>
            <a:lvl1pPr>
              <a:defRPr>
                <a:latin typeface="+mn-lt"/>
                <a:ea typeface="+mn-ea"/>
              </a:defRPr>
            </a:lvl1pPr>
          </a:lstStyle>
          <a:p>
            <a:fld id="{A5DADB4F-EA0A-4547-B6A7-8EB340355706}"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997163930"/>
      </p:ext>
    </p:extLst>
  </p:cSld>
  <p:clrMapOvr>
    <a:masterClrMapping/>
  </p:clrMapOvr>
  <p:timing>
    <p:tnLst>
      <p:par>
        <p:cT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atin typeface="+mn-lt"/>
              </a:defRPr>
            </a:lvl1pPr>
          </a:lstStyle>
          <a:p>
            <a:fld id="{8A0A465B-D471-4C31-89F3-6FF11DC1BCBD}"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2506805746"/>
      </p:ext>
    </p:extLst>
  </p:cSld>
  <p:clrMapOvr>
    <a:masterClrMapping/>
  </p:clrMapOvr>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lt;tags&gt;&lt;tag n=&quot;Language&quot; v=&quot;ENG&quot; /&gt;&lt;tag n=&quot;DisclaimerId&quot; v=&quot;2&quot; /&gt;&lt;/tags&gt;"/>
          <p:cNvSpPr txBox="1">
            <a:spLocks noChangeArrowheads="1"/>
          </p:cNvSpPr>
          <p:nvPr userDrawn="1">
            <p:custDataLst>
              <p:tags r:id="rId1"/>
            </p:custDataLst>
          </p:nvPr>
        </p:nvSpPr>
        <p:spPr bwMode="auto">
          <a:xfrm>
            <a:off x="449263" y="1276350"/>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Credit Suisse does not provide any tax advice. Any tax statement herein regarding any U.S. federal tax is not intended or written to be used, and cannot be used, by any taxpayer for the purpose of avoiding any penalties. Any such statement herein was written to support the marketing or promotion of the transaction(s) or matter(s) to which the statement relates. Each taxpayer should seek advice based on the taxpayer's particular circumstances from an independent tax advisor.</a:t>
            </a:r>
            <a:endParaRPr lang="en-US" sz="900" noProof="1">
              <a:solidFill>
                <a:srgbClr val="000000"/>
              </a:solidFill>
              <a:latin typeface="Credit Suisse Type Light"/>
            </a:endParaRPr>
          </a:p>
        </p:txBody>
      </p:sp>
      <p:sp>
        <p:nvSpPr>
          <p:cNvPr id="5" name="UsageDisclaimer" descr="&lt;tags&gt;&lt;tag n=&quot;Language&quot; v=&quot;ENG&quot; /&gt;&lt;tag n=&quot;DisclaimerId&quot; v=&quot;3&quot; /&gt;&lt;/tags&gt;"/>
          <p:cNvSpPr txBox="1">
            <a:spLocks noChangeArrowheads="1"/>
          </p:cNvSpPr>
          <p:nvPr userDrawn="1">
            <p:custDataLst>
              <p:tags r:id="rId2"/>
            </p:custDataLst>
          </p:nvPr>
        </p:nvSpPr>
        <p:spPr bwMode="auto">
          <a:xfrm>
            <a:off x="449263" y="1846263"/>
            <a:ext cx="8226425" cy="1710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These materials have been provided to you by Credit Suisse in connection with an actual or potential mandate or engagement and may not be used or relied upon for any purpose other than as specifically contemplated by a written agreement with Credit Suisse.  In addition, these materials may not be disclosed, in whole or in part, or summarized or otherwise referred to except as agreed in writing by Credit Suisse.  The information used in preparing these materials was obtained from or through you or your representatives or from public sources.  Credit Suisse assumes no responsibility for independent verification of such information and has relied on such information being complete and accurate in all material respects.  To the extent such information includes estimates and forecasts of future financial performance (including estimates of potential cost savings and synergies) prepared by or reviewed or discussed with the managements of your company and/or other potential transaction participants or obtained from public sources, we have assumed that such estimates and forecasts have been reasonably prepared on bases reflecting the best currently available estimates and judgments of such managements (or, with respect to estimates and forecasts obtained from public sources, represent reasonable estimates).  These materials were designed for use by specific persons familiar with the business and the affairs of your company and Credit Suisse assumes no obligation to update or otherwise revise these materials.  Nothing contained herein should be construed as tax, accounting or legal advice.  You (and each of your employees, representatives or other agents) may disclose to any and all persons, without limitation of any kind, the tax treatment and tax structure of the transactions contemplated by these materials and all materials of any kind (including opinions or other tax analyses) that are provided to you relating to such tax treatment and structure.  For this purpose, the tax treatment of a transaction is the purported or claimed U.S. federal income tax treatment of the transaction and the tax structure of a transaction is any fact that may be relevant to understanding the purported or claimed U.S. federal income tax treatment of the transaction.</a:t>
            </a:r>
            <a:endParaRPr lang="en-US" sz="900" noProof="1">
              <a:solidFill>
                <a:srgbClr val="000000"/>
              </a:solidFill>
              <a:latin typeface="Credit Suisse Type Light"/>
            </a:endParaRPr>
          </a:p>
        </p:txBody>
      </p:sp>
      <p:sp>
        <p:nvSpPr>
          <p:cNvPr id="7" name="AffiliatesDisclaimer" descr="&lt;tags&gt;&lt;tag n=&quot;Language&quot; v=&quot;ENG&quot; /&gt;&lt;tag n=&quot;DisclaimerId&quot; v=&quot;7&quot; /&gt;&lt;tag n=&quot;Version&quot; v=&quot;80&quot; /&gt;&lt;/tags&gt;"/>
          <p:cNvSpPr txBox="1">
            <a:spLocks noChangeArrowheads="1"/>
          </p:cNvSpPr>
          <p:nvPr userDrawn="1">
            <p:custDataLst>
              <p:tags r:id="rId3"/>
            </p:custDataLst>
          </p:nvPr>
        </p:nvSpPr>
        <p:spPr bwMode="auto">
          <a:xfrm>
            <a:off x="449263" y="3849688"/>
            <a:ext cx="8226425" cy="263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These materials have been prepared by Credit Suisse ("CS") and its affiliates for use by CS. Accordingly, any information reflected or incorporated herein, or in related materials or in ensuing transactions, may be shared in good faith by CS and its affiliates with employees of CS, its affiliates and agents in any location.</a:t>
            </a:r>
            <a:endParaRPr lang="en-US" sz="900" noProof="1">
              <a:solidFill>
                <a:srgbClr val="000000"/>
              </a:solidFill>
              <a:latin typeface="Credit Suisse Type Light"/>
            </a:endParaRPr>
          </a:p>
        </p:txBody>
      </p:sp>
      <p:sp>
        <p:nvSpPr>
          <p:cNvPr id="6" name="ResearchDisclaimer" descr="&lt;tags&gt;&lt;tag n=&quot;Language&quot; v=&quot;ENG&quot; /&gt;&lt;tag n=&quot;DisclaimerId&quot; v=&quot;4&quot; /&gt;&lt;/tags&gt;"/>
          <p:cNvSpPr txBox="1">
            <a:spLocks noChangeArrowheads="1"/>
          </p:cNvSpPr>
          <p:nvPr userDrawn="1">
            <p:custDataLst>
              <p:tags r:id="rId4"/>
            </p:custDataLst>
          </p:nvPr>
        </p:nvSpPr>
        <p:spPr bwMode="auto">
          <a:xfrm>
            <a:off x="449263" y="4291013"/>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Credit Suisse has adopted policies and guidelines designed to preserve the independence of its research analysts.  Credit Suisse’s policies prohibit employees from directly or indirectly offering a favorable research rating or specific price target, or offering to change a research rating or price target, as consideration for or an inducement to obtain business or other compensation.  Credit Suisse’s policies prohibit research analysts from being compensated for their involvement in investment banking transactions.</a:t>
            </a:r>
            <a:endParaRPr lang="en-US" sz="900" noProof="1">
              <a:solidFill>
                <a:srgbClr val="000000"/>
              </a:solidFill>
              <a:latin typeface="Credit Suisse Type Light"/>
            </a:endParaRP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This is the file reference containing the file name/path or docs number</a:t>
            </a:r>
            <a:endParaRPr lang="en-US" sz="600" noProof="1">
              <a:solidFill>
                <a:srgbClr val="969696"/>
              </a:solidFill>
              <a:latin typeface="Credit Suisse Type Light"/>
            </a:endParaRPr>
          </a:p>
        </p:txBody>
      </p:sp>
    </p:spTree>
    <p:extLst>
      <p:ext uri="{BB962C8B-B14F-4D97-AF65-F5344CB8AC3E}">
        <p14:creationId xmlns:p14="http://schemas.microsoft.com/office/powerpoint/2010/main" val="1554687647"/>
      </p:ext>
    </p:extLst>
  </p:cSld>
  <p:clrMapOvr>
    <a:masterClrMapping/>
  </p:clrMapOvr>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Cover - Image Box">
    <p:spTree>
      <p:nvGrpSpPr>
        <p:cNvPr id="1" name=""/>
        <p:cNvGrpSpPr/>
        <p:nvPr/>
      </p:nvGrpSpPr>
      <p:grpSpPr>
        <a:xfrm>
          <a:off x="0" y="0"/>
          <a:ext cx="0" cy="0"/>
          <a:chOff x="0" y="0"/>
          <a:chExt cx="0" cy="0"/>
        </a:xfrm>
      </p:grpSpPr>
      <p:sp>
        <p:nvSpPr>
          <p:cNvPr id="18" name="Title"/>
          <p:cNvSpPr>
            <a:spLocks noGrp="1"/>
          </p:cNvSpPr>
          <p:nvPr>
            <p:ph type="ctrTitle" hasCustomPrompt="1"/>
          </p:nvPr>
        </p:nvSpPr>
        <p:spPr bwMode="gray">
          <a:xfrm>
            <a:off x="3035861" y="1596930"/>
            <a:ext cx="5653444" cy="350865"/>
          </a:xfrm>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smtClean="0"/>
              <a:t>Presentation title</a:t>
            </a:r>
            <a:endParaRPr lang="en-GB" dirty="0"/>
          </a:p>
        </p:txBody>
      </p:sp>
      <p:sp>
        <p:nvSpPr>
          <p:cNvPr id="19" name="SubTitle"/>
          <p:cNvSpPr>
            <a:spLocks noGrp="1"/>
          </p:cNvSpPr>
          <p:nvPr>
            <p:ph type="subTitle" idx="1" hasCustomPrompt="1"/>
          </p:nvPr>
        </p:nvSpPr>
        <p:spPr bwMode="gray">
          <a:xfrm>
            <a:off x="3035861" y="1948227"/>
            <a:ext cx="5653444" cy="350865"/>
          </a:xfrm>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Presentation subtitle</a:t>
            </a:r>
            <a:endParaRPr lang="en-GB" dirty="0" smtClean="0"/>
          </a:p>
        </p:txBody>
      </p:sp>
      <p:sp>
        <p:nvSpPr>
          <p:cNvPr id="22" name="Date" descr="AQAAAAAQADuGXXgW2UtHiR+Q1BEP7ZvXb1K+eRCtZxj5HVlgI5/pp93paO4V4klKn/+n845hGjJNvM9xOni72K6sJNYQzk+2NkrGeMlfznBUivHgNJVwDstAhFwKukD5z2WttG12Kvyb8qlXhh7oHRavrbeq+cexRGLKaD9/E2Jy9Gt39VL6EYCGJvEJqwA6Ejedk4BO5HOD5gnV0xi9CzPt6saOkvIUpeWFN7+uZ7l5uZplB9RKa3J2Irk/YYUVEYJ6rAbssvCYM/5bRNWN1NBp6CjzMCIzF9z2Nkn055dFqDu9q0oQIlyGKteL8VwQfR1h1OJ8rw=="/>
          <p:cNvSpPr>
            <a:spLocks noGrp="1"/>
          </p:cNvSpPr>
          <p:nvPr>
            <p:ph type="body" sz="quarter" idx="12" hasCustomPrompt="1"/>
          </p:nvPr>
        </p:nvSpPr>
        <p:spPr bwMode="gray">
          <a:xfrm>
            <a:off x="3035863" y="2873620"/>
            <a:ext cx="1771011" cy="175433"/>
          </a:xfrm>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smtClean="0"/>
              <a:t>Date</a:t>
            </a:r>
            <a:endParaRPr lang="en-GB" dirty="0"/>
          </a:p>
        </p:txBody>
      </p:sp>
      <p:sp>
        <p:nvSpPr>
          <p:cNvPr id="15" name="CoverImage"/>
          <p:cNvSpPr>
            <a:spLocks noGrp="1"/>
          </p:cNvSpPr>
          <p:nvPr>
            <p:ph type="pic" sz="quarter" idx="10" hasCustomPrompt="1"/>
          </p:nvPr>
        </p:nvSpPr>
        <p:spPr bwMode="gray">
          <a:xfrm>
            <a:off x="3035863" y="3133723"/>
            <a:ext cx="6108139" cy="2192400"/>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nSpc>
                <a:spcPct val="95000"/>
              </a:lnSpc>
              <a:defRPr lang="en-GB" sz="1800" baseline="0">
                <a:solidFill>
                  <a:schemeClr val="lt1"/>
                </a:solidFill>
                <a:latin typeface="+mj-lt"/>
                <a:ea typeface="+mn-ea"/>
              </a:defRPr>
            </a:lvl1pPr>
          </a:lstStyle>
          <a:p>
            <a:pPr lvl="0" algn="ctr"/>
            <a:r>
              <a:rPr lang="en-GB" dirty="0" smtClean="0">
                <a:latin typeface="+mn-lt"/>
              </a:rPr>
              <a:t>Cover image</a:t>
            </a:r>
            <a:endParaRPr lang="en-GB" dirty="0">
              <a:latin typeface="+mn-lt"/>
            </a:endParaRPr>
          </a:p>
        </p:txBody>
      </p:sp>
      <p:sp>
        <p:nvSpPr>
          <p:cNvPr id="14" name="CoverText" descr="&lt;tags&gt;&lt;tag n=&quot;Language&quot; v=&quot;ENG&quot; /&gt;&lt;/tags&gt;"/>
          <p:cNvSpPr>
            <a:spLocks noGrp="1"/>
          </p:cNvSpPr>
          <p:nvPr>
            <p:ph type="body" sz="quarter" idx="13" hasCustomPrompt="1"/>
          </p:nvPr>
        </p:nvSpPr>
        <p:spPr bwMode="gray">
          <a:xfrm>
            <a:off x="5159721" y="2716045"/>
            <a:ext cx="3529584" cy="362246"/>
          </a:xfrm>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smtClean="0"/>
              <a:t>Organization, presenters</a:t>
            </a:r>
            <a:endParaRPr lang="en-GB" dirty="0"/>
          </a:p>
        </p:txBody>
      </p:sp>
      <p:sp>
        <p:nvSpPr>
          <p:cNvPr id="12" name="UsageDisclaimer" descr="AQAAAAAQAJMITdgKVmNLnWuo1gMnewV27jnroR03FBYvsTwXqKESO2CXWNqlYa2lODHf/bwIasTlAia2oxfECuT1kLjjlgFK/PcCahiXS+gOurMDw1Ug6DgNoa/lNQBZs/r0OudcRoqJvfVaIfD+ykt7bvXpLzWzLu8IOKSfhPQNF9O5R8/cOW/eVOFo30if4FP6m/RN7VPE6N0hVT3xytPtFo5ozHnCX7JwpOS3O+kGORAlR7kX/6uo3ungHd9JpPbN6BYHFa2iUBzRlqazZQtvbY3GWwNYhur17fM5pLlTbFGynve6GqyU0qhPA75rFdKZqveN3JbX/m1o8ABIZ+TiH4tvXysqGyEZJCo4HV96abj/fgtwFenbfMfjFESE1Q4MbjgrnrEmIvlIzcv201zYmaTdvJLBLvxL9uUPESHybeZ2Nxg8gj+4ErEAaK7JDyJIvEuohkSQKS3La4MyIuca079PMemFKqSjmqTjKNNSgMGDloWvPpW1+DV9aD0Y8dwcmGt3pLGxgO573gKRXXlUsbJatJB2iWjjKQDeQ0/s2PYeGt0pwVaAKG7ETtc0lhuiA/Q/E8w6ZZR2TboJf/boTw6ZWs7QqOsy+wZI7kg++LFH6hEFkGsxIk0/vIdVlgklPwLjEIO0TqyFUw5Kibg/KLeTjkGWZUpe33UQBOiuWLPm6YaM98Ykql2xc1YQ2wX1sJEvGg=="/>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smtClean="0">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smtClean="0">
              <a:solidFill>
                <a:srgbClr val="6B7176"/>
              </a:solidFill>
              <a:latin typeface="Credit Suisse Type Light"/>
            </a:endParaRPr>
          </a:p>
        </p:txBody>
      </p:sp>
      <p:sp>
        <p:nvSpPr>
          <p:cNvPr id="36" name="PrelimDisclaimer" descr="AQAAAAAQAMUBVOlbeJpLoM5t5+luolsElUtnLKAvZJBGqIMWdQnUCmCxiL5YbxYHjcU6uCEdkufXd0TLVn5pjXv41hL52a8ikUSD+cO1tMz43BwP9MHlGWsGNjzIMFweFmkLdIy+Ycy7rnCPHM6CQcE5SICnAYzLXG1LZzOxpErRO+n7Cy/BYqfTT5zsBgXnthgkTcY2cyhZFH3OuGcs95WjSU31aaVSCRpz3cDhzzCIiyechK1jjjvcFnu37Wv/zlr1L+x19/zln1WsFUj/pPtwkOybZyTGj+5DEXsNLR8oZdCQzbw78+Whxz/xHeg97jofvsM59J7G8OKV9SrQu+FIx4vq//xieRyt2cunkhojbj5GGqMCHZsKu5MdmFTca0SgUrSHUjcdAZW6g9VjXjtRQ8oxJWlU2zHjWh3LqS0yYS7I8ZhC7i2CfPEy/BM6Z8mHDVV6YhgXS2hBsPvsekyWrVJI+6g="/>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smtClean="0">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raftAndConfidential" descr="AQAAAAAQAIBxCy+EGqNKsbQuqyVd5TTSt8XmCiorK5ERaLgUWGogQ48lXZHIauFSWn9bF6et167Fdvo3ZkzySCIeL1V02KV3uE3lkCY7NNLIg9p/wHSV7MSfIYZfSTsavx3HGVreAYPbUOlOyyiwFBvNLK+EBRs9RyhPkEJGQsFl2+6ZmVP+ZDOxpdte8rq14kdoRXFV801aU8oMpdKj0pV6bXgV+GlWtnUq+yYCh6/Vvm1I1ED+8KxLP5/AT8x04PsLzzIu2cfu0eh+qsFlOsgFVQIybS6sqwLIP7rLmgwGbnBh1BsY"/>
          <p:cNvSpPr txBox="1">
            <a:spLocks/>
          </p:cNvSpPr>
          <p:nvPr userDrawn="1"/>
        </p:nvSpPr>
        <p:spPr>
          <a:xfrm>
            <a:off x="3035859" y="2686807"/>
            <a:ext cx="2011680" cy="20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smtClean="0">
                <a:solidFill>
                  <a:srgbClr val="000000"/>
                </a:solidFill>
              </a:rPr>
              <a:t>Confidencial</a:t>
            </a:r>
            <a:endParaRPr lang="en-US" noProof="1">
              <a:solidFill>
                <a:srgbClr val="000000"/>
              </a:solidFill>
            </a:endParaRPr>
          </a:p>
        </p:txBody>
      </p:sp>
      <p:sp>
        <p:nvSpPr>
          <p:cNvPr id="13" name="Internal" descr="AQAAAAAQAPPMQ1UAQjJMqOdlAcI+FIs1F++77bon3yYdsUscwH2lkibaqShdu8KgXzL/7zYWcdN6Wd94DZeupLacjkwcBA6ezgRd5h4OJSNmGuqRkZmT/zLlflvTArC3whjCRx//wPVzwM+kICQjyDxg4arbQC/uGNUoa/TNNLQmGnSg/vaBNLpWwYOfBlk1tdnssFKag6mf0/l83v2GkMvsvQYLRYDtu6bSoovoS34+Bjb2SXfOf+zuwGyXHDvxAeFuOWhM2qaFwevFLwrU2g47MLN6IwJVUGajB+gD4WLdmAvoYSvz"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mpanyLogo" descr="AQAAAAAQAGxjqfQpQP9OqYOBADS1VQfzbcVdvV1GxEsJ15hMYhRIfU4O5lhYfKkELhUzzb1zrfx0a9QhMWJ07eEhqCkNktcw+Z1X6uwT8zB50mZxigKExlQ3TU86IW3FlIOBkyhs64OgFiSseXf7NvXeXCi0cFQ+ZGPEqlzeL4Qbmk53sLfPjuK5/heiRqTudRfTh2tomT15KP0RvUNyVeDOrPm5ZbcrVfM66E78k5vae3+xVFyWxDF/rK5eS05aMjlQSSvBhF5wRyOT6mZH7aOyoXszy+y2ryEpV2WBQo4iHJ+LihVB0HvjR76pdQRy0/l3VdKNbj09C1e3JAbfZXDOEgGQSEaTEWPy7Eo0PvT4Xi7n9VighIw48UWJdqUzbDgXgd4/fMrecYRRSqLPSKkWr2dZBUbWB9MWSA9AyCqSoYsRKaB1wxcm4tnGNZY1TtS4Ug8tAkwDMIFsDHt6oVM/jpEIF5nHuktquWRXCAI6isSo6V5Kq6ZM7u/+eVcNxYO5i7l8YelMaYJW7yWVen7FDZgT+NzdJ9/Yc5yANNmCyHB2n6QDVdQneF/lGQ8gzSkK+FSsAdfkd9SnZfoYn5u7Zc3Tpgk="/>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439442193"/>
      </p:ext>
    </p:extLst>
  </p:cSld>
  <p:clrMapOvr>
    <a:masterClrMapping/>
  </p:clrMapOvr>
  <p:timing>
    <p:tnLst>
      <p:par>
        <p:cTn id="1" dur="indefinite" restart="never" nodeType="tmRoot"/>
      </p:par>
    </p:tn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Cover - Title Box">
    <p:spTree>
      <p:nvGrpSpPr>
        <p:cNvPr id="1" name=""/>
        <p:cNvGrpSpPr/>
        <p:nvPr/>
      </p:nvGrpSpPr>
      <p:grpSpPr>
        <a:xfrm>
          <a:off x="0" y="0"/>
          <a:ext cx="0" cy="0"/>
          <a:chOff x="0" y="0"/>
          <a:chExt cx="0" cy="0"/>
        </a:xfrm>
      </p:grpSpPr>
      <p:sp>
        <p:nvSpPr>
          <p:cNvPr id="17" name="GreyBox"/>
          <p:cNvSpPr/>
          <p:nvPr userDrawn="1"/>
        </p:nvSpPr>
        <p:spPr>
          <a:xfrm>
            <a:off x="3035863" y="3133722"/>
            <a:ext cx="6108139" cy="219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dirty="0">
              <a:solidFill>
                <a:srgbClr val="FFFFFF"/>
              </a:solidFill>
            </a:endParaRPr>
          </a:p>
        </p:txBody>
      </p:sp>
      <p:sp>
        <p:nvSpPr>
          <p:cNvPr id="20" name="Title"/>
          <p:cNvSpPr>
            <a:spLocks noGrp="1"/>
          </p:cNvSpPr>
          <p:nvPr>
            <p:ph type="ctrTitle" hasCustomPrompt="1"/>
          </p:nvPr>
        </p:nvSpPr>
        <p:spPr bwMode="gray">
          <a:xfrm>
            <a:off x="3182135" y="3791492"/>
            <a:ext cx="5653444" cy="350865"/>
          </a:xfrm>
          <a:noFill/>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smtClean="0"/>
              <a:t>Presentation title</a:t>
            </a:r>
            <a:endParaRPr lang="en-GB" dirty="0"/>
          </a:p>
        </p:txBody>
      </p:sp>
      <p:sp>
        <p:nvSpPr>
          <p:cNvPr id="21" name="SubTitle"/>
          <p:cNvSpPr>
            <a:spLocks noGrp="1"/>
          </p:cNvSpPr>
          <p:nvPr>
            <p:ph type="subTitle" idx="1" hasCustomPrompt="1"/>
          </p:nvPr>
        </p:nvSpPr>
        <p:spPr bwMode="gray">
          <a:xfrm>
            <a:off x="3182135" y="4142789"/>
            <a:ext cx="5653444" cy="350865"/>
          </a:xfrm>
          <a:noFill/>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Presentation subtitle</a:t>
            </a:r>
            <a:endParaRPr lang="en-GB" dirty="0" smtClean="0"/>
          </a:p>
        </p:txBody>
      </p:sp>
      <p:sp>
        <p:nvSpPr>
          <p:cNvPr id="23" name="Date" descr="AQAAAAAQALiddkVMeRVPvHznePdTO4n6nriYhmDA9kG08xV85FPwiiIdrkRl9egoUAlQXFoXm4S6va0jDAyIfCcgS7MIHxRURmx/NfYsypK4M6IbXeusMpmW7C8xRExyZC6kMEfcdPNPqua9dl5eIGJLCHyM797GXO+nhjODNEhSbw3s7PXO1uVFQoAAEcNMlRxbIcQ7qXqXwCWpd9GY0DGahDn81/axUIp9bo7AlB6AqyFJepjwXQ1D3Ey85I14YFuhPrXppB5SklMiy+VOVI6b/4GIlhvHDOR0VT1Q3YJlNrQxjcao2ACze1zdoM/5HT0aYkI9xA=="/>
          <p:cNvSpPr>
            <a:spLocks noGrp="1"/>
          </p:cNvSpPr>
          <p:nvPr>
            <p:ph type="body" sz="quarter" idx="12" hasCustomPrompt="1"/>
          </p:nvPr>
        </p:nvSpPr>
        <p:spPr bwMode="gray">
          <a:xfrm>
            <a:off x="3182137" y="5068180"/>
            <a:ext cx="1771011" cy="175433"/>
          </a:xfrm>
          <a:noFill/>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smtClean="0"/>
              <a:t>Date</a:t>
            </a:r>
            <a:endParaRPr lang="en-GB" dirty="0"/>
          </a:p>
        </p:txBody>
      </p:sp>
      <p:sp>
        <p:nvSpPr>
          <p:cNvPr id="24" name="CoverText" descr="&lt;tags&gt;&lt;tag n=&quot;Language&quot; v=&quot;ENG&quot; /&gt;&lt;/tags&gt;"/>
          <p:cNvSpPr>
            <a:spLocks noGrp="1"/>
          </p:cNvSpPr>
          <p:nvPr>
            <p:ph type="body" sz="quarter" idx="13" hasCustomPrompt="1"/>
          </p:nvPr>
        </p:nvSpPr>
        <p:spPr bwMode="gray">
          <a:xfrm>
            <a:off x="5305995" y="4910605"/>
            <a:ext cx="3529584" cy="362246"/>
          </a:xfrm>
          <a:noFill/>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smtClean="0"/>
              <a:t>Organization, presenters</a:t>
            </a:r>
            <a:endParaRPr lang="en-GB" dirty="0"/>
          </a:p>
        </p:txBody>
      </p:sp>
      <p:sp>
        <p:nvSpPr>
          <p:cNvPr id="12" name="UsageDisclaimer" descr="AQAAAAAQADQbuMgw+/tCqEUeCsSEnH98Jy+s7Rzu2yASmWimxbw9ipTcgylqeYwQNUBjUh9601Wu20u1qNlGZE13/nZlEYbfodCwNROPHCPzd5YkG/ONbmvLQ41OeeUCKvwRi7Y2KiMqIxaFIiLUZ8QOh0xtGDatyMXx1M3I1FmjO4q3E2my/04h0AlswmFlOUJmuGXgX1TUobxVY3pqj25iZ7EQ1ZvSbgawF2P3PmtU8pmWt9ZFHlG4hp3cbrWF4jULdTkOn14mc/KqpM+R5X4K+e0cb9e9VvcLq766GHJqd7jRlS9Z5Jv4MAsBiov+TEF74SzUyW1nQEKS7MHOnhERmY7n2ldBC+PMxUtAvRrCCjhn5tpMgaXLIAXMyyWbfm/2DBDIxsgS1NfADY7xcuf7m2rb/Ckes1+XteRPfVVA0JKB8NiyR1GxA38cOufXtyqk0s+QADYTTPFkBsLFwm8ZzeK0y8wEmoOxepEe9a5sFQ9oiVm9RZAP7/rVFZoAH1YQ1RZRR34kKLHJfHMNiuzVOTaXhd7wllSz7/Z2uGbFYJZr4oxJhYZW0mzk6tu7ErvLFkIaseB5r7WOYcXNhBDfzlnXm0BA2OUj5ue3iPRQE4wAnddjstZCV+Xw2wyjOre2Oc/aPLEbaJp6ckH3rpyiOTNErZ+Jioh2qrokVKIU8J0gCdnQZsHVPl+NK3HdfrD7uhy6HQ=="/>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smtClean="0">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smtClean="0">
              <a:solidFill>
                <a:srgbClr val="6B7176"/>
              </a:solidFill>
              <a:latin typeface="Credit Suisse Type Light"/>
            </a:endParaRPr>
          </a:p>
        </p:txBody>
      </p:sp>
      <p:sp>
        <p:nvSpPr>
          <p:cNvPr id="36" name="PrelimDisclaimer" descr="AQAAAAAQAOClRnxck/hGtMsHOKVjWW4o20g+3X2gqVvyhAVcUz6rfjiXCa71xxAAgLnL1w218rlzIXbKGF5YhLaz4iqXLU+SEphv7MGBnjU0sPAjy2vE8h4OyyqrJmBPwfFC7/vdr30tBN3Z1z/EmikqtYeaXDCQNZjmn3hDfgQK0Rqcp2QpQ3WN/Z/iE6yerL9uJgMbgYuzpUHZ4w5UjLXXY2goRmoo/e/Ya0IgCmrCo9agFC0PcpP7VLZAWp5sbaX+bAcCFdlmSVUm+ofvpwcM5XYjoDJ+Htpj4uf08uVijQNEYj73x0aHf+hqaa3Ntu6/XDqXQI5VjCGA83JJ2o0TdWuAozjnstgbtwj1/8tF45gvhhNsBcVpaYIFe8UkW9Mx9LKiSrQhzGwKn82kVnNwilo8kBCcYg0HQq8xaFgTfDcLktxgtVBls17M6rzIsIjEO7DJNkNWLI+0Lu64QJVhtkF/Ohc="/>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smtClean="0">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raftAndConfidential" descr="AQAAAAAQAJeRayqrHqxFgPGp432I5COhWA/sIpzRAqNzF0LePc/vL8lMJLUFbUUmEdbF8nnRiqKTRALSLgxe50+WPRhMxLQgLYlEvtJKAf8RrnP/A/6e0kd/POoto364K8iWKiLNizIxBmoZJG7ITJIsyaXudT/3n0WzYmXZCeKghWER/Zp6GbYGY+LO/xMltiM0ym1SMypuwUP94lmPgBDCAbg3o4mc6d/zFJZCeF9bHhWi6PoOxS1UyYVQgx/BNdE3vj7jkTIdfdpB1qJnbZeP7aSjIqCVaiW0n+Rcy3lJnyATIOv6"/>
          <p:cNvSpPr txBox="1">
            <a:spLocks/>
          </p:cNvSpPr>
          <p:nvPr userDrawn="1"/>
        </p:nvSpPr>
        <p:spPr>
          <a:xfrm>
            <a:off x="3182135" y="4881367"/>
            <a:ext cx="2011680" cy="204671"/>
          </a:xfrm>
          <a:prstGeom prst="rect">
            <a:avLst/>
          </a:prstGeom>
          <a:noFill/>
          <a:ln>
            <a:noFill/>
          </a:ln>
          <a:effectLs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smtClean="0">
                <a:solidFill>
                  <a:srgbClr val="000000"/>
                </a:solidFill>
              </a:rPr>
              <a:t>Confidencial</a:t>
            </a:r>
            <a:endParaRPr lang="en-US" noProof="1">
              <a:solidFill>
                <a:srgbClr val="000000"/>
              </a:solidFill>
            </a:endParaRPr>
          </a:p>
        </p:txBody>
      </p:sp>
      <p:sp>
        <p:nvSpPr>
          <p:cNvPr id="13" name="Internal" descr="AQAAAAAQAFj9sB29+DlHhBvvrN5lXbL3XTgVI61w2YHwCbT8gsysuLPq05dwUCpd1kv+zi52b8cPnOq09LY2uDAPHV533MmA1NRcdf+P80NIM29pz7iGgMkTZYuEj9StiHJAnJB3f01HVqnFpBxKPejgEXBamHdEXyS5rTZWvn92geOCk9TvXJCJnj9d1PR7sXvL18JutNXmlvQcw6CQUSgJd2dzai74DKepkQ1Kb6l9YwVlAKZwzEoD/7G8Pspg5dMj/lF1zQG4W12aCQups44iAHAbTysPRjLSIiUjz3Z7IwZpDX8X"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D8/szyBEOVOjDx9SwkN169zZBhWm4/0uiZr9fHwyiZhHu5cw8jKAzsoS7t7u8ckxQv954FuEBhQOnU3KzxUtKnfI38PJHoOBhIPAg/C6BLBQobnJb8yheRjLUW+HZvP7th+g5WSWXRXHTEchdqGi/HgmqtcbtkwvEWZHUBT2ySMcHJjCbRS6HMyWk5RL976KhIGI36Ul4NoxEh2A5qYznL2zjvK/RkBfpYSBIFugj4AQmuMXPzLmwgjabmmaYb1XDqAU5qNO7djLJoT2jF9wAXLwGL9OuRCQotAkCkXcifEyb9pPDrBlMhN9PW5C8ZSSMhTrPgKJCNiHvBMH8u7H3nuzjbj/gk5HoMPvKG1d9Frp2FKJnFX7XS/ZPGoFOoeavvuAd5GF3UR0XmuinpChhAQQEHfKlgwXFduERfaDk2Wa5uoC48H37nsFZpBYljDrn4g4m3mNYpsbErS5GC5P5vZUGTHFpBkjNu6xfyN/YC+egITjfB/TNcL1cKndAcXcSdmf4yh8efSBCYP1D1Cu/dNWosdHFZfh852tnWcTdajavEFOB3E44p++tDGQ2cw7K4dSoiYaOLwz7hXmYb31j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2705247331"/>
      </p:ext>
    </p:extLst>
  </p:cSld>
  <p:clrMapOvr>
    <a:masterClrMapping/>
  </p:clrMapOvr>
  <p:timing>
    <p:tnLst>
      <p:par>
        <p:cTn id="1" dur="indefinite" restart="never" nodeType="tmRoot"/>
      </p:par>
    </p:tnLst>
  </p:timing>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userDrawn="1">
  <p:cSld name="Flysheet">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0" indent="0">
              <a:lnSpc>
                <a:spcPct val="95000"/>
              </a:lnSpc>
              <a:tabLst>
                <a:tab pos="574675" algn="l"/>
              </a:tabLst>
              <a:defRPr sz="2400">
                <a:solidFill>
                  <a:schemeClr val="accent1"/>
                </a:solidFill>
                <a:latin typeface="+mj-lt"/>
                <a:ea typeface="+mn-ea"/>
                <a:cs typeface="+mn-cs"/>
              </a:defRPr>
            </a:lvl1pPr>
          </a:lstStyle>
          <a:p>
            <a:r>
              <a:rPr lang="en-US" dirty="0" smtClean="0"/>
              <a:t>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0" indent="0"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Flysheet subheading</a:t>
            </a:r>
          </a:p>
        </p:txBody>
      </p:sp>
      <p:sp>
        <p:nvSpPr>
          <p:cNvPr id="30" name="DraftAndConfidential" descr="AQAAAAAQAD5vyZEbNLNCisLNTgtZwHzC8TfrTxJ+s7BbI68WIDRlUjUn/6B41yx3VsH8M+Dyef+s8ntPHFI5+6TGDqIM8bTlfBhdmppekIkXik7F9M3y6lh8Q1D/VpiTjtHIiKqktx0l8DpmXFbekg7ztVzQhwiNQO+t+arCWCkhxUh5Xaxc7PNDjbqxo6LVR3F4/qk5ApdiQFajTmB2/P9/ccAbNNo/UEyMYE81t0PuyYLdeHhMbIRi2qz6q/t2Km5XiajRHiKdIDG7NlUAHMkNAjpEc8tYhyRB8Yxe4VeAFALRFhiE"/>
          <p:cNvSpPr txBox="1">
            <a:spLocks noChangeArrowheads="1"/>
          </p:cNvSpPr>
          <p:nvPr userDrawn="1"/>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smtClean="0">
                <a:solidFill>
                  <a:srgbClr val="000000"/>
                </a:solidFill>
                <a:latin typeface="Credit Suisse Type Light"/>
              </a:rPr>
              <a:t>Confidencial</a:t>
            </a:r>
            <a:endParaRPr lang="en-US" sz="1000" noProof="1">
              <a:solidFill>
                <a:srgbClr val="000000"/>
              </a:solidFill>
              <a:latin typeface="Credit Suisse Type Light"/>
            </a:endParaRP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El79l1QtKtNhyHQxZXTBtfnQzQ52dkXN2uzc4qySiadVQ4vtcE54IUHbX+PApZRDgrlReRluq9ftIh8jY1r/gjGO6Jo+pxyb2ZawQdj24G6DxuXteSB0eSEfIhSplkjH11YGRLgqTTz2M6qtmSPNv48JsFjPH6pADiDdxJcwfwh25riFGSSnkFAngKZ3ylRMC2REsjP2XfQNWDU7gvORhY2jOCkVDqxLr+AFCjhXaUDZczC0+cbE+/IUu1ozW4LHT5PQULQDqkZWNHhFC01MoOTlpWUXyN4jVqW9QYqNQWU"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PKtM3vy8mpArSNZeav/wpVnNeJ31zNXx36DlntOa7vRXDyQ6M5HVulNit+hu4EutMwPsWwcB999SQLtVluxjybO/8jy533xCp/tjegoRAQodyC0RC9m9PN9LgDymz1TUzH9uSx0DmPyYabFj1lvEX3tvqZ+c8RPLx4X9sCsdYadatUC60Itc6qDwnV2jGP2lt8mUCIHbBEikyJsiMpRf/bGbaTkrkYh1iJNFavFDIB9dIONrCxjm+gN194A3tZp0CAJNqPeVnK2WMpuAjpZvh56c/H9gVU5nYuOBzYtUoIddU6aw8FgJBGgj7vujBKoA3zLwFBKyeyPSpxQgrHqyEufAWJzAiMAGgy62jawccYqN5gx81tB18k2vdaRT/SyTH8T+Db8VRjxl7+cUczWVLYSk+MY/sC0PHyXUDBVc6M26xcVJD7ynaLRIS4Za2ZuAlfpXoMLkfR3dw/879ZkQpHmxsVMdze2mX66o8kmPZS6vype6VqxEOkOEvLL87YDRVicNd53Rfhpv/8+ml6j8hq8gT1NgQhGvW4XIwB73eBV7d2gvj5mbDtWkkuzRZmPqSwLQ9zCx8Yu98IfFjrTEAw="/>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079246196"/>
      </p:ext>
    </p:extLst>
  </p:cSld>
  <p:clrMapOvr>
    <a:masterClrMapping/>
  </p:clrMapOvr>
  <p:timing>
    <p:tnLst>
      <p:par>
        <p:cTn id="1" dur="indefinite" restart="never" nodeType="tmRoot"/>
      </p:par>
    </p:tn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Flysheet Numbered">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573088" indent="-573088">
              <a:lnSpc>
                <a:spcPct val="95000"/>
              </a:lnSpc>
              <a:tabLst>
                <a:tab pos="574675" algn="l"/>
              </a:tabLst>
              <a:defRPr sz="2400">
                <a:solidFill>
                  <a:schemeClr val="accent1"/>
                </a:solidFill>
                <a:latin typeface="+mj-lt"/>
                <a:ea typeface="+mn-ea"/>
                <a:cs typeface="+mn-cs"/>
              </a:defRPr>
            </a:lvl1pPr>
          </a:lstStyle>
          <a:p>
            <a:r>
              <a:rPr lang="en-US" dirty="0" smtClean="0"/>
              <a:t>#.	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569913" indent="-569913"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	Flysheet subheading</a:t>
            </a:r>
          </a:p>
        </p:txBody>
      </p:sp>
      <p:sp>
        <p:nvSpPr>
          <p:cNvPr id="30" name="DraftAndConfidential" descr="AQAAAAAQAHBal1mp+zBAtAT5AJetbEFLHGWW+t/rDrGNO3BXOrWHEuw4H4MoZMJOAgralriMpWApKFODl/SI4O5jCuEkbO/DP7G+q+H+B3VJmVOIXrhgHD4FdnmLzdoNkc9MYcagyTVFMTN5R0+Ib2pLc/wZilBpRWbSeSG8quB/sBTT1G/o+43qny7Zladf/0dcmuUM52WuZks/t+BTzv+ohRNU20puGgwaQnxIb9tCP2Y5AY8IQyGkauHR3+YYhAoWrfP2XuA3dcyB04hA9hm3vpWkWvigT06xLpY55mUqcB23bN+L"/>
          <p:cNvSpPr txBox="1">
            <a:spLocks noChangeArrowheads="1"/>
          </p:cNvSpPr>
          <p:nvPr userDrawn="1"/>
        </p:nvSpPr>
        <p:spPr bwMode="auto">
          <a:xfrm>
            <a:off x="8058361"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smtClean="0">
                <a:solidFill>
                  <a:srgbClr val="000000"/>
                </a:solidFill>
                <a:latin typeface="Credit Suisse Type Light"/>
              </a:rPr>
              <a:t>Confidencial</a:t>
            </a:r>
            <a:endParaRPr lang="en-US" sz="1000" noProof="1">
              <a:solidFill>
                <a:srgbClr val="000000"/>
              </a:solidFill>
              <a:latin typeface="Credit Suisse Type Light"/>
            </a:endParaRP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BGCDd6aaeBJiFJZoPeDfzNWxfD12zbmIjXN8Ssc9RqsFmxIolLqrJZI/MyCPjum1zjPvgdVzCE2FPTUxlH4vYAP2aFWg/jqSHbqOE6fxuWOoiXNO2CkmFSxuEH0FnXm6EYTuruClP9u3EYNJAz+DvSSwAvUSbdRbOlOyIF91QOsn0e7Y5bHN2JzEfM3vP8g+HmnYLARoJTptMmX1je5x+ijMsT/DKYPeoex/3NwxpPXsyTyIoKYkfsej1obuYFsFwf1hyYLmZ0n4mopUFZNnE0WxmGHf0X6vCJoZ3t7a1z0" hidden="1"/>
          <p:cNvSpPr txBox="1">
            <a:spLocks noChangeArrowheads="1"/>
          </p:cNvSpPr>
          <p:nvPr userDrawn="1"/>
        </p:nvSpPr>
        <p:spPr bwMode="auto">
          <a:xfrm rot="16200000">
            <a:off x="-25514" y="3227855"/>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GkyRSXZpm9Plr/XnDIUggs3NSsebkLDID95ZKyb9zzeXOcINYUFalfywvc+p7b2qDyxvuPOEcB/AIjYq7W9Y9gV0a6LH8AknpKNk+ycjlOiubmYXK6NkoYS0lEGIBdWf/LUshUU17F9qfFBvCiEtUj2s73PpZuxeyVSQKqjMMAuMOWu28uSQbv+h0SAxV/X1t2Yyf55r9n37n4EHfUc/NVLmHSWNFu1YPkBG16UDYE88qeimUiFNzgjuzFH2fsp73SMf+Focm4FPM7zGP8yxpniSIzhwWZn/O24JfcAFowNXiatDd/yYmZXy8/jzlnIQtn45sU60Bws4vNN29kQiBZ5cJzh/byDwkSWCSJLcSJjVgWgHa3isP/xoebkHt3ykifzL9ekEXo8zRP4YyX/ZMR5kVH60MO5BlT5aYfFLDbXnulFzVVi9waytumB56lB0teNzrZvcBOcfTv9IJcyVk4ADBYTeezZlcDqeMeUK0OKNPAbAqqf2VZeblBDkXG3VoNC5Ppv6AiWgpCjeZv+wUU4siVe70fIvB/YZnVc/XkK/tm99q7rJSER7x++Oly31DgtUjnLqpwPfZspwRjEaT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115434037"/>
      </p:ext>
    </p:extLst>
  </p:cSld>
  <p:clrMapOvr>
    <a:masterClrMapping/>
  </p:clrMapOvr>
  <p:timing>
    <p:tnLst>
      <p:par>
        <p:cTn id="1" dur="indefinite" restart="never" nodeType="tmRoot"/>
      </p:par>
    </p:tn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smtClean="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smtClean="0"/>
              <a:t>Title</a:t>
            </a:r>
            <a:endParaRPr lang="en-GB" dirty="0"/>
          </a:p>
        </p:txBody>
      </p:sp>
    </p:spTree>
    <p:extLst>
      <p:ext uri="{BB962C8B-B14F-4D97-AF65-F5344CB8AC3E}">
        <p14:creationId xmlns:p14="http://schemas.microsoft.com/office/powerpoint/2010/main" val="3298447059"/>
      </p:ext>
    </p:extLst>
  </p:cSld>
  <p:clrMapOvr>
    <a:masterClrMapping/>
  </p:clrMapOvr>
  <p:timing>
    <p:tnLst>
      <p:par>
        <p:cTn id="1" dur="indefinite" restart="never" nodeType="tmRoot"/>
      </p:par>
    </p:tnLst>
  </p:timing>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BasicText" descr="&lt;tags&gt;&lt;tag n=&quot;Linked&quot; v=&quot;True&quot; /&gt;&lt;/tags&gt;"/>
          <p:cNvSpPr>
            <a:spLocks noGrp="1" noChangeArrowheads="1"/>
          </p:cNvSpPr>
          <p:nvPr>
            <p:ph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lang="en-US" dirty="0" smtClean="0"/>
            </a:lvl1pPr>
            <a:lvl2pPr>
              <a:defRPr lang="en-US" dirty="0" smtClean="0"/>
            </a:lvl2pPr>
          </a:lstStyle>
          <a:p>
            <a:pPr marL="361950" lvl="0" indent="-361950" defTabSz="728663" fontAlgn="base">
              <a:spcBef>
                <a:spcPct val="95000"/>
              </a:spcBef>
              <a:spcAft>
                <a:spcPct val="0"/>
              </a:spcAft>
              <a:buClr>
                <a:schemeClr val="tx1"/>
              </a:buClr>
              <a:buSzPct val="120000"/>
              <a:buFont typeface="Wingdings" pitchFamily="2" charset="2"/>
              <a:tabLst>
                <a:tab pos="365125" algn="l"/>
              </a:tabLst>
            </a:pPr>
            <a:r>
              <a:rPr lang="en-US" dirty="0" smtClean="0"/>
              <a:t>1. 	TOC heading </a:t>
            </a:r>
          </a:p>
          <a:p>
            <a:pPr marL="363538" lvl="1" defTabSz="728663" fontAlgn="base">
              <a:spcBef>
                <a:spcPct val="36000"/>
              </a:spcBef>
              <a:spcAft>
                <a:spcPct val="0"/>
              </a:spcAft>
              <a:buClr>
                <a:schemeClr val="tx1"/>
              </a:buClr>
              <a:buSzPct val="120000"/>
              <a:tabLst>
                <a:tab pos="365125" algn="l"/>
              </a:tabLst>
            </a:pPr>
            <a:r>
              <a:rPr lang="en-US" dirty="0" smtClean="0"/>
              <a:t>TOC subheading</a:t>
            </a:r>
          </a:p>
        </p:txBody>
      </p:sp>
      <p:sp>
        <p:nvSpPr>
          <p:cNvPr id="2" name="Title"/>
          <p:cNvSpPr>
            <a:spLocks noGrp="1"/>
          </p:cNvSpPr>
          <p:nvPr>
            <p:ph type="title" hasCustomPrompt="1"/>
          </p:nvPr>
        </p:nvSpPr>
        <p:spPr>
          <a:xfrm>
            <a:off x="449263" y="190500"/>
            <a:ext cx="8247888" cy="350865"/>
          </a:xfrm>
        </p:spPr>
        <p:txBody>
          <a:bodyPr/>
          <a:lstStyle>
            <a:lvl1pPr>
              <a:defRPr/>
            </a:lvl1pPr>
          </a:lstStyle>
          <a:p>
            <a:r>
              <a:rPr lang="en-US" dirty="0" smtClean="0"/>
              <a:t>Title</a:t>
            </a:r>
            <a:endParaRPr lang="en-US" dirty="0"/>
          </a:p>
        </p:txBody>
      </p:sp>
      <p:sp>
        <p:nvSpPr>
          <p:cNvPr id="9"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spTree>
    <p:extLst>
      <p:ext uri="{BB962C8B-B14F-4D97-AF65-F5344CB8AC3E}">
        <p14:creationId xmlns:p14="http://schemas.microsoft.com/office/powerpoint/2010/main" val="2301661961"/>
      </p:ext>
    </p:extLst>
  </p:cSld>
  <p:clrMapOvr>
    <a:masterClrMapping/>
  </p:clrMapOvr>
  <p:timing>
    <p:tnLst>
      <p:par>
        <p:cTn id="1" dur="indefinite" restart="never" nodeType="tmRoot"/>
      </p:par>
    </p:tnLst>
  </p:timing>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grpSp>
        <p:nvGrpSpPr>
          <p:cNvPr id="772262" name="Internal" hidden="1"/>
          <p:cNvGrpSpPr>
            <a:grpSpLocks/>
          </p:cNvGrpSpPr>
          <p:nvPr userDrawn="1"/>
        </p:nvGrpSpPr>
        <p:grpSpPr bwMode="auto">
          <a:xfrm>
            <a:off x="-3175" y="3205166"/>
            <a:ext cx="9148763" cy="452438"/>
            <a:chOff x="-2" y="2021"/>
            <a:chExt cx="5763" cy="285"/>
          </a:xfrm>
        </p:grpSpPr>
        <p:sp>
          <p:nvSpPr>
            <p:cNvPr id="772263" name="Internal" descr="AQAAAAAQAIe9gUDNRhpNsRHkrNaI/nOr4k+43qd5cZjlUwqm49+0s7+ZTGGHjjZalU119R0CSXI2ybgDgpCRI88XQVM5IIfr5kMEdO9AvP0c1n1CmoGuoN3XwuG74cwf4Vt3D9AZBNX9qibLnfCJmAE7BlWk4ljU8p32wcVpH+4oJVUcmKNtYdGNiwd8fC5YWFMpzyUbEUxgg+zZcvCLVvRnLB5RzX7+Doj/oP99Fa9D0BDvG/JQeSk+MZSz10UKKDEPVQLDEc9DCuJtCGnqf+z1OcuB6oM="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772264" name="Internal" descr="AQAAAAAQABdjE5h09U1Dqoi5NklOj1Dy509hbs75020LFvrSc4JxTx8K0YNojnSwvEfLffy+smg7Erg7Nqz1uxr0OepDYAYk+88WyRPN/XizPjYCECNfxNL7XWw5LqN3rnRcGuPDDJ/gQd0Beb7EYSQf43E6Kty/NIJknLXyZL0sEiyDTv7xU6N5W4r/JBb6EYwq1fFx2OPdZhCAcsweDyh5JTJ3OIxdYr3TTFY1nL+ytXPaoBldlReu4K51P5ZQO8ClsvHK8DSsQXyAbc0Qg13OFVXEuCw="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pic>
        <p:nvPicPr>
          <p:cNvPr id="772223"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2105" name="Title" descr="Text Box: Flysheet heading"/>
          <p:cNvSpPr>
            <a:spLocks noGrp="1" noChangeArrowheads="1"/>
          </p:cNvSpPr>
          <p:nvPr>
            <p:ph type="ctrTitle"/>
          </p:nvPr>
        </p:nvSpPr>
        <p:spPr>
          <a:xfrm>
            <a:off x="449263" y="2841094"/>
            <a:ext cx="8239125" cy="416456"/>
          </a:xfrm>
          <a:extLst>
            <a:ext uri="{91240B29-F687-4F45-9708-019B960494DF}">
              <a14:hiddenLine xmlns:a14="http://schemas.microsoft.com/office/drawing/2010/main" w="9525">
                <a:solidFill>
                  <a:schemeClr val="tx1"/>
                </a:solidFill>
                <a:miter lim="800000"/>
                <a:headEnd/>
                <a:tailEnd/>
              </a14:hiddenLine>
            </a:ext>
          </a:extLst>
        </p:spPr>
        <p:txBody>
          <a:bodyPr bIns="36000" anchor="b"/>
          <a:lstStyle>
            <a:lvl1pPr>
              <a:defRPr sz="2600">
                <a:latin typeface="+mj-lt"/>
                <a:ea typeface="+mj-ea"/>
              </a:defRPr>
            </a:lvl1pPr>
          </a:lstStyle>
          <a:p>
            <a:pPr lvl="0"/>
            <a:r>
              <a:rPr lang="es-ES_tradnl" noProof="0" dirty="0" err="1" smtClean="0"/>
              <a:t>Flysheet</a:t>
            </a:r>
            <a:r>
              <a:rPr lang="es-ES_tradnl" noProof="0" dirty="0" smtClean="0"/>
              <a:t> </a:t>
            </a:r>
            <a:r>
              <a:rPr lang="es-ES_tradnl" noProof="0" dirty="0" err="1" smtClean="0"/>
              <a:t>heading</a:t>
            </a:r>
            <a:endParaRPr lang="es-ES_tradnl" noProof="0" dirty="0" smtClean="0"/>
          </a:p>
        </p:txBody>
      </p:sp>
      <p:sp>
        <p:nvSpPr>
          <p:cNvPr id="772106" name="SubTitle" descr="Text Box: Flysheet subheading"/>
          <p:cNvSpPr>
            <a:spLocks noGrp="1" noChangeArrowheads="1"/>
          </p:cNvSpPr>
          <p:nvPr>
            <p:ph type="subTitle" idx="1"/>
          </p:nvPr>
        </p:nvSpPr>
        <p:spPr>
          <a:xfrm>
            <a:off x="449263" y="3257550"/>
            <a:ext cx="8239125" cy="571500"/>
          </a:xfrm>
          <a:extLst>
            <a:ext uri="{91240B29-F687-4F45-9708-019B960494DF}">
              <a14:hiddenLine xmlns:a14="http://schemas.microsoft.com/office/drawing/2010/main" w="9525">
                <a:solidFill>
                  <a:schemeClr val="tx1"/>
                </a:solidFill>
                <a:miter lim="800000"/>
                <a:headEnd/>
                <a:tailEnd/>
              </a14:hiddenLine>
            </a:ext>
          </a:extLst>
        </p:spPr>
        <p:txBody>
          <a:bodyPr bIns="36000"/>
          <a:lstStyle>
            <a:lvl1pPr>
              <a:defRPr sz="2600" b="0">
                <a:latin typeface="+mj-lt"/>
                <a:ea typeface="+mj-ea"/>
              </a:defRPr>
            </a:lvl1pPr>
          </a:lstStyle>
          <a:p>
            <a:pPr lvl="0"/>
            <a:r>
              <a:rPr lang="es-ES_tradnl" noProof="0" dirty="0" err="1" smtClean="0"/>
              <a:t>Flysheet</a:t>
            </a:r>
            <a:r>
              <a:rPr lang="es-ES_tradnl" noProof="0" dirty="0" smtClean="0"/>
              <a:t> </a:t>
            </a:r>
            <a:r>
              <a:rPr lang="es-ES_tradnl" noProof="0" dirty="0" err="1" smtClean="0"/>
              <a:t>subheading</a:t>
            </a:r>
            <a:endParaRPr lang="es-ES_tradnl" noProof="0" dirty="0" smtClean="0"/>
          </a:p>
        </p:txBody>
      </p:sp>
      <p:sp>
        <p:nvSpPr>
          <p:cNvPr id="772201"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
        <p:nvSpPr>
          <p:cNvPr id="772215"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772218" name="DraftAndConfidential" descr="AQAAAAAQAPf7X0vBQf5ElpXI3YDoCaYZQhYPIPZJSzwRRDtbB66YbcRC5//79p1/hOzEKKdAic+xUhBwp6EWmdtVHIqLBe0X5tS2nXhngFrjgZ8HVMMxFmT5zuTURVVnCnIKEA4ghHx2Oert1xZ6GDmyI8/lxf9RBDAHZgnsR1k1MtKinr2ym/2Aowuxt/8j+gk2nyZ7a1YEcsClVP0qrODs5Fq4gOFzt0Dyv65ekC77KFpDLlI+FfHc//ftYgLSh6efBt5uDZf9owT0q6X+fx2k27Be+7GuYqNBFvB8dzDc91Pt38rc"/>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7722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pic>
        <p:nvPicPr>
          <p:cNvPr id="772220" name="CompanyLogoHolder"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72267" name="SlideNumber"/>
          <p:cNvSpPr>
            <a:spLocks noGrp="1" noChangeArrowheads="1"/>
          </p:cNvSpPr>
          <p:nvPr>
            <p:ph type="sldNum" sz="quarter" idx="4"/>
          </p:nvPr>
        </p:nvSpPr>
        <p:spPr/>
        <p:txBody>
          <a:bodyPr/>
          <a:lstStyle>
            <a:lvl1pPr>
              <a:defRPr>
                <a:latin typeface="+mn-lt"/>
              </a:defRPr>
            </a:lvl1pPr>
          </a:lstStyle>
          <a:p>
            <a:fld id="{5A2F2E25-5499-477B-9B35-4165C852CA6A}" type="slidenum">
              <a:rPr lang="es-ES_tradnl" noProof="1" smtClean="0">
                <a:solidFill>
                  <a:srgbClr val="000000"/>
                </a:solidFill>
              </a:rPr>
              <a:pPr/>
              <a:t>‹Nº›</a:t>
            </a:fld>
            <a:endParaRPr lang="es-ES_tradnl" noProof="1">
              <a:solidFill>
                <a:srgbClr val="000000"/>
              </a:solidFill>
            </a:endParaRPr>
          </a:p>
        </p:txBody>
      </p:sp>
      <p:pic>
        <p:nvPicPr>
          <p:cNvPr id="3" name="CompanyLogo" descr="AQAAAAAQADp0MTXkYAVLt9+Vd4WfZkwVPuOP/yYixsHRVdj67QUg3fV18WWAhMVR5EUczS068zIE+Wfe6c/CGK3ND6mgICXJu9nbOiYrQLkOwJAkbtWzxmu/pr0Rrra6I60e+HAelJndhBjaAxhY5EBLX0H/2eO6RMJwRdojJctr3s9vCUsdlfxqfGUlGo0P0e7fEEy68ISKgakdp/wexSD6F836mHSf23MQv8Q1V10N6AbpI38NlGesumCv3rGU8K4JzHHcmkZQeGldxryXOm4uDdy6/j2m8i/i0PlwBmH/ikx5cTSW/jSb9HX8nqhXd7tekjHKOafG/XG+1azUGmBl90FFrmJu2GaLgq4/sXU3ZCskfeiiWeE/CIOQUKb7/wZVn6bDbFlZigE+goYFMAOhsvpGNYn0IsteUNvXulGi3qrNPxPEIp0tEdtM7RC6QyVIsIADSYs+uavC0K06rS6EXL+DDtVUUpscb/vcvrdJ+lc7U4KS+itFe3wypz/RvpHkALOqY5BI6mZDSZLz1a9QNM/oAWl0WIwdnnQPuT0R0fge1rkUHX2pEHte/Z6RV7xQ5LYjKevoph11U+XYpLRCXRBz1UA="/>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9263" y="6240464"/>
            <a:ext cx="1628775" cy="385271"/>
          </a:xfrm>
          <a:prstGeom prst="rect">
            <a:avLst/>
          </a:prstGeom>
        </p:spPr>
      </p:pic>
    </p:spTree>
    <p:extLst>
      <p:ext uri="{BB962C8B-B14F-4D97-AF65-F5344CB8AC3E}">
        <p14:creationId xmlns:p14="http://schemas.microsoft.com/office/powerpoint/2010/main" val="662375682"/>
      </p:ext>
    </p:extLst>
  </p:cSld>
  <p:clrMapOvr>
    <a:masterClrMapping/>
  </p:clrMapOvr>
  <p:timing>
    <p:tnLst>
      <p:par>
        <p:cTn id="1" dur="indefinite" restart="never" nodeType="tmRoot"/>
      </p:par>
    </p:tnLst>
  </p:timing>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dirty="0" smtClean="0"/>
              <a:t>Click to edit Master title style</a:t>
            </a:r>
            <a:endParaRPr lang="en-US" dirty="0"/>
          </a:p>
        </p:txBody>
      </p:sp>
      <p:sp>
        <p:nvSpPr>
          <p:cNvPr id="3" name="Slide Number Placeholder 2"/>
          <p:cNvSpPr>
            <a:spLocks noGrp="1"/>
          </p:cNvSpPr>
          <p:nvPr>
            <p:ph type="sldNum" sz="quarter" idx="10"/>
          </p:nvPr>
        </p:nvSpPr>
        <p:spPr/>
        <p:txBody>
          <a:bodyPr/>
          <a:lstStyle>
            <a:lvl1pPr>
              <a:defRPr>
                <a:latin typeface="+mn-lt"/>
                <a:ea typeface="+mn-ea"/>
              </a:defRPr>
            </a:lvl1pPr>
          </a:lstStyle>
          <a:p>
            <a:fld id="{A5DADB4F-EA0A-4547-B6A7-8EB340355706}"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2909269369"/>
      </p:ext>
    </p:extLst>
  </p:cSld>
  <p:clrMapOvr>
    <a:masterClrMapping/>
  </p:clrMapOvr>
  <p:timing>
    <p:tnLst>
      <p:par>
        <p:cTn id="1" dur="indefinite" restart="never" nodeType="tmRoot"/>
      </p:par>
    </p:tn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atin typeface="+mn-lt"/>
              </a:defRPr>
            </a:lvl1pPr>
          </a:lstStyle>
          <a:p>
            <a:fld id="{8A0A465B-D471-4C31-89F3-6FF11DC1BCBD}"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2770223125"/>
      </p:ext>
    </p:extLst>
  </p:cSld>
  <p:clrMapOvr>
    <a:masterClrMapping/>
  </p:clrMapOvr>
  <p:timing>
    <p:tnLst>
      <p:par>
        <p:cTn id="1" dur="indefinite" restart="never" nodeType="tmRoot"/>
      </p:par>
    </p:tnLst>
  </p:timing>
</p:sldLayout>
</file>

<file path=ppt/slideLayouts/slideLayout99.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lt;tags&gt;&lt;tag n=&quot;Language&quot; v=&quot;ENG&quot; /&gt;&lt;tag n=&quot;DisclaimerId&quot; v=&quot;2&quot; /&gt;&lt;/tags&gt;"/>
          <p:cNvSpPr txBox="1">
            <a:spLocks noChangeArrowheads="1"/>
          </p:cNvSpPr>
          <p:nvPr userDrawn="1">
            <p:custDataLst>
              <p:tags r:id="rId1"/>
            </p:custDataLst>
          </p:nvPr>
        </p:nvSpPr>
        <p:spPr bwMode="auto">
          <a:xfrm>
            <a:off x="449263" y="1276350"/>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Credit Suisse does not provide any tax advice. Any tax statement herein regarding any U.S. federal tax is not intended or written to be used, and cannot be used, by any taxpayer for the purpose of avoiding any penalties. Any such statement herein was written to support the marketing or promotion of the transaction(s) or matter(s) to which the statement relates. Each taxpayer should seek advice based on the taxpayer's particular circumstances from an independent tax advisor.</a:t>
            </a:r>
            <a:endParaRPr lang="en-US" sz="900" noProof="1">
              <a:solidFill>
                <a:srgbClr val="000000"/>
              </a:solidFill>
              <a:latin typeface="Credit Suisse Type Light"/>
            </a:endParaRPr>
          </a:p>
        </p:txBody>
      </p:sp>
      <p:sp>
        <p:nvSpPr>
          <p:cNvPr id="5" name="UsageDisclaimer" descr="&lt;tags&gt;&lt;tag n=&quot;Language&quot; v=&quot;ENG&quot; /&gt;&lt;tag n=&quot;DisclaimerId&quot; v=&quot;3&quot; /&gt;&lt;/tags&gt;"/>
          <p:cNvSpPr txBox="1">
            <a:spLocks noChangeArrowheads="1"/>
          </p:cNvSpPr>
          <p:nvPr userDrawn="1">
            <p:custDataLst>
              <p:tags r:id="rId2"/>
            </p:custDataLst>
          </p:nvPr>
        </p:nvSpPr>
        <p:spPr bwMode="auto">
          <a:xfrm>
            <a:off x="449263" y="1846263"/>
            <a:ext cx="8226425" cy="1710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These materials have been provided to you by Credit Suisse in connection with an actual or potential mandate or engagement and may not be used or relied upon for any purpose other than as specifically contemplated by a written agreement with Credit Suisse.  In addition, these materials may not be disclosed, in whole or in part, or summarized or otherwise referred to except as agreed in writing by Credit Suisse.  The information used in preparing these materials was obtained from or through you or your representatives or from public sources.  Credit Suisse assumes no responsibility for independent verification of such information and has relied on such information being complete and accurate in all material respects.  To the extent such information includes estimates and forecasts of future financial performance (including estimates of potential cost savings and synergies) prepared by or reviewed or discussed with the managements of your company and/or other potential transaction participants or obtained from public sources, we have assumed that such estimates and forecasts have been reasonably prepared on bases reflecting the best currently available estimates and judgments of such managements (or, with respect to estimates and forecasts obtained from public sources, represent reasonable estimates).  These materials were designed for use by specific persons familiar with the business and the affairs of your company and Credit Suisse assumes no obligation to update or otherwise revise these materials.  Nothing contained herein should be construed as tax, accounting or legal advice.  You (and each of your employees, representatives or other agents) may disclose to any and all persons, without limitation of any kind, the tax treatment and tax structure of the transactions contemplated by these materials and all materials of any kind (including opinions or other tax analyses) that are provided to you relating to such tax treatment and structure.  For this purpose, the tax treatment of a transaction is the purported or claimed U.S. federal income tax treatment of the transaction and the tax structure of a transaction is any fact that may be relevant to understanding the purported or claimed U.S. federal income tax treatment of the transaction.</a:t>
            </a:r>
            <a:endParaRPr lang="en-US" sz="900" noProof="1">
              <a:solidFill>
                <a:srgbClr val="000000"/>
              </a:solidFill>
              <a:latin typeface="Credit Suisse Type Light"/>
            </a:endParaRPr>
          </a:p>
        </p:txBody>
      </p:sp>
      <p:sp>
        <p:nvSpPr>
          <p:cNvPr id="7" name="AffiliatesDisclaimer" descr="&lt;tags&gt;&lt;tag n=&quot;Language&quot; v=&quot;ENG&quot; /&gt;&lt;tag n=&quot;DisclaimerId&quot; v=&quot;7&quot; /&gt;&lt;tag n=&quot;Version&quot; v=&quot;80&quot; /&gt;&lt;/tags&gt;"/>
          <p:cNvSpPr txBox="1">
            <a:spLocks noChangeArrowheads="1"/>
          </p:cNvSpPr>
          <p:nvPr userDrawn="1">
            <p:custDataLst>
              <p:tags r:id="rId3"/>
            </p:custDataLst>
          </p:nvPr>
        </p:nvSpPr>
        <p:spPr bwMode="auto">
          <a:xfrm>
            <a:off x="449263" y="3849688"/>
            <a:ext cx="8226425" cy="263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These materials have been prepared by Credit Suisse ("CS") and its affiliates for use by CS. Accordingly, any information reflected or incorporated herein, or in related materials or in ensuing transactions, may be shared in good faith by CS and its affiliates with employees of CS, its affiliates and agents in any location.</a:t>
            </a:r>
            <a:endParaRPr lang="en-US" sz="900" noProof="1">
              <a:solidFill>
                <a:srgbClr val="000000"/>
              </a:solidFill>
              <a:latin typeface="Credit Suisse Type Light"/>
            </a:endParaRPr>
          </a:p>
        </p:txBody>
      </p:sp>
      <p:sp>
        <p:nvSpPr>
          <p:cNvPr id="6" name="ResearchDisclaimer" descr="&lt;tags&gt;&lt;tag n=&quot;Language&quot; v=&quot;ENG&quot; /&gt;&lt;tag n=&quot;DisclaimerId&quot; v=&quot;4&quot; /&gt;&lt;/tags&gt;"/>
          <p:cNvSpPr txBox="1">
            <a:spLocks noChangeArrowheads="1"/>
          </p:cNvSpPr>
          <p:nvPr userDrawn="1">
            <p:custDataLst>
              <p:tags r:id="rId4"/>
            </p:custDataLst>
          </p:nvPr>
        </p:nvSpPr>
        <p:spPr bwMode="auto">
          <a:xfrm>
            <a:off x="449263" y="4291013"/>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Credit Suisse has adopted policies and guidelines designed to preserve the independence of its research analysts.  Credit Suisse’s policies prohibit employees from directly or indirectly offering a favorable research rating or specific price target, or offering to change a research rating or price target, as consideration for or an inducement to obtain business or other compensation.  Credit Suisse’s policies prohibit research analysts from being compensated for their involvement in investment banking transactions.</a:t>
            </a:r>
            <a:endParaRPr lang="en-US" sz="900" noProof="1">
              <a:solidFill>
                <a:srgbClr val="000000"/>
              </a:solidFill>
              <a:latin typeface="Credit Suisse Type Light"/>
            </a:endParaRP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This is the file reference containing the file name/path or docs number</a:t>
            </a:r>
            <a:endParaRPr lang="en-US" sz="600" noProof="1">
              <a:solidFill>
                <a:srgbClr val="969696"/>
              </a:solidFill>
              <a:latin typeface="Credit Suisse Type Light"/>
            </a:endParaRPr>
          </a:p>
        </p:txBody>
      </p:sp>
    </p:spTree>
    <p:extLst>
      <p:ext uri="{BB962C8B-B14F-4D97-AF65-F5344CB8AC3E}">
        <p14:creationId xmlns:p14="http://schemas.microsoft.com/office/powerpoint/2010/main" val="323357664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theme" Target="../theme/theme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image" Target="../media/image3.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theme" Target="../theme/theme3.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image" Target="../media/image3.jp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theme" Target="../theme/theme4.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3.jp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5" Type="http://schemas.openxmlformats.org/officeDocument/2006/relationships/slideLayout" Target="../slideLayouts/slideLayout50.xml"/><Relationship Id="rId10" Type="http://schemas.openxmlformats.org/officeDocument/2006/relationships/image" Target="../media/image7.png"/><Relationship Id="rId4" Type="http://schemas.openxmlformats.org/officeDocument/2006/relationships/slideLayout" Target="../slideLayouts/slideLayout49.xml"/><Relationship Id="rId9"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55.xml"/><Relationship Id="rId1" Type="http://schemas.openxmlformats.org/officeDocument/2006/relationships/slideLayout" Target="../slideLayouts/slideLayout54.xml"/><Relationship Id="rId4" Type="http://schemas.openxmlformats.org/officeDocument/2006/relationships/image" Target="../media/image7.png"/></Relationships>
</file>

<file path=ppt/slideMasters/_rels/slideMaster7.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slideLayout" Target="../slideLayouts/slideLayout58.xml"/><Relationship Id="rId7" Type="http://schemas.openxmlformats.org/officeDocument/2006/relationships/theme" Target="../theme/theme7.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5" Type="http://schemas.openxmlformats.org/officeDocument/2006/relationships/slideLayout" Target="../slideLayouts/slideLayout60.xml"/><Relationship Id="rId4" Type="http://schemas.openxmlformats.org/officeDocument/2006/relationships/slideLayout" Target="../slideLayouts/slideLayout59.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64.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image" Target="../media/image9.jpeg"/><Relationship Id="rId5" Type="http://schemas.openxmlformats.org/officeDocument/2006/relationships/theme" Target="../theme/theme8.xml"/><Relationship Id="rId4" Type="http://schemas.openxmlformats.org/officeDocument/2006/relationships/slideLayout" Target="../slideLayouts/slideLayout65.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3.xml"/><Relationship Id="rId13" Type="http://schemas.openxmlformats.org/officeDocument/2006/relationships/slideLayout" Target="../slideLayouts/slideLayout78.xml"/><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slideLayout" Target="../slideLayouts/slideLayout77.xml"/><Relationship Id="rId2" Type="http://schemas.openxmlformats.org/officeDocument/2006/relationships/slideLayout" Target="../slideLayouts/slideLayout67.xml"/><Relationship Id="rId16" Type="http://schemas.openxmlformats.org/officeDocument/2006/relationships/image" Target="../media/image9.jpeg"/><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slideLayout" Target="../slideLayouts/slideLayout76.xml"/><Relationship Id="rId5" Type="http://schemas.openxmlformats.org/officeDocument/2006/relationships/slideLayout" Target="../slideLayouts/slideLayout70.xml"/><Relationship Id="rId15" Type="http://schemas.openxmlformats.org/officeDocument/2006/relationships/theme" Target="../theme/theme9.xml"/><Relationship Id="rId10" Type="http://schemas.openxmlformats.org/officeDocument/2006/relationships/slideLayout" Target="../slideLayouts/slideLayout75.xml"/><Relationship Id="rId4" Type="http://schemas.openxmlformats.org/officeDocument/2006/relationships/slideLayout" Target="../slideLayouts/slideLayout69.xml"/><Relationship Id="rId9" Type="http://schemas.openxmlformats.org/officeDocument/2006/relationships/slideLayout" Target="../slideLayouts/slideLayout74.xml"/><Relationship Id="rId14" Type="http://schemas.openxmlformats.org/officeDocument/2006/relationships/slideLayout" Target="../slideLayouts/slideLayout79.xml"/></Relationships>
</file>

<file path=ppt/slideMasters/_rels/slideMaster10.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slideLayout" Target="../slideLayouts/slideLayout82.xml"/><Relationship Id="rId7" Type="http://schemas.openxmlformats.org/officeDocument/2006/relationships/theme" Target="../theme/theme10.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5" Type="http://schemas.openxmlformats.org/officeDocument/2006/relationships/slideLayout" Target="../slideLayouts/slideLayout84.xml"/><Relationship Id="rId4" Type="http://schemas.openxmlformats.org/officeDocument/2006/relationships/slideLayout" Target="../slideLayouts/slideLayout83.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88.xml"/><Relationship Id="rId2" Type="http://schemas.openxmlformats.org/officeDocument/2006/relationships/slideLayout" Target="../slideLayouts/slideLayout87.xml"/><Relationship Id="rId1" Type="http://schemas.openxmlformats.org/officeDocument/2006/relationships/slideLayout" Target="../slideLayouts/slideLayout86.xml"/><Relationship Id="rId6" Type="http://schemas.openxmlformats.org/officeDocument/2006/relationships/image" Target="../media/image9.jpeg"/><Relationship Id="rId5" Type="http://schemas.openxmlformats.org/officeDocument/2006/relationships/theme" Target="../theme/theme11.xml"/><Relationship Id="rId4" Type="http://schemas.openxmlformats.org/officeDocument/2006/relationships/slideLayout" Target="../slideLayouts/slideLayout89.xml"/></Relationships>
</file>

<file path=ppt/slideMasters/_rels/slideMaster12.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slideLayout" Target="../slideLayouts/slideLayout92.xml"/><Relationship Id="rId7" Type="http://schemas.openxmlformats.org/officeDocument/2006/relationships/theme" Target="../theme/theme12.xml"/><Relationship Id="rId2" Type="http://schemas.openxmlformats.org/officeDocument/2006/relationships/slideLayout" Target="../slideLayouts/slideLayout91.xml"/><Relationship Id="rId1" Type="http://schemas.openxmlformats.org/officeDocument/2006/relationships/slideLayout" Target="../slideLayouts/slideLayout90.xml"/><Relationship Id="rId6" Type="http://schemas.openxmlformats.org/officeDocument/2006/relationships/slideLayout" Target="../slideLayouts/slideLayout95.xml"/><Relationship Id="rId5" Type="http://schemas.openxmlformats.org/officeDocument/2006/relationships/slideLayout" Target="../slideLayouts/slideLayout94.xml"/><Relationship Id="rId4" Type="http://schemas.openxmlformats.org/officeDocument/2006/relationships/slideLayout" Target="../slideLayouts/slideLayout93.xml"/></Relationships>
</file>

<file path=ppt/slideMasters/_rels/slideMaster13.xml.rels><?xml version="1.0" encoding="UTF-8" standalone="yes"?>
<Relationships xmlns="http://schemas.openxmlformats.org/package/2006/relationships"><Relationship Id="rId3" Type="http://schemas.openxmlformats.org/officeDocument/2006/relationships/slideLayout" Target="../slideLayouts/slideLayout98.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image" Target="../media/image9.jpeg"/><Relationship Id="rId5" Type="http://schemas.openxmlformats.org/officeDocument/2006/relationships/theme" Target="../theme/theme13.xml"/><Relationship Id="rId4" Type="http://schemas.openxmlformats.org/officeDocument/2006/relationships/slideLayout" Target="../slideLayouts/slideLayout9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1"/>
          <a:srcRect/>
          <a:stretch>
            <a:fillRect/>
          </a:stretch>
        </a:blipFill>
        <a:effectLst/>
      </p:bgPr>
    </p:bg>
    <p:spTree>
      <p:nvGrpSpPr>
        <p:cNvPr id="1" name=""/>
        <p:cNvGrpSpPr/>
        <p:nvPr/>
      </p:nvGrpSpPr>
      <p:grpSpPr>
        <a:xfrm>
          <a:off x="0" y="0"/>
          <a:ext cx="0" cy="0"/>
          <a:chOff x="0" y="0"/>
          <a:chExt cx="0" cy="0"/>
        </a:xfrm>
      </p:grpSpPr>
      <p:sp>
        <p:nvSpPr>
          <p:cNvPr id="1026" name="Marcador de título 1"/>
          <p:cNvSpPr>
            <a:spLocks noGrp="1"/>
          </p:cNvSpPr>
          <p:nvPr>
            <p:ph type="title"/>
          </p:nvPr>
        </p:nvSpPr>
        <p:spPr bwMode="auto">
          <a:xfrm>
            <a:off x="457200" y="274638"/>
            <a:ext cx="5562600"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_tradnl" altLang="es-MX"/>
              <a:t>Clic para editar título</a:t>
            </a:r>
            <a:endParaRPr lang="es-ES" altLang="es-MX"/>
          </a:p>
        </p:txBody>
      </p:sp>
      <p:sp>
        <p:nvSpPr>
          <p:cNvPr id="1027" name="Marcador de texto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altLang="es-MX" dirty="0"/>
              <a:t>Haga clic para modificar el estilo de texto del patrón</a:t>
            </a:r>
          </a:p>
          <a:p>
            <a:pPr lvl="1"/>
            <a:r>
              <a:rPr lang="es-ES_tradnl" altLang="es-MX" dirty="0"/>
              <a:t>Segundo nivel</a:t>
            </a:r>
          </a:p>
          <a:p>
            <a:pPr lvl="2"/>
            <a:r>
              <a:rPr lang="es-ES_tradnl" altLang="es-MX" dirty="0"/>
              <a:t>Tercer nivel</a:t>
            </a:r>
          </a:p>
          <a:p>
            <a:pPr lvl="3"/>
            <a:r>
              <a:rPr lang="es-ES_tradnl" altLang="es-MX" dirty="0"/>
              <a:t>Cuarto nivel</a:t>
            </a:r>
          </a:p>
          <a:p>
            <a:pPr lvl="4"/>
            <a:r>
              <a:rPr lang="es-ES_tradnl" altLang="es-MX" dirty="0"/>
              <a:t>Quinto nivel</a:t>
            </a:r>
            <a:endParaRPr lang="es-ES" altLang="es-MX"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b="0" i="0" smtClean="0">
                <a:solidFill>
                  <a:schemeClr val="tx1">
                    <a:tint val="75000"/>
                  </a:schemeClr>
                </a:solidFill>
                <a:latin typeface="Myriad Pro"/>
                <a:cs typeface="Myriad Pro"/>
              </a:defRPr>
            </a:lvl1pPr>
          </a:lstStyle>
          <a:p>
            <a:pPr>
              <a:defRPr/>
            </a:pPr>
            <a:endParaRPr lang="es-ES" dirty="0"/>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0" i="0" dirty="0">
                <a:solidFill>
                  <a:schemeClr val="tx1">
                    <a:tint val="75000"/>
                  </a:schemeClr>
                </a:solidFill>
                <a:latin typeface="Myriad Pro"/>
                <a:cs typeface="Myriad Pro"/>
              </a:defRPr>
            </a:lvl1pPr>
          </a:lstStyle>
          <a:p>
            <a:pPr>
              <a:defRPr/>
            </a:pPr>
            <a:endParaRPr lang="es-ES" dirty="0"/>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Myriad Pro"/>
                <a:ea typeface="Myriad Pro"/>
                <a:cs typeface="Myriad Pro"/>
              </a:defRPr>
            </a:lvl1pPr>
          </a:lstStyle>
          <a:p>
            <a:fld id="{EA7C98A2-C6F5-4145-A038-7818A4CD901D}" type="slidenum">
              <a:rPr lang="es-ES" altLang="es-MX"/>
              <a:pPr/>
              <a:t>‹Nº›</a:t>
            </a:fld>
            <a:endParaRPr lang="es-ES" altLang="es-MX" dirty="0"/>
          </a:p>
        </p:txBody>
      </p:sp>
    </p:spTree>
  </p:cSld>
  <p:clrMap bg1="lt1" tx1="dk1" bg2="lt2" tx2="dk2" accent1="accent1" accent2="accent2" accent3="accent3" accent4="accent4" accent5="accent5" accent6="accent6" hlink="hlink" folHlink="folHlink"/>
  <p:sldLayoutIdLst>
    <p:sldLayoutId id="2147483667"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Lst>
  <p:hf hdr="0" ftr="0" dt="0"/>
  <p:txStyles>
    <p:title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p:titleStyle>
    <p:bodyStyle>
      <a:lvl1pPr marL="342900" indent="-342900" algn="l" defTabSz="457200" rtl="0" fontAlgn="base">
        <a:spcBef>
          <a:spcPct val="20000"/>
        </a:spcBef>
        <a:spcAft>
          <a:spcPct val="0"/>
        </a:spcAft>
        <a:buFont typeface="Arial" pitchFamily="34" charset="0"/>
        <a:buChar char="•"/>
        <a:defRPr sz="28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9"/>
            <a:ext cx="6096000" cy="631524"/>
          </a:xfrm>
          <a:prstGeom prst="rect">
            <a:avLst/>
          </a:prstGeom>
        </p:spPr>
        <p:txBody>
          <a:bodyPr vert="horz" lIns="91440" tIns="45720" rIns="91440" bIns="45720" rtlCol="0" anchor="ctr">
            <a:normAutofit/>
          </a:bodyPr>
          <a:lstStyle/>
          <a:p>
            <a:r>
              <a:rPr lang="es-ES_tradnl" dirty="0"/>
              <a:t>Clic para editar título</a:t>
            </a:r>
            <a:endParaRPr lang="es-ES" dirty="0"/>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Century Gothic" panose="020B0502020202020204" pitchFamily="34" charset="0"/>
                <a:cs typeface="Century Gothic" panose="020B0502020202020204" pitchFamily="34" charset="0"/>
              </a:defRPr>
            </a:lvl1pPr>
          </a:lstStyle>
          <a:p>
            <a:pPr algn="ctr" defTabSz="913881" eaLnBrk="1" fontAlgn="auto" hangingPunct="1">
              <a:spcBef>
                <a:spcPts val="0"/>
              </a:spcBef>
              <a:spcAft>
                <a:spcPts val="0"/>
              </a:spcAft>
            </a:pPr>
            <a:fld id="{C0DD11E7-DE26-3544-ADD9-B909B5A09C33}" type="slidenum">
              <a:rPr lang="es-ES" sz="1050" smtClean="0">
                <a:solidFill>
                  <a:prstClr val="black"/>
                </a:solidFill>
                <a:cs typeface="Arial" pitchFamily="34" charset="0"/>
              </a:rPr>
              <a:pPr algn="ctr" defTabSz="913881" eaLnBrk="1" fontAlgn="auto" hangingPunct="1">
                <a:spcBef>
                  <a:spcPts val="0"/>
                </a:spcBef>
                <a:spcAft>
                  <a:spcPts val="0"/>
                </a:spcAft>
              </a:pP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784523997"/>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Lst>
  <p:hf hdr="0" ftr="0" dt="0"/>
  <p:txStyles>
    <p:titleStyle>
      <a:lvl1pPr algn="l" defTabSz="457200" rtl="0" eaLnBrk="1" latinLnBrk="0" hangingPunct="1">
        <a:spcBef>
          <a:spcPct val="0"/>
        </a:spcBef>
        <a:buNone/>
        <a:defRPr sz="3200" b="0" i="0" kern="1200">
          <a:solidFill>
            <a:srgbClr val="CD0000"/>
          </a:solidFill>
          <a:latin typeface="Myriad Pro"/>
          <a:ea typeface="+mj-ea"/>
          <a:cs typeface="Myriad Pro"/>
        </a:defRPr>
      </a:lvl1pPr>
    </p:titleStyle>
    <p:bodyStyle>
      <a:lvl1pPr marL="342900" indent="-342900" algn="l" defTabSz="457200" rtl="0" eaLnBrk="1" latinLnBrk="0" hangingPunct="1">
        <a:spcBef>
          <a:spcPct val="20000"/>
        </a:spcBef>
        <a:buFont typeface="Arial"/>
        <a:buChar char="•"/>
        <a:defRPr sz="2800" b="0" i="0" kern="1200">
          <a:solidFill>
            <a:schemeClr val="tx1"/>
          </a:solidFill>
          <a:latin typeface="Century Gothic" panose="020B0502020202020204" pitchFamily="34" charset="0"/>
          <a:ea typeface="+mn-ea"/>
          <a:cs typeface="Century Gothic" panose="020B0502020202020204" pitchFamily="34" charset="0"/>
        </a:defRPr>
      </a:lvl1pPr>
      <a:lvl2pPr marL="742950" indent="-285750" algn="l" defTabSz="457200" rtl="0" eaLnBrk="1" latinLnBrk="0" hangingPunct="1">
        <a:spcBef>
          <a:spcPct val="20000"/>
        </a:spcBef>
        <a:buFont typeface="Arial"/>
        <a:buChar char="–"/>
        <a:defRPr sz="2400" b="0" i="0" kern="1200">
          <a:solidFill>
            <a:schemeClr val="tx1"/>
          </a:solidFill>
          <a:latin typeface="Century Gothic" panose="020B0502020202020204" pitchFamily="34" charset="0"/>
          <a:ea typeface="+mn-ea"/>
          <a:cs typeface="Century Gothic" panose="020B0502020202020204" pitchFamily="34" charset="0"/>
        </a:defRPr>
      </a:lvl2pPr>
      <a:lvl3pPr marL="1143000" indent="-228600" algn="l" defTabSz="457200" rtl="0" eaLnBrk="1" latinLnBrk="0" hangingPunct="1">
        <a:spcBef>
          <a:spcPct val="20000"/>
        </a:spcBef>
        <a:buFont typeface="Arial"/>
        <a:buChar char="•"/>
        <a:defRPr sz="2000" b="0" i="0" kern="1200">
          <a:solidFill>
            <a:schemeClr val="tx1"/>
          </a:solidFill>
          <a:latin typeface="Century Gothic" panose="020B0502020202020204" pitchFamily="34" charset="0"/>
          <a:ea typeface="+mn-ea"/>
          <a:cs typeface="Century Gothic" panose="020B0502020202020204" pitchFamily="34" charset="0"/>
        </a:defRPr>
      </a:lvl3pPr>
      <a:lvl4pPr marL="1600200" indent="-228600" algn="l" defTabSz="457200" rtl="0" eaLnBrk="1" latinLnBrk="0" hangingPunct="1">
        <a:spcBef>
          <a:spcPct val="20000"/>
        </a:spcBef>
        <a:buFont typeface="Arial"/>
        <a:buChar char="–"/>
        <a:defRPr sz="1800" b="0" i="0" kern="1200">
          <a:solidFill>
            <a:schemeClr val="tx1"/>
          </a:solidFill>
          <a:latin typeface="Century Gothic" panose="020B0502020202020204" pitchFamily="34" charset="0"/>
          <a:ea typeface="+mn-ea"/>
          <a:cs typeface="Century Gothic" panose="020B0502020202020204" pitchFamily="34" charset="0"/>
        </a:defRPr>
      </a:lvl4pPr>
      <a:lvl5pPr marL="2057400" indent="-228600" algn="l" defTabSz="457200" rtl="0" eaLnBrk="1" latinLnBrk="0" hangingPunct="1">
        <a:spcBef>
          <a:spcPct val="20000"/>
        </a:spcBef>
        <a:buFont typeface="Arial"/>
        <a:buChar char="»"/>
        <a:defRPr sz="1800" b="0" i="0" kern="1200">
          <a:solidFill>
            <a:schemeClr val="tx1"/>
          </a:solidFill>
          <a:latin typeface="Century Gothic" panose="020B0502020202020204" pitchFamily="34" charset="0"/>
          <a:ea typeface="+mn-ea"/>
          <a:cs typeface="Century Gothic" panose="020B0502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9"/>
            <a:ext cx="6096000" cy="631524"/>
          </a:xfrm>
          <a:prstGeom prst="rect">
            <a:avLst/>
          </a:prstGeom>
        </p:spPr>
        <p:txBody>
          <a:bodyPr vert="horz" lIns="91440" tIns="45720" rIns="91440" bIns="45720" rtlCol="0" anchor="ctr">
            <a:normAutofit/>
          </a:bodyPr>
          <a:lstStyle/>
          <a:p>
            <a:r>
              <a:rPr lang="es-ES_tradnl" dirty="0"/>
              <a:t>Clic para editar título</a:t>
            </a:r>
            <a:endParaRPr lang="es-ES" dirty="0"/>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Century Gothic" panose="020B0502020202020204" pitchFamily="34" charset="0"/>
                <a:cs typeface="Century Gothic" panose="020B0502020202020204" pitchFamily="34" charset="0"/>
              </a:defRPr>
            </a:lvl1pPr>
          </a:lstStyle>
          <a:p>
            <a:pPr algn="ctr" defTabSz="913881" eaLnBrk="1" fontAlgn="auto" hangingPunct="1">
              <a:spcBef>
                <a:spcPts val="0"/>
              </a:spcBef>
              <a:spcAft>
                <a:spcPts val="0"/>
              </a:spcAft>
            </a:pPr>
            <a:fld id="{C0DD11E7-DE26-3544-ADD9-B909B5A09C33}" type="slidenum">
              <a:rPr lang="es-ES" sz="1050" smtClean="0">
                <a:solidFill>
                  <a:prstClr val="black"/>
                </a:solidFill>
                <a:cs typeface="Arial" pitchFamily="34" charset="0"/>
              </a:rPr>
              <a:pPr algn="ctr" defTabSz="913881" eaLnBrk="1" fontAlgn="auto" hangingPunct="1">
                <a:spcBef>
                  <a:spcPts val="0"/>
                </a:spcBef>
                <a:spcAft>
                  <a:spcPts val="0"/>
                </a:spcAft>
              </a:pP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712063444"/>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Lst>
  <p:hf hdr="0" ftr="0" dt="0"/>
  <p:txStyles>
    <p:titleStyle>
      <a:lvl1pPr algn="l" defTabSz="457200" rtl="0" eaLnBrk="1" latinLnBrk="0" hangingPunct="1">
        <a:spcBef>
          <a:spcPct val="0"/>
        </a:spcBef>
        <a:buNone/>
        <a:defRPr sz="3200" b="0" i="0" kern="1200">
          <a:solidFill>
            <a:srgbClr val="CD0000"/>
          </a:solidFill>
          <a:latin typeface="Myriad Pro"/>
          <a:ea typeface="+mj-ea"/>
          <a:cs typeface="Myriad Pro"/>
        </a:defRPr>
      </a:lvl1pPr>
    </p:titleStyle>
    <p:bodyStyle>
      <a:lvl1pPr marL="342900" indent="-342900" algn="l" defTabSz="457200" rtl="0" eaLnBrk="1" latinLnBrk="0" hangingPunct="1">
        <a:spcBef>
          <a:spcPct val="20000"/>
        </a:spcBef>
        <a:buFont typeface="Arial"/>
        <a:buChar char="•"/>
        <a:defRPr sz="2800" b="0" i="0" kern="1200">
          <a:solidFill>
            <a:schemeClr val="tx1"/>
          </a:solidFill>
          <a:latin typeface="Century Gothic" panose="020B0502020202020204" pitchFamily="34" charset="0"/>
          <a:ea typeface="+mn-ea"/>
          <a:cs typeface="Century Gothic" panose="020B0502020202020204" pitchFamily="34" charset="0"/>
        </a:defRPr>
      </a:lvl1pPr>
      <a:lvl2pPr marL="742950" indent="-285750" algn="l" defTabSz="457200" rtl="0" eaLnBrk="1" latinLnBrk="0" hangingPunct="1">
        <a:spcBef>
          <a:spcPct val="20000"/>
        </a:spcBef>
        <a:buFont typeface="Arial"/>
        <a:buChar char="–"/>
        <a:defRPr sz="2400" b="0" i="0" kern="1200">
          <a:solidFill>
            <a:schemeClr val="tx1"/>
          </a:solidFill>
          <a:latin typeface="Century Gothic" panose="020B0502020202020204" pitchFamily="34" charset="0"/>
          <a:ea typeface="+mn-ea"/>
          <a:cs typeface="Century Gothic" panose="020B0502020202020204" pitchFamily="34" charset="0"/>
        </a:defRPr>
      </a:lvl2pPr>
      <a:lvl3pPr marL="1143000" indent="-228600" algn="l" defTabSz="457200" rtl="0" eaLnBrk="1" latinLnBrk="0" hangingPunct="1">
        <a:spcBef>
          <a:spcPct val="20000"/>
        </a:spcBef>
        <a:buFont typeface="Arial"/>
        <a:buChar char="•"/>
        <a:defRPr sz="2000" b="0" i="0" kern="1200">
          <a:solidFill>
            <a:schemeClr val="tx1"/>
          </a:solidFill>
          <a:latin typeface="Century Gothic" panose="020B0502020202020204" pitchFamily="34" charset="0"/>
          <a:ea typeface="+mn-ea"/>
          <a:cs typeface="Century Gothic" panose="020B0502020202020204" pitchFamily="34" charset="0"/>
        </a:defRPr>
      </a:lvl3pPr>
      <a:lvl4pPr marL="1600200" indent="-228600" algn="l" defTabSz="457200" rtl="0" eaLnBrk="1" latinLnBrk="0" hangingPunct="1">
        <a:spcBef>
          <a:spcPct val="20000"/>
        </a:spcBef>
        <a:buFont typeface="Arial"/>
        <a:buChar char="–"/>
        <a:defRPr sz="1800" b="0" i="0" kern="1200">
          <a:solidFill>
            <a:schemeClr val="tx1"/>
          </a:solidFill>
          <a:latin typeface="Century Gothic" panose="020B0502020202020204" pitchFamily="34" charset="0"/>
          <a:ea typeface="+mn-ea"/>
          <a:cs typeface="Century Gothic" panose="020B0502020202020204" pitchFamily="34" charset="0"/>
        </a:defRPr>
      </a:lvl4pPr>
      <a:lvl5pPr marL="2057400" indent="-228600" algn="l" defTabSz="457200" rtl="0" eaLnBrk="1" latinLnBrk="0" hangingPunct="1">
        <a:spcBef>
          <a:spcPct val="20000"/>
        </a:spcBef>
        <a:buFont typeface="Arial"/>
        <a:buChar char="»"/>
        <a:defRPr sz="1800" b="0" i="0" kern="1200">
          <a:solidFill>
            <a:schemeClr val="tx1"/>
          </a:solidFill>
          <a:latin typeface="Century Gothic" panose="020B0502020202020204" pitchFamily="34" charset="0"/>
          <a:ea typeface="+mn-ea"/>
          <a:cs typeface="Century Gothic" panose="020B0502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9"/>
            <a:ext cx="6096000" cy="631524"/>
          </a:xfrm>
          <a:prstGeom prst="rect">
            <a:avLst/>
          </a:prstGeom>
        </p:spPr>
        <p:txBody>
          <a:bodyPr vert="horz" lIns="91440" tIns="45720" rIns="91440" bIns="45720" rtlCol="0" anchor="ctr">
            <a:normAutofit/>
          </a:bodyPr>
          <a:lstStyle/>
          <a:p>
            <a:r>
              <a:rPr lang="es-ES_tradnl" dirty="0"/>
              <a:t>Clic para editar título</a:t>
            </a:r>
            <a:endParaRPr lang="es-ES" dirty="0"/>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Century Gothic" panose="020B0502020202020204" pitchFamily="34" charset="0"/>
                <a:cs typeface="Century Gothic" panose="020B0502020202020204" pitchFamily="34" charset="0"/>
              </a:defRPr>
            </a:lvl1pPr>
          </a:lstStyle>
          <a:p>
            <a:pPr algn="ctr" defTabSz="913881" eaLnBrk="1" fontAlgn="auto" hangingPunct="1">
              <a:spcBef>
                <a:spcPts val="0"/>
              </a:spcBef>
              <a:spcAft>
                <a:spcPts val="0"/>
              </a:spcAft>
            </a:pPr>
            <a:fld id="{C0DD11E7-DE26-3544-ADD9-B909B5A09C33}" type="slidenum">
              <a:rPr lang="es-ES" sz="1050" smtClean="0">
                <a:solidFill>
                  <a:prstClr val="black"/>
                </a:solidFill>
                <a:cs typeface="Arial" pitchFamily="34" charset="0"/>
              </a:rPr>
              <a:pPr algn="ctr" defTabSz="913881" eaLnBrk="1" fontAlgn="auto" hangingPunct="1">
                <a:spcBef>
                  <a:spcPts val="0"/>
                </a:spcBef>
                <a:spcAft>
                  <a:spcPts val="0"/>
                </a:spcAft>
              </a:pP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4128206180"/>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hf hdr="0" ftr="0" dt="0"/>
  <p:txStyles>
    <p:titleStyle>
      <a:lvl1pPr algn="l" defTabSz="457200" rtl="0" eaLnBrk="1" latinLnBrk="0" hangingPunct="1">
        <a:spcBef>
          <a:spcPct val="0"/>
        </a:spcBef>
        <a:buNone/>
        <a:defRPr sz="3200" b="0" i="0" kern="1200">
          <a:solidFill>
            <a:srgbClr val="CD0000"/>
          </a:solidFill>
          <a:latin typeface="Myriad Pro"/>
          <a:ea typeface="+mj-ea"/>
          <a:cs typeface="Myriad Pro"/>
        </a:defRPr>
      </a:lvl1pPr>
    </p:titleStyle>
    <p:bodyStyle>
      <a:lvl1pPr marL="342900" indent="-342900" algn="l" defTabSz="457200" rtl="0" eaLnBrk="1" latinLnBrk="0" hangingPunct="1">
        <a:spcBef>
          <a:spcPct val="20000"/>
        </a:spcBef>
        <a:buFont typeface="Arial"/>
        <a:buChar char="•"/>
        <a:defRPr sz="2800" b="0" i="0" kern="1200">
          <a:solidFill>
            <a:schemeClr val="tx1"/>
          </a:solidFill>
          <a:latin typeface="Century Gothic" panose="020B0502020202020204" pitchFamily="34" charset="0"/>
          <a:ea typeface="+mn-ea"/>
          <a:cs typeface="Century Gothic" panose="020B0502020202020204" pitchFamily="34" charset="0"/>
        </a:defRPr>
      </a:lvl1pPr>
      <a:lvl2pPr marL="742950" indent="-285750" algn="l" defTabSz="457200" rtl="0" eaLnBrk="1" latinLnBrk="0" hangingPunct="1">
        <a:spcBef>
          <a:spcPct val="20000"/>
        </a:spcBef>
        <a:buFont typeface="Arial"/>
        <a:buChar char="–"/>
        <a:defRPr sz="2400" b="0" i="0" kern="1200">
          <a:solidFill>
            <a:schemeClr val="tx1"/>
          </a:solidFill>
          <a:latin typeface="Century Gothic" panose="020B0502020202020204" pitchFamily="34" charset="0"/>
          <a:ea typeface="+mn-ea"/>
          <a:cs typeface="Century Gothic" panose="020B0502020202020204" pitchFamily="34" charset="0"/>
        </a:defRPr>
      </a:lvl2pPr>
      <a:lvl3pPr marL="1143000" indent="-228600" algn="l" defTabSz="457200" rtl="0" eaLnBrk="1" latinLnBrk="0" hangingPunct="1">
        <a:spcBef>
          <a:spcPct val="20000"/>
        </a:spcBef>
        <a:buFont typeface="Arial"/>
        <a:buChar char="•"/>
        <a:defRPr sz="2000" b="0" i="0" kern="1200">
          <a:solidFill>
            <a:schemeClr val="tx1"/>
          </a:solidFill>
          <a:latin typeface="Century Gothic" panose="020B0502020202020204" pitchFamily="34" charset="0"/>
          <a:ea typeface="+mn-ea"/>
          <a:cs typeface="Century Gothic" panose="020B0502020202020204" pitchFamily="34" charset="0"/>
        </a:defRPr>
      </a:lvl3pPr>
      <a:lvl4pPr marL="1600200" indent="-228600" algn="l" defTabSz="457200" rtl="0" eaLnBrk="1" latinLnBrk="0" hangingPunct="1">
        <a:spcBef>
          <a:spcPct val="20000"/>
        </a:spcBef>
        <a:buFont typeface="Arial"/>
        <a:buChar char="–"/>
        <a:defRPr sz="1800" b="0" i="0" kern="1200">
          <a:solidFill>
            <a:schemeClr val="tx1"/>
          </a:solidFill>
          <a:latin typeface="Century Gothic" panose="020B0502020202020204" pitchFamily="34" charset="0"/>
          <a:ea typeface="+mn-ea"/>
          <a:cs typeface="Century Gothic" panose="020B0502020202020204" pitchFamily="34" charset="0"/>
        </a:defRPr>
      </a:lvl4pPr>
      <a:lvl5pPr marL="2057400" indent="-228600" algn="l" defTabSz="457200" rtl="0" eaLnBrk="1" latinLnBrk="0" hangingPunct="1">
        <a:spcBef>
          <a:spcPct val="20000"/>
        </a:spcBef>
        <a:buFont typeface="Arial"/>
        <a:buChar char="»"/>
        <a:defRPr sz="1800" b="0" i="0" kern="1200">
          <a:solidFill>
            <a:schemeClr val="tx1"/>
          </a:solidFill>
          <a:latin typeface="Century Gothic" panose="020B0502020202020204" pitchFamily="34" charset="0"/>
          <a:ea typeface="+mn-ea"/>
          <a:cs typeface="Century Gothic" panose="020B0502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163287" y="1094509"/>
            <a:ext cx="8806543" cy="522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MX" dirty="0"/>
              <a:t>Haga clic para modificar el estilo de texto del patrón</a:t>
            </a:r>
          </a:p>
          <a:p>
            <a:pPr lvl="1"/>
            <a:r>
              <a:rPr lang="es-ES" altLang="es-MX" dirty="0"/>
              <a:t>Segundo </a:t>
            </a:r>
            <a:r>
              <a:rPr lang="es-ES" altLang="es-MX" dirty="0" err="1"/>
              <a:t>nivelTercer</a:t>
            </a:r>
            <a:r>
              <a:rPr lang="es-ES" altLang="es-MX" dirty="0"/>
              <a:t> nivel</a:t>
            </a:r>
          </a:p>
          <a:p>
            <a:pPr lvl="3"/>
            <a:r>
              <a:rPr lang="es-ES" altLang="es-MX" dirty="0"/>
              <a:t>Cuarto nivel</a:t>
            </a:r>
          </a:p>
          <a:p>
            <a:pPr lvl="4"/>
            <a:r>
              <a:rPr lang="es-ES" altLang="es-MX" dirty="0"/>
              <a:t>Quinto nivel</a:t>
            </a:r>
            <a:endParaRPr lang="en-US" altLang="es-MX" dirty="0"/>
          </a:p>
        </p:txBody>
      </p:sp>
      <p:pic>
        <p:nvPicPr>
          <p:cNvPr id="1034" name="Imagen 3"/>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805" y="6370988"/>
            <a:ext cx="483053" cy="48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5"/>
          <p:cNvSpPr txBox="1">
            <a:spLocks/>
          </p:cNvSpPr>
          <p:nvPr/>
        </p:nvSpPr>
        <p:spPr>
          <a:xfrm>
            <a:off x="8654144" y="6473146"/>
            <a:ext cx="489856" cy="365125"/>
          </a:xfrm>
          <a:prstGeom prst="rect">
            <a:avLst/>
          </a:prstGeom>
        </p:spPr>
        <p:txBody>
          <a:bodyPr vert="horz" wrap="square" lIns="91440" tIns="45720" rIns="91440" bIns="45720" numCol="1" anchor="ctr" anchorCtr="0" compatLnSpc="1">
            <a:prstTxWarp prst="textNoShape">
              <a:avLst/>
            </a:prstTxWarp>
          </a:bodyPr>
          <a:lstStyle>
            <a:defPPr>
              <a:defRPr lang="es-ES_tradnl"/>
            </a:defPPr>
            <a:lvl1pPr algn="r" defTabSz="457200" rtl="0" eaLnBrk="1" fontAlgn="base" hangingPunct="1">
              <a:spcBef>
                <a:spcPct val="0"/>
              </a:spcBef>
              <a:spcAft>
                <a:spcPct val="0"/>
              </a:spcAft>
              <a:defRPr sz="900" kern="1200">
                <a:solidFill>
                  <a:schemeClr val="accent2"/>
                </a:solidFill>
                <a:latin typeface="Gill Sans MT" panose="020B0502020104020203" pitchFamily="34" charset="0"/>
                <a:ea typeface="+mn-ea"/>
                <a:cs typeface="Arial" panose="020B0604020202020204" pitchFamily="34" charset="0"/>
              </a:defRPr>
            </a:lvl1pPr>
            <a:lvl2pPr marL="4572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2pPr>
            <a:lvl3pPr marL="9144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3pPr>
            <a:lvl4pPr marL="13716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4pPr>
            <a:lvl5pPr marL="18288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9pPr>
          </a:lstStyle>
          <a:p>
            <a:pPr>
              <a:defRPr/>
            </a:pPr>
            <a:fld id="{678C3A87-2245-4297-BF39-106410934779}" type="slidenum">
              <a:rPr lang="es-ES_tradnl" altLang="es-MX" smtClean="0">
                <a:solidFill>
                  <a:srgbClr val="4590B8"/>
                </a:solidFill>
              </a:rPr>
              <a:pPr>
                <a:defRPr/>
              </a:pPr>
              <a:t>‹Nº›</a:t>
            </a:fld>
            <a:endParaRPr lang="es-ES_tradnl" altLang="es-MX" dirty="0">
              <a:solidFill>
                <a:srgbClr val="4590B8"/>
              </a:solidFill>
            </a:endParaRPr>
          </a:p>
        </p:txBody>
      </p:sp>
      <p:sp>
        <p:nvSpPr>
          <p:cNvPr id="10" name="Rectangle 9"/>
          <p:cNvSpPr/>
          <p:nvPr userDrawn="1"/>
        </p:nvSpPr>
        <p:spPr>
          <a:xfrm>
            <a:off x="338138" y="817563"/>
            <a:ext cx="2743200" cy="9048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userDrawn="1"/>
        </p:nvSpPr>
        <p:spPr>
          <a:xfrm>
            <a:off x="6070600" y="817563"/>
            <a:ext cx="2743200" cy="90487"/>
          </a:xfrm>
          <a:prstGeom prst="rect">
            <a:avLst/>
          </a:prstGeom>
          <a:solidFill>
            <a:srgbClr val="8FBDD5"/>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p:cNvSpPr/>
          <p:nvPr userDrawn="1"/>
        </p:nvSpPr>
        <p:spPr>
          <a:xfrm>
            <a:off x="3197225" y="817563"/>
            <a:ext cx="2743200" cy="90487"/>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p:cNvSpPr>
            <a:spLocks noChangeAspect="1"/>
          </p:cNvSpPr>
          <p:nvPr userDrawn="1"/>
        </p:nvSpPr>
        <p:spPr>
          <a:xfrm>
            <a:off x="338138" y="115888"/>
            <a:ext cx="8482012" cy="64928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338138" y="115888"/>
            <a:ext cx="8475663" cy="649287"/>
          </a:xfrm>
          <a:prstGeom prst="rect">
            <a:avLst/>
          </a:prstGeom>
        </p:spPr>
        <p:txBody>
          <a:bodyPr vert="horz" lIns="91440" tIns="45720" rIns="91440" bIns="45720" rtlCol="0" anchor="b">
            <a:normAutofit/>
          </a:bodyPr>
          <a:lstStyle/>
          <a:p>
            <a:r>
              <a:rPr lang="es-ES" dirty="0"/>
              <a:t>Haga clic para modificar el estilo de título del</a:t>
            </a:r>
            <a:endParaRPr lang="en-US" dirty="0"/>
          </a:p>
        </p:txBody>
      </p:sp>
    </p:spTree>
    <p:extLst>
      <p:ext uri="{BB962C8B-B14F-4D97-AF65-F5344CB8AC3E}">
        <p14:creationId xmlns:p14="http://schemas.microsoft.com/office/powerpoint/2010/main" val="310624158"/>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Lst>
  <p:hf hdr="0" ftr="0" dt="0"/>
  <p:txStyles>
    <p:titleStyle>
      <a:lvl1pPr algn="l" defTabSz="457200" rtl="0" eaLnBrk="1" fontAlgn="base" hangingPunct="1">
        <a:spcBef>
          <a:spcPct val="0"/>
        </a:spcBef>
        <a:spcAft>
          <a:spcPct val="0"/>
        </a:spcAft>
        <a:defRPr sz="2800" kern="1200" cap="all">
          <a:solidFill>
            <a:schemeClr val="bg1"/>
          </a:solidFill>
          <a:latin typeface="Calibri" panose="020F0502020204030204" pitchFamily="34" charset="0"/>
          <a:ea typeface="+mj-ea"/>
          <a:cs typeface="+mj-cs"/>
        </a:defRPr>
      </a:lvl1pPr>
      <a:lvl2pPr algn="l" defTabSz="457200" rtl="0" eaLnBrk="1" fontAlgn="base" hangingPunct="1">
        <a:spcBef>
          <a:spcPct val="0"/>
        </a:spcBef>
        <a:spcAft>
          <a:spcPct val="0"/>
        </a:spcAft>
        <a:defRPr sz="2800">
          <a:solidFill>
            <a:schemeClr val="bg1"/>
          </a:solidFill>
          <a:latin typeface="Gill Sans MT"/>
        </a:defRPr>
      </a:lvl2pPr>
      <a:lvl3pPr algn="l" defTabSz="457200" rtl="0" eaLnBrk="1" fontAlgn="base" hangingPunct="1">
        <a:spcBef>
          <a:spcPct val="0"/>
        </a:spcBef>
        <a:spcAft>
          <a:spcPct val="0"/>
        </a:spcAft>
        <a:defRPr sz="2800">
          <a:solidFill>
            <a:schemeClr val="bg1"/>
          </a:solidFill>
          <a:latin typeface="Gill Sans MT"/>
        </a:defRPr>
      </a:lvl3pPr>
      <a:lvl4pPr algn="l" defTabSz="457200" rtl="0" eaLnBrk="1" fontAlgn="base" hangingPunct="1">
        <a:spcBef>
          <a:spcPct val="0"/>
        </a:spcBef>
        <a:spcAft>
          <a:spcPct val="0"/>
        </a:spcAft>
        <a:defRPr sz="2800">
          <a:solidFill>
            <a:schemeClr val="bg1"/>
          </a:solidFill>
          <a:latin typeface="Gill Sans MT"/>
        </a:defRPr>
      </a:lvl4pPr>
      <a:lvl5pPr algn="l" defTabSz="457200" rtl="0" eaLnBrk="1" fontAlgn="base" hangingPunct="1">
        <a:spcBef>
          <a:spcPct val="0"/>
        </a:spcBef>
        <a:spcAft>
          <a:spcPct val="0"/>
        </a:spcAft>
        <a:defRPr sz="2800">
          <a:solidFill>
            <a:schemeClr val="bg1"/>
          </a:solidFill>
          <a:latin typeface="Gill Sans MT"/>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4800" indent="-304800"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kern="1200">
          <a:solidFill>
            <a:schemeClr val="accent1"/>
          </a:solidFill>
          <a:latin typeface="Calibri" panose="020F0502020204030204" pitchFamily="34" charset="0"/>
          <a:ea typeface="+mn-ea"/>
          <a:cs typeface="+mn-cs"/>
        </a:defRPr>
      </a:lvl1pPr>
      <a:lvl2pPr marL="628650" indent="-304800"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600" kern="1200">
          <a:solidFill>
            <a:schemeClr val="accent1"/>
          </a:solidFill>
          <a:latin typeface="Calibri" panose="020F0502020204030204" pitchFamily="34" charset="0"/>
          <a:ea typeface="+mn-ea"/>
          <a:cs typeface="+mn-cs"/>
        </a:defRPr>
      </a:lvl2pPr>
      <a:lvl3pPr marL="898525" indent="-269875"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1425" indent="-233363"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200" kern="1200">
          <a:solidFill>
            <a:schemeClr val="accent1"/>
          </a:solidFill>
          <a:latin typeface="Calibri" panose="020F0502020204030204" pitchFamily="34" charset="0"/>
          <a:ea typeface="+mn-ea"/>
          <a:cs typeface="+mn-cs"/>
        </a:defRPr>
      </a:lvl4pPr>
      <a:lvl5pPr marL="1601788" indent="-233363"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200" kern="1200">
          <a:solidFill>
            <a:schemeClr val="accent1"/>
          </a:solidFill>
          <a:latin typeface="Calibri" panose="020F0502020204030204" pitchFamily="34" charset="0"/>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Imagen 3"/>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6805" y="6370988"/>
            <a:ext cx="483053" cy="48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p:nvPr userDrawn="1"/>
        </p:nvSpPr>
        <p:spPr>
          <a:xfrm>
            <a:off x="338138" y="817563"/>
            <a:ext cx="2743200" cy="90487"/>
          </a:xfrm>
          <a:prstGeom prst="rect">
            <a:avLst/>
          </a:prstGeom>
          <a:solidFill>
            <a:srgbClr val="1A3260"/>
          </a:solidFill>
          <a:ln w="12700" cap="rnd" cmpd="sng" algn="ctr">
            <a:noFill/>
            <a:prstDash val="solid"/>
          </a:ln>
          <a:effectLst/>
        </p:spPr>
      </p:sp>
      <p:sp>
        <p:nvSpPr>
          <p:cNvPr id="14" name="Rectangle 13"/>
          <p:cNvSpPr/>
          <p:nvPr userDrawn="1"/>
        </p:nvSpPr>
        <p:spPr>
          <a:xfrm>
            <a:off x="6070600" y="817563"/>
            <a:ext cx="2743200" cy="90487"/>
          </a:xfrm>
          <a:prstGeom prst="rect">
            <a:avLst/>
          </a:prstGeom>
          <a:solidFill>
            <a:srgbClr val="8FBDD5"/>
          </a:solidFill>
          <a:ln w="12700" cap="rnd" cmpd="sng" algn="ctr">
            <a:noFill/>
            <a:prstDash val="solid"/>
          </a:ln>
          <a:effectLst/>
        </p:spPr>
      </p:sp>
      <p:sp>
        <p:nvSpPr>
          <p:cNvPr id="15" name="Rectangle 14"/>
          <p:cNvSpPr/>
          <p:nvPr userDrawn="1"/>
        </p:nvSpPr>
        <p:spPr>
          <a:xfrm>
            <a:off x="3197225" y="817563"/>
            <a:ext cx="2743200" cy="90487"/>
          </a:xfrm>
          <a:prstGeom prst="rect">
            <a:avLst/>
          </a:prstGeom>
          <a:solidFill>
            <a:srgbClr val="4590B8"/>
          </a:solidFill>
          <a:ln w="12700" cap="rnd" cmpd="sng" algn="ctr">
            <a:noFill/>
            <a:prstDash val="solid"/>
          </a:ln>
          <a:effectLst/>
        </p:spPr>
      </p:sp>
      <p:sp>
        <p:nvSpPr>
          <p:cNvPr id="16" name="Rectangle 15"/>
          <p:cNvSpPr>
            <a:spLocks noChangeAspect="1"/>
          </p:cNvSpPr>
          <p:nvPr userDrawn="1"/>
        </p:nvSpPr>
        <p:spPr>
          <a:xfrm>
            <a:off x="338138" y="115888"/>
            <a:ext cx="8482012" cy="649287"/>
          </a:xfrm>
          <a:prstGeom prst="rect">
            <a:avLst/>
          </a:prstGeom>
          <a:solidFill>
            <a:srgbClr val="1A3260"/>
          </a:solidFill>
          <a:ln w="12700" cap="rnd" cmpd="sng" algn="ctr">
            <a:noFill/>
            <a:prstDash val="solid"/>
          </a:ln>
          <a:effectLst/>
        </p:spPr>
      </p:sp>
    </p:spTree>
    <p:extLst>
      <p:ext uri="{BB962C8B-B14F-4D97-AF65-F5344CB8AC3E}">
        <p14:creationId xmlns:p14="http://schemas.microsoft.com/office/powerpoint/2010/main" val="891531751"/>
      </p:ext>
    </p:extLst>
  </p:cSld>
  <p:clrMap bg1="lt1" tx1="dk1" bg2="lt2" tx2="dk2" accent1="accent1" accent2="accent2" accent3="accent3" accent4="accent4" accent5="accent5" accent6="accent6" hlink="hlink" folHlink="folHlink"/>
  <p:sldLayoutIdLst>
    <p:sldLayoutId id="2147483727" r:id="rId1"/>
    <p:sldLayoutId id="2147483728" r:id="rId2"/>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MX"/>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smtClean="0">
                <a:solidFill>
                  <a:srgbClr val="000000"/>
                </a:solidFill>
                <a:latin typeface="Credit Suisse Type Light"/>
              </a:rPr>
              <a:t>© Credit Suisse AG and/</a:t>
            </a:r>
            <a:r>
              <a:rPr lang="es-ES_tradnl" sz="600" dirty="0" err="1" smtClean="0">
                <a:solidFill>
                  <a:srgbClr val="000000"/>
                </a:solidFill>
                <a:latin typeface="Credit Suisse Type Light"/>
              </a:rPr>
              <a:t>or</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its</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affiliates</a:t>
            </a:r>
            <a:endParaRPr lang="es-ES_tradnl" sz="600" dirty="0">
              <a:solidFill>
                <a:srgbClr val="000000"/>
              </a:solidFill>
              <a:latin typeface="Credit Suisse Type Light"/>
            </a:endParaRP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pPr defTabSz="914400" eaLnBrk="1" hangingPunct="1"/>
            <a:fld id="{3C5482B9-D11D-4067-B360-F1AA9B4F5826}"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7" name="DraftAndConfidential" descr="AQAAAAAQAPo7tMiVWMdEh3I/sOWZD0US2D7FY0+fK3FbwXcUlYvJHqgBhzKn686rq2tBDWzLCDYsoAbjW2PYSMQa3nArQWZDL6GhQGa4Nosf6CbwGIaK/nGrCVqmaCwhprO6b5U9OFKz59T9I9HGM37IV37M41dekyaH9ZhN4Svg/T1peWC1UKEl6qwFuxfUGHZEerKQk9E/GF4Ba7rRFuZ3phleeA5TOjWO7EgmTj0ILeu2LPnJ/naFaTcKiP2R5nxHACE2nJAynPg+bqMLVAjpqV1outyyVbwXyHwWp0QQAPtCnsVe"/>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17"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10" name="BlueLine"/>
          <p:cNvSpPr>
            <a:spLocks noChangeShapeType="1"/>
          </p:cNvSpPr>
          <p:nvPr/>
        </p:nvSpPr>
        <p:spPr bwMode="auto">
          <a:xfrm>
            <a:off x="449263" y="6135688"/>
            <a:ext cx="8247888"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grpSp>
        <p:nvGrpSpPr>
          <p:cNvPr id="12" name="Internal" hidden="1"/>
          <p:cNvGrpSpPr>
            <a:grpSpLocks/>
          </p:cNvGrpSpPr>
          <p:nvPr/>
        </p:nvGrpSpPr>
        <p:grpSpPr bwMode="auto">
          <a:xfrm>
            <a:off x="-3175" y="3205166"/>
            <a:ext cx="9148763" cy="452438"/>
            <a:chOff x="-2" y="2021"/>
            <a:chExt cx="5763" cy="285"/>
          </a:xfrm>
        </p:grpSpPr>
        <p:sp>
          <p:nvSpPr>
            <p:cNvPr id="13" name="Internal" descr="AQAAAAAQAPu/CSdYQT5Mk/srR5JJDnbBhohe13//VLTLcS3jXsCIv17G634vC7/My569EqD7hJFK/scsxqhajMXlR322f5OGGzdf1ZGRN3eYXUwDub6da+3yD8kVydF9lNdUoApjCaUX4tr/qVl5rAeLpfFQioditinWtNyJ/CW2/GK+UMWl7XTCkY4LQfsk5zbVvVeCj5FxabcyFOi2VEkFltqAQMh8yV/lBpobPUCdDBWkiqjZzxB7iI/qF4qW/YYz72ECHXnawcKTk2MLpUqxEq77XZ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14" name="Internal" descr="AQAAAAAQAN21dP8ADe9FvnNVb78t4a1APqmGXLePN0SYtFMYybuGZIm2P4APKcDwJ6yDeZJzKalQc2c6FzlyPS/OyyZvOpDiHOZegOsHDghW7hHEBC/dTzhy6dFW5tPFg80SSOYFHDpAnIBvTdMAuFwJsl3WyXKjwzaPesZThNqKtFwmRZUdKJRz6NS7SGlPKON5ElHgLNfbmZseVaxkM8eimdZ6VcuuN+RfqD/owRWF7251aSksESzPI4nnyjfb5vtoP8aofQmK/c5ASjuYatopZyyhlSI="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smtClean="0"/>
              <a:t>Subheading</a:t>
            </a:r>
            <a:endParaRPr lang="es-ES_tradnl" dirty="0" smtClean="0"/>
          </a:p>
          <a:p>
            <a:pPr lvl="1"/>
            <a:r>
              <a:rPr lang="es-ES_tradnl" dirty="0" smtClean="0"/>
              <a:t>Basic </a:t>
            </a:r>
            <a:r>
              <a:rPr lang="es-ES_tradnl" dirty="0" err="1" smtClean="0"/>
              <a:t>text</a:t>
            </a:r>
            <a:endParaRPr lang="es-ES_tradnl" dirty="0" smtClean="0"/>
          </a:p>
          <a:p>
            <a:pPr lvl="2"/>
            <a:r>
              <a:rPr lang="es-ES_tradnl" dirty="0" err="1" smtClean="0"/>
              <a:t>Bullet</a:t>
            </a:r>
            <a:r>
              <a:rPr lang="es-ES_tradnl" dirty="0" smtClean="0"/>
              <a:t> </a:t>
            </a:r>
            <a:r>
              <a:rPr lang="es-ES_tradnl" dirty="0" err="1" smtClean="0"/>
              <a:t>level</a:t>
            </a:r>
            <a:r>
              <a:rPr lang="es-ES_tradnl" dirty="0" smtClean="0"/>
              <a:t> </a:t>
            </a:r>
            <a:r>
              <a:rPr lang="es-ES_tradnl" dirty="0" err="1" smtClean="0"/>
              <a:t>one</a:t>
            </a:r>
            <a:endParaRPr lang="es-ES_tradnl" dirty="0" smtClean="0"/>
          </a:p>
          <a:p>
            <a:pPr lvl="3"/>
            <a:r>
              <a:rPr lang="es-ES_tradnl" dirty="0" err="1" smtClean="0"/>
              <a:t>Bullet</a:t>
            </a:r>
            <a:r>
              <a:rPr lang="es-ES_tradnl" dirty="0" smtClean="0"/>
              <a:t> </a:t>
            </a:r>
            <a:r>
              <a:rPr lang="es-ES_tradnl" dirty="0" err="1" smtClean="0"/>
              <a:t>level</a:t>
            </a:r>
            <a:r>
              <a:rPr lang="es-ES_tradnl" dirty="0" smtClean="0"/>
              <a:t> </a:t>
            </a:r>
            <a:r>
              <a:rPr lang="es-ES_tradnl" dirty="0" err="1" smtClean="0"/>
              <a:t>two</a:t>
            </a:r>
            <a:endParaRPr lang="es-ES_tradnl" dirty="0" smtClean="0"/>
          </a:p>
          <a:p>
            <a:pPr lvl="4"/>
            <a:r>
              <a:rPr lang="es-ES_tradnl" dirty="0" err="1" smtClean="0"/>
              <a:t>Bullet</a:t>
            </a:r>
            <a:r>
              <a:rPr lang="es-ES_tradnl" dirty="0" smtClean="0"/>
              <a:t> </a:t>
            </a:r>
            <a:r>
              <a:rPr lang="es-ES_tradnl" dirty="0" err="1" smtClean="0"/>
              <a:t>level</a:t>
            </a:r>
            <a:r>
              <a:rPr lang="es-ES_tradnl" dirty="0" smtClean="0"/>
              <a:t> </a:t>
            </a:r>
            <a:r>
              <a:rPr lang="es-ES_tradnl" dirty="0" err="1" smtClean="0"/>
              <a:t>three</a:t>
            </a:r>
            <a:endParaRPr lang="es-ES_tradnl" dirty="0" smtClean="0"/>
          </a:p>
        </p:txBody>
      </p:sp>
      <p:sp>
        <p:nvSpPr>
          <p:cNvPr id="15" name="Title" descr="Text Box: Title"/>
          <p:cNvSpPr>
            <a:spLocks noGrp="1" noChangeArrowheads="1"/>
          </p:cNvSpPr>
          <p:nvPr>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smtClean="0"/>
              <a:t>Title</a:t>
            </a:r>
            <a:endParaRPr lang="es-ES_tradnl" dirty="0" smtClean="0"/>
          </a:p>
        </p:txBody>
      </p:sp>
      <p:sp>
        <p:nvSpPr>
          <p:cNvPr id="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pic>
        <p:nvPicPr>
          <p:cNvPr id="20" name="ClientLogoHolder" descr="&lt;tags&gt;&lt;tag n=&quot;Visible&quot; v=&quot;False&quot; /&gt;&lt;/tags&gt;" hidden="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8996119"/>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9" r:id="rId6"/>
  </p:sldLayoutIdLst>
  <p:timing>
    <p:tnLst>
      <p:par>
        <p:cTn id="1" dur="indefinite" restart="never" nodeType="tmRoot"/>
      </p:par>
    </p:tnLst>
  </p:timing>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mn-lt"/>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mn-lt"/>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16"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smtClean="0">
                <a:solidFill>
                  <a:srgbClr val="000000"/>
                </a:solidFill>
                <a:latin typeface="Credit Suisse Type Light"/>
              </a:rPr>
              <a:t>© Credit Suisse AG and/</a:t>
            </a:r>
            <a:r>
              <a:rPr lang="es-ES_tradnl" sz="600" dirty="0" err="1" smtClean="0">
                <a:solidFill>
                  <a:srgbClr val="000000"/>
                </a:solidFill>
                <a:latin typeface="Credit Suisse Type Light"/>
              </a:rPr>
              <a:t>or</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its</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affiliates</a:t>
            </a:r>
            <a:endParaRPr lang="es-ES_tradnl" sz="600" dirty="0">
              <a:solidFill>
                <a:srgbClr val="000000"/>
              </a:solidFill>
              <a:latin typeface="Credit Suisse Type Light"/>
            </a:endParaRPr>
          </a:p>
        </p:txBody>
      </p:sp>
      <p:grpSp>
        <p:nvGrpSpPr>
          <p:cNvPr id="771248" name="Internal" hidden="1"/>
          <p:cNvGrpSpPr>
            <a:grpSpLocks/>
          </p:cNvGrpSpPr>
          <p:nvPr/>
        </p:nvGrpSpPr>
        <p:grpSpPr bwMode="auto">
          <a:xfrm>
            <a:off x="-3175" y="3205166"/>
            <a:ext cx="9148763" cy="452438"/>
            <a:chOff x="-2" y="2021"/>
            <a:chExt cx="5763" cy="285"/>
          </a:xfrm>
        </p:grpSpPr>
        <p:sp>
          <p:nvSpPr>
            <p:cNvPr id="771249" name="Internal" descr="AQAAAAAQADf8VsF87YpNjJFeGrgdb/qAU/ApLmbaQDcVMFlpLH3KcYQl+bL/sfLhsIbj4CkwA4RRj0YOkT5VNUFO/bL928XmyQGJYy+nIFl0oJpJoiV6uCZbdK0PO92eyeXWM2U4FMO6YJBx6xdUJ6YN3y/xsIa4E2aFiLRbByqpc/U/N25ouD5yE6KgdunLety76ZipFhiD46znoVfXfd/cRZkO7rVa9S2nJSXfB/AztkQ9o4BaVGqz7C++0EfHeFvTD9vLIp15+WAkGcvgy0bj1UfHtM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771250" name="Internal" descr="AQAAAAAQAFJ2Q2s9hkxHt/z/UQ/YchGFskD0Hlw2DyT0bFmcAuMxFOa6p7nuV1q02CZNuqNIX6jfZcLp/yc+FTdneSazB5FilDa0oKXaUdku9l+fLlgoov5TRbElFMA7Uu3PmMZDPCvGpEaUcr43nIsjuqv0smp89fIk/YxgzZSgbk7D6J5A7ZNQJav5M8GYO7tK34EoSJmB/dhSl2SeJILieIG+xwhRnD4wXERTQJ+3Zi/D5vjtUs+cADg15uXRTFUpqCvfqhL5ZjxYHi8y8H01Sh3rnHc="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pic>
        <p:nvPicPr>
          <p:cNvPr id="771204" name="ClientLogoHolder" descr="&lt;tags&gt;&lt;tag n=&quot;Visible&quot; v=&quot;False&quot; /&gt;&lt;/tags&gt;"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1184"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771185" name="SlideTitle" descr="Text Box: Title"/>
          <p:cNvSpPr>
            <a:spLocks noGrp="1" noChangeArrowheads="1"/>
          </p:cNvSpPr>
          <p:nvPr>
            <p:ph type="title"/>
          </p:nvPr>
        </p:nvSpPr>
        <p:spPr bwMode="gray">
          <a:xfrm>
            <a:off x="449263" y="190500"/>
            <a:ext cx="8247888" cy="34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smtClean="0"/>
              <a:t>Title</a:t>
            </a:r>
            <a:endParaRPr lang="es-ES_tradnl" dirty="0" smtClean="0"/>
          </a:p>
        </p:txBody>
      </p:sp>
      <p:sp>
        <p:nvSpPr>
          <p:cNvPr id="771186" name="BasicText" descr="&lt;tags&gt;&lt;tag n=&quot;Linked&quot; v=&quot;True&quot; /&gt;&lt;tag n=&quot;BulletInfo&quot; v=&quot;Standard&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smtClean="0"/>
              <a:t>Subheading</a:t>
            </a:r>
            <a:endParaRPr lang="es-ES_tradnl" dirty="0" smtClean="0"/>
          </a:p>
          <a:p>
            <a:pPr lvl="1"/>
            <a:r>
              <a:rPr lang="es-ES_tradnl" dirty="0" smtClean="0"/>
              <a:t>Basic </a:t>
            </a:r>
            <a:r>
              <a:rPr lang="es-ES_tradnl" dirty="0" err="1" smtClean="0"/>
              <a:t>text</a:t>
            </a:r>
            <a:endParaRPr lang="es-ES_tradnl" dirty="0" smtClean="0"/>
          </a:p>
          <a:p>
            <a:pPr lvl="2"/>
            <a:r>
              <a:rPr lang="es-ES_tradnl" dirty="0" err="1" smtClean="0"/>
              <a:t>Bullet</a:t>
            </a:r>
            <a:r>
              <a:rPr lang="es-ES_tradnl" dirty="0" smtClean="0"/>
              <a:t> </a:t>
            </a:r>
            <a:r>
              <a:rPr lang="es-ES_tradnl" dirty="0" err="1" smtClean="0"/>
              <a:t>level</a:t>
            </a:r>
            <a:r>
              <a:rPr lang="es-ES_tradnl" dirty="0" smtClean="0"/>
              <a:t> </a:t>
            </a:r>
            <a:r>
              <a:rPr lang="es-ES_tradnl" dirty="0" err="1" smtClean="0"/>
              <a:t>one</a:t>
            </a:r>
            <a:endParaRPr lang="es-ES_tradnl" dirty="0" smtClean="0"/>
          </a:p>
          <a:p>
            <a:pPr lvl="3"/>
            <a:r>
              <a:rPr lang="es-ES_tradnl" dirty="0" err="1" smtClean="0"/>
              <a:t>Bullet</a:t>
            </a:r>
            <a:r>
              <a:rPr lang="es-ES_tradnl" dirty="0" smtClean="0"/>
              <a:t> </a:t>
            </a:r>
            <a:r>
              <a:rPr lang="es-ES_tradnl" dirty="0" err="1" smtClean="0"/>
              <a:t>level</a:t>
            </a:r>
            <a:r>
              <a:rPr lang="es-ES_tradnl" dirty="0" smtClean="0"/>
              <a:t> </a:t>
            </a:r>
            <a:r>
              <a:rPr lang="es-ES_tradnl" dirty="0" err="1" smtClean="0"/>
              <a:t>two</a:t>
            </a:r>
            <a:endParaRPr lang="es-ES_tradnl" dirty="0" smtClean="0"/>
          </a:p>
          <a:p>
            <a:pPr lvl="4"/>
            <a:r>
              <a:rPr lang="es-ES_tradnl" dirty="0" err="1" smtClean="0"/>
              <a:t>Bullet</a:t>
            </a:r>
            <a:r>
              <a:rPr lang="es-ES_tradnl" dirty="0" smtClean="0"/>
              <a:t> </a:t>
            </a:r>
            <a:r>
              <a:rPr lang="es-ES_tradnl" dirty="0" err="1" smtClean="0"/>
              <a:t>level</a:t>
            </a:r>
            <a:r>
              <a:rPr lang="es-ES_tradnl" dirty="0" smtClean="0"/>
              <a:t> </a:t>
            </a:r>
            <a:r>
              <a:rPr lang="es-ES_tradnl" dirty="0" err="1" smtClean="0"/>
              <a:t>three</a:t>
            </a:r>
            <a:endParaRPr lang="es-ES_tradnl" dirty="0" smtClean="0"/>
          </a:p>
        </p:txBody>
      </p:sp>
      <p:sp>
        <p:nvSpPr>
          <p:cNvPr id="771199" name="DraftAndConfidential" descr="AQAAAAAQANuXcW+QYphDmxJF4Y+cdYKe5uOsFxh/tURiV5lg3Qi1O5gWnuLbNX5HX0dE8qXztcBENyVEe/gSLndhVpwQ5NPo3bpjzyHpqkA6gIQMwgax/y1BHQJkqARwyHCcUPo9lbomLaWKKA5v4scEtvv1ypi/A6mhCNkFWOu+IAlZa6X3OfHD+CrflnEdvjW7bELWZM7xhonK2R2ZQs3xWCJuoBtLMmmIGf3vVmI4ZmN4xpiRvMAsjrjUliONTMpDY2/rUA1mZgDoOz3pfSv24a7RjNQZjdM0hWH+5tX+wwf9cnfy"/>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771200"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sp>
        <p:nvSpPr>
          <p:cNvPr id="771253"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latin typeface="+mn-lt"/>
                <a:ea typeface="+mn-ea"/>
              </a:defRPr>
            </a:lvl1pPr>
          </a:lstStyle>
          <a:p>
            <a:pPr defTabSz="914400" eaLnBrk="1" hangingPunct="1"/>
            <a:fld id="{CD2B1E3D-4F19-49ED-B4FD-3EDFFA339095}"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15"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Tree>
    <p:extLst>
      <p:ext uri="{BB962C8B-B14F-4D97-AF65-F5344CB8AC3E}">
        <p14:creationId xmlns:p14="http://schemas.microsoft.com/office/powerpoint/2010/main" val="4061232286"/>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Lst>
  <p:timing>
    <p:tnLst>
      <p:par>
        <p:cTn id="1" dur="indefinite" restart="never" nodeType="tmRoot"/>
      </p:par>
    </p:tnLst>
  </p:timing>
  <p:hf hdr="0" ftr="0" dt="0"/>
  <p:txStyles>
    <p:titleStyle>
      <a:lvl1pPr algn="l" defTabSz="728663" rtl="0" fontAlgn="base">
        <a:lnSpc>
          <a:spcPct val="95000"/>
        </a:lnSpc>
        <a:spcBef>
          <a:spcPct val="0"/>
        </a:spcBef>
        <a:spcAft>
          <a:spcPct val="0"/>
        </a:spcAft>
        <a:defRPr sz="2400" b="1">
          <a:solidFill>
            <a:schemeClr val="tx1"/>
          </a:solidFill>
          <a:latin typeface="+mj-lt"/>
          <a:ea typeface="+mj-ea"/>
          <a:cs typeface="+mj-cs"/>
        </a:defRPr>
      </a:lvl1pPr>
      <a:lvl2pPr algn="l" defTabSz="728663" rtl="0" fontAlgn="base">
        <a:lnSpc>
          <a:spcPct val="95000"/>
        </a:lnSpc>
        <a:spcBef>
          <a:spcPct val="0"/>
        </a:spcBef>
        <a:spcAft>
          <a:spcPct val="0"/>
        </a:spcAft>
        <a:defRPr sz="2400" b="1">
          <a:solidFill>
            <a:schemeClr val="tx1"/>
          </a:solidFill>
          <a:latin typeface="Credit Suisse Type Light" pitchFamily="34" charset="0"/>
        </a:defRPr>
      </a:lvl2pPr>
      <a:lvl3pPr algn="l" defTabSz="728663" rtl="0" fontAlgn="base">
        <a:lnSpc>
          <a:spcPct val="95000"/>
        </a:lnSpc>
        <a:spcBef>
          <a:spcPct val="0"/>
        </a:spcBef>
        <a:spcAft>
          <a:spcPct val="0"/>
        </a:spcAft>
        <a:defRPr sz="2400" b="1">
          <a:solidFill>
            <a:schemeClr val="tx1"/>
          </a:solidFill>
          <a:latin typeface="Credit Suisse Type Light" pitchFamily="34" charset="0"/>
        </a:defRPr>
      </a:lvl3pPr>
      <a:lvl4pPr algn="l" defTabSz="728663" rtl="0" fontAlgn="base">
        <a:lnSpc>
          <a:spcPct val="95000"/>
        </a:lnSpc>
        <a:spcBef>
          <a:spcPct val="0"/>
        </a:spcBef>
        <a:spcAft>
          <a:spcPct val="0"/>
        </a:spcAft>
        <a:defRPr sz="2400" b="1">
          <a:solidFill>
            <a:schemeClr val="tx1"/>
          </a:solidFill>
          <a:latin typeface="Credit Suisse Type Light" pitchFamily="34" charset="0"/>
        </a:defRPr>
      </a:lvl4pPr>
      <a:lvl5pPr algn="l" defTabSz="728663" rtl="0" fontAlgn="base">
        <a:lnSpc>
          <a:spcPct val="95000"/>
        </a:lnSpc>
        <a:spcBef>
          <a:spcPct val="0"/>
        </a:spcBef>
        <a:spcAft>
          <a:spcPct val="0"/>
        </a:spcAft>
        <a:defRPr sz="2400" b="1">
          <a:solidFill>
            <a:schemeClr val="tx1"/>
          </a:solidFill>
          <a:latin typeface="Credit Suisse Type Light" pitchFamily="34" charset="0"/>
        </a:defRPr>
      </a:lvl5pPr>
      <a:lvl6pPr marL="457200" algn="l" defTabSz="728663" rtl="0" fontAlgn="base">
        <a:lnSpc>
          <a:spcPct val="95000"/>
        </a:lnSpc>
        <a:spcBef>
          <a:spcPct val="0"/>
        </a:spcBef>
        <a:spcAft>
          <a:spcPct val="0"/>
        </a:spcAft>
        <a:defRPr sz="2400" b="1">
          <a:solidFill>
            <a:schemeClr val="tx1"/>
          </a:solidFill>
          <a:latin typeface="Credit Suisse Type Light" pitchFamily="34" charset="0"/>
        </a:defRPr>
      </a:lvl6pPr>
      <a:lvl7pPr marL="914400" algn="l" defTabSz="728663" rtl="0" fontAlgn="base">
        <a:lnSpc>
          <a:spcPct val="95000"/>
        </a:lnSpc>
        <a:spcBef>
          <a:spcPct val="0"/>
        </a:spcBef>
        <a:spcAft>
          <a:spcPct val="0"/>
        </a:spcAft>
        <a:defRPr sz="2400" b="1">
          <a:solidFill>
            <a:schemeClr val="tx1"/>
          </a:solidFill>
          <a:latin typeface="Credit Suisse Type Light" pitchFamily="34" charset="0"/>
        </a:defRPr>
      </a:lvl7pPr>
      <a:lvl8pPr marL="1371600" algn="l" defTabSz="728663" rtl="0" fontAlgn="base">
        <a:lnSpc>
          <a:spcPct val="95000"/>
        </a:lnSpc>
        <a:spcBef>
          <a:spcPct val="0"/>
        </a:spcBef>
        <a:spcAft>
          <a:spcPct val="0"/>
        </a:spcAft>
        <a:defRPr sz="2400" b="1">
          <a:solidFill>
            <a:schemeClr val="tx1"/>
          </a:solidFill>
          <a:latin typeface="Credit Suisse Type Light" pitchFamily="34" charset="0"/>
        </a:defRPr>
      </a:lvl8pPr>
      <a:lvl9pPr marL="1828800" algn="l" defTabSz="728663" rtl="0" fontAlgn="base">
        <a:lnSpc>
          <a:spcPct val="95000"/>
        </a:lnSpc>
        <a:spcBef>
          <a:spcPct val="0"/>
        </a:spcBef>
        <a:spcAft>
          <a:spcPct val="0"/>
        </a:spcAft>
        <a:defRPr sz="2400" b="1">
          <a:solidFill>
            <a:schemeClr val="tx1"/>
          </a:solidFill>
          <a:latin typeface="Credit Suisse Type Light" pitchFamily="34" charset="0"/>
        </a:defRPr>
      </a:lvl9pPr>
    </p:titleStyle>
    <p:bodyStyle>
      <a:lvl1pPr algn="l" defTabSz="728663" rtl="0" fontAlgn="base">
        <a:lnSpc>
          <a:spcPct val="95000"/>
        </a:lnSpc>
        <a:spcBef>
          <a:spcPct val="95000"/>
        </a:spcBef>
        <a:spcAft>
          <a:spcPct val="0"/>
        </a:spcAft>
        <a:buClr>
          <a:schemeClr val="tx1"/>
        </a:buClr>
        <a:buSzPct val="120000"/>
        <a:buFont typeface="Wingdings" pitchFamily="2" charset="2"/>
        <a:defRPr sz="1400" b="1">
          <a:solidFill>
            <a:schemeClr val="tx1"/>
          </a:solidFill>
          <a:latin typeface="+mn-lt"/>
          <a:ea typeface="+mn-ea"/>
          <a:cs typeface="+mn-cs"/>
        </a:defRPr>
      </a:lvl1pPr>
      <a:lvl2pPr marL="1588" algn="l" defTabSz="728663" rtl="0" fontAlgn="base">
        <a:lnSpc>
          <a:spcPct val="95000"/>
        </a:lnSpc>
        <a:spcBef>
          <a:spcPct val="36000"/>
        </a:spcBef>
        <a:spcAft>
          <a:spcPct val="0"/>
        </a:spcAft>
        <a:buClr>
          <a:schemeClr val="tx1"/>
        </a:buClr>
        <a:buSzPct val="120000"/>
        <a:defRPr sz="1400">
          <a:solidFill>
            <a:schemeClr val="tx1"/>
          </a:solidFill>
          <a:latin typeface="+mn-lt"/>
        </a:defRPr>
      </a:lvl2pPr>
      <a:lvl3pPr marL="228600" indent="-225425" algn="l" defTabSz="728663" rtl="0" fontAlgn="base">
        <a:lnSpc>
          <a:spcPct val="95000"/>
        </a:lnSpc>
        <a:spcBef>
          <a:spcPct val="0"/>
        </a:spcBef>
        <a:spcAft>
          <a:spcPct val="0"/>
        </a:spcAft>
        <a:buClr>
          <a:schemeClr val="accent4"/>
        </a:buClr>
        <a:buSzPct val="80000"/>
        <a:buFont typeface="Wingdings" pitchFamily="2" charset="2"/>
        <a:buChar char="n"/>
        <a:defRPr sz="1400">
          <a:solidFill>
            <a:schemeClr val="tx1"/>
          </a:solidFill>
          <a:latin typeface="+mn-lt"/>
        </a:defRPr>
      </a:lvl3pPr>
      <a:lvl4pPr marL="466725" indent="-236538"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4pPr>
      <a:lvl5pPr marL="7064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5pPr>
      <a:lvl6pPr marL="11636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6pPr>
      <a:lvl7pPr marL="16208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7pPr>
      <a:lvl8pPr marL="20780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8pPr>
      <a:lvl9pPr marL="25352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smtClean="0">
                <a:solidFill>
                  <a:srgbClr val="000000"/>
                </a:solidFill>
                <a:latin typeface="Credit Suisse Type Light"/>
              </a:rPr>
              <a:t>© Credit Suisse AG and/</a:t>
            </a:r>
            <a:r>
              <a:rPr lang="es-ES_tradnl" sz="600" dirty="0" err="1" smtClean="0">
                <a:solidFill>
                  <a:srgbClr val="000000"/>
                </a:solidFill>
                <a:latin typeface="Credit Suisse Type Light"/>
              </a:rPr>
              <a:t>or</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its</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affiliates</a:t>
            </a:r>
            <a:endParaRPr lang="es-ES_tradnl" sz="600" dirty="0">
              <a:solidFill>
                <a:srgbClr val="000000"/>
              </a:solidFill>
              <a:latin typeface="Credit Suisse Type Light"/>
            </a:endParaRP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pPr defTabSz="914400" eaLnBrk="1" hangingPunct="1"/>
            <a:fld id="{3C5482B9-D11D-4067-B360-F1AA9B4F5826}"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7" name="DraftAndConfidential" descr="AQAAAAAQAPo7tMiVWMdEh3I/sOWZD0US2D7FY0+fK3FbwXcUlYvJHqgBhzKn686rq2tBDWzLCDYsoAbjW2PYSMQa3nArQWZDL6GhQGa4Nosf6CbwGIaK/nGrCVqmaCwhprO6b5U9OFKz59T9I9HGM37IV37M41dekyaH9ZhN4Svg/T1peWC1UKEl6qwFuxfUGHZEerKQk9E/GF4Ba7rRFuZ3phleeA5TOjWO7EgmTj0ILeu2LPnJ/naFaTcKiP2R5nxHACE2nJAynPg+bqMLVAjpqV1outyyVbwXyHwWp0QQAPtCnsVe"/>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17"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10" name="BlueLine"/>
          <p:cNvSpPr>
            <a:spLocks noChangeShapeType="1"/>
          </p:cNvSpPr>
          <p:nvPr/>
        </p:nvSpPr>
        <p:spPr bwMode="auto">
          <a:xfrm>
            <a:off x="449263" y="6135688"/>
            <a:ext cx="8247888"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grpSp>
        <p:nvGrpSpPr>
          <p:cNvPr id="12" name="Internal" hidden="1"/>
          <p:cNvGrpSpPr>
            <a:grpSpLocks/>
          </p:cNvGrpSpPr>
          <p:nvPr/>
        </p:nvGrpSpPr>
        <p:grpSpPr bwMode="auto">
          <a:xfrm>
            <a:off x="-3175" y="3205166"/>
            <a:ext cx="9148763" cy="452438"/>
            <a:chOff x="-2" y="2021"/>
            <a:chExt cx="5763" cy="285"/>
          </a:xfrm>
        </p:grpSpPr>
        <p:sp>
          <p:nvSpPr>
            <p:cNvPr id="13" name="Internal" descr="AQAAAAAQAPu/CSdYQT5Mk/srR5JJDnbBhohe13//VLTLcS3jXsCIv17G634vC7/My569EqD7hJFK/scsxqhajMXlR322f5OGGzdf1ZGRN3eYXUwDub6da+3yD8kVydF9lNdUoApjCaUX4tr/qVl5rAeLpfFQioditinWtNyJ/CW2/GK+UMWl7XTCkY4LQfsk5zbVvVeCj5FxabcyFOi2VEkFltqAQMh8yV/lBpobPUCdDBWkiqjZzxB7iI/qF4qW/YYz72ECHXnawcKTk2MLpUqxEq77XZ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14" name="Internal" descr="AQAAAAAQAN21dP8ADe9FvnNVb78t4a1APqmGXLePN0SYtFMYybuGZIm2P4APKcDwJ6yDeZJzKalQc2c6FzlyPS/OyyZvOpDiHOZegOsHDghW7hHEBC/dTzhy6dFW5tPFg80SSOYFHDpAnIBvTdMAuFwJsl3WyXKjwzaPesZThNqKtFwmRZUdKJRz6NS7SGlPKON5ElHgLNfbmZseVaxkM8eimdZ6VcuuN+RfqD/owRWF7251aSksESzPI4nnyjfb5vtoP8aofQmK/c5ASjuYatopZyyhlSI="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smtClean="0"/>
              <a:t>Subheading</a:t>
            </a:r>
            <a:endParaRPr lang="es-ES_tradnl" dirty="0" smtClean="0"/>
          </a:p>
          <a:p>
            <a:pPr lvl="1"/>
            <a:r>
              <a:rPr lang="es-ES_tradnl" dirty="0" smtClean="0"/>
              <a:t>Basic </a:t>
            </a:r>
            <a:r>
              <a:rPr lang="es-ES_tradnl" dirty="0" err="1" smtClean="0"/>
              <a:t>text</a:t>
            </a:r>
            <a:endParaRPr lang="es-ES_tradnl" dirty="0" smtClean="0"/>
          </a:p>
          <a:p>
            <a:pPr lvl="2"/>
            <a:r>
              <a:rPr lang="es-ES_tradnl" dirty="0" err="1" smtClean="0"/>
              <a:t>Bullet</a:t>
            </a:r>
            <a:r>
              <a:rPr lang="es-ES_tradnl" dirty="0" smtClean="0"/>
              <a:t> </a:t>
            </a:r>
            <a:r>
              <a:rPr lang="es-ES_tradnl" dirty="0" err="1" smtClean="0"/>
              <a:t>level</a:t>
            </a:r>
            <a:r>
              <a:rPr lang="es-ES_tradnl" dirty="0" smtClean="0"/>
              <a:t> </a:t>
            </a:r>
            <a:r>
              <a:rPr lang="es-ES_tradnl" dirty="0" err="1" smtClean="0"/>
              <a:t>one</a:t>
            </a:r>
            <a:endParaRPr lang="es-ES_tradnl" dirty="0" smtClean="0"/>
          </a:p>
          <a:p>
            <a:pPr lvl="3"/>
            <a:r>
              <a:rPr lang="es-ES_tradnl" dirty="0" err="1" smtClean="0"/>
              <a:t>Bullet</a:t>
            </a:r>
            <a:r>
              <a:rPr lang="es-ES_tradnl" dirty="0" smtClean="0"/>
              <a:t> </a:t>
            </a:r>
            <a:r>
              <a:rPr lang="es-ES_tradnl" dirty="0" err="1" smtClean="0"/>
              <a:t>level</a:t>
            </a:r>
            <a:r>
              <a:rPr lang="es-ES_tradnl" dirty="0" smtClean="0"/>
              <a:t> </a:t>
            </a:r>
            <a:r>
              <a:rPr lang="es-ES_tradnl" dirty="0" err="1" smtClean="0"/>
              <a:t>two</a:t>
            </a:r>
            <a:endParaRPr lang="es-ES_tradnl" dirty="0" smtClean="0"/>
          </a:p>
          <a:p>
            <a:pPr lvl="4"/>
            <a:r>
              <a:rPr lang="es-ES_tradnl" dirty="0" err="1" smtClean="0"/>
              <a:t>Bullet</a:t>
            </a:r>
            <a:r>
              <a:rPr lang="es-ES_tradnl" dirty="0" smtClean="0"/>
              <a:t> </a:t>
            </a:r>
            <a:r>
              <a:rPr lang="es-ES_tradnl" dirty="0" err="1" smtClean="0"/>
              <a:t>level</a:t>
            </a:r>
            <a:r>
              <a:rPr lang="es-ES_tradnl" dirty="0" smtClean="0"/>
              <a:t> </a:t>
            </a:r>
            <a:r>
              <a:rPr lang="es-ES_tradnl" dirty="0" err="1" smtClean="0"/>
              <a:t>three</a:t>
            </a:r>
            <a:endParaRPr lang="es-ES_tradnl" dirty="0" smtClean="0"/>
          </a:p>
        </p:txBody>
      </p:sp>
      <p:sp>
        <p:nvSpPr>
          <p:cNvPr id="15" name="Title" descr="Text Box: Title"/>
          <p:cNvSpPr>
            <a:spLocks noGrp="1" noChangeArrowheads="1"/>
          </p:cNvSpPr>
          <p:nvPr>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smtClean="0"/>
              <a:t>Title</a:t>
            </a:r>
            <a:endParaRPr lang="es-ES_tradnl" dirty="0" smtClean="0"/>
          </a:p>
        </p:txBody>
      </p:sp>
      <p:sp>
        <p:nvSpPr>
          <p:cNvPr id="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pic>
        <p:nvPicPr>
          <p:cNvPr id="20" name="ClientLogoHolder" descr="&lt;tags&gt;&lt;tag n=&quot;Visible&quot; v=&quot;False&quot; /&gt;&lt;/tags&gt;" hidden="1"/>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2559184"/>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 id="2147483768" r:id="rId13"/>
    <p:sldLayoutId id="2147483769" r:id="rId14"/>
  </p:sldLayoutIdLst>
  <p:timing>
    <p:tnLst>
      <p:par>
        <p:cTn id="1" dur="indefinite" restart="never" nodeType="tmRoot"/>
      </p:par>
    </p:tnLst>
  </p:timing>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mn-lt"/>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mn-lt"/>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Credit</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Suisse</a:t>
            </a:r>
            <a:r>
              <a:rPr lang="es-ES_tradnl" sz="600" dirty="0" smtClean="0">
                <a:solidFill>
                  <a:srgbClr val="000000"/>
                </a:solidFill>
                <a:latin typeface="Credit Suisse Type Light"/>
              </a:rPr>
              <a:t> AG and/</a:t>
            </a:r>
            <a:r>
              <a:rPr lang="es-ES_tradnl" sz="600" dirty="0" err="1" smtClean="0">
                <a:solidFill>
                  <a:srgbClr val="000000"/>
                </a:solidFill>
                <a:latin typeface="Credit Suisse Type Light"/>
              </a:rPr>
              <a:t>or</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its</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affiliates</a:t>
            </a:r>
            <a:endParaRPr lang="es-ES_tradnl" sz="600" dirty="0">
              <a:solidFill>
                <a:srgbClr val="000000"/>
              </a:solidFill>
              <a:latin typeface="Credit Suisse Type Light"/>
            </a:endParaRP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pPr defTabSz="914400" eaLnBrk="1" hangingPunct="1"/>
            <a:fld id="{3C5482B9-D11D-4067-B360-F1AA9B4F5826}"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7" name="DraftAndConfidential" descr="AQAAAAAQAPo7tMiVWMdEh3I/sOWZD0US2D7FY0+fK3FbwXcUlYvJHqgBhzKn686rq2tBDWzLCDYsoAbjW2PYSMQa3nArQWZDL6GhQGa4Nosf6CbwGIaK/nGrCVqmaCwhprO6b5U9OFKz59T9I9HGM37IV37M41dekyaH9ZhN4Svg/T1peWC1UKEl6qwFuxfUGHZEerKQk9E/GF4Ba7rRFuZ3phleeA5TOjWO7EgmTj0ILeu2LPnJ/naFaTcKiP2R5nxHACE2nJAynPg+bqMLVAjpqV1outyyVbwXyHwWp0QQAPtCnsVe"/>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17"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10" name="BlueLine"/>
          <p:cNvSpPr>
            <a:spLocks noChangeShapeType="1"/>
          </p:cNvSpPr>
          <p:nvPr/>
        </p:nvSpPr>
        <p:spPr bwMode="auto">
          <a:xfrm>
            <a:off x="449263" y="6135688"/>
            <a:ext cx="8247888"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grpSp>
        <p:nvGrpSpPr>
          <p:cNvPr id="12" name="Internal" hidden="1"/>
          <p:cNvGrpSpPr>
            <a:grpSpLocks/>
          </p:cNvGrpSpPr>
          <p:nvPr/>
        </p:nvGrpSpPr>
        <p:grpSpPr bwMode="auto">
          <a:xfrm>
            <a:off x="-3175" y="3205166"/>
            <a:ext cx="9148763" cy="452438"/>
            <a:chOff x="-2" y="2021"/>
            <a:chExt cx="5763" cy="285"/>
          </a:xfrm>
        </p:grpSpPr>
        <p:sp>
          <p:nvSpPr>
            <p:cNvPr id="13" name="Internal" descr="AQAAAAAQAPu/CSdYQT5Mk/srR5JJDnbBhohe13//VLTLcS3jXsCIv17G634vC7/My569EqD7hJFK/scsxqhajMXlR322f5OGGzdf1ZGRN3eYXUwDub6da+3yD8kVydF9lNdUoApjCaUX4tr/qVl5rAeLpfFQioditinWtNyJ/CW2/GK+UMWl7XTCkY4LQfsk5zbVvVeCj5FxabcyFOi2VEkFltqAQMh8yV/lBpobPUCdDBWkiqjZzxB7iI/qF4qW/YYz72ECHXnawcKTk2MLpUqxEq77XZ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14" name="Internal" descr="AQAAAAAQAN21dP8ADe9FvnNVb78t4a1APqmGXLePN0SYtFMYybuGZIm2P4APKcDwJ6yDeZJzKalQc2c6FzlyPS/OyyZvOpDiHOZegOsHDghW7hHEBC/dTzhy6dFW5tPFg80SSOYFHDpAnIBvTdMAuFwJsl3WyXKjwzaPesZThNqKtFwmRZUdKJRz6NS7SGlPKON5ElHgLNfbmZseVaxkM8eimdZ6VcuuN+RfqD/owRWF7251aSksESzPI4nnyjfb5vtoP8aofQmK/c5ASjuYatopZyyhlSI="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smtClean="0"/>
              <a:t>Subheading</a:t>
            </a:r>
            <a:endParaRPr lang="es-ES_tradnl" dirty="0" smtClean="0"/>
          </a:p>
          <a:p>
            <a:pPr lvl="1"/>
            <a:r>
              <a:rPr lang="es-ES_tradnl" dirty="0" smtClean="0"/>
              <a:t>Basic </a:t>
            </a:r>
            <a:r>
              <a:rPr lang="es-ES_tradnl" dirty="0" err="1" smtClean="0"/>
              <a:t>text</a:t>
            </a:r>
            <a:endParaRPr lang="es-ES_tradnl" dirty="0" smtClean="0"/>
          </a:p>
          <a:p>
            <a:pPr lvl="2"/>
            <a:r>
              <a:rPr lang="es-ES_tradnl" dirty="0" err="1" smtClean="0"/>
              <a:t>Bullet</a:t>
            </a:r>
            <a:r>
              <a:rPr lang="es-ES_tradnl" dirty="0" smtClean="0"/>
              <a:t> </a:t>
            </a:r>
            <a:r>
              <a:rPr lang="es-ES_tradnl" dirty="0" err="1" smtClean="0"/>
              <a:t>level</a:t>
            </a:r>
            <a:r>
              <a:rPr lang="es-ES_tradnl" dirty="0" smtClean="0"/>
              <a:t> </a:t>
            </a:r>
            <a:r>
              <a:rPr lang="es-ES_tradnl" dirty="0" err="1" smtClean="0"/>
              <a:t>one</a:t>
            </a:r>
            <a:endParaRPr lang="es-ES_tradnl" dirty="0" smtClean="0"/>
          </a:p>
          <a:p>
            <a:pPr lvl="3"/>
            <a:r>
              <a:rPr lang="es-ES_tradnl" dirty="0" err="1" smtClean="0"/>
              <a:t>Bullet</a:t>
            </a:r>
            <a:r>
              <a:rPr lang="es-ES_tradnl" dirty="0" smtClean="0"/>
              <a:t> </a:t>
            </a:r>
            <a:r>
              <a:rPr lang="es-ES_tradnl" dirty="0" err="1" smtClean="0"/>
              <a:t>level</a:t>
            </a:r>
            <a:r>
              <a:rPr lang="es-ES_tradnl" dirty="0" smtClean="0"/>
              <a:t> </a:t>
            </a:r>
            <a:r>
              <a:rPr lang="es-ES_tradnl" dirty="0" err="1" smtClean="0"/>
              <a:t>two</a:t>
            </a:r>
            <a:endParaRPr lang="es-ES_tradnl" dirty="0" smtClean="0"/>
          </a:p>
          <a:p>
            <a:pPr lvl="4"/>
            <a:r>
              <a:rPr lang="es-ES_tradnl" dirty="0" err="1" smtClean="0"/>
              <a:t>Bullet</a:t>
            </a:r>
            <a:r>
              <a:rPr lang="es-ES_tradnl" dirty="0" smtClean="0"/>
              <a:t> </a:t>
            </a:r>
            <a:r>
              <a:rPr lang="es-ES_tradnl" dirty="0" err="1" smtClean="0"/>
              <a:t>level</a:t>
            </a:r>
            <a:r>
              <a:rPr lang="es-ES_tradnl" dirty="0" smtClean="0"/>
              <a:t> </a:t>
            </a:r>
            <a:r>
              <a:rPr lang="es-ES_tradnl" dirty="0" err="1" smtClean="0"/>
              <a:t>three</a:t>
            </a:r>
            <a:endParaRPr lang="es-ES_tradnl" dirty="0" smtClean="0"/>
          </a:p>
        </p:txBody>
      </p:sp>
      <p:sp>
        <p:nvSpPr>
          <p:cNvPr id="15" name="Title" descr="Text Box: Title"/>
          <p:cNvSpPr>
            <a:spLocks noGrp="1" noChangeArrowheads="1"/>
          </p:cNvSpPr>
          <p:nvPr>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smtClean="0"/>
              <a:t>Title</a:t>
            </a:r>
            <a:endParaRPr lang="es-ES_tradnl" dirty="0" smtClean="0"/>
          </a:p>
        </p:txBody>
      </p:sp>
      <p:sp>
        <p:nvSpPr>
          <p:cNvPr id="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pic>
        <p:nvPicPr>
          <p:cNvPr id="20" name="ClientLogoHolder" descr="&lt;tags&gt;&lt;tag n=&quot;Visible&quot; v=&quot;False&quot; /&gt;&lt;/tags&gt;" hidden="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5728217"/>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84" r:id="rId6"/>
  </p:sldLayoutIdLst>
  <p:timing>
    <p:tnLst>
      <p:par>
        <p:cTn id="1" dur="indefinite" restart="never" nodeType="tmRoot"/>
      </p:par>
    </p:tnLst>
  </p:timing>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mn-lt"/>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mn-lt"/>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16"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Credit</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Suisse</a:t>
            </a:r>
            <a:r>
              <a:rPr lang="es-ES_tradnl" sz="600" dirty="0" smtClean="0">
                <a:solidFill>
                  <a:srgbClr val="000000"/>
                </a:solidFill>
                <a:latin typeface="Credit Suisse Type Light"/>
              </a:rPr>
              <a:t> AG and/</a:t>
            </a:r>
            <a:r>
              <a:rPr lang="es-ES_tradnl" sz="600" dirty="0" err="1" smtClean="0">
                <a:solidFill>
                  <a:srgbClr val="000000"/>
                </a:solidFill>
                <a:latin typeface="Credit Suisse Type Light"/>
              </a:rPr>
              <a:t>or</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its</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affiliates</a:t>
            </a:r>
            <a:endParaRPr lang="es-ES_tradnl" sz="600" dirty="0">
              <a:solidFill>
                <a:srgbClr val="000000"/>
              </a:solidFill>
              <a:latin typeface="Credit Suisse Type Light"/>
            </a:endParaRPr>
          </a:p>
        </p:txBody>
      </p:sp>
      <p:grpSp>
        <p:nvGrpSpPr>
          <p:cNvPr id="771248" name="Internal" hidden="1"/>
          <p:cNvGrpSpPr>
            <a:grpSpLocks/>
          </p:cNvGrpSpPr>
          <p:nvPr/>
        </p:nvGrpSpPr>
        <p:grpSpPr bwMode="auto">
          <a:xfrm>
            <a:off x="-3175" y="3205166"/>
            <a:ext cx="9148763" cy="452438"/>
            <a:chOff x="-2" y="2021"/>
            <a:chExt cx="5763" cy="285"/>
          </a:xfrm>
        </p:grpSpPr>
        <p:sp>
          <p:nvSpPr>
            <p:cNvPr id="771249" name="Internal" descr="AQAAAAAQADf8VsF87YpNjJFeGrgdb/qAU/ApLmbaQDcVMFlpLH3KcYQl+bL/sfLhsIbj4CkwA4RRj0YOkT5VNUFO/bL928XmyQGJYy+nIFl0oJpJoiV6uCZbdK0PO92eyeXWM2U4FMO6YJBx6xdUJ6YN3y/xsIa4E2aFiLRbByqpc/U/N25ouD5yE6KgdunLety76ZipFhiD46znoVfXfd/cRZkO7rVa9S2nJSXfB/AztkQ9o4BaVGqz7C++0EfHeFvTD9vLIp15+WAkGcvgy0bj1UfHtM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771250" name="Internal" descr="AQAAAAAQAFJ2Q2s9hkxHt/z/UQ/YchGFskD0Hlw2DyT0bFmcAuMxFOa6p7nuV1q02CZNuqNIX6jfZcLp/yc+FTdneSazB5FilDa0oKXaUdku9l+fLlgoov5TRbElFMA7Uu3PmMZDPCvGpEaUcr43nIsjuqv0smp89fIk/YxgzZSgbk7D6J5A7ZNQJav5M8GYO7tK34EoSJmB/dhSl2SeJILieIG+xwhRnD4wXERTQJ+3Zi/D5vjtUs+cADg15uXRTFUpqCvfqhL5ZjxYHi8y8H01Sh3rnHc="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pic>
        <p:nvPicPr>
          <p:cNvPr id="771204" name="ClientLogoHolder" descr="&lt;tags&gt;&lt;tag n=&quot;Visible&quot; v=&quot;False&quot; /&gt;&lt;/tags&gt;"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1184"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771185" name="SlideTitle" descr="Text Box: Title"/>
          <p:cNvSpPr>
            <a:spLocks noGrp="1" noChangeArrowheads="1"/>
          </p:cNvSpPr>
          <p:nvPr>
            <p:ph type="title"/>
          </p:nvPr>
        </p:nvSpPr>
        <p:spPr bwMode="gray">
          <a:xfrm>
            <a:off x="449263" y="190500"/>
            <a:ext cx="8247888" cy="34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smtClean="0"/>
              <a:t>Title</a:t>
            </a:r>
            <a:endParaRPr lang="es-ES_tradnl" dirty="0" smtClean="0"/>
          </a:p>
        </p:txBody>
      </p:sp>
      <p:sp>
        <p:nvSpPr>
          <p:cNvPr id="771186" name="BasicText" descr="&lt;tags&gt;&lt;tag n=&quot;Linked&quot; v=&quot;True&quot; /&gt;&lt;tag n=&quot;BulletInfo&quot; v=&quot;Standard&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smtClean="0"/>
              <a:t>Subheading</a:t>
            </a:r>
            <a:endParaRPr lang="es-ES_tradnl" dirty="0" smtClean="0"/>
          </a:p>
          <a:p>
            <a:pPr lvl="1"/>
            <a:r>
              <a:rPr lang="es-ES_tradnl" dirty="0" smtClean="0"/>
              <a:t>Basic </a:t>
            </a:r>
            <a:r>
              <a:rPr lang="es-ES_tradnl" dirty="0" err="1" smtClean="0"/>
              <a:t>text</a:t>
            </a:r>
            <a:endParaRPr lang="es-ES_tradnl" dirty="0" smtClean="0"/>
          </a:p>
          <a:p>
            <a:pPr lvl="2"/>
            <a:r>
              <a:rPr lang="es-ES_tradnl" dirty="0" err="1" smtClean="0"/>
              <a:t>Bullet</a:t>
            </a:r>
            <a:r>
              <a:rPr lang="es-ES_tradnl" dirty="0" smtClean="0"/>
              <a:t> </a:t>
            </a:r>
            <a:r>
              <a:rPr lang="es-ES_tradnl" dirty="0" err="1" smtClean="0"/>
              <a:t>level</a:t>
            </a:r>
            <a:r>
              <a:rPr lang="es-ES_tradnl" dirty="0" smtClean="0"/>
              <a:t> </a:t>
            </a:r>
            <a:r>
              <a:rPr lang="es-ES_tradnl" dirty="0" err="1" smtClean="0"/>
              <a:t>one</a:t>
            </a:r>
            <a:endParaRPr lang="es-ES_tradnl" dirty="0" smtClean="0"/>
          </a:p>
          <a:p>
            <a:pPr lvl="3"/>
            <a:r>
              <a:rPr lang="es-ES_tradnl" dirty="0" err="1" smtClean="0"/>
              <a:t>Bullet</a:t>
            </a:r>
            <a:r>
              <a:rPr lang="es-ES_tradnl" dirty="0" smtClean="0"/>
              <a:t> </a:t>
            </a:r>
            <a:r>
              <a:rPr lang="es-ES_tradnl" dirty="0" err="1" smtClean="0"/>
              <a:t>level</a:t>
            </a:r>
            <a:r>
              <a:rPr lang="es-ES_tradnl" dirty="0" smtClean="0"/>
              <a:t> </a:t>
            </a:r>
            <a:r>
              <a:rPr lang="es-ES_tradnl" dirty="0" err="1" smtClean="0"/>
              <a:t>two</a:t>
            </a:r>
            <a:endParaRPr lang="es-ES_tradnl" dirty="0" smtClean="0"/>
          </a:p>
          <a:p>
            <a:pPr lvl="4"/>
            <a:r>
              <a:rPr lang="es-ES_tradnl" dirty="0" err="1" smtClean="0"/>
              <a:t>Bullet</a:t>
            </a:r>
            <a:r>
              <a:rPr lang="es-ES_tradnl" dirty="0" smtClean="0"/>
              <a:t> </a:t>
            </a:r>
            <a:r>
              <a:rPr lang="es-ES_tradnl" dirty="0" err="1" smtClean="0"/>
              <a:t>level</a:t>
            </a:r>
            <a:r>
              <a:rPr lang="es-ES_tradnl" dirty="0" smtClean="0"/>
              <a:t> </a:t>
            </a:r>
            <a:r>
              <a:rPr lang="es-ES_tradnl" dirty="0" err="1" smtClean="0"/>
              <a:t>three</a:t>
            </a:r>
            <a:endParaRPr lang="es-ES_tradnl" dirty="0" smtClean="0"/>
          </a:p>
        </p:txBody>
      </p:sp>
      <p:sp>
        <p:nvSpPr>
          <p:cNvPr id="771199" name="DraftAndConfidential" descr="AQAAAAAQANuXcW+QYphDmxJF4Y+cdYKe5uOsFxh/tURiV5lg3Qi1O5gWnuLbNX5HX0dE8qXztcBENyVEe/gSLndhVpwQ5NPo3bpjzyHpqkA6gIQMwgax/y1BHQJkqARwyHCcUPo9lbomLaWKKA5v4scEtvv1ypi/A6mhCNkFWOu+IAlZa6X3OfHD+CrflnEdvjW7bELWZM7xhonK2R2ZQs3xWCJuoBtLMmmIGf3vVmI4ZmN4xpiRvMAsjrjUliONTMpDY2/rUA1mZgDoOz3pfSv24a7RjNQZjdM0hWH+5tX+wwf9cnfy"/>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771200"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sp>
        <p:nvSpPr>
          <p:cNvPr id="771253"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latin typeface="+mn-lt"/>
                <a:ea typeface="+mn-ea"/>
              </a:defRPr>
            </a:lvl1pPr>
          </a:lstStyle>
          <a:p>
            <a:pPr defTabSz="914400" eaLnBrk="1" hangingPunct="1"/>
            <a:fld id="{CD2B1E3D-4F19-49ED-B4FD-3EDFFA339095}"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15"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Tree>
    <p:extLst>
      <p:ext uri="{BB962C8B-B14F-4D97-AF65-F5344CB8AC3E}">
        <p14:creationId xmlns:p14="http://schemas.microsoft.com/office/powerpoint/2010/main" val="3096192560"/>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Lst>
  <p:timing>
    <p:tnLst>
      <p:par>
        <p:cTn id="1" dur="indefinite" restart="never" nodeType="tmRoot"/>
      </p:par>
    </p:tnLst>
  </p:timing>
  <p:hf hdr="0" ftr="0" dt="0"/>
  <p:txStyles>
    <p:titleStyle>
      <a:lvl1pPr algn="l" defTabSz="728663" rtl="0" fontAlgn="base">
        <a:lnSpc>
          <a:spcPct val="95000"/>
        </a:lnSpc>
        <a:spcBef>
          <a:spcPct val="0"/>
        </a:spcBef>
        <a:spcAft>
          <a:spcPct val="0"/>
        </a:spcAft>
        <a:defRPr sz="2400" b="1">
          <a:solidFill>
            <a:schemeClr val="tx1"/>
          </a:solidFill>
          <a:latin typeface="+mj-lt"/>
          <a:ea typeface="+mj-ea"/>
          <a:cs typeface="+mj-cs"/>
        </a:defRPr>
      </a:lvl1pPr>
      <a:lvl2pPr algn="l" defTabSz="728663" rtl="0" fontAlgn="base">
        <a:lnSpc>
          <a:spcPct val="95000"/>
        </a:lnSpc>
        <a:spcBef>
          <a:spcPct val="0"/>
        </a:spcBef>
        <a:spcAft>
          <a:spcPct val="0"/>
        </a:spcAft>
        <a:defRPr sz="2400" b="1">
          <a:solidFill>
            <a:schemeClr val="tx1"/>
          </a:solidFill>
          <a:latin typeface="Credit Suisse Type Light" pitchFamily="34" charset="0"/>
        </a:defRPr>
      </a:lvl2pPr>
      <a:lvl3pPr algn="l" defTabSz="728663" rtl="0" fontAlgn="base">
        <a:lnSpc>
          <a:spcPct val="95000"/>
        </a:lnSpc>
        <a:spcBef>
          <a:spcPct val="0"/>
        </a:spcBef>
        <a:spcAft>
          <a:spcPct val="0"/>
        </a:spcAft>
        <a:defRPr sz="2400" b="1">
          <a:solidFill>
            <a:schemeClr val="tx1"/>
          </a:solidFill>
          <a:latin typeface="Credit Suisse Type Light" pitchFamily="34" charset="0"/>
        </a:defRPr>
      </a:lvl3pPr>
      <a:lvl4pPr algn="l" defTabSz="728663" rtl="0" fontAlgn="base">
        <a:lnSpc>
          <a:spcPct val="95000"/>
        </a:lnSpc>
        <a:spcBef>
          <a:spcPct val="0"/>
        </a:spcBef>
        <a:spcAft>
          <a:spcPct val="0"/>
        </a:spcAft>
        <a:defRPr sz="2400" b="1">
          <a:solidFill>
            <a:schemeClr val="tx1"/>
          </a:solidFill>
          <a:latin typeface="Credit Suisse Type Light" pitchFamily="34" charset="0"/>
        </a:defRPr>
      </a:lvl4pPr>
      <a:lvl5pPr algn="l" defTabSz="728663" rtl="0" fontAlgn="base">
        <a:lnSpc>
          <a:spcPct val="95000"/>
        </a:lnSpc>
        <a:spcBef>
          <a:spcPct val="0"/>
        </a:spcBef>
        <a:spcAft>
          <a:spcPct val="0"/>
        </a:spcAft>
        <a:defRPr sz="2400" b="1">
          <a:solidFill>
            <a:schemeClr val="tx1"/>
          </a:solidFill>
          <a:latin typeface="Credit Suisse Type Light" pitchFamily="34" charset="0"/>
        </a:defRPr>
      </a:lvl5pPr>
      <a:lvl6pPr marL="457200" algn="l" defTabSz="728663" rtl="0" fontAlgn="base">
        <a:lnSpc>
          <a:spcPct val="95000"/>
        </a:lnSpc>
        <a:spcBef>
          <a:spcPct val="0"/>
        </a:spcBef>
        <a:spcAft>
          <a:spcPct val="0"/>
        </a:spcAft>
        <a:defRPr sz="2400" b="1">
          <a:solidFill>
            <a:schemeClr val="tx1"/>
          </a:solidFill>
          <a:latin typeface="Credit Suisse Type Light" pitchFamily="34" charset="0"/>
        </a:defRPr>
      </a:lvl6pPr>
      <a:lvl7pPr marL="914400" algn="l" defTabSz="728663" rtl="0" fontAlgn="base">
        <a:lnSpc>
          <a:spcPct val="95000"/>
        </a:lnSpc>
        <a:spcBef>
          <a:spcPct val="0"/>
        </a:spcBef>
        <a:spcAft>
          <a:spcPct val="0"/>
        </a:spcAft>
        <a:defRPr sz="2400" b="1">
          <a:solidFill>
            <a:schemeClr val="tx1"/>
          </a:solidFill>
          <a:latin typeface="Credit Suisse Type Light" pitchFamily="34" charset="0"/>
        </a:defRPr>
      </a:lvl7pPr>
      <a:lvl8pPr marL="1371600" algn="l" defTabSz="728663" rtl="0" fontAlgn="base">
        <a:lnSpc>
          <a:spcPct val="95000"/>
        </a:lnSpc>
        <a:spcBef>
          <a:spcPct val="0"/>
        </a:spcBef>
        <a:spcAft>
          <a:spcPct val="0"/>
        </a:spcAft>
        <a:defRPr sz="2400" b="1">
          <a:solidFill>
            <a:schemeClr val="tx1"/>
          </a:solidFill>
          <a:latin typeface="Credit Suisse Type Light" pitchFamily="34" charset="0"/>
        </a:defRPr>
      </a:lvl8pPr>
      <a:lvl9pPr marL="1828800" algn="l" defTabSz="728663" rtl="0" fontAlgn="base">
        <a:lnSpc>
          <a:spcPct val="95000"/>
        </a:lnSpc>
        <a:spcBef>
          <a:spcPct val="0"/>
        </a:spcBef>
        <a:spcAft>
          <a:spcPct val="0"/>
        </a:spcAft>
        <a:defRPr sz="2400" b="1">
          <a:solidFill>
            <a:schemeClr val="tx1"/>
          </a:solidFill>
          <a:latin typeface="Credit Suisse Type Light" pitchFamily="34" charset="0"/>
        </a:defRPr>
      </a:lvl9pPr>
    </p:titleStyle>
    <p:bodyStyle>
      <a:lvl1pPr algn="l" defTabSz="728663" rtl="0" fontAlgn="base">
        <a:lnSpc>
          <a:spcPct val="95000"/>
        </a:lnSpc>
        <a:spcBef>
          <a:spcPct val="95000"/>
        </a:spcBef>
        <a:spcAft>
          <a:spcPct val="0"/>
        </a:spcAft>
        <a:buClr>
          <a:schemeClr val="tx1"/>
        </a:buClr>
        <a:buSzPct val="120000"/>
        <a:buFont typeface="Wingdings" pitchFamily="2" charset="2"/>
        <a:defRPr sz="1400" b="1">
          <a:solidFill>
            <a:schemeClr val="tx1"/>
          </a:solidFill>
          <a:latin typeface="+mn-lt"/>
          <a:ea typeface="+mn-ea"/>
          <a:cs typeface="+mn-cs"/>
        </a:defRPr>
      </a:lvl1pPr>
      <a:lvl2pPr marL="1588" algn="l" defTabSz="728663" rtl="0" fontAlgn="base">
        <a:lnSpc>
          <a:spcPct val="95000"/>
        </a:lnSpc>
        <a:spcBef>
          <a:spcPct val="36000"/>
        </a:spcBef>
        <a:spcAft>
          <a:spcPct val="0"/>
        </a:spcAft>
        <a:buClr>
          <a:schemeClr val="tx1"/>
        </a:buClr>
        <a:buSzPct val="120000"/>
        <a:defRPr sz="1400">
          <a:solidFill>
            <a:schemeClr val="tx1"/>
          </a:solidFill>
          <a:latin typeface="+mn-lt"/>
        </a:defRPr>
      </a:lvl2pPr>
      <a:lvl3pPr marL="228600" indent="-225425" algn="l" defTabSz="728663" rtl="0" fontAlgn="base">
        <a:lnSpc>
          <a:spcPct val="95000"/>
        </a:lnSpc>
        <a:spcBef>
          <a:spcPct val="0"/>
        </a:spcBef>
        <a:spcAft>
          <a:spcPct val="0"/>
        </a:spcAft>
        <a:buClr>
          <a:schemeClr val="accent4"/>
        </a:buClr>
        <a:buSzPct val="80000"/>
        <a:buFont typeface="Wingdings" pitchFamily="2" charset="2"/>
        <a:buChar char="n"/>
        <a:defRPr sz="1400">
          <a:solidFill>
            <a:schemeClr val="tx1"/>
          </a:solidFill>
          <a:latin typeface="+mn-lt"/>
        </a:defRPr>
      </a:lvl3pPr>
      <a:lvl4pPr marL="466725" indent="-236538"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4pPr>
      <a:lvl5pPr marL="7064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5pPr>
      <a:lvl6pPr marL="11636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6pPr>
      <a:lvl7pPr marL="16208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7pPr>
      <a:lvl8pPr marL="20780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8pPr>
      <a:lvl9pPr marL="25352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Credit</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Suisse</a:t>
            </a:r>
            <a:r>
              <a:rPr lang="es-ES_tradnl" sz="600" dirty="0" smtClean="0">
                <a:solidFill>
                  <a:srgbClr val="000000"/>
                </a:solidFill>
                <a:latin typeface="Credit Suisse Type Light"/>
              </a:rPr>
              <a:t> AG and/</a:t>
            </a:r>
            <a:r>
              <a:rPr lang="es-ES_tradnl" sz="600" dirty="0" err="1" smtClean="0">
                <a:solidFill>
                  <a:srgbClr val="000000"/>
                </a:solidFill>
                <a:latin typeface="Credit Suisse Type Light"/>
              </a:rPr>
              <a:t>or</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its</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affiliates</a:t>
            </a:r>
            <a:endParaRPr lang="es-ES_tradnl" sz="600" dirty="0">
              <a:solidFill>
                <a:srgbClr val="000000"/>
              </a:solidFill>
              <a:latin typeface="Credit Suisse Type Light"/>
            </a:endParaRP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pPr defTabSz="914400" eaLnBrk="1" hangingPunct="1"/>
            <a:fld id="{3C5482B9-D11D-4067-B360-F1AA9B4F5826}"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7" name="DraftAndConfidential" descr="AQAAAAAQAPo7tMiVWMdEh3I/sOWZD0US2D7FY0+fK3FbwXcUlYvJHqgBhzKn686rq2tBDWzLCDYsoAbjW2PYSMQa3nArQWZDL6GhQGa4Nosf6CbwGIaK/nGrCVqmaCwhprO6b5U9OFKz59T9I9HGM37IV37M41dekyaH9ZhN4Svg/T1peWC1UKEl6qwFuxfUGHZEerKQk9E/GF4Ba7rRFuZ3phleeA5TOjWO7EgmTj0ILeu2LPnJ/naFaTcKiP2R5nxHACE2nJAynPg+bqMLVAjpqV1outyyVbwXyHwWp0QQAPtCnsVe"/>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17"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10" name="BlueLine"/>
          <p:cNvSpPr>
            <a:spLocks noChangeShapeType="1"/>
          </p:cNvSpPr>
          <p:nvPr/>
        </p:nvSpPr>
        <p:spPr bwMode="auto">
          <a:xfrm>
            <a:off x="449263" y="6135688"/>
            <a:ext cx="8247888"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grpSp>
        <p:nvGrpSpPr>
          <p:cNvPr id="12" name="Internal" hidden="1"/>
          <p:cNvGrpSpPr>
            <a:grpSpLocks/>
          </p:cNvGrpSpPr>
          <p:nvPr/>
        </p:nvGrpSpPr>
        <p:grpSpPr bwMode="auto">
          <a:xfrm>
            <a:off x="-3175" y="3205166"/>
            <a:ext cx="9148763" cy="452438"/>
            <a:chOff x="-2" y="2021"/>
            <a:chExt cx="5763" cy="285"/>
          </a:xfrm>
        </p:grpSpPr>
        <p:sp>
          <p:nvSpPr>
            <p:cNvPr id="13" name="Internal" descr="AQAAAAAQANNOf4v6BJlEhEkJHkW5lR4j3OOBPzy7CncuJ2ulytYQMVCeUf6W7xZ4lKVMDlB/jqN5oU967nNDG3aJVO+mk9wFBrf6/MLrnVzX4Of21JZFXTAu0UQrSy70b9P5BvKX0c9CP/AU5crkcfgFzv0oyluunsgJAsiemoY/RLaADM6eWjtPA834aUD3rqN/C875QOgUWH6yxeD++TfOlvffTwAyBdHpioQeFVGgINkDTIezfO6rojaqvrmyc0qxv5YBWL7wMh1lsvSrHUg16Ra4dDk="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14" name="Internal" descr="AQAAAAAQALBqnUayIrRNlcLuSXAb7Z9mbufoC7ryh+CufKdH6LJV78hCVxdC7H9EtxfC09hcfsS6YqUY9htHtkU8otVdwKgoZRxXjz0NbPnrIu2aHYanOG3k3tebA455XWKNt58NVZQZ1JTDTucq2GTvpFfK2hYXRProaWtHNoZOyzMBlEZ10eLp8JQ03lJvoyHifLhJuMSRY+Mgr4/blKRu0/wX0z0l9I+PBNW8KlQk8Ew7VmQ12ehiC9A98HuxYbWMdBwpAueTXbIrg11Q+0QkVQdsPyw="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smtClean="0"/>
              <a:t>Subheading</a:t>
            </a:r>
            <a:endParaRPr lang="es-ES_tradnl" dirty="0" smtClean="0"/>
          </a:p>
          <a:p>
            <a:pPr lvl="1"/>
            <a:r>
              <a:rPr lang="es-ES_tradnl" dirty="0" smtClean="0"/>
              <a:t>Basic </a:t>
            </a:r>
            <a:r>
              <a:rPr lang="es-ES_tradnl" dirty="0" err="1" smtClean="0"/>
              <a:t>text</a:t>
            </a:r>
            <a:endParaRPr lang="es-ES_tradnl" dirty="0" smtClean="0"/>
          </a:p>
          <a:p>
            <a:pPr lvl="2"/>
            <a:r>
              <a:rPr lang="es-ES_tradnl" dirty="0" err="1" smtClean="0"/>
              <a:t>Bullet</a:t>
            </a:r>
            <a:r>
              <a:rPr lang="es-ES_tradnl" dirty="0" smtClean="0"/>
              <a:t> </a:t>
            </a:r>
            <a:r>
              <a:rPr lang="es-ES_tradnl" dirty="0" err="1" smtClean="0"/>
              <a:t>level</a:t>
            </a:r>
            <a:r>
              <a:rPr lang="es-ES_tradnl" dirty="0" smtClean="0"/>
              <a:t> </a:t>
            </a:r>
            <a:r>
              <a:rPr lang="es-ES_tradnl" dirty="0" err="1" smtClean="0"/>
              <a:t>one</a:t>
            </a:r>
            <a:endParaRPr lang="es-ES_tradnl" dirty="0" smtClean="0"/>
          </a:p>
          <a:p>
            <a:pPr lvl="3"/>
            <a:r>
              <a:rPr lang="es-ES_tradnl" dirty="0" err="1" smtClean="0"/>
              <a:t>Bullet</a:t>
            </a:r>
            <a:r>
              <a:rPr lang="es-ES_tradnl" dirty="0" smtClean="0"/>
              <a:t> </a:t>
            </a:r>
            <a:r>
              <a:rPr lang="es-ES_tradnl" dirty="0" err="1" smtClean="0"/>
              <a:t>level</a:t>
            </a:r>
            <a:r>
              <a:rPr lang="es-ES_tradnl" dirty="0" smtClean="0"/>
              <a:t> </a:t>
            </a:r>
            <a:r>
              <a:rPr lang="es-ES_tradnl" dirty="0" err="1" smtClean="0"/>
              <a:t>two</a:t>
            </a:r>
            <a:endParaRPr lang="es-ES_tradnl" dirty="0" smtClean="0"/>
          </a:p>
          <a:p>
            <a:pPr lvl="4"/>
            <a:r>
              <a:rPr lang="es-ES_tradnl" dirty="0" err="1" smtClean="0"/>
              <a:t>Bullet</a:t>
            </a:r>
            <a:r>
              <a:rPr lang="es-ES_tradnl" dirty="0" smtClean="0"/>
              <a:t> </a:t>
            </a:r>
            <a:r>
              <a:rPr lang="es-ES_tradnl" dirty="0" err="1" smtClean="0"/>
              <a:t>level</a:t>
            </a:r>
            <a:r>
              <a:rPr lang="es-ES_tradnl" dirty="0" smtClean="0"/>
              <a:t> </a:t>
            </a:r>
            <a:r>
              <a:rPr lang="es-ES_tradnl" dirty="0" err="1" smtClean="0"/>
              <a:t>three</a:t>
            </a:r>
            <a:endParaRPr lang="es-ES_tradnl" dirty="0" smtClean="0"/>
          </a:p>
        </p:txBody>
      </p:sp>
      <p:sp>
        <p:nvSpPr>
          <p:cNvPr id="15" name="Title" descr="Text Box: Title"/>
          <p:cNvSpPr>
            <a:spLocks noGrp="1" noChangeArrowheads="1"/>
          </p:cNvSpPr>
          <p:nvPr>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smtClean="0"/>
              <a:t>Title</a:t>
            </a:r>
            <a:endParaRPr lang="es-ES_tradnl" dirty="0" smtClean="0"/>
          </a:p>
        </p:txBody>
      </p:sp>
      <p:sp>
        <p:nvSpPr>
          <p:cNvPr id="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pic>
        <p:nvPicPr>
          <p:cNvPr id="20" name="ClientLogoHolder" descr="&lt;tags&gt;&lt;tag n=&quot;Visible&quot; v=&quot;False&quot; /&gt;&lt;/tags&gt;" hidden="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1808761"/>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20" r:id="rId6"/>
  </p:sldLayoutIdLst>
  <p:timing>
    <p:tnLst>
      <p:par>
        <p:cTn id="1" dur="indefinite" restart="never" nodeType="tmRoot"/>
      </p:par>
    </p:tnLst>
  </p:timing>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mn-lt"/>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mn-lt"/>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16"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Credit</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Suisse</a:t>
            </a:r>
            <a:r>
              <a:rPr lang="es-ES_tradnl" sz="600" dirty="0" smtClean="0">
                <a:solidFill>
                  <a:srgbClr val="000000"/>
                </a:solidFill>
                <a:latin typeface="Credit Suisse Type Light"/>
              </a:rPr>
              <a:t> AG and/</a:t>
            </a:r>
            <a:r>
              <a:rPr lang="es-ES_tradnl" sz="600" dirty="0" err="1" smtClean="0">
                <a:solidFill>
                  <a:srgbClr val="000000"/>
                </a:solidFill>
                <a:latin typeface="Credit Suisse Type Light"/>
              </a:rPr>
              <a:t>or</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its</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affiliates</a:t>
            </a:r>
            <a:endParaRPr lang="es-ES_tradnl" sz="600" dirty="0">
              <a:solidFill>
                <a:srgbClr val="000000"/>
              </a:solidFill>
              <a:latin typeface="Credit Suisse Type Light"/>
            </a:endParaRPr>
          </a:p>
        </p:txBody>
      </p:sp>
      <p:grpSp>
        <p:nvGrpSpPr>
          <p:cNvPr id="771248" name="Internal" hidden="1"/>
          <p:cNvGrpSpPr>
            <a:grpSpLocks/>
          </p:cNvGrpSpPr>
          <p:nvPr/>
        </p:nvGrpSpPr>
        <p:grpSpPr bwMode="auto">
          <a:xfrm>
            <a:off x="-3175" y="3205166"/>
            <a:ext cx="9148763" cy="452438"/>
            <a:chOff x="-2" y="2021"/>
            <a:chExt cx="5763" cy="285"/>
          </a:xfrm>
        </p:grpSpPr>
        <p:sp>
          <p:nvSpPr>
            <p:cNvPr id="771249" name="Internal" descr="AQAAAAAQAGaoh6Irwd5Lq4ajhtkNT7pt3lwj0x04+Ki9rr5WNrLvZ7y1Nk6D/3EcQELD+MjrGYxuP05iUoFCjNYQbDA97TPVbEES3gPteIQXhPiXCMogpjNQN1T2fCFnL53AZyzfhWPPnfEraaOYu5sI4iLD5dFE7npxbimtcW4SYdO53jFiNJ9JDhe99cbNbXGBfVZbVhn1/lmLHMadXN+nikfgd+TKm1gnMOkrPDA/3RyRMTHwwmlK5rdf3/MEbd2UOCUexl7YKSYkGZMey+fgxdFlnAo="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771250" name="Internal" descr="AQAAAAAQADbErQrev8xCo3rfq74w7DRQ0f35x3VP/woXp0XB/IZEznIK6l6AUxd6u8m968Qumz6EKFYEZqVmdjhAdPGW8YRlhxGMI5k06b+EA4MXpky1NOHesh6RUdthhTsItCJTgDxmZUGtPh/7nJdQu/okS0ozpJa0Y/ypTgiG8XR2MEbb/UEuXwcEN2T/yoXKnRX0QA6+a0/6PkMjGnwHYRdsaiH3sk24B90zjyI0nTHR28tT2mUWtD1+7W7HBiGfdz0aIqQJT79FdvTTKyJvcsQDuK0="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pic>
        <p:nvPicPr>
          <p:cNvPr id="771204" name="ClientLogoHolder" descr="&lt;tags&gt;&lt;tag n=&quot;Visible&quot; v=&quot;False&quot; /&gt;&lt;/tags&gt;"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1184"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771185" name="SlideTitle" descr="Text Box: Title"/>
          <p:cNvSpPr>
            <a:spLocks noGrp="1" noChangeArrowheads="1"/>
          </p:cNvSpPr>
          <p:nvPr>
            <p:ph type="title"/>
          </p:nvPr>
        </p:nvSpPr>
        <p:spPr bwMode="gray">
          <a:xfrm>
            <a:off x="449263" y="190500"/>
            <a:ext cx="8247888" cy="34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smtClean="0"/>
              <a:t>Title</a:t>
            </a:r>
            <a:endParaRPr lang="es-ES_tradnl" dirty="0" smtClean="0"/>
          </a:p>
        </p:txBody>
      </p:sp>
      <p:sp>
        <p:nvSpPr>
          <p:cNvPr id="771186" name="BasicText" descr="&lt;tags&gt;&lt;tag n=&quot;Linked&quot; v=&quot;True&quot; /&gt;&lt;tag n=&quot;BulletInfo&quot; v=&quot;Standard&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smtClean="0"/>
              <a:t>Subheading</a:t>
            </a:r>
            <a:endParaRPr lang="es-ES_tradnl" dirty="0" smtClean="0"/>
          </a:p>
          <a:p>
            <a:pPr lvl="1"/>
            <a:r>
              <a:rPr lang="es-ES_tradnl" dirty="0" smtClean="0"/>
              <a:t>Basic </a:t>
            </a:r>
            <a:r>
              <a:rPr lang="es-ES_tradnl" dirty="0" err="1" smtClean="0"/>
              <a:t>text</a:t>
            </a:r>
            <a:endParaRPr lang="es-ES_tradnl" dirty="0" smtClean="0"/>
          </a:p>
          <a:p>
            <a:pPr lvl="2"/>
            <a:r>
              <a:rPr lang="es-ES_tradnl" dirty="0" err="1" smtClean="0"/>
              <a:t>Bullet</a:t>
            </a:r>
            <a:r>
              <a:rPr lang="es-ES_tradnl" dirty="0" smtClean="0"/>
              <a:t> </a:t>
            </a:r>
            <a:r>
              <a:rPr lang="es-ES_tradnl" dirty="0" err="1" smtClean="0"/>
              <a:t>level</a:t>
            </a:r>
            <a:r>
              <a:rPr lang="es-ES_tradnl" dirty="0" smtClean="0"/>
              <a:t> </a:t>
            </a:r>
            <a:r>
              <a:rPr lang="es-ES_tradnl" dirty="0" err="1" smtClean="0"/>
              <a:t>one</a:t>
            </a:r>
            <a:endParaRPr lang="es-ES_tradnl" dirty="0" smtClean="0"/>
          </a:p>
          <a:p>
            <a:pPr lvl="3"/>
            <a:r>
              <a:rPr lang="es-ES_tradnl" dirty="0" err="1" smtClean="0"/>
              <a:t>Bullet</a:t>
            </a:r>
            <a:r>
              <a:rPr lang="es-ES_tradnl" dirty="0" smtClean="0"/>
              <a:t> </a:t>
            </a:r>
            <a:r>
              <a:rPr lang="es-ES_tradnl" dirty="0" err="1" smtClean="0"/>
              <a:t>level</a:t>
            </a:r>
            <a:r>
              <a:rPr lang="es-ES_tradnl" dirty="0" smtClean="0"/>
              <a:t> </a:t>
            </a:r>
            <a:r>
              <a:rPr lang="es-ES_tradnl" dirty="0" err="1" smtClean="0"/>
              <a:t>two</a:t>
            </a:r>
            <a:endParaRPr lang="es-ES_tradnl" dirty="0" smtClean="0"/>
          </a:p>
          <a:p>
            <a:pPr lvl="4"/>
            <a:r>
              <a:rPr lang="es-ES_tradnl" dirty="0" err="1" smtClean="0"/>
              <a:t>Bullet</a:t>
            </a:r>
            <a:r>
              <a:rPr lang="es-ES_tradnl" dirty="0" smtClean="0"/>
              <a:t> </a:t>
            </a:r>
            <a:r>
              <a:rPr lang="es-ES_tradnl" dirty="0" err="1" smtClean="0"/>
              <a:t>level</a:t>
            </a:r>
            <a:r>
              <a:rPr lang="es-ES_tradnl" dirty="0" smtClean="0"/>
              <a:t> </a:t>
            </a:r>
            <a:r>
              <a:rPr lang="es-ES_tradnl" dirty="0" err="1" smtClean="0"/>
              <a:t>three</a:t>
            </a:r>
            <a:endParaRPr lang="es-ES_tradnl" dirty="0" smtClean="0"/>
          </a:p>
        </p:txBody>
      </p:sp>
      <p:sp>
        <p:nvSpPr>
          <p:cNvPr id="771199" name="DraftAndConfidential" descr="AQAAAAAQANuXcW+QYphDmxJF4Y+cdYKe5uOsFxh/tURiV5lg3Qi1O5gWnuLbNX5HX0dE8qXztcBENyVEe/gSLndhVpwQ5NPo3bpjzyHpqkA6gIQMwgax/y1BHQJkqARwyHCcUPo9lbomLaWKKA5v4scEtvv1ypi/A6mhCNkFWOu+IAlZa6X3OfHD+CrflnEdvjW7bELWZM7xhonK2R2ZQs3xWCJuoBtLMmmIGf3vVmI4ZmN4xpiRvMAsjrjUliONTMpDY2/rUA1mZgDoOz3pfSv24a7RjNQZjdM0hWH+5tX+wwf9cnfy"/>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771200"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sp>
        <p:nvSpPr>
          <p:cNvPr id="771253"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latin typeface="+mn-lt"/>
                <a:ea typeface="+mn-ea"/>
              </a:defRPr>
            </a:lvl1pPr>
          </a:lstStyle>
          <a:p>
            <a:pPr defTabSz="914400" eaLnBrk="1" hangingPunct="1"/>
            <a:fld id="{CD2B1E3D-4F19-49ED-B4FD-3EDFFA339095}"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15"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Tree>
    <p:extLst>
      <p:ext uri="{BB962C8B-B14F-4D97-AF65-F5344CB8AC3E}">
        <p14:creationId xmlns:p14="http://schemas.microsoft.com/office/powerpoint/2010/main" val="378836381"/>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Lst>
  <p:timing>
    <p:tnLst>
      <p:par>
        <p:cTn id="1" dur="indefinite" restart="never" nodeType="tmRoot"/>
      </p:par>
    </p:tnLst>
  </p:timing>
  <p:hf hdr="0" ftr="0" dt="0"/>
  <p:txStyles>
    <p:titleStyle>
      <a:lvl1pPr algn="l" defTabSz="728663" rtl="0" fontAlgn="base">
        <a:lnSpc>
          <a:spcPct val="95000"/>
        </a:lnSpc>
        <a:spcBef>
          <a:spcPct val="0"/>
        </a:spcBef>
        <a:spcAft>
          <a:spcPct val="0"/>
        </a:spcAft>
        <a:defRPr sz="2400" b="1">
          <a:solidFill>
            <a:schemeClr val="tx1"/>
          </a:solidFill>
          <a:latin typeface="+mj-lt"/>
          <a:ea typeface="+mj-ea"/>
          <a:cs typeface="+mj-cs"/>
        </a:defRPr>
      </a:lvl1pPr>
      <a:lvl2pPr algn="l" defTabSz="728663" rtl="0" fontAlgn="base">
        <a:lnSpc>
          <a:spcPct val="95000"/>
        </a:lnSpc>
        <a:spcBef>
          <a:spcPct val="0"/>
        </a:spcBef>
        <a:spcAft>
          <a:spcPct val="0"/>
        </a:spcAft>
        <a:defRPr sz="2400" b="1">
          <a:solidFill>
            <a:schemeClr val="tx1"/>
          </a:solidFill>
          <a:latin typeface="Credit Suisse Type Light" pitchFamily="34" charset="0"/>
        </a:defRPr>
      </a:lvl2pPr>
      <a:lvl3pPr algn="l" defTabSz="728663" rtl="0" fontAlgn="base">
        <a:lnSpc>
          <a:spcPct val="95000"/>
        </a:lnSpc>
        <a:spcBef>
          <a:spcPct val="0"/>
        </a:spcBef>
        <a:spcAft>
          <a:spcPct val="0"/>
        </a:spcAft>
        <a:defRPr sz="2400" b="1">
          <a:solidFill>
            <a:schemeClr val="tx1"/>
          </a:solidFill>
          <a:latin typeface="Credit Suisse Type Light" pitchFamily="34" charset="0"/>
        </a:defRPr>
      </a:lvl3pPr>
      <a:lvl4pPr algn="l" defTabSz="728663" rtl="0" fontAlgn="base">
        <a:lnSpc>
          <a:spcPct val="95000"/>
        </a:lnSpc>
        <a:spcBef>
          <a:spcPct val="0"/>
        </a:spcBef>
        <a:spcAft>
          <a:spcPct val="0"/>
        </a:spcAft>
        <a:defRPr sz="2400" b="1">
          <a:solidFill>
            <a:schemeClr val="tx1"/>
          </a:solidFill>
          <a:latin typeface="Credit Suisse Type Light" pitchFamily="34" charset="0"/>
        </a:defRPr>
      </a:lvl4pPr>
      <a:lvl5pPr algn="l" defTabSz="728663" rtl="0" fontAlgn="base">
        <a:lnSpc>
          <a:spcPct val="95000"/>
        </a:lnSpc>
        <a:spcBef>
          <a:spcPct val="0"/>
        </a:spcBef>
        <a:spcAft>
          <a:spcPct val="0"/>
        </a:spcAft>
        <a:defRPr sz="2400" b="1">
          <a:solidFill>
            <a:schemeClr val="tx1"/>
          </a:solidFill>
          <a:latin typeface="Credit Suisse Type Light" pitchFamily="34" charset="0"/>
        </a:defRPr>
      </a:lvl5pPr>
      <a:lvl6pPr marL="457200" algn="l" defTabSz="728663" rtl="0" fontAlgn="base">
        <a:lnSpc>
          <a:spcPct val="95000"/>
        </a:lnSpc>
        <a:spcBef>
          <a:spcPct val="0"/>
        </a:spcBef>
        <a:spcAft>
          <a:spcPct val="0"/>
        </a:spcAft>
        <a:defRPr sz="2400" b="1">
          <a:solidFill>
            <a:schemeClr val="tx1"/>
          </a:solidFill>
          <a:latin typeface="Credit Suisse Type Light" pitchFamily="34" charset="0"/>
        </a:defRPr>
      </a:lvl6pPr>
      <a:lvl7pPr marL="914400" algn="l" defTabSz="728663" rtl="0" fontAlgn="base">
        <a:lnSpc>
          <a:spcPct val="95000"/>
        </a:lnSpc>
        <a:spcBef>
          <a:spcPct val="0"/>
        </a:spcBef>
        <a:spcAft>
          <a:spcPct val="0"/>
        </a:spcAft>
        <a:defRPr sz="2400" b="1">
          <a:solidFill>
            <a:schemeClr val="tx1"/>
          </a:solidFill>
          <a:latin typeface="Credit Suisse Type Light" pitchFamily="34" charset="0"/>
        </a:defRPr>
      </a:lvl7pPr>
      <a:lvl8pPr marL="1371600" algn="l" defTabSz="728663" rtl="0" fontAlgn="base">
        <a:lnSpc>
          <a:spcPct val="95000"/>
        </a:lnSpc>
        <a:spcBef>
          <a:spcPct val="0"/>
        </a:spcBef>
        <a:spcAft>
          <a:spcPct val="0"/>
        </a:spcAft>
        <a:defRPr sz="2400" b="1">
          <a:solidFill>
            <a:schemeClr val="tx1"/>
          </a:solidFill>
          <a:latin typeface="Credit Suisse Type Light" pitchFamily="34" charset="0"/>
        </a:defRPr>
      </a:lvl8pPr>
      <a:lvl9pPr marL="1828800" algn="l" defTabSz="728663" rtl="0" fontAlgn="base">
        <a:lnSpc>
          <a:spcPct val="95000"/>
        </a:lnSpc>
        <a:spcBef>
          <a:spcPct val="0"/>
        </a:spcBef>
        <a:spcAft>
          <a:spcPct val="0"/>
        </a:spcAft>
        <a:defRPr sz="2400" b="1">
          <a:solidFill>
            <a:schemeClr val="tx1"/>
          </a:solidFill>
          <a:latin typeface="Credit Suisse Type Light" pitchFamily="34" charset="0"/>
        </a:defRPr>
      </a:lvl9pPr>
    </p:titleStyle>
    <p:bodyStyle>
      <a:lvl1pPr algn="l" defTabSz="728663" rtl="0" fontAlgn="base">
        <a:lnSpc>
          <a:spcPct val="95000"/>
        </a:lnSpc>
        <a:spcBef>
          <a:spcPct val="95000"/>
        </a:spcBef>
        <a:spcAft>
          <a:spcPct val="0"/>
        </a:spcAft>
        <a:buClr>
          <a:schemeClr val="tx1"/>
        </a:buClr>
        <a:buSzPct val="120000"/>
        <a:buFont typeface="Wingdings" pitchFamily="2" charset="2"/>
        <a:defRPr sz="1400" b="1">
          <a:solidFill>
            <a:schemeClr val="tx1"/>
          </a:solidFill>
          <a:latin typeface="+mn-lt"/>
          <a:ea typeface="+mn-ea"/>
          <a:cs typeface="+mn-cs"/>
        </a:defRPr>
      </a:lvl1pPr>
      <a:lvl2pPr marL="1588" algn="l" defTabSz="728663" rtl="0" fontAlgn="base">
        <a:lnSpc>
          <a:spcPct val="95000"/>
        </a:lnSpc>
        <a:spcBef>
          <a:spcPct val="36000"/>
        </a:spcBef>
        <a:spcAft>
          <a:spcPct val="0"/>
        </a:spcAft>
        <a:buClr>
          <a:schemeClr val="tx1"/>
        </a:buClr>
        <a:buSzPct val="120000"/>
        <a:defRPr sz="1400">
          <a:solidFill>
            <a:schemeClr val="tx1"/>
          </a:solidFill>
          <a:latin typeface="+mn-lt"/>
        </a:defRPr>
      </a:lvl2pPr>
      <a:lvl3pPr marL="228600" indent="-225425" algn="l" defTabSz="728663" rtl="0" fontAlgn="base">
        <a:lnSpc>
          <a:spcPct val="95000"/>
        </a:lnSpc>
        <a:spcBef>
          <a:spcPct val="0"/>
        </a:spcBef>
        <a:spcAft>
          <a:spcPct val="0"/>
        </a:spcAft>
        <a:buClr>
          <a:schemeClr val="accent4"/>
        </a:buClr>
        <a:buSzPct val="80000"/>
        <a:buFont typeface="Wingdings" pitchFamily="2" charset="2"/>
        <a:buChar char="n"/>
        <a:defRPr sz="1400">
          <a:solidFill>
            <a:schemeClr val="tx1"/>
          </a:solidFill>
          <a:latin typeface="+mn-lt"/>
        </a:defRPr>
      </a:lvl3pPr>
      <a:lvl4pPr marL="466725" indent="-236538"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4pPr>
      <a:lvl5pPr marL="7064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5pPr>
      <a:lvl6pPr marL="11636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6pPr>
      <a:lvl7pPr marL="16208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7pPr>
      <a:lvl8pPr marL="20780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8pPr>
      <a:lvl9pPr marL="25352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4.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2.xml"/><Relationship Id="rId6" Type="http://schemas.openxmlformats.org/officeDocument/2006/relationships/chart" Target="../charts/chart7.xml"/><Relationship Id="rId5" Type="http://schemas.openxmlformats.org/officeDocument/2006/relationships/chart" Target="../charts/chart6.xml"/><Relationship Id="rId4" Type="http://schemas.openxmlformats.org/officeDocument/2006/relationships/chart" Target="../charts/chart5.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433638" y="3090913"/>
            <a:ext cx="5726112" cy="711200"/>
          </a:xfrm>
        </p:spPr>
        <p:txBody>
          <a:bodyPr/>
          <a:lstStyle/>
          <a:p>
            <a:r>
              <a:rPr lang="es-MX" altLang="es-MX" sz="2800" dirty="0">
                <a:latin typeface="Century Gothic" pitchFamily="34" charset="0"/>
              </a:rPr>
              <a:t>Comité de Inversiones</a:t>
            </a:r>
            <a:br>
              <a:rPr lang="es-MX" altLang="es-MX" sz="2800" dirty="0">
                <a:latin typeface="Century Gothic" pitchFamily="34" charset="0"/>
              </a:rPr>
            </a:br>
            <a:r>
              <a:rPr lang="es-MX" altLang="es-MX" sz="2800" dirty="0">
                <a:latin typeface="Century Gothic" pitchFamily="34" charset="0"/>
              </a:rPr>
              <a:t>Sesión Número </a:t>
            </a:r>
            <a:r>
              <a:rPr lang="es-MX" altLang="es-MX" sz="2800" dirty="0" smtClean="0">
                <a:latin typeface="Century Gothic" pitchFamily="34" charset="0"/>
              </a:rPr>
              <a:t>037</a:t>
            </a:r>
            <a:endParaRPr lang="es-MX" altLang="es-MX" sz="2800" dirty="0">
              <a:latin typeface="Century Gothic" pitchFamily="34" charset="0"/>
            </a:endParaRPr>
          </a:p>
        </p:txBody>
      </p:sp>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smtClean="0">
                <a:latin typeface="Century Gothic" pitchFamily="34" charset="0"/>
              </a:rPr>
              <a:t>Agosto 2017</a:t>
            </a:r>
            <a:endParaRPr lang="es-ES" dirty="0">
              <a:latin typeface="Century Gothic" pitchFamily="34" charset="0"/>
            </a:endParaRPr>
          </a:p>
        </p:txBody>
      </p:sp>
      <p:sp>
        <p:nvSpPr>
          <p:cNvPr id="4" name="Subtítulo 2"/>
          <p:cNvSpPr txBox="1">
            <a:spLocks/>
          </p:cNvSpPr>
          <p:nvPr/>
        </p:nvSpPr>
        <p:spPr bwMode="auto">
          <a:xfrm>
            <a:off x="2433638" y="6068665"/>
            <a:ext cx="6253162" cy="56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Autofit/>
          </a:bodyPr>
          <a:lstStyle>
            <a:lvl1pPr marL="0" indent="0" algn="l" defTabSz="457200" rtl="0" fontAlgn="base">
              <a:spcBef>
                <a:spcPct val="20000"/>
              </a:spcBef>
              <a:spcAft>
                <a:spcPct val="0"/>
              </a:spcAft>
              <a:buFont typeface="Arial" pitchFamily="34" charset="0"/>
              <a:buNone/>
              <a:defRPr sz="2000" b="0" i="0" kern="1200">
                <a:solidFill>
                  <a:schemeClr val="tx1">
                    <a:tint val="75000"/>
                  </a:schemeClr>
                </a:solidFill>
                <a:latin typeface="Myriad Pro"/>
                <a:ea typeface="Century Gothic" panose="020B0502020202020204" pitchFamily="34" charset="0"/>
                <a:cs typeface="Myriad Pro"/>
              </a:defRPr>
            </a:lvl1pPr>
            <a:lvl2pPr marL="457200" indent="0" algn="ctr" defTabSz="457200" rtl="0" fontAlgn="base">
              <a:spcBef>
                <a:spcPct val="20000"/>
              </a:spcBef>
              <a:spcAft>
                <a:spcPct val="0"/>
              </a:spcAft>
              <a:buFont typeface="Arial" pitchFamily="34" charset="0"/>
              <a:buNone/>
              <a:defRPr sz="2400" kern="1200">
                <a:solidFill>
                  <a:schemeClr val="tx1">
                    <a:tint val="75000"/>
                  </a:schemeClr>
                </a:solidFill>
                <a:latin typeface="Century Gothic" panose="020B0502020202020204" pitchFamily="34" charset="0"/>
                <a:ea typeface="Century Gothic" panose="020B0502020202020204" pitchFamily="34" charset="0"/>
                <a:cs typeface="Century Gothic" panose="020B0502020202020204" pitchFamily="34" charset="0"/>
              </a:defRPr>
            </a:lvl2pPr>
            <a:lvl3pPr marL="914400" indent="0" algn="ctr" defTabSz="457200" rtl="0" fontAlgn="base">
              <a:spcBef>
                <a:spcPct val="20000"/>
              </a:spcBef>
              <a:spcAft>
                <a:spcPct val="0"/>
              </a:spcAft>
              <a:buFont typeface="Arial" pitchFamily="34" charset="0"/>
              <a:buNone/>
              <a:defRPr sz="2000" kern="1200">
                <a:solidFill>
                  <a:schemeClr val="tx1">
                    <a:tint val="75000"/>
                  </a:schemeClr>
                </a:solidFill>
                <a:latin typeface="Century Gothic" panose="020B0502020202020204" pitchFamily="34" charset="0"/>
                <a:ea typeface="Century Gothic" panose="020B0502020202020204" pitchFamily="34" charset="0"/>
                <a:cs typeface="Century Gothic" panose="020B0502020202020204" pitchFamily="34" charset="0"/>
              </a:defRPr>
            </a:lvl3pPr>
            <a:lvl4pPr marL="1371600" indent="0" algn="ctr" defTabSz="457200" rtl="0" fontAlgn="base">
              <a:spcBef>
                <a:spcPct val="20000"/>
              </a:spcBef>
              <a:spcAft>
                <a:spcPct val="0"/>
              </a:spcAft>
              <a:buFont typeface="Arial" pitchFamily="34" charset="0"/>
              <a:buNone/>
              <a:defRPr kern="1200">
                <a:solidFill>
                  <a:schemeClr val="tx1">
                    <a:tint val="75000"/>
                  </a:schemeClr>
                </a:solidFill>
                <a:latin typeface="Century Gothic" panose="020B0502020202020204" pitchFamily="34" charset="0"/>
                <a:ea typeface="Century Gothic" panose="020B0502020202020204" pitchFamily="34" charset="0"/>
                <a:cs typeface="Century Gothic" panose="020B0502020202020204" pitchFamily="34" charset="0"/>
              </a:defRPr>
            </a:lvl4pPr>
            <a:lvl5pPr marL="1828800" indent="0" algn="ctr" defTabSz="457200" rtl="0" fontAlgn="base">
              <a:spcBef>
                <a:spcPct val="20000"/>
              </a:spcBef>
              <a:spcAft>
                <a:spcPct val="0"/>
              </a:spcAft>
              <a:buFont typeface="Arial" pitchFamily="34" charset="0"/>
              <a:buNone/>
              <a:defRPr kern="1200">
                <a:solidFill>
                  <a:schemeClr val="tx1">
                    <a:tint val="75000"/>
                  </a:schemeClr>
                </a:solidFill>
                <a:latin typeface="Century Gothic" panose="020B0502020202020204" pitchFamily="34" charset="0"/>
                <a:ea typeface="Century Gothic" panose="020B0502020202020204" pitchFamily="34" charset="0"/>
                <a:cs typeface="Century Gothic" panose="020B0502020202020204" pitchFamily="34" charset="0"/>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452438" indent="-452438" eaLnBrk="1" fontAlgn="auto" hangingPunct="1">
              <a:spcAft>
                <a:spcPts val="0"/>
              </a:spcAft>
              <a:defRPr/>
            </a:pPr>
            <a:r>
              <a:rPr lang="es-MX" smtClean="0">
                <a:solidFill>
                  <a:schemeClr val="tx1"/>
                </a:solidFill>
                <a:latin typeface="Century Gothic" pitchFamily="34" charset="0"/>
              </a:rPr>
              <a:t>Informe </a:t>
            </a:r>
            <a:r>
              <a:rPr lang="es-MX" dirty="0">
                <a:solidFill>
                  <a:schemeClr val="tx1"/>
                </a:solidFill>
                <a:latin typeface="Century Gothic" pitchFamily="34" charset="0"/>
              </a:rPr>
              <a:t>sobre resultados y composición del FINVIT</a:t>
            </a:r>
            <a:r>
              <a:rPr lang="es-ES" dirty="0" smtClean="0">
                <a:solidFill>
                  <a:schemeClr val="tx1"/>
                </a:solidFill>
                <a:latin typeface="Century Gothic" pitchFamily="34" charset="0"/>
              </a:rPr>
              <a:t> </a:t>
            </a:r>
            <a:endParaRPr lang="es-ES" dirty="0">
              <a:solidFill>
                <a:schemeClr val="tx1"/>
              </a:solidFill>
              <a:latin typeface="Century Gothic" pitchFamily="34" charset="0"/>
            </a:endParaRPr>
          </a:p>
        </p:txBody>
      </p:sp>
    </p:spTree>
    <p:extLst>
      <p:ext uri="{BB962C8B-B14F-4D97-AF65-F5344CB8AC3E}">
        <p14:creationId xmlns:p14="http://schemas.microsoft.com/office/powerpoint/2010/main" val="27128975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1"/>
          <p:cNvSpPr>
            <a:spLocks noGrp="1"/>
          </p:cNvSpPr>
          <p:nvPr>
            <p:ph type="title"/>
          </p:nvPr>
        </p:nvSpPr>
        <p:spPr>
          <a:xfrm>
            <a:off x="457199" y="274638"/>
            <a:ext cx="6374921" cy="631825"/>
          </a:xfrm>
        </p:spPr>
        <p:txBody>
          <a:bodyPr/>
          <a:lstStyle/>
          <a:p>
            <a:r>
              <a:rPr lang="es-MX" sz="2000" b="1" dirty="0" smtClean="0">
                <a:latin typeface="Century Gothic" panose="020B0502020202020204" pitchFamily="34" charset="0"/>
              </a:rPr>
              <a:t>Rendimiento FINVIT </a:t>
            </a:r>
            <a:r>
              <a:rPr lang="es-MX" sz="1400" b="1" dirty="0" smtClean="0">
                <a:latin typeface="Century Gothic" panose="020B0502020202020204" pitchFamily="34" charset="0"/>
              </a:rPr>
              <a:t>al 31 de julio </a:t>
            </a:r>
            <a:r>
              <a:rPr lang="es-MX" sz="1400" b="1" dirty="0">
                <a:latin typeface="Century Gothic" panose="020B0502020202020204" pitchFamily="34" charset="0"/>
              </a:rPr>
              <a:t>de </a:t>
            </a:r>
            <a:r>
              <a:rPr lang="es-MX" sz="1400" b="1" dirty="0" smtClean="0">
                <a:latin typeface="Century Gothic" panose="020B0502020202020204" pitchFamily="34" charset="0"/>
              </a:rPr>
              <a:t>2017</a:t>
            </a:r>
            <a:r>
              <a:rPr lang="es-MX" sz="2000" b="1" dirty="0" smtClean="0">
                <a:latin typeface="Century Gothic" panose="020B0502020202020204" pitchFamily="34" charset="0"/>
              </a:rPr>
              <a:t>	</a:t>
            </a:r>
            <a:endParaRPr lang="es-MX" sz="2000" b="1" dirty="0">
              <a:latin typeface="Century Gothic" panose="020B0502020202020204" pitchFamily="34" charset="0"/>
            </a:endParaRPr>
          </a:p>
        </p:txBody>
      </p:sp>
      <p:sp>
        <p:nvSpPr>
          <p:cNvPr id="13" name="2 Marcador de contenido"/>
          <p:cNvSpPr txBox="1">
            <a:spLocks/>
          </p:cNvSpPr>
          <p:nvPr/>
        </p:nvSpPr>
        <p:spPr>
          <a:xfrm>
            <a:off x="222669" y="6524915"/>
            <a:ext cx="6894608"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smtClean="0">
                <a:latin typeface="Century Gothic" panose="020B0502020202020204" pitchFamily="34" charset="0"/>
              </a:rPr>
              <a:t>Fuente:</a:t>
            </a:r>
            <a:r>
              <a:rPr lang="es-MX" sz="900" dirty="0">
                <a:solidFill>
                  <a:prstClr val="black"/>
                </a:solidFill>
                <a:latin typeface="Century Gothic" panose="020B0502020202020204" pitchFamily="34" charset="0"/>
              </a:rPr>
              <a:t> Elaborado por </a:t>
            </a:r>
            <a:r>
              <a:rPr lang="es-MX" sz="900" dirty="0">
                <a:latin typeface="Century Gothic" panose="020B0502020202020204" pitchFamily="34" charset="0"/>
              </a:rPr>
              <a:t>la Gerencia Sr. </a:t>
            </a:r>
            <a:r>
              <a:rPr lang="es-MX" sz="900" dirty="0" smtClean="0">
                <a:latin typeface="Century Gothic" panose="020B0502020202020204" pitchFamily="34" charset="0"/>
              </a:rPr>
              <a:t> de Coordinación de Inversiones del </a:t>
            </a:r>
            <a:r>
              <a:rPr lang="es-MX" sz="900" dirty="0">
                <a:latin typeface="Century Gothic" panose="020B0502020202020204" pitchFamily="34" charset="0"/>
              </a:rPr>
              <a:t>Infonavit </a:t>
            </a:r>
            <a:r>
              <a:rPr lang="es-MX" sz="900" dirty="0" smtClean="0">
                <a:latin typeface="Century Gothic" panose="020B0502020202020204" pitchFamily="34" charset="0"/>
              </a:rPr>
              <a:t>con datos al 31 </a:t>
            </a:r>
            <a:r>
              <a:rPr lang="es-MX" sz="900" dirty="0">
                <a:latin typeface="Century Gothic" panose="020B0502020202020204" pitchFamily="34" charset="0"/>
              </a:rPr>
              <a:t>de </a:t>
            </a:r>
            <a:r>
              <a:rPr lang="es-MX" sz="900" dirty="0" smtClean="0">
                <a:latin typeface="Century Gothic" panose="020B0502020202020204" pitchFamily="34" charset="0"/>
              </a:rPr>
              <a:t>julio de 2017</a:t>
            </a:r>
          </a:p>
        </p:txBody>
      </p:sp>
      <p:sp>
        <p:nvSpPr>
          <p:cNvPr id="2" name="1 Marcador de número de diapositiva"/>
          <p:cNvSpPr>
            <a:spLocks noGrp="1"/>
          </p:cNvSpPr>
          <p:nvPr>
            <p:ph type="sldNum" sz="quarter" idx="12"/>
          </p:nvPr>
        </p:nvSpPr>
        <p:spPr>
          <a:xfrm>
            <a:off x="8229600" y="6475138"/>
            <a:ext cx="854015" cy="365125"/>
          </a:xfrm>
        </p:spPr>
        <p:txBody>
          <a:bodyPr/>
          <a:lstStyle/>
          <a:p>
            <a:r>
              <a:rPr lang="es-ES" altLang="es-MX" dirty="0" smtClean="0">
                <a:latin typeface="Century Gothic" panose="020B0502020202020204" pitchFamily="34" charset="0"/>
              </a:rPr>
              <a:t>1</a:t>
            </a:r>
            <a:endParaRPr lang="es-ES" altLang="es-MX" dirty="0">
              <a:latin typeface="Century Gothic" panose="020B0502020202020204" pitchFamily="34" charset="0"/>
            </a:endParaRPr>
          </a:p>
        </p:txBody>
      </p:sp>
      <p:pic>
        <p:nvPicPr>
          <p:cNvPr id="4" name="Imagen 3"/>
          <p:cNvPicPr>
            <a:picLocks noChangeAspect="1"/>
          </p:cNvPicPr>
          <p:nvPr/>
        </p:nvPicPr>
        <p:blipFill>
          <a:blip r:embed="rId2"/>
          <a:stretch>
            <a:fillRect/>
          </a:stretch>
        </p:blipFill>
        <p:spPr>
          <a:xfrm>
            <a:off x="314324" y="1258224"/>
            <a:ext cx="8566569" cy="5112139"/>
          </a:xfrm>
          <a:prstGeom prst="rect">
            <a:avLst/>
          </a:prstGeom>
        </p:spPr>
      </p:pic>
    </p:spTree>
    <p:extLst>
      <p:ext uri="{BB962C8B-B14F-4D97-AF65-F5344CB8AC3E}">
        <p14:creationId xmlns:p14="http://schemas.microsoft.com/office/powerpoint/2010/main" val="5729792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44000" y="126278"/>
            <a:ext cx="7764965" cy="799659"/>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El FINVIT cuenta con ~$ </a:t>
            </a:r>
            <a:r>
              <a:rPr lang="es-MX" sz="2000" b="1" dirty="0" smtClean="0">
                <a:latin typeface="Century Gothic" panose="020B0502020202020204" pitchFamily="34" charset="0"/>
              </a:rPr>
              <a:t>62 </a:t>
            </a:r>
            <a:r>
              <a:rPr lang="es-MX" sz="2000" b="1" dirty="0">
                <a:latin typeface="Century Gothic" panose="020B0502020202020204" pitchFamily="34" charset="0"/>
              </a:rPr>
              <a:t>mdp, 71% aportados de forma directa y un rendimiento del 7.16%</a:t>
            </a:r>
          </a:p>
        </p:txBody>
      </p:sp>
      <p:sp>
        <p:nvSpPr>
          <p:cNvPr id="7" name="TextColumnContent"/>
          <p:cNvSpPr>
            <a:spLocks noChangeArrowheads="1"/>
          </p:cNvSpPr>
          <p:nvPr/>
        </p:nvSpPr>
        <p:spPr bwMode="gray">
          <a:xfrm>
            <a:off x="201245" y="996618"/>
            <a:ext cx="7422713" cy="442441"/>
          </a:xfrm>
          <a:prstGeom prst="rect">
            <a:avLst/>
          </a:prstGeom>
          <a:noFill/>
          <a:ln w="9525" algn="ctr">
            <a:noFill/>
            <a:miter lim="800000"/>
            <a:headEnd type="none" w="lg" len="lg"/>
            <a:tailEnd type="none" w="lg" len="lg"/>
          </a:ln>
          <a:effectLst/>
        </p:spPr>
        <p:txBody>
          <a:bodyPr lIns="0" tIns="0" rIns="0" bIns="0" anchor="t" anchorCtr="0"/>
          <a:lstStyle/>
          <a:p>
            <a:pPr marL="180975" lvl="1" indent="-174625" algn="just" defTabSz="913881">
              <a:buClr>
                <a:srgbClr val="BB2D2C"/>
              </a:buClr>
              <a:buFontTx/>
              <a:buChar char="•"/>
            </a:pPr>
            <a:r>
              <a:rPr lang="es-MX" sz="1200" dirty="0">
                <a:solidFill>
                  <a:prstClr val="black"/>
                </a:solidFill>
                <a:latin typeface="Century Gothic" panose="020B0502020202020204" pitchFamily="34" charset="0"/>
              </a:rPr>
              <a:t>Desde su lanzamiento el 4 de marzo de 2015 al </a:t>
            </a:r>
            <a:r>
              <a:rPr lang="es-MX" sz="1200" dirty="0" smtClean="0">
                <a:solidFill>
                  <a:prstClr val="black"/>
                </a:solidFill>
                <a:latin typeface="Century Gothic" panose="020B0502020202020204" pitchFamily="34" charset="0"/>
              </a:rPr>
              <a:t>31 de julio de </a:t>
            </a:r>
            <a:r>
              <a:rPr lang="es-MX" sz="1200" dirty="0">
                <a:solidFill>
                  <a:prstClr val="black"/>
                </a:solidFill>
                <a:latin typeface="Century Gothic" panose="020B0502020202020204" pitchFamily="34" charset="0"/>
              </a:rPr>
              <a:t>2017, el FINVIT presenta los siguientes resultados:</a:t>
            </a:r>
          </a:p>
        </p:txBody>
      </p:sp>
      <p:graphicFrame>
        <p:nvGraphicFramePr>
          <p:cNvPr id="5" name="4 Tabla"/>
          <p:cNvGraphicFramePr>
            <a:graphicFrameLocks noGrp="1"/>
          </p:cNvGraphicFramePr>
          <p:nvPr>
            <p:extLst>
              <p:ext uri="{D42A27DB-BD31-4B8C-83A1-F6EECF244321}">
                <p14:modId xmlns:p14="http://schemas.microsoft.com/office/powerpoint/2010/main" val="3950611844"/>
              </p:ext>
            </p:extLst>
          </p:nvPr>
        </p:nvGraphicFramePr>
        <p:xfrm>
          <a:off x="201245" y="1547586"/>
          <a:ext cx="3757297" cy="2470729"/>
        </p:xfrm>
        <a:graphic>
          <a:graphicData uri="http://schemas.openxmlformats.org/drawingml/2006/table">
            <a:tbl>
              <a:tblPr/>
              <a:tblGrid>
                <a:gridCol w="2363826">
                  <a:extLst>
                    <a:ext uri="{9D8B030D-6E8A-4147-A177-3AD203B41FA5}">
                      <a16:colId xmlns="" xmlns:a16="http://schemas.microsoft.com/office/drawing/2014/main" val="20000"/>
                    </a:ext>
                  </a:extLst>
                </a:gridCol>
                <a:gridCol w="1393471">
                  <a:extLst>
                    <a:ext uri="{9D8B030D-6E8A-4147-A177-3AD203B41FA5}">
                      <a16:colId xmlns="" xmlns:a16="http://schemas.microsoft.com/office/drawing/2014/main" val="20001"/>
                    </a:ext>
                  </a:extLst>
                </a:gridCol>
              </a:tblGrid>
              <a:tr h="262712">
                <a:tc>
                  <a:txBody>
                    <a:bodyPr/>
                    <a:lstStyle/>
                    <a:p>
                      <a:pPr marL="0" marR="0" indent="0" algn="ctr" defTabSz="457200" rtl="0" eaLnBrk="1" fontAlgn="ctr" latinLnBrk="0" hangingPunct="1">
                        <a:lnSpc>
                          <a:spcPct val="100000"/>
                        </a:lnSpc>
                        <a:spcBef>
                          <a:spcPts val="0"/>
                        </a:spcBef>
                        <a:spcAft>
                          <a:spcPts val="0"/>
                        </a:spcAft>
                        <a:buClrTx/>
                        <a:buSzTx/>
                        <a:buFontTx/>
                        <a:buNone/>
                        <a:tabLst/>
                        <a:defRPr/>
                      </a:pPr>
                      <a:r>
                        <a:rPr lang="es-MX" sz="1200" b="0" i="0" u="none" strike="noStrike" dirty="0">
                          <a:solidFill>
                            <a:schemeClr val="bg1"/>
                          </a:solidFill>
                          <a:effectLst/>
                          <a:latin typeface="Century Gothic" panose="020B0502020202020204" pitchFamily="34" charset="0"/>
                        </a:rPr>
                        <a:t> </a:t>
                      </a:r>
                      <a:r>
                        <a:rPr lang="es-MX" sz="1200" b="1" i="0" u="none" strike="noStrike" dirty="0">
                          <a:solidFill>
                            <a:schemeClr val="bg1"/>
                          </a:solidFill>
                          <a:effectLst/>
                          <a:latin typeface="Century Gothic" panose="020B0502020202020204" pitchFamily="34" charset="0"/>
                        </a:rPr>
                        <a:t>Principales Analíticos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rtl="0" fontAlgn="ctr"/>
                      <a:r>
                        <a:rPr lang="es-MX" sz="1200" b="1" i="0" u="none" strike="noStrike" kern="1200" dirty="0" smtClean="0">
                          <a:solidFill>
                            <a:schemeClr val="bg1"/>
                          </a:solidFill>
                          <a:effectLst/>
                          <a:latin typeface="Century Gothic" panose="020B0502020202020204" pitchFamily="34" charset="0"/>
                          <a:ea typeface="+mn-ea"/>
                          <a:cs typeface="+mn-cs"/>
                        </a:rPr>
                        <a:t>Al 31 de julio</a:t>
                      </a:r>
                      <a:endParaRPr lang="es-MX" sz="1200" b="1" i="0" u="none" strike="noStrike" kern="1200" dirty="0">
                        <a:solidFill>
                          <a:schemeClr val="bg1"/>
                        </a:solidFill>
                        <a:effectLst/>
                        <a:latin typeface="Century Gothic" panose="020B0502020202020204" pitchFamily="34" charset="0"/>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solidFill>
                  </a:tcPr>
                </a:tc>
                <a:extLst>
                  <a:ext uri="{0D108BD9-81ED-4DB2-BD59-A6C34878D82A}">
                    <a16:rowId xmlns="" xmlns:a16="http://schemas.microsoft.com/office/drawing/2014/main" val="10001"/>
                  </a:ext>
                </a:extLst>
              </a:tr>
              <a:tr h="605288">
                <a:tc>
                  <a:txBody>
                    <a:bodyPr/>
                    <a:lstStyle/>
                    <a:p>
                      <a:pPr algn="ctr" rtl="0" fontAlgn="ctr"/>
                      <a:r>
                        <a:rPr lang="es-MX" sz="1200" b="0" i="0" u="none" strike="noStrike" dirty="0">
                          <a:solidFill>
                            <a:srgbClr val="000000"/>
                          </a:solidFill>
                          <a:effectLst/>
                          <a:latin typeface="Century Gothic" panose="020B0502020202020204" pitchFamily="34" charset="0"/>
                        </a:rPr>
                        <a:t>Tasa de Rendimiento Anualizada </a:t>
                      </a:r>
                    </a:p>
                    <a:p>
                      <a:pPr algn="ctr" rtl="0" fontAlgn="ctr"/>
                      <a:r>
                        <a:rPr lang="es-MX" sz="1200" b="0" i="0" u="none" strike="noStrike" dirty="0">
                          <a:solidFill>
                            <a:srgbClr val="000000"/>
                          </a:solidFill>
                          <a:effectLst/>
                          <a:latin typeface="Century Gothic" panose="020B0502020202020204" pitchFamily="34" charset="0"/>
                        </a:rPr>
                        <a:t>(Valuación al corte)</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x-none" sz="1200" b="0" i="0" u="none" strike="noStrike" dirty="0" smtClean="0">
                          <a:solidFill>
                            <a:srgbClr val="000000"/>
                          </a:solidFill>
                          <a:effectLst/>
                          <a:latin typeface="Century Gothic" panose="020B0502020202020204" pitchFamily="34" charset="0"/>
                        </a:rPr>
                        <a:t>7.16%</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2"/>
                  </a:ext>
                </a:extLst>
              </a:tr>
              <a:tr h="581331">
                <a:tc>
                  <a:txBody>
                    <a:bodyPr/>
                    <a:lstStyle/>
                    <a:p>
                      <a:pPr algn="ctr" rtl="0" fontAlgn="ctr"/>
                      <a:r>
                        <a:rPr lang="es-MX" sz="1200" b="0" i="0" u="none" strike="noStrike" dirty="0">
                          <a:solidFill>
                            <a:srgbClr val="000000"/>
                          </a:solidFill>
                          <a:effectLst/>
                          <a:latin typeface="Century Gothic" panose="020B0502020202020204" pitchFamily="34" charset="0"/>
                        </a:rPr>
                        <a:t>Tasa de rendimiento</a:t>
                      </a:r>
                    </a:p>
                    <a:p>
                      <a:pPr algn="ctr" rtl="0" fontAlgn="ctr"/>
                      <a:r>
                        <a:rPr lang="es-MX" sz="1200" b="0" i="0" u="none" strike="noStrike" dirty="0">
                          <a:solidFill>
                            <a:srgbClr val="000000"/>
                          </a:solidFill>
                          <a:effectLst/>
                          <a:latin typeface="Century Gothic" panose="020B0502020202020204" pitchFamily="34" charset="0"/>
                        </a:rPr>
                        <a:t> (a vencimiento) YTM</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x-none" sz="1200" b="0" i="0" u="none" strike="noStrike" dirty="0" smtClean="0">
                          <a:solidFill>
                            <a:srgbClr val="000000"/>
                          </a:solidFill>
                          <a:effectLst/>
                          <a:latin typeface="Century Gothic" panose="020B0502020202020204" pitchFamily="34" charset="0"/>
                        </a:rPr>
                        <a:t>7.56%</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 xmlns:a16="http://schemas.microsoft.com/office/drawing/2014/main" val="10003"/>
                  </a:ext>
                </a:extLst>
              </a:tr>
              <a:tr h="288246">
                <a:tc>
                  <a:txBody>
                    <a:bodyPr/>
                    <a:lstStyle/>
                    <a:p>
                      <a:pPr algn="ctr" rtl="0" fontAlgn="ctr"/>
                      <a:r>
                        <a:rPr lang="es-MX" sz="1200" b="0" i="0" u="none" strike="noStrike" dirty="0">
                          <a:solidFill>
                            <a:srgbClr val="000000"/>
                          </a:solidFill>
                          <a:effectLst/>
                          <a:latin typeface="Century Gothic" panose="020B0502020202020204" pitchFamily="34" charset="0"/>
                        </a:rPr>
                        <a:t>Duración (años)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x-none" sz="1200" b="0" i="0" u="none" strike="noStrike" dirty="0" smtClean="0">
                          <a:solidFill>
                            <a:srgbClr val="000000"/>
                          </a:solidFill>
                          <a:effectLst/>
                          <a:latin typeface="Century Gothic" panose="020B0502020202020204" pitchFamily="34" charset="0"/>
                        </a:rPr>
                        <a:t>2.10</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4"/>
                  </a:ext>
                </a:extLst>
              </a:tr>
              <a:tr h="259976">
                <a:tc>
                  <a:txBody>
                    <a:bodyPr/>
                    <a:lstStyle/>
                    <a:p>
                      <a:pPr algn="ctr" rtl="0" fontAlgn="ctr"/>
                      <a:r>
                        <a:rPr lang="es-MX" sz="1200" b="0" i="0" u="none" strike="noStrike" dirty="0">
                          <a:solidFill>
                            <a:srgbClr val="000000"/>
                          </a:solidFill>
                          <a:effectLst/>
                          <a:latin typeface="Century Gothic" panose="020B0502020202020204" pitchFamily="34" charset="0"/>
                        </a:rPr>
                        <a:t>VaR</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x-none" sz="1200" b="0" i="0" u="none" strike="noStrike" dirty="0" smtClean="0">
                          <a:solidFill>
                            <a:srgbClr val="000000"/>
                          </a:solidFill>
                          <a:effectLst/>
                          <a:latin typeface="Century Gothic" panose="020B0502020202020204" pitchFamily="34" charset="0"/>
                        </a:rPr>
                        <a:t>-0.0405</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 xmlns:a16="http://schemas.microsoft.com/office/drawing/2014/main" val="10005"/>
                  </a:ext>
                </a:extLst>
              </a:tr>
              <a:tr h="236588">
                <a:tc>
                  <a:txBody>
                    <a:bodyPr/>
                    <a:lstStyle/>
                    <a:p>
                      <a:pPr algn="ctr" rtl="0" fontAlgn="ctr"/>
                      <a:r>
                        <a:rPr lang="es-MX" sz="1200" b="0" i="0" u="none" strike="noStrike" dirty="0">
                          <a:solidFill>
                            <a:srgbClr val="000000"/>
                          </a:solidFill>
                          <a:effectLst/>
                          <a:latin typeface="Century Gothic" panose="020B0502020202020204" pitchFamily="34" charset="0"/>
                        </a:rPr>
                        <a:t>Activos Netos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x-none" sz="1200" b="0" i="0" u="none" strike="noStrike" dirty="0" smtClean="0">
                          <a:solidFill>
                            <a:srgbClr val="000000"/>
                          </a:solidFill>
                          <a:effectLst/>
                          <a:latin typeface="Century Gothic" panose="020B0502020202020204" pitchFamily="34" charset="0"/>
                        </a:rPr>
                        <a:t>62,016,597</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6"/>
                  </a:ext>
                </a:extLst>
              </a:tr>
              <a:tr h="236588">
                <a:tc>
                  <a:txBody>
                    <a:bodyPr/>
                    <a:lstStyle/>
                    <a:p>
                      <a:pPr algn="ctr" rtl="0" fontAlgn="ctr"/>
                      <a:r>
                        <a:rPr lang="es-MX" sz="1200" b="0" i="0" u="none" strike="noStrike" dirty="0">
                          <a:solidFill>
                            <a:srgbClr val="000000"/>
                          </a:solidFill>
                          <a:effectLst/>
                          <a:latin typeface="Century Gothic" panose="020B0502020202020204" pitchFamily="34" charset="0"/>
                        </a:rPr>
                        <a:t>Precio de la acción</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x-none" sz="1200" b="0" i="0" u="none" strike="noStrike" dirty="0" smtClean="0">
                          <a:solidFill>
                            <a:srgbClr val="000000"/>
                          </a:solidFill>
                          <a:effectLst/>
                          <a:latin typeface="Century Gothic" panose="020B0502020202020204" pitchFamily="34" charset="0"/>
                        </a:rPr>
                        <a:t>1.1218</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 xmlns:a16="http://schemas.microsoft.com/office/drawing/2014/main" val="10007"/>
                  </a:ext>
                </a:extLst>
              </a:tr>
            </a:tbl>
          </a:graphicData>
        </a:graphic>
      </p:graphicFrame>
      <p:graphicFrame>
        <p:nvGraphicFramePr>
          <p:cNvPr id="6" name="5 Tabla"/>
          <p:cNvGraphicFramePr>
            <a:graphicFrameLocks noGrp="1"/>
          </p:cNvGraphicFramePr>
          <p:nvPr>
            <p:extLst>
              <p:ext uri="{D42A27DB-BD31-4B8C-83A1-F6EECF244321}">
                <p14:modId xmlns:p14="http://schemas.microsoft.com/office/powerpoint/2010/main" val="4011354294"/>
              </p:ext>
            </p:extLst>
          </p:nvPr>
        </p:nvGraphicFramePr>
        <p:xfrm>
          <a:off x="201245" y="4344953"/>
          <a:ext cx="3757297" cy="2130208"/>
        </p:xfrm>
        <a:graphic>
          <a:graphicData uri="http://schemas.openxmlformats.org/drawingml/2006/table">
            <a:tbl>
              <a:tblPr/>
              <a:tblGrid>
                <a:gridCol w="2363725">
                  <a:extLst>
                    <a:ext uri="{9D8B030D-6E8A-4147-A177-3AD203B41FA5}">
                      <a16:colId xmlns="" xmlns:a16="http://schemas.microsoft.com/office/drawing/2014/main" val="20000"/>
                    </a:ext>
                  </a:extLst>
                </a:gridCol>
                <a:gridCol w="1393572">
                  <a:extLst>
                    <a:ext uri="{9D8B030D-6E8A-4147-A177-3AD203B41FA5}">
                      <a16:colId xmlns="" xmlns:a16="http://schemas.microsoft.com/office/drawing/2014/main" val="20001"/>
                    </a:ext>
                  </a:extLst>
                </a:gridCol>
              </a:tblGrid>
              <a:tr h="412456">
                <a:tc>
                  <a:txBody>
                    <a:bodyPr/>
                    <a:lstStyle/>
                    <a:p>
                      <a:pPr algn="ctr" rtl="0" fontAlgn="ctr"/>
                      <a:r>
                        <a:rPr lang="es-MX" sz="1200" b="1" i="0" u="none" strike="noStrike" dirty="0">
                          <a:solidFill>
                            <a:srgbClr val="FFFFFF"/>
                          </a:solidFill>
                          <a:effectLst/>
                          <a:latin typeface="Century Gothic" panose="020B0502020202020204" pitchFamily="34" charset="0"/>
                        </a:rPr>
                        <a:t>Indicadores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CD0000"/>
                    </a:solidFill>
                  </a:tcPr>
                </a:tc>
                <a:tc>
                  <a:txBody>
                    <a:bodyPr/>
                    <a:lstStyle/>
                    <a:p>
                      <a:pPr algn="ctr" rtl="0" fontAlgn="ctr"/>
                      <a:r>
                        <a:rPr lang="es-MX" sz="1200" b="1" i="0" u="none" strike="noStrike" dirty="0" smtClean="0">
                          <a:solidFill>
                            <a:srgbClr val="FFFFFF"/>
                          </a:solidFill>
                          <a:effectLst/>
                          <a:latin typeface="Century Gothic" panose="020B0502020202020204" pitchFamily="34" charset="0"/>
                        </a:rPr>
                        <a:t>31 de julio</a:t>
                      </a:r>
                      <a:endParaRPr lang="es-MX" sz="1200" b="1" i="0" u="none" strike="noStrike" dirty="0">
                        <a:solidFill>
                          <a:srgbClr val="FFFFFF"/>
                        </a:solidFill>
                        <a:effectLst/>
                        <a:latin typeface="Century Gothic" panose="020B0502020202020204" pitchFamily="34" charset="0"/>
                      </a:endParaRP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CD0000"/>
                    </a:solidFill>
                  </a:tcPr>
                </a:tc>
                <a:extLst>
                  <a:ext uri="{0D108BD9-81ED-4DB2-BD59-A6C34878D82A}">
                    <a16:rowId xmlns="" xmlns:a16="http://schemas.microsoft.com/office/drawing/2014/main" val="10000"/>
                  </a:ext>
                </a:extLst>
              </a:tr>
              <a:tr h="511657">
                <a:tc>
                  <a:txBody>
                    <a:bodyPr/>
                    <a:lstStyle/>
                    <a:p>
                      <a:pPr algn="ctr" rtl="0" fontAlgn="ctr"/>
                      <a:r>
                        <a:rPr lang="es-MX" sz="1200" b="0" i="0" u="none" strike="noStrike" dirty="0">
                          <a:solidFill>
                            <a:srgbClr val="000000"/>
                          </a:solidFill>
                          <a:effectLst/>
                          <a:latin typeface="Century Gothic" panose="020B0502020202020204" pitchFamily="34" charset="0"/>
                        </a:rPr>
                        <a:t>Aportaciones vía nómina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chemeClr val="bg1"/>
                    </a:solidFill>
                  </a:tcPr>
                </a:tc>
                <a:tc>
                  <a:txBody>
                    <a:bodyPr/>
                    <a:lstStyle/>
                    <a:p>
                      <a:pPr algn="ctr" fontAlgn="b"/>
                      <a:r>
                        <a:rPr lang="es-MX" sz="1200" b="0" i="0" u="none" strike="noStrike" dirty="0">
                          <a:solidFill>
                            <a:srgbClr val="000000"/>
                          </a:solidFill>
                          <a:effectLst/>
                          <a:latin typeface="Century Gothic" panose="020B0502020202020204" pitchFamily="34" charset="0"/>
                        </a:rPr>
                        <a:t> $  </a:t>
                      </a:r>
                      <a:r>
                        <a:rPr lang="es-MX" sz="1200" b="0" i="0" u="none" strike="noStrike" dirty="0" smtClean="0">
                          <a:solidFill>
                            <a:srgbClr val="000000"/>
                          </a:solidFill>
                          <a:effectLst/>
                          <a:latin typeface="Century Gothic" panose="020B0502020202020204" pitchFamily="34" charset="0"/>
                        </a:rPr>
                        <a:t>28,668,227.07</a:t>
                      </a:r>
                      <a:endParaRPr lang="es-MX" sz="1200" b="0" i="0" u="none" strike="noStrike" dirty="0">
                        <a:solidFill>
                          <a:srgbClr val="000000"/>
                        </a:solidFill>
                        <a:effectLst/>
                        <a:latin typeface="Century Gothic" panose="020B0502020202020204" pitchFamily="34" charset="0"/>
                      </a:endParaRPr>
                    </a:p>
                  </a:txBody>
                  <a:tcPr marL="0" marR="0" marT="0" marB="0" anchor="ctr">
                    <a:lnL w="12700" cap="flat" cmpd="sng" algn="ctr">
                      <a:solidFill>
                        <a:srgbClr val="A6A6A6"/>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chemeClr val="bg1"/>
                    </a:solidFill>
                  </a:tcPr>
                </a:tc>
                <a:extLst>
                  <a:ext uri="{0D108BD9-81ED-4DB2-BD59-A6C34878D82A}">
                    <a16:rowId xmlns="" xmlns:a16="http://schemas.microsoft.com/office/drawing/2014/main" val="10001"/>
                  </a:ext>
                </a:extLst>
              </a:tr>
              <a:tr h="663182">
                <a:tc>
                  <a:txBody>
                    <a:bodyPr/>
                    <a:lstStyle/>
                    <a:p>
                      <a:pPr algn="ctr" rtl="0" fontAlgn="ctr"/>
                      <a:r>
                        <a:rPr lang="es-MX" sz="1200" b="0" i="0" u="none" strike="noStrike" dirty="0">
                          <a:solidFill>
                            <a:srgbClr val="000000"/>
                          </a:solidFill>
                          <a:effectLst/>
                          <a:latin typeface="Century Gothic" panose="020B0502020202020204" pitchFamily="34" charset="0"/>
                        </a:rPr>
                        <a:t>Aportaciones vía nómina  </a:t>
                      </a:r>
                    </a:p>
                    <a:p>
                      <a:pPr algn="ctr" rtl="0" fontAlgn="ctr"/>
                      <a:r>
                        <a:rPr lang="es-MX" sz="1200" b="0" i="0" u="none" strike="noStrike" dirty="0">
                          <a:solidFill>
                            <a:srgbClr val="000000"/>
                          </a:solidFill>
                          <a:effectLst/>
                          <a:latin typeface="Century Gothic" panose="020B0502020202020204" pitchFamily="34" charset="0"/>
                        </a:rPr>
                        <a:t>(descuento catorcenal)</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marL="0" algn="ctr" defTabSz="457200" rtl="0" eaLnBrk="1" fontAlgn="b" latinLnBrk="0" hangingPunct="1"/>
                      <a:r>
                        <a:rPr lang="es-MX" sz="1200" b="0" i="0" u="none" strike="noStrike" kern="1200" dirty="0">
                          <a:solidFill>
                            <a:srgbClr val="000000"/>
                          </a:solidFill>
                          <a:effectLst/>
                          <a:latin typeface="Century Gothic" panose="020B0502020202020204" pitchFamily="34" charset="0"/>
                          <a:ea typeface="+mn-ea"/>
                          <a:cs typeface="+mn-cs"/>
                        </a:rPr>
                        <a:t>$ </a:t>
                      </a:r>
                      <a:r>
                        <a:rPr lang="es-MX" sz="1200" b="0" i="0" u="none" strike="noStrike" kern="1200" dirty="0" smtClean="0">
                          <a:solidFill>
                            <a:srgbClr val="000000"/>
                          </a:solidFill>
                          <a:effectLst/>
                          <a:latin typeface="Century Gothic" panose="020B0502020202020204" pitchFamily="34" charset="0"/>
                          <a:ea typeface="+mn-ea"/>
                          <a:cs typeface="+mn-cs"/>
                        </a:rPr>
                        <a:t>709,573.76</a:t>
                      </a:r>
                      <a:endParaRPr lang="es-MX" sz="1200" b="0" i="0" u="none" strike="noStrike" kern="1200" dirty="0">
                        <a:solidFill>
                          <a:srgbClr val="000000"/>
                        </a:solidFill>
                        <a:effectLst/>
                        <a:latin typeface="Century Gothic" panose="020B0502020202020204" pitchFamily="34" charset="0"/>
                        <a:ea typeface="+mn-ea"/>
                        <a:cs typeface="+mn-cs"/>
                      </a:endParaRPr>
                    </a:p>
                  </a:txBody>
                  <a:tcPr marL="0" marR="0" marT="0" marB="0" anchor="ctr">
                    <a:lnL w="12700" cap="flat" cmpd="sng" algn="ctr">
                      <a:solidFill>
                        <a:srgbClr val="A6A6A6"/>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extLst>
                  <a:ext uri="{0D108BD9-81ED-4DB2-BD59-A6C34878D82A}">
                    <a16:rowId xmlns="" xmlns:a16="http://schemas.microsoft.com/office/drawing/2014/main" val="10002"/>
                  </a:ext>
                </a:extLst>
              </a:tr>
              <a:tr h="542913">
                <a:tc>
                  <a:txBody>
                    <a:bodyPr/>
                    <a:lstStyle/>
                    <a:p>
                      <a:pPr algn="ctr" rtl="0" fontAlgn="ctr"/>
                      <a:r>
                        <a:rPr lang="es-MX" sz="1200" b="0" i="0" u="none" strike="noStrike" dirty="0">
                          <a:solidFill>
                            <a:srgbClr val="000000"/>
                          </a:solidFill>
                          <a:effectLst/>
                          <a:latin typeface="Century Gothic" panose="020B0502020202020204" pitchFamily="34" charset="0"/>
                        </a:rPr>
                        <a:t>Solicitudes de descuento </a:t>
                      </a:r>
                    </a:p>
                    <a:p>
                      <a:pPr algn="ctr" rtl="0" fontAlgn="ctr"/>
                      <a:r>
                        <a:rPr lang="es-MX" sz="1200" b="0" i="0" u="none" strike="noStrike" dirty="0">
                          <a:solidFill>
                            <a:srgbClr val="000000"/>
                          </a:solidFill>
                          <a:effectLst/>
                          <a:latin typeface="Century Gothic" panose="020B0502020202020204" pitchFamily="34" charset="0"/>
                        </a:rPr>
                        <a:t>vía nómina</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MX" sz="1200" b="0" i="0" u="none" strike="noStrike" dirty="0" smtClean="0">
                          <a:solidFill>
                            <a:srgbClr val="000000"/>
                          </a:solidFill>
                          <a:effectLst/>
                          <a:latin typeface="Century Gothic" panose="020B0502020202020204" pitchFamily="34" charset="0"/>
                        </a:rPr>
                        <a:t>970</a:t>
                      </a:r>
                      <a:endParaRPr lang="es-MX" sz="1200" b="0" i="0" u="none" strike="noStrike" dirty="0">
                        <a:solidFill>
                          <a:srgbClr val="000000"/>
                        </a:solidFill>
                        <a:effectLst/>
                        <a:latin typeface="Century Gothic" panose="020B0502020202020204" pitchFamily="34" charset="0"/>
                      </a:endParaRPr>
                    </a:p>
                  </a:txBody>
                  <a:tcPr marL="0" marR="0" marT="0" marB="0" anchor="ctr">
                    <a:lnL w="12700" cap="flat" cmpd="sng" algn="ctr">
                      <a:solidFill>
                        <a:srgbClr val="A6A6A6"/>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3"/>
                  </a:ext>
                </a:extLst>
              </a:tr>
            </a:tbl>
          </a:graphicData>
        </a:graphic>
      </p:graphicFrame>
      <p:graphicFrame>
        <p:nvGraphicFramePr>
          <p:cNvPr id="9" name="1 Gráfico"/>
          <p:cNvGraphicFramePr>
            <a:graphicFrameLocks/>
          </p:cNvGraphicFramePr>
          <p:nvPr>
            <p:extLst>
              <p:ext uri="{D42A27DB-BD31-4B8C-83A1-F6EECF244321}">
                <p14:modId xmlns:p14="http://schemas.microsoft.com/office/powerpoint/2010/main" val="3149558277"/>
              </p:ext>
            </p:extLst>
          </p:nvPr>
        </p:nvGraphicFramePr>
        <p:xfrm>
          <a:off x="3958541" y="4344953"/>
          <a:ext cx="5172022" cy="2295923"/>
        </p:xfrm>
        <a:graphic>
          <a:graphicData uri="http://schemas.openxmlformats.org/drawingml/2006/chart">
            <c:chart xmlns:c="http://schemas.openxmlformats.org/drawingml/2006/chart" xmlns:r="http://schemas.openxmlformats.org/officeDocument/2006/relationships" r:id="rId3"/>
          </a:graphicData>
        </a:graphic>
      </p:graphicFrame>
      <p:sp>
        <p:nvSpPr>
          <p:cNvPr id="10" name="2 Marcador de contenido"/>
          <p:cNvSpPr txBox="1">
            <a:spLocks/>
          </p:cNvSpPr>
          <p:nvPr/>
        </p:nvSpPr>
        <p:spPr>
          <a:xfrm>
            <a:off x="201245" y="6643178"/>
            <a:ext cx="8295774" cy="196561"/>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a:t>
            </a:r>
            <a:r>
              <a:rPr lang="es-MX" sz="900" dirty="0">
                <a:solidFill>
                  <a:prstClr val="black"/>
                </a:solidFill>
                <a:latin typeface="Century Gothic" panose="020B0502020202020204" pitchFamily="34" charset="0"/>
              </a:rPr>
              <a:t>Elaborado por </a:t>
            </a:r>
            <a:r>
              <a:rPr lang="es-MX" sz="900" dirty="0">
                <a:latin typeface="Century Gothic" panose="020B0502020202020204" pitchFamily="34" charset="0"/>
              </a:rPr>
              <a:t>la </a:t>
            </a:r>
            <a:r>
              <a:rPr lang="es-MX" sz="900" dirty="0">
                <a:solidFill>
                  <a:prstClr val="black"/>
                </a:solidFill>
                <a:latin typeface="Century Gothic" panose="020B0502020202020204" pitchFamily="34" charset="0"/>
              </a:rPr>
              <a:t>Gerencia Sr. de Coordinación de Inversiones </a:t>
            </a:r>
            <a:r>
              <a:rPr lang="es-MX" sz="900" dirty="0" smtClean="0">
                <a:latin typeface="Century Gothic" panose="020B0502020202020204" pitchFamily="34" charset="0"/>
              </a:rPr>
              <a:t>del </a:t>
            </a:r>
            <a:r>
              <a:rPr lang="es-MX" sz="900" dirty="0">
                <a:latin typeface="Century Gothic" panose="020B0502020202020204" pitchFamily="34" charset="0"/>
              </a:rPr>
              <a:t>Infonavit con datos al </a:t>
            </a:r>
            <a:r>
              <a:rPr lang="es-MX" sz="900" dirty="0" smtClean="0">
                <a:latin typeface="Century Gothic" panose="020B0502020202020204" pitchFamily="34" charset="0"/>
              </a:rPr>
              <a:t>31 de julio de </a:t>
            </a:r>
            <a:r>
              <a:rPr lang="es-MX" sz="900" dirty="0">
                <a:latin typeface="Century Gothic" panose="020B0502020202020204" pitchFamily="34" charset="0"/>
              </a:rPr>
              <a:t>2017.</a:t>
            </a:r>
          </a:p>
        </p:txBody>
      </p:sp>
      <p:sp>
        <p:nvSpPr>
          <p:cNvPr id="2" name="1 Marcador de número de diapositiva"/>
          <p:cNvSpPr>
            <a:spLocks noGrp="1"/>
          </p:cNvSpPr>
          <p:nvPr>
            <p:ph type="sldNum" sz="quarter" idx="12"/>
          </p:nvPr>
        </p:nvSpPr>
        <p:spPr>
          <a:xfrm>
            <a:off x="8382000" y="6474614"/>
            <a:ext cx="778404" cy="365125"/>
          </a:xfrm>
        </p:spPr>
        <p:txBody>
          <a:bodyPr vert="horz" wrap="square" lIns="91440" tIns="45720" rIns="91440" bIns="45720" numCol="1" anchor="ctr" anchorCtr="0" compatLnSpc="1">
            <a:prstTxWarp prst="textNoShape">
              <a:avLst/>
            </a:prstTxWarp>
          </a:bodyPr>
          <a:lstStyle/>
          <a:p>
            <a:pPr algn="ctr"/>
            <a:r>
              <a:rPr lang="es-ES" altLang="es-MX" dirty="0" smtClean="0">
                <a:latin typeface="Century Gothic" panose="020B0502020202020204" pitchFamily="34" charset="0"/>
              </a:rPr>
              <a:t>2</a:t>
            </a:r>
            <a:endParaRPr lang="es-ES" altLang="es-MX" dirty="0">
              <a:latin typeface="Century Gothic" panose="020B0502020202020204" pitchFamily="34" charset="0"/>
            </a:endParaRPr>
          </a:p>
        </p:txBody>
      </p:sp>
      <p:graphicFrame>
        <p:nvGraphicFramePr>
          <p:cNvPr id="11" name="Gráfico 10">
            <a:extLst>
              <a:ext uri="{FF2B5EF4-FFF2-40B4-BE49-F238E27FC236}">
                <a16:creationId xmlns:xdr="http://schemas.openxmlformats.org/drawingml/2006/spreadsheetDrawing" xmlns:a16="http://schemas.microsoft.com/office/drawing/2014/main" xmlns="" xmlns:lc="http://schemas.openxmlformats.org/drawingml/2006/lockedCanvas" id="{00000000-0008-0000-0800-000002000000}"/>
              </a:ext>
            </a:extLst>
          </p:cNvPr>
          <p:cNvGraphicFramePr>
            <a:graphicFrameLocks/>
          </p:cNvGraphicFramePr>
          <p:nvPr>
            <p:extLst>
              <p:ext uri="{D42A27DB-BD31-4B8C-83A1-F6EECF244321}">
                <p14:modId xmlns:p14="http://schemas.microsoft.com/office/powerpoint/2010/main" val="1649639241"/>
              </p:ext>
            </p:extLst>
          </p:nvPr>
        </p:nvGraphicFramePr>
        <p:xfrm>
          <a:off x="4086225" y="1547586"/>
          <a:ext cx="4867275" cy="247072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10696409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type="title"/>
          </p:nvPr>
        </p:nvSpPr>
        <p:spPr>
          <a:xfrm>
            <a:off x="64486" y="144877"/>
            <a:ext cx="7680158" cy="616060"/>
          </a:xfrm>
        </p:spPr>
        <p:txBody>
          <a:bodyPr>
            <a:noAutofit/>
          </a:bodyPr>
          <a:lstStyle/>
          <a:p>
            <a:r>
              <a:rPr lang="es-MX" sz="2000" b="1" dirty="0">
                <a:latin typeface="Century Gothic" panose="020B0502020202020204" pitchFamily="34" charset="0"/>
              </a:rPr>
              <a:t>Composición </a:t>
            </a:r>
            <a:r>
              <a:rPr lang="es-MX" sz="2000" b="1" dirty="0" smtClean="0">
                <a:latin typeface="Century Gothic" panose="020B0502020202020204" pitchFamily="34" charset="0"/>
              </a:rPr>
              <a:t>FINVIT </a:t>
            </a:r>
            <a:r>
              <a:rPr lang="es-MX" sz="1400" b="1" dirty="0" smtClean="0">
                <a:latin typeface="Century Gothic" panose="020B0502020202020204" pitchFamily="34" charset="0"/>
              </a:rPr>
              <a:t>al 31 </a:t>
            </a:r>
            <a:r>
              <a:rPr lang="es-MX" sz="1400" b="1" dirty="0">
                <a:latin typeface="Century Gothic" panose="020B0502020202020204" pitchFamily="34" charset="0"/>
              </a:rPr>
              <a:t>de </a:t>
            </a:r>
            <a:r>
              <a:rPr lang="es-MX" sz="1400" b="1" dirty="0" smtClean="0">
                <a:latin typeface="Century Gothic" panose="020B0502020202020204" pitchFamily="34" charset="0"/>
              </a:rPr>
              <a:t>julio </a:t>
            </a:r>
            <a:r>
              <a:rPr lang="es-MX" sz="1400" b="1" dirty="0">
                <a:latin typeface="Century Gothic" panose="020B0502020202020204" pitchFamily="34" charset="0"/>
              </a:rPr>
              <a:t>de </a:t>
            </a:r>
            <a:r>
              <a:rPr lang="es-MX" sz="1400" b="1" dirty="0" smtClean="0">
                <a:latin typeface="Century Gothic" panose="020B0502020202020204" pitchFamily="34" charset="0"/>
              </a:rPr>
              <a:t>2017</a:t>
            </a:r>
            <a:endParaRPr lang="en-US" sz="1400" b="1" dirty="0">
              <a:solidFill>
                <a:srgbClr val="C00000"/>
              </a:solidFill>
              <a:latin typeface="Century Gothic" panose="020B0502020202020204" pitchFamily="34" charset="0"/>
              <a:cs typeface="Arial" pitchFamily="34" charset="0"/>
            </a:endParaRPr>
          </a:p>
        </p:txBody>
      </p:sp>
      <p:graphicFrame>
        <p:nvGraphicFramePr>
          <p:cNvPr id="15" name="Gráfico 14"/>
          <p:cNvGraphicFramePr>
            <a:graphicFrameLocks/>
          </p:cNvGraphicFramePr>
          <p:nvPr>
            <p:extLst>
              <p:ext uri="{D42A27DB-BD31-4B8C-83A1-F6EECF244321}">
                <p14:modId xmlns:p14="http://schemas.microsoft.com/office/powerpoint/2010/main" val="2659652612"/>
              </p:ext>
            </p:extLst>
          </p:nvPr>
        </p:nvGraphicFramePr>
        <p:xfrm>
          <a:off x="64486" y="3914918"/>
          <a:ext cx="4821839" cy="2743200"/>
        </p:xfrm>
        <a:graphic>
          <a:graphicData uri="http://schemas.openxmlformats.org/drawingml/2006/chart">
            <c:chart xmlns:c="http://schemas.openxmlformats.org/drawingml/2006/chart" xmlns:r="http://schemas.openxmlformats.org/officeDocument/2006/relationships" r:id="rId2"/>
          </a:graphicData>
        </a:graphic>
      </p:graphicFrame>
      <p:sp>
        <p:nvSpPr>
          <p:cNvPr id="9" name="2 Marcador de contenido"/>
          <p:cNvSpPr txBox="1">
            <a:spLocks/>
          </p:cNvSpPr>
          <p:nvPr/>
        </p:nvSpPr>
        <p:spPr>
          <a:xfrm>
            <a:off x="0" y="6658118"/>
            <a:ext cx="6581974" cy="25392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smtClean="0">
                <a:latin typeface="Century Gothic" panose="020B0502020202020204" pitchFamily="34" charset="0"/>
              </a:rPr>
              <a:t>Fuente:</a:t>
            </a:r>
            <a:r>
              <a:rPr lang="es-MX" sz="900" dirty="0">
                <a:solidFill>
                  <a:prstClr val="black"/>
                </a:solidFill>
                <a:latin typeface="Century Gothic" panose="020B0502020202020204" pitchFamily="34" charset="0"/>
              </a:rPr>
              <a:t> Elaborado por </a:t>
            </a:r>
            <a:r>
              <a:rPr lang="es-MX" sz="900" dirty="0">
                <a:latin typeface="Century Gothic" panose="020B0502020202020204" pitchFamily="34" charset="0"/>
              </a:rPr>
              <a:t>la Gerencia Sr. de </a:t>
            </a:r>
            <a:r>
              <a:rPr lang="es-MX" sz="900" dirty="0" smtClean="0">
                <a:latin typeface="Century Gothic" panose="020B0502020202020204" pitchFamily="34" charset="0"/>
              </a:rPr>
              <a:t>Coordinación de Inversiones  </a:t>
            </a:r>
            <a:r>
              <a:rPr lang="es-MX" sz="900" dirty="0">
                <a:latin typeface="Century Gothic" panose="020B0502020202020204" pitchFamily="34" charset="0"/>
              </a:rPr>
              <a:t>del Infonavit </a:t>
            </a:r>
            <a:r>
              <a:rPr lang="es-MX" sz="900" dirty="0" smtClean="0">
                <a:latin typeface="Century Gothic" panose="020B0502020202020204" pitchFamily="34" charset="0"/>
              </a:rPr>
              <a:t>con datos al 31 </a:t>
            </a:r>
            <a:r>
              <a:rPr lang="es-MX" sz="900" dirty="0">
                <a:latin typeface="Century Gothic" panose="020B0502020202020204" pitchFamily="34" charset="0"/>
              </a:rPr>
              <a:t>de </a:t>
            </a:r>
            <a:r>
              <a:rPr lang="es-MX" sz="900" dirty="0" smtClean="0">
                <a:latin typeface="Century Gothic" panose="020B0502020202020204" pitchFamily="34" charset="0"/>
              </a:rPr>
              <a:t>julio </a:t>
            </a:r>
            <a:r>
              <a:rPr lang="es-MX" sz="900" dirty="0">
                <a:latin typeface="Century Gothic" panose="020B0502020202020204" pitchFamily="34" charset="0"/>
              </a:rPr>
              <a:t>de </a:t>
            </a:r>
            <a:r>
              <a:rPr lang="es-MX" sz="900" dirty="0" smtClean="0">
                <a:latin typeface="Century Gothic" panose="020B0502020202020204" pitchFamily="34" charset="0"/>
              </a:rPr>
              <a:t>2017.</a:t>
            </a:r>
          </a:p>
        </p:txBody>
      </p:sp>
      <p:sp>
        <p:nvSpPr>
          <p:cNvPr id="2" name="1 Marcador de número de diapositiva"/>
          <p:cNvSpPr>
            <a:spLocks noGrp="1"/>
          </p:cNvSpPr>
          <p:nvPr>
            <p:ph type="sldNum" sz="quarter" idx="12"/>
          </p:nvPr>
        </p:nvSpPr>
        <p:spPr>
          <a:xfrm>
            <a:off x="8600536" y="6494373"/>
            <a:ext cx="543464" cy="365125"/>
          </a:xfrm>
        </p:spPr>
        <p:txBody>
          <a:bodyPr/>
          <a:lstStyle/>
          <a:p>
            <a:pPr algn="ctr"/>
            <a:r>
              <a:rPr lang="es-ES" altLang="es-MX" dirty="0" smtClean="0">
                <a:latin typeface="Century Gothic" panose="020B0502020202020204" pitchFamily="34" charset="0"/>
              </a:rPr>
              <a:t>3</a:t>
            </a:r>
            <a:endParaRPr lang="es-ES" altLang="es-MX" dirty="0">
              <a:latin typeface="Century Gothic" panose="020B0502020202020204" pitchFamily="34" charset="0"/>
            </a:endParaRPr>
          </a:p>
        </p:txBody>
      </p:sp>
      <p:graphicFrame>
        <p:nvGraphicFramePr>
          <p:cNvPr id="13" name="Gráfico 12">
            <a:extLst>
              <a:ext uri="{FF2B5EF4-FFF2-40B4-BE49-F238E27FC236}">
                <a16:creationId xmlns:xdr="http://schemas.openxmlformats.org/drawingml/2006/spreadsheetDrawing" xmlns:a16="http://schemas.microsoft.com/office/drawing/2014/main" xmlns="" xmlns:lc="http://schemas.openxmlformats.org/drawingml/2006/lockedCanvas" id="{00000000-0008-0000-0100-000007000000}"/>
              </a:ext>
            </a:extLst>
          </p:cNvPr>
          <p:cNvGraphicFramePr>
            <a:graphicFrameLocks/>
          </p:cNvGraphicFramePr>
          <p:nvPr>
            <p:extLst>
              <p:ext uri="{D42A27DB-BD31-4B8C-83A1-F6EECF244321}">
                <p14:modId xmlns:p14="http://schemas.microsoft.com/office/powerpoint/2010/main" val="1928552213"/>
              </p:ext>
            </p:extLst>
          </p:nvPr>
        </p:nvGraphicFramePr>
        <p:xfrm>
          <a:off x="424591" y="1092184"/>
          <a:ext cx="3857625" cy="281820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Gráfico 15">
            <a:extLst>
              <a:ext uri="{FF2B5EF4-FFF2-40B4-BE49-F238E27FC236}">
                <a16:creationId xmlns:xdr="http://schemas.openxmlformats.org/drawingml/2006/spreadsheetDrawing" xmlns:a16="http://schemas.microsoft.com/office/drawing/2014/main" xmlns="" xmlns:lc="http://schemas.openxmlformats.org/drawingml/2006/lockedCanvas" id="{00000000-0008-0000-0100-00000B000000}"/>
              </a:ext>
            </a:extLst>
          </p:cNvPr>
          <p:cNvGraphicFramePr>
            <a:graphicFrameLocks/>
          </p:cNvGraphicFramePr>
          <p:nvPr>
            <p:extLst>
              <p:ext uri="{D42A27DB-BD31-4B8C-83A1-F6EECF244321}">
                <p14:modId xmlns:p14="http://schemas.microsoft.com/office/powerpoint/2010/main" val="1834924482"/>
              </p:ext>
            </p:extLst>
          </p:nvPr>
        </p:nvGraphicFramePr>
        <p:xfrm>
          <a:off x="4175266" y="1092184"/>
          <a:ext cx="4121009" cy="281820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8" name="Gráfico 17">
            <a:extLst>
              <a:ext uri="{FF2B5EF4-FFF2-40B4-BE49-F238E27FC236}">
                <a16:creationId xmlns:xdr="http://schemas.openxmlformats.org/drawingml/2006/spreadsheetDrawing" xmlns:a16="http://schemas.microsoft.com/office/drawing/2014/main" xmlns="" xmlns:lc="http://schemas.openxmlformats.org/drawingml/2006/lockedCanvas" id="{00000000-0008-0000-0100-00000D000000}"/>
              </a:ext>
            </a:extLst>
          </p:cNvPr>
          <p:cNvGraphicFramePr>
            <a:graphicFrameLocks/>
          </p:cNvGraphicFramePr>
          <p:nvPr>
            <p:extLst>
              <p:ext uri="{D42A27DB-BD31-4B8C-83A1-F6EECF244321}">
                <p14:modId xmlns:p14="http://schemas.microsoft.com/office/powerpoint/2010/main" val="3548828251"/>
              </p:ext>
            </p:extLst>
          </p:nvPr>
        </p:nvGraphicFramePr>
        <p:xfrm>
          <a:off x="423738" y="3861047"/>
          <a:ext cx="3858478" cy="271519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9" name="Gráfico 18">
            <a:extLst>
              <a:ext uri="{FF2B5EF4-FFF2-40B4-BE49-F238E27FC236}">
                <a16:creationId xmlns:xdr="http://schemas.openxmlformats.org/drawingml/2006/spreadsheetDrawing" xmlns:a16="http://schemas.microsoft.com/office/drawing/2014/main" xmlns="" xmlns:lc="http://schemas.openxmlformats.org/drawingml/2006/lockedCanvas" id="{00000000-0008-0000-0100-00000E000000}"/>
              </a:ext>
            </a:extLst>
          </p:cNvPr>
          <p:cNvGraphicFramePr>
            <a:graphicFrameLocks/>
          </p:cNvGraphicFramePr>
          <p:nvPr>
            <p:extLst>
              <p:ext uri="{D42A27DB-BD31-4B8C-83A1-F6EECF244321}">
                <p14:modId xmlns:p14="http://schemas.microsoft.com/office/powerpoint/2010/main" val="2981953872"/>
              </p:ext>
            </p:extLst>
          </p:nvPr>
        </p:nvGraphicFramePr>
        <p:xfrm>
          <a:off x="4268857" y="3910393"/>
          <a:ext cx="3991922" cy="2743200"/>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38927915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2687541" y="3916327"/>
            <a:ext cx="3896130" cy="13387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CuadroTexto"/>
          <p:cNvSpPr txBox="1"/>
          <p:nvPr/>
        </p:nvSpPr>
        <p:spPr>
          <a:xfrm>
            <a:off x="2289296" y="1392780"/>
            <a:ext cx="4692620" cy="892552"/>
          </a:xfrm>
          <a:prstGeom prst="rect">
            <a:avLst/>
          </a:prstGeom>
          <a:noFill/>
          <a:ln w="38100">
            <a:solidFill>
              <a:schemeClr val="bg1">
                <a:lumMod val="50000"/>
              </a:schemeClr>
            </a:solidFill>
          </a:ln>
        </p:spPr>
        <p:txBody>
          <a:bodyPr wrap="square" rtlCol="0">
            <a:spAutoFit/>
          </a:bodyPr>
          <a:lstStyle/>
          <a:p>
            <a:pPr marL="0" lvl="2" algn="ctr" defTabSz="913881"/>
            <a:r>
              <a:rPr lang="es-MX" sz="2000" b="1" dirty="0" smtClean="0">
                <a:solidFill>
                  <a:prstClr val="black"/>
                </a:solidFill>
                <a:latin typeface="Century Gothic" panose="020B0502020202020204" pitchFamily="34" charset="0"/>
                <a:cs typeface="Arial" pitchFamily="34" charset="0"/>
              </a:rPr>
              <a:t>1,342 </a:t>
            </a:r>
            <a:r>
              <a:rPr lang="es-MX" sz="2000" b="1" dirty="0">
                <a:solidFill>
                  <a:prstClr val="black"/>
                </a:solidFill>
                <a:latin typeface="Century Gothic" panose="020B0502020202020204" pitchFamily="34" charset="0"/>
                <a:cs typeface="Arial" pitchFamily="34" charset="0"/>
              </a:rPr>
              <a:t>trabajadores inscritos </a:t>
            </a:r>
          </a:p>
          <a:p>
            <a:pPr marL="0" lvl="2" algn="ctr" defTabSz="913881"/>
            <a:r>
              <a:rPr lang="es-MX" sz="1600" b="1" dirty="0">
                <a:solidFill>
                  <a:prstClr val="black">
                    <a:lumMod val="65000"/>
                    <a:lumOff val="35000"/>
                  </a:prstClr>
                </a:solidFill>
                <a:latin typeface="Century Gothic" panose="020B0502020202020204" pitchFamily="34" charset="0"/>
                <a:cs typeface="Arial" pitchFamily="34" charset="0"/>
              </a:rPr>
              <a:t>(29% del total de la plantilla que corresponde a </a:t>
            </a:r>
            <a:r>
              <a:rPr lang="es-MX" sz="1600" b="1" dirty="0" smtClean="0">
                <a:solidFill>
                  <a:prstClr val="black">
                    <a:lumMod val="65000"/>
                    <a:lumOff val="35000"/>
                  </a:prstClr>
                </a:solidFill>
                <a:latin typeface="Century Gothic" panose="020B0502020202020204" pitchFamily="34" charset="0"/>
                <a:cs typeface="Arial" pitchFamily="34" charset="0"/>
              </a:rPr>
              <a:t>4,628 trabajadores</a:t>
            </a:r>
            <a:r>
              <a:rPr lang="es-MX" sz="1600" b="1" dirty="0">
                <a:solidFill>
                  <a:prstClr val="black">
                    <a:lumMod val="65000"/>
                    <a:lumOff val="35000"/>
                  </a:prstClr>
                </a:solidFill>
                <a:latin typeface="Century Gothic" panose="020B0502020202020204" pitchFamily="34" charset="0"/>
                <a:cs typeface="Arial" pitchFamily="34" charset="0"/>
              </a:rPr>
              <a:t>)</a:t>
            </a:r>
          </a:p>
        </p:txBody>
      </p:sp>
      <p:sp>
        <p:nvSpPr>
          <p:cNvPr id="16" name="15 CuadroTexto"/>
          <p:cNvSpPr txBox="1"/>
          <p:nvPr/>
        </p:nvSpPr>
        <p:spPr>
          <a:xfrm>
            <a:off x="222634" y="5335530"/>
            <a:ext cx="4137715" cy="1169551"/>
          </a:xfrm>
          <a:prstGeom prst="rect">
            <a:avLst/>
          </a:prstGeom>
          <a:noFill/>
          <a:ln w="38100">
            <a:solidFill>
              <a:srgbClr val="C00000"/>
            </a:solidFill>
          </a:ln>
        </p:spPr>
        <p:txBody>
          <a:bodyPr wrap="square" rtlCol="0">
            <a:spAutoFit/>
          </a:bodyPr>
          <a:lstStyle/>
          <a:p>
            <a:pPr algn="ctr" defTabSz="457200"/>
            <a:r>
              <a:rPr lang="es-MX" sz="1600" b="1" dirty="0">
                <a:solidFill>
                  <a:prstClr val="black"/>
                </a:solidFill>
                <a:latin typeface="Century Gothic" panose="020B0502020202020204" pitchFamily="34" charset="0"/>
                <a:cs typeface="Arial" pitchFamily="34" charset="0"/>
              </a:rPr>
              <a:t>Personal Sindicalizado</a:t>
            </a:r>
          </a:p>
          <a:p>
            <a:pPr algn="ctr" defTabSz="457200"/>
            <a:r>
              <a:rPr lang="es-MX" sz="1600" b="1" dirty="0" smtClean="0">
                <a:solidFill>
                  <a:prstClr val="black">
                    <a:lumMod val="75000"/>
                    <a:lumOff val="25000"/>
                  </a:prstClr>
                </a:solidFill>
                <a:latin typeface="Century Gothic" panose="020B0502020202020204" pitchFamily="34" charset="0"/>
                <a:cs typeface="Arial" pitchFamily="34" charset="0"/>
              </a:rPr>
              <a:t>2,849 </a:t>
            </a:r>
            <a:r>
              <a:rPr lang="es-MX" sz="1600" b="1" dirty="0">
                <a:solidFill>
                  <a:prstClr val="black">
                    <a:lumMod val="75000"/>
                    <a:lumOff val="25000"/>
                  </a:prstClr>
                </a:solidFill>
                <a:latin typeface="Century Gothic" panose="020B0502020202020204" pitchFamily="34" charset="0"/>
                <a:cs typeface="Arial" pitchFamily="34" charset="0"/>
              </a:rPr>
              <a:t>trabajadores</a:t>
            </a:r>
          </a:p>
          <a:p>
            <a:pPr algn="ctr" defTabSz="457200"/>
            <a:r>
              <a:rPr lang="es-MX" sz="2000" b="1" dirty="0" smtClean="0">
                <a:solidFill>
                  <a:srgbClr val="C00000"/>
                </a:solidFill>
                <a:latin typeface="Century Gothic" panose="020B0502020202020204" pitchFamily="34" charset="0"/>
                <a:cs typeface="Arial" pitchFamily="34" charset="0"/>
              </a:rPr>
              <a:t>817 </a:t>
            </a:r>
            <a:r>
              <a:rPr lang="es-MX" sz="2000" b="1" dirty="0">
                <a:solidFill>
                  <a:srgbClr val="C00000"/>
                </a:solidFill>
                <a:latin typeface="Century Gothic" panose="020B0502020202020204" pitchFamily="34" charset="0"/>
                <a:cs typeface="Arial" pitchFamily="34" charset="0"/>
              </a:rPr>
              <a:t>inscritos – </a:t>
            </a:r>
            <a:r>
              <a:rPr lang="es-MX" sz="2000" b="1" dirty="0" smtClean="0">
                <a:solidFill>
                  <a:srgbClr val="C00000"/>
                </a:solidFill>
                <a:latin typeface="Century Gothic" panose="020B0502020202020204" pitchFamily="34" charset="0"/>
                <a:cs typeface="Arial" pitchFamily="34" charset="0"/>
              </a:rPr>
              <a:t>61% </a:t>
            </a:r>
            <a:r>
              <a:rPr lang="es-MX" sz="1600" b="1" dirty="0">
                <a:solidFill>
                  <a:prstClr val="black">
                    <a:lumMod val="75000"/>
                    <a:lumOff val="25000"/>
                  </a:prstClr>
                </a:solidFill>
                <a:latin typeface="Century Gothic" panose="020B0502020202020204" pitchFamily="34" charset="0"/>
                <a:cs typeface="Arial" pitchFamily="34" charset="0"/>
              </a:rPr>
              <a:t>del total del personal inscrito</a:t>
            </a:r>
          </a:p>
        </p:txBody>
      </p:sp>
      <p:sp>
        <p:nvSpPr>
          <p:cNvPr id="17" name="16 CuadroTexto"/>
          <p:cNvSpPr txBox="1"/>
          <p:nvPr/>
        </p:nvSpPr>
        <p:spPr>
          <a:xfrm>
            <a:off x="5667293" y="2425448"/>
            <a:ext cx="3240000" cy="1415772"/>
          </a:xfrm>
          <a:prstGeom prst="rect">
            <a:avLst/>
          </a:prstGeom>
          <a:noFill/>
          <a:ln w="38100">
            <a:solidFill>
              <a:srgbClr val="C00000"/>
            </a:solidFill>
          </a:ln>
        </p:spPr>
        <p:txBody>
          <a:bodyPr wrap="square" rtlCol="0">
            <a:spAutoFit/>
          </a:bodyPr>
          <a:lstStyle>
            <a:defPPr>
              <a:defRPr lang="es-ES"/>
            </a:defPPr>
            <a:lvl1pPr algn="ctr">
              <a:defRPr b="1">
                <a:solidFill>
                  <a:schemeClr val="tx1">
                    <a:lumMod val="75000"/>
                    <a:lumOff val="25000"/>
                  </a:schemeClr>
                </a:solidFill>
              </a:defRPr>
            </a:lvl1pPr>
          </a:lstStyle>
          <a:p>
            <a:pPr defTabSz="457200"/>
            <a:r>
              <a:rPr lang="es-MX" sz="1600" dirty="0">
                <a:solidFill>
                  <a:prstClr val="black"/>
                </a:solidFill>
                <a:latin typeface="Century Gothic" panose="020B0502020202020204" pitchFamily="34" charset="0"/>
                <a:cs typeface="Arial" pitchFamily="34" charset="0"/>
              </a:rPr>
              <a:t>Oficinas de Apoyo y Zona Metropolitana</a:t>
            </a:r>
          </a:p>
          <a:p>
            <a:pPr defTabSz="457200"/>
            <a:r>
              <a:rPr lang="es-MX" sz="1600" dirty="0" smtClean="0">
                <a:solidFill>
                  <a:prstClr val="black">
                    <a:lumMod val="75000"/>
                    <a:lumOff val="25000"/>
                  </a:prstClr>
                </a:solidFill>
                <a:latin typeface="Century Gothic" panose="020B0502020202020204" pitchFamily="34" charset="0"/>
                <a:cs typeface="Arial" pitchFamily="34" charset="0"/>
              </a:rPr>
              <a:t>2,000  </a:t>
            </a:r>
            <a:r>
              <a:rPr lang="es-MX" sz="1600" dirty="0">
                <a:solidFill>
                  <a:prstClr val="black">
                    <a:lumMod val="75000"/>
                    <a:lumOff val="25000"/>
                  </a:prstClr>
                </a:solidFill>
                <a:latin typeface="Century Gothic" panose="020B0502020202020204" pitchFamily="34" charset="0"/>
                <a:cs typeface="Arial" pitchFamily="34" charset="0"/>
              </a:rPr>
              <a:t>trabajadores</a:t>
            </a:r>
          </a:p>
          <a:p>
            <a:pPr defTabSz="457200"/>
            <a:r>
              <a:rPr lang="es-MX" sz="2000" dirty="0" smtClean="0">
                <a:solidFill>
                  <a:srgbClr val="C00000"/>
                </a:solidFill>
                <a:latin typeface="Century Gothic" panose="020B0502020202020204" pitchFamily="34" charset="0"/>
                <a:cs typeface="Arial" pitchFamily="34" charset="0"/>
              </a:rPr>
              <a:t>491 </a:t>
            </a:r>
            <a:r>
              <a:rPr lang="es-MX" sz="2000" dirty="0">
                <a:solidFill>
                  <a:srgbClr val="C00000"/>
                </a:solidFill>
                <a:latin typeface="Century Gothic" panose="020B0502020202020204" pitchFamily="34" charset="0"/>
                <a:cs typeface="Arial" pitchFamily="34" charset="0"/>
              </a:rPr>
              <a:t>inscritos – </a:t>
            </a:r>
            <a:r>
              <a:rPr lang="es-MX" sz="2000" dirty="0" smtClean="0">
                <a:solidFill>
                  <a:srgbClr val="C00000"/>
                </a:solidFill>
                <a:latin typeface="Century Gothic" panose="020B0502020202020204" pitchFamily="34" charset="0"/>
                <a:cs typeface="Arial" pitchFamily="34" charset="0"/>
              </a:rPr>
              <a:t>37% </a:t>
            </a:r>
            <a:r>
              <a:rPr lang="es-MX" sz="1600" dirty="0">
                <a:solidFill>
                  <a:prstClr val="black">
                    <a:lumMod val="75000"/>
                    <a:lumOff val="25000"/>
                  </a:prstClr>
                </a:solidFill>
                <a:latin typeface="Century Gothic" panose="020B0502020202020204" pitchFamily="34" charset="0"/>
                <a:cs typeface="Arial" pitchFamily="34" charset="0"/>
              </a:rPr>
              <a:t>del total del personal inscrito</a:t>
            </a:r>
          </a:p>
        </p:txBody>
      </p:sp>
      <p:sp>
        <p:nvSpPr>
          <p:cNvPr id="10" name="9 CuadroTexto"/>
          <p:cNvSpPr txBox="1"/>
          <p:nvPr/>
        </p:nvSpPr>
        <p:spPr>
          <a:xfrm>
            <a:off x="144000" y="930470"/>
            <a:ext cx="8801592" cy="307777"/>
          </a:xfrm>
          <a:prstGeom prst="rect">
            <a:avLst/>
          </a:prstGeom>
          <a:noFill/>
        </p:spPr>
        <p:txBody>
          <a:bodyPr wrap="square" rtlCol="0">
            <a:spAutoFit/>
          </a:bodyPr>
          <a:lstStyle/>
          <a:p>
            <a:pPr marL="180975" indent="-180975">
              <a:buClr>
                <a:srgbClr val="C00000"/>
              </a:buClr>
              <a:buFont typeface="Arial" pitchFamily="34" charset="0"/>
              <a:buChar char="•"/>
              <a:tabLst>
                <a:tab pos="180975" algn="l"/>
              </a:tabLst>
            </a:pPr>
            <a:r>
              <a:rPr lang="es-MX" sz="1400" dirty="0">
                <a:solidFill>
                  <a:prstClr val="black"/>
                </a:solidFill>
                <a:latin typeface="Century Gothic" panose="020B0502020202020204" pitchFamily="34" charset="0"/>
                <a:cs typeface="Arial" pitchFamily="34" charset="0"/>
              </a:rPr>
              <a:t>Al </a:t>
            </a:r>
            <a:r>
              <a:rPr lang="es-MX" sz="1400" dirty="0" smtClean="0">
                <a:latin typeface="Century Gothic" panose="020B0502020202020204" pitchFamily="34" charset="0"/>
              </a:rPr>
              <a:t>31 de julio </a:t>
            </a:r>
            <a:r>
              <a:rPr lang="es-MX" sz="1400" dirty="0" smtClean="0">
                <a:latin typeface="Century Gothic" panose="020B0502020202020204" pitchFamily="34" charset="0"/>
                <a:cs typeface="Arial" pitchFamily="34" charset="0"/>
              </a:rPr>
              <a:t>de </a:t>
            </a:r>
            <a:r>
              <a:rPr lang="es-MX" sz="1400" dirty="0">
                <a:latin typeface="Century Gothic" panose="020B0502020202020204" pitchFamily="34" charset="0"/>
                <a:cs typeface="Arial" pitchFamily="34" charset="0"/>
              </a:rPr>
              <a:t>2017 </a:t>
            </a:r>
            <a:r>
              <a:rPr lang="es-MX" sz="1400" dirty="0">
                <a:solidFill>
                  <a:prstClr val="black"/>
                </a:solidFill>
                <a:latin typeface="Century Gothic" panose="020B0502020202020204" pitchFamily="34" charset="0"/>
                <a:cs typeface="Arial" pitchFamily="34" charset="0"/>
              </a:rPr>
              <a:t>se tienen los siguientes avances:</a:t>
            </a:r>
          </a:p>
        </p:txBody>
      </p:sp>
      <p:sp>
        <p:nvSpPr>
          <p:cNvPr id="13" name="12 CuadroTexto"/>
          <p:cNvSpPr txBox="1"/>
          <p:nvPr/>
        </p:nvSpPr>
        <p:spPr>
          <a:xfrm>
            <a:off x="222634" y="2509528"/>
            <a:ext cx="3408620" cy="1384995"/>
          </a:xfrm>
          <a:prstGeom prst="rect">
            <a:avLst/>
          </a:prstGeom>
          <a:noFill/>
          <a:ln w="38100">
            <a:solidFill>
              <a:srgbClr val="C00000"/>
            </a:solidFill>
          </a:ln>
        </p:spPr>
        <p:txBody>
          <a:bodyPr wrap="square" rtlCol="0">
            <a:spAutoFit/>
          </a:bodyPr>
          <a:lstStyle/>
          <a:p>
            <a:pPr algn="ctr" defTabSz="457200"/>
            <a:r>
              <a:rPr lang="es-MX" sz="1600" b="1" dirty="0">
                <a:solidFill>
                  <a:prstClr val="black"/>
                </a:solidFill>
                <a:latin typeface="Century Gothic" panose="020B0502020202020204" pitchFamily="34" charset="0"/>
                <a:cs typeface="Arial" pitchFamily="34" charset="0"/>
              </a:rPr>
              <a:t>Delegaciones</a:t>
            </a:r>
          </a:p>
          <a:p>
            <a:pPr algn="ctr" defTabSz="457200"/>
            <a:r>
              <a:rPr lang="es-MX" sz="1600" b="1" dirty="0" smtClean="0">
                <a:solidFill>
                  <a:prstClr val="black">
                    <a:lumMod val="75000"/>
                    <a:lumOff val="25000"/>
                  </a:prstClr>
                </a:solidFill>
                <a:latin typeface="Century Gothic" panose="020B0502020202020204" pitchFamily="34" charset="0"/>
                <a:cs typeface="Arial" pitchFamily="34" charset="0"/>
              </a:rPr>
              <a:t>2,628 </a:t>
            </a:r>
            <a:r>
              <a:rPr lang="es-MX" sz="1600" b="1" dirty="0">
                <a:solidFill>
                  <a:prstClr val="black">
                    <a:lumMod val="75000"/>
                    <a:lumOff val="25000"/>
                  </a:prstClr>
                </a:solidFill>
                <a:latin typeface="Century Gothic" panose="020B0502020202020204" pitchFamily="34" charset="0"/>
                <a:cs typeface="Arial" pitchFamily="34" charset="0"/>
              </a:rPr>
              <a:t>trabajadores</a:t>
            </a:r>
          </a:p>
          <a:p>
            <a:pPr algn="ctr" defTabSz="457200"/>
            <a:r>
              <a:rPr lang="es-MX" sz="2000" b="1" dirty="0" smtClean="0">
                <a:solidFill>
                  <a:srgbClr val="C00000"/>
                </a:solidFill>
                <a:latin typeface="Century Gothic" panose="020B0502020202020204" pitchFamily="34" charset="0"/>
                <a:cs typeface="Arial" pitchFamily="34" charset="0"/>
              </a:rPr>
              <a:t>851 </a:t>
            </a:r>
            <a:r>
              <a:rPr lang="es-MX" sz="2000" b="1" dirty="0">
                <a:solidFill>
                  <a:srgbClr val="C00000"/>
                </a:solidFill>
                <a:latin typeface="Century Gothic" panose="020B0502020202020204" pitchFamily="34" charset="0"/>
                <a:cs typeface="Arial" pitchFamily="34" charset="0"/>
              </a:rPr>
              <a:t>inscritos – </a:t>
            </a:r>
            <a:r>
              <a:rPr lang="es-MX" sz="2000" b="1" dirty="0" smtClean="0">
                <a:solidFill>
                  <a:srgbClr val="C00000"/>
                </a:solidFill>
                <a:latin typeface="Century Gothic" panose="020B0502020202020204" pitchFamily="34" charset="0"/>
                <a:cs typeface="Arial" pitchFamily="34" charset="0"/>
              </a:rPr>
              <a:t>63%</a:t>
            </a:r>
            <a:r>
              <a:rPr lang="es-MX" sz="1600" b="1" dirty="0" smtClean="0">
                <a:solidFill>
                  <a:prstClr val="black">
                    <a:lumMod val="75000"/>
                    <a:lumOff val="25000"/>
                  </a:prstClr>
                </a:solidFill>
                <a:latin typeface="Century Gothic" panose="020B0502020202020204" pitchFamily="34" charset="0"/>
                <a:cs typeface="Arial" pitchFamily="34" charset="0"/>
              </a:rPr>
              <a:t>del </a:t>
            </a:r>
            <a:r>
              <a:rPr lang="es-MX" sz="1600" b="1" dirty="0">
                <a:solidFill>
                  <a:prstClr val="black">
                    <a:lumMod val="75000"/>
                    <a:lumOff val="25000"/>
                  </a:prstClr>
                </a:solidFill>
                <a:latin typeface="Century Gothic" panose="020B0502020202020204" pitchFamily="34" charset="0"/>
                <a:cs typeface="Arial" pitchFamily="34" charset="0"/>
              </a:rPr>
              <a:t>total del personal inscrito</a:t>
            </a:r>
          </a:p>
          <a:p>
            <a:pPr algn="ctr" defTabSz="457200"/>
            <a:endParaRPr lang="es-MX" sz="1600" b="1" dirty="0">
              <a:solidFill>
                <a:prstClr val="black">
                  <a:lumMod val="75000"/>
                  <a:lumOff val="25000"/>
                </a:prstClr>
              </a:solidFill>
              <a:latin typeface="Century Gothic" panose="020B0502020202020204" pitchFamily="34" charset="0"/>
              <a:cs typeface="Arial" pitchFamily="34" charset="0"/>
            </a:endParaRPr>
          </a:p>
        </p:txBody>
      </p:sp>
      <p:sp>
        <p:nvSpPr>
          <p:cNvPr id="14" name="13 CuadroTexto"/>
          <p:cNvSpPr txBox="1"/>
          <p:nvPr/>
        </p:nvSpPr>
        <p:spPr>
          <a:xfrm>
            <a:off x="5388396" y="5332177"/>
            <a:ext cx="3518897" cy="1169551"/>
          </a:xfrm>
          <a:prstGeom prst="rect">
            <a:avLst/>
          </a:prstGeom>
          <a:noFill/>
          <a:ln w="38100">
            <a:solidFill>
              <a:srgbClr val="C00000"/>
            </a:solidFill>
          </a:ln>
        </p:spPr>
        <p:txBody>
          <a:bodyPr wrap="square" rtlCol="0">
            <a:spAutoFit/>
          </a:bodyPr>
          <a:lstStyle/>
          <a:p>
            <a:pPr algn="ctr" defTabSz="457200"/>
            <a:r>
              <a:rPr lang="es-MX" sz="1600" b="1" dirty="0">
                <a:solidFill>
                  <a:prstClr val="black"/>
                </a:solidFill>
                <a:latin typeface="Century Gothic" panose="020B0502020202020204" pitchFamily="34" charset="0"/>
                <a:cs typeface="Arial" pitchFamily="34" charset="0"/>
              </a:rPr>
              <a:t>Personal no Sindicalizado</a:t>
            </a:r>
          </a:p>
          <a:p>
            <a:pPr algn="ctr" defTabSz="457200"/>
            <a:r>
              <a:rPr lang="es-MX" sz="1600" b="1" dirty="0" smtClean="0">
                <a:solidFill>
                  <a:prstClr val="black">
                    <a:lumMod val="75000"/>
                    <a:lumOff val="25000"/>
                  </a:prstClr>
                </a:solidFill>
                <a:latin typeface="Century Gothic" panose="020B0502020202020204" pitchFamily="34" charset="0"/>
                <a:cs typeface="Arial" pitchFamily="34" charset="0"/>
              </a:rPr>
              <a:t>1,779 </a:t>
            </a:r>
            <a:r>
              <a:rPr lang="es-MX" sz="1600" b="1" dirty="0">
                <a:solidFill>
                  <a:prstClr val="black">
                    <a:lumMod val="75000"/>
                    <a:lumOff val="25000"/>
                  </a:prstClr>
                </a:solidFill>
                <a:latin typeface="Century Gothic" panose="020B0502020202020204" pitchFamily="34" charset="0"/>
                <a:cs typeface="Arial" pitchFamily="34" charset="0"/>
              </a:rPr>
              <a:t>trabajadores</a:t>
            </a:r>
          </a:p>
          <a:p>
            <a:pPr algn="ctr" defTabSz="457200"/>
            <a:r>
              <a:rPr lang="es-MX" sz="2000" b="1" dirty="0" smtClean="0">
                <a:solidFill>
                  <a:srgbClr val="C00000"/>
                </a:solidFill>
                <a:latin typeface="Century Gothic" panose="020B0502020202020204" pitchFamily="34" charset="0"/>
                <a:cs typeface="Arial" pitchFamily="34" charset="0"/>
              </a:rPr>
              <a:t>525 </a:t>
            </a:r>
            <a:r>
              <a:rPr lang="es-MX" sz="2000" b="1" dirty="0">
                <a:solidFill>
                  <a:srgbClr val="C00000"/>
                </a:solidFill>
                <a:latin typeface="Century Gothic" panose="020B0502020202020204" pitchFamily="34" charset="0"/>
                <a:cs typeface="Arial" pitchFamily="34" charset="0"/>
              </a:rPr>
              <a:t>inscritos – </a:t>
            </a:r>
            <a:r>
              <a:rPr lang="es-MX" sz="2000" b="1" dirty="0" smtClean="0">
                <a:solidFill>
                  <a:srgbClr val="C00000"/>
                </a:solidFill>
                <a:latin typeface="Century Gothic" panose="020B0502020202020204" pitchFamily="34" charset="0"/>
                <a:cs typeface="Arial" pitchFamily="34" charset="0"/>
              </a:rPr>
              <a:t>39% </a:t>
            </a:r>
            <a:r>
              <a:rPr lang="es-MX" sz="1600" b="1" dirty="0">
                <a:solidFill>
                  <a:prstClr val="black">
                    <a:lumMod val="75000"/>
                    <a:lumOff val="25000"/>
                  </a:prstClr>
                </a:solidFill>
                <a:latin typeface="Century Gothic" panose="020B0502020202020204" pitchFamily="34" charset="0"/>
                <a:cs typeface="Arial" pitchFamily="34" charset="0"/>
              </a:rPr>
              <a:t>del total del personal inscrito</a:t>
            </a:r>
          </a:p>
        </p:txBody>
      </p:sp>
      <p:sp>
        <p:nvSpPr>
          <p:cNvPr id="11" name="Título 1"/>
          <p:cNvSpPr>
            <a:spLocks noGrp="1"/>
          </p:cNvSpPr>
          <p:nvPr>
            <p:ph type="title"/>
          </p:nvPr>
        </p:nvSpPr>
        <p:spPr>
          <a:xfrm>
            <a:off x="144000" y="247056"/>
            <a:ext cx="7505738"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El ~29% de </a:t>
            </a:r>
            <a:r>
              <a:rPr lang="es-MX" sz="2000" b="1" dirty="0" smtClean="0">
                <a:latin typeface="Century Gothic" panose="020B0502020202020204" pitchFamily="34" charset="0"/>
              </a:rPr>
              <a:t>la plantilla </a:t>
            </a:r>
            <a:r>
              <a:rPr lang="es-MX" sz="2000" b="1" dirty="0">
                <a:latin typeface="Century Gothic" panose="020B0502020202020204" pitchFamily="34" charset="0"/>
              </a:rPr>
              <a:t>del Instituto ya es parte del FINVIT, 61% personal sindicalizado</a:t>
            </a:r>
          </a:p>
        </p:txBody>
      </p:sp>
      <p:sp>
        <p:nvSpPr>
          <p:cNvPr id="2" name="1 Marcador de número de diapositiva"/>
          <p:cNvSpPr>
            <a:spLocks noGrp="1"/>
          </p:cNvSpPr>
          <p:nvPr>
            <p:ph type="sldNum" sz="quarter" idx="12"/>
          </p:nvPr>
        </p:nvSpPr>
        <p:spPr>
          <a:xfrm>
            <a:off x="8448676" y="6494599"/>
            <a:ext cx="695324" cy="365125"/>
          </a:xfrm>
        </p:spPr>
        <p:txBody>
          <a:bodyPr vert="horz" wrap="square" lIns="91440" tIns="45720" rIns="91440" bIns="45720" numCol="1" anchor="ctr" anchorCtr="0" compatLnSpc="1">
            <a:prstTxWarp prst="textNoShape">
              <a:avLst/>
            </a:prstTxWarp>
          </a:bodyPr>
          <a:lstStyle/>
          <a:p>
            <a:pPr algn="ctr"/>
            <a:r>
              <a:rPr lang="es-ES" altLang="es-MX" dirty="0" smtClean="0">
                <a:latin typeface="Century Gothic" panose="020B0502020202020204" pitchFamily="34" charset="0"/>
              </a:rPr>
              <a:t>4</a:t>
            </a:r>
            <a:endParaRPr lang="es-ES" altLang="es-MX" dirty="0">
              <a:latin typeface="Century Gothic" panose="020B0502020202020204" pitchFamily="34" charset="0"/>
            </a:endParaRPr>
          </a:p>
        </p:txBody>
      </p:sp>
      <p:sp>
        <p:nvSpPr>
          <p:cNvPr id="12" name="2 Marcador de contenido"/>
          <p:cNvSpPr txBox="1">
            <a:spLocks/>
          </p:cNvSpPr>
          <p:nvPr/>
        </p:nvSpPr>
        <p:spPr>
          <a:xfrm>
            <a:off x="201245" y="6643178"/>
            <a:ext cx="8295774" cy="196561"/>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a:t>
            </a:r>
            <a:r>
              <a:rPr lang="es-MX" sz="900" dirty="0">
                <a:solidFill>
                  <a:prstClr val="black"/>
                </a:solidFill>
                <a:latin typeface="Century Gothic" panose="020B0502020202020204" pitchFamily="34" charset="0"/>
              </a:rPr>
              <a:t>Elaborado por </a:t>
            </a:r>
            <a:r>
              <a:rPr lang="es-MX" sz="900" dirty="0">
                <a:latin typeface="Century Gothic" panose="020B0502020202020204" pitchFamily="34" charset="0"/>
              </a:rPr>
              <a:t>la </a:t>
            </a:r>
            <a:r>
              <a:rPr lang="es-MX" sz="900" dirty="0">
                <a:solidFill>
                  <a:prstClr val="black"/>
                </a:solidFill>
                <a:latin typeface="Century Gothic" panose="020B0502020202020204" pitchFamily="34" charset="0"/>
              </a:rPr>
              <a:t>Gerencia Sr. de Coordinación de Inversiones </a:t>
            </a:r>
            <a:r>
              <a:rPr lang="es-MX" sz="900" dirty="0" smtClean="0">
                <a:latin typeface="Century Gothic" panose="020B0502020202020204" pitchFamily="34" charset="0"/>
              </a:rPr>
              <a:t>del </a:t>
            </a:r>
            <a:r>
              <a:rPr lang="es-MX" sz="900" dirty="0">
                <a:latin typeface="Century Gothic" panose="020B0502020202020204" pitchFamily="34" charset="0"/>
              </a:rPr>
              <a:t>Infonavit con datos al </a:t>
            </a:r>
            <a:r>
              <a:rPr lang="es-MX" sz="900" dirty="0" smtClean="0">
                <a:latin typeface="Century Gothic" panose="020B0502020202020204" pitchFamily="34" charset="0"/>
              </a:rPr>
              <a:t>31 de julio de </a:t>
            </a:r>
            <a:r>
              <a:rPr lang="es-MX" sz="900" dirty="0">
                <a:latin typeface="Century Gothic" panose="020B0502020202020204" pitchFamily="34" charset="0"/>
              </a:rPr>
              <a:t>2017.</a:t>
            </a:r>
          </a:p>
        </p:txBody>
      </p:sp>
    </p:spTree>
    <p:extLst>
      <p:ext uri="{BB962C8B-B14F-4D97-AF65-F5344CB8AC3E}">
        <p14:creationId xmlns:p14="http://schemas.microsoft.com/office/powerpoint/2010/main" val="36698671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a:latin typeface="Century Gothic" panose="020B0502020202020204" pitchFamily="34" charset="0"/>
              </a:rPr>
              <a:t>Estrategia FINVIT</a:t>
            </a:r>
          </a:p>
        </p:txBody>
      </p:sp>
      <p:sp>
        <p:nvSpPr>
          <p:cNvPr id="7" name="2 Marcador de contenido"/>
          <p:cNvSpPr>
            <a:spLocks noGrp="1"/>
          </p:cNvSpPr>
          <p:nvPr>
            <p:ph idx="1"/>
          </p:nvPr>
        </p:nvSpPr>
        <p:spPr>
          <a:xfrm>
            <a:off x="457200" y="1600200"/>
            <a:ext cx="8229600" cy="4525963"/>
          </a:xfrm>
        </p:spPr>
        <p:txBody>
          <a:bodyPr/>
          <a:lstStyle/>
          <a:p>
            <a:pPr marL="457200" lvl="1" indent="0" algn="just">
              <a:spcAft>
                <a:spcPts val="0"/>
              </a:spcAft>
              <a:buClr>
                <a:srgbClr val="C00000"/>
              </a:buClr>
              <a:buNone/>
            </a:pP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r>
              <a:rPr lang="es-MX" sz="1400" dirty="0" smtClean="0">
                <a:latin typeface="Century Gothic" panose="020B0502020202020204" pitchFamily="34" charset="0"/>
                <a:ea typeface="Calibri"/>
                <a:cs typeface="Times New Roman"/>
              </a:rPr>
              <a:t>Mantener la duración de portafolio entre 2 y 2.5 años, actual 2.1 años.</a:t>
            </a:r>
          </a:p>
          <a:p>
            <a:pPr lvl="1" algn="just">
              <a:spcAft>
                <a:spcPts val="0"/>
              </a:spcAft>
              <a:buClr>
                <a:srgbClr val="C00000"/>
              </a:buClr>
              <a:buFont typeface="Symbol"/>
              <a:buChar char=""/>
            </a:pP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r>
              <a:rPr lang="es-MX" sz="1400" dirty="0" smtClean="0">
                <a:latin typeface="Century Gothic" panose="020B0502020202020204" pitchFamily="34" charset="0"/>
                <a:ea typeface="Calibri"/>
                <a:cs typeface="Times New Roman"/>
              </a:rPr>
              <a:t>Analizar de manera activa el mercado de renta fija gubernamental con base en las expectativas del mercado nacional con el </a:t>
            </a:r>
            <a:r>
              <a:rPr lang="es-MX" sz="1400" dirty="0">
                <a:latin typeface="Century Gothic" panose="020B0502020202020204" pitchFamily="34" charset="0"/>
                <a:ea typeface="Calibri"/>
                <a:cs typeface="Times New Roman"/>
              </a:rPr>
              <a:t>propósito de r</a:t>
            </a:r>
            <a:r>
              <a:rPr lang="es-MX" sz="1400" dirty="0" smtClean="0">
                <a:latin typeface="Century Gothic" panose="020B0502020202020204" pitchFamily="34" charset="0"/>
                <a:ea typeface="Calibri"/>
                <a:cs typeface="Times New Roman"/>
              </a:rPr>
              <a:t>ealizar el rebalanceo </a:t>
            </a:r>
            <a:r>
              <a:rPr lang="es-MX" sz="1400" dirty="0">
                <a:latin typeface="Century Gothic" panose="020B0502020202020204" pitchFamily="34" charset="0"/>
                <a:ea typeface="Calibri"/>
                <a:cs typeface="Times New Roman"/>
              </a:rPr>
              <a:t>del portafolio en función a las entradas y salidas de recursos al </a:t>
            </a:r>
            <a:r>
              <a:rPr lang="es-MX" sz="1400" dirty="0" smtClean="0">
                <a:latin typeface="Century Gothic" panose="020B0502020202020204" pitchFamily="34" charset="0"/>
                <a:ea typeface="Calibri"/>
                <a:cs typeface="Times New Roman"/>
              </a:rPr>
              <a:t>FINVIT</a:t>
            </a:r>
            <a:r>
              <a:rPr lang="es-MX" sz="1400" dirty="0">
                <a:latin typeface="Century Gothic" panose="020B0502020202020204" pitchFamily="34" charset="0"/>
                <a:ea typeface="Calibri"/>
                <a:cs typeface="Times New Roman"/>
              </a:rPr>
              <a:t>.</a:t>
            </a:r>
            <a:endParaRPr lang="es-MX" sz="1400" dirty="0" smtClean="0">
              <a:latin typeface="Century Gothic" panose="020B0502020202020204" pitchFamily="34" charset="0"/>
              <a:ea typeface="Calibri"/>
              <a:cs typeface="Times New Roman"/>
            </a:endParaRPr>
          </a:p>
          <a:p>
            <a:pPr lvl="1" algn="just">
              <a:spcAft>
                <a:spcPts val="0"/>
              </a:spcAft>
              <a:buClr>
                <a:srgbClr val="C00000"/>
              </a:buClr>
              <a:buFont typeface="Symbol"/>
              <a:buChar char=""/>
            </a:pP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r>
              <a:rPr lang="es-MX" sz="1400" dirty="0" smtClean="0">
                <a:latin typeface="Century Gothic" panose="020B0502020202020204" pitchFamily="34" charset="0"/>
                <a:ea typeface="Calibri"/>
                <a:cs typeface="Times New Roman"/>
              </a:rPr>
              <a:t>Buscar oportunidades de inversión en bonos corporativos de alta calidad crediticia </a:t>
            </a:r>
            <a:r>
              <a:rPr lang="es-MX" sz="1400" dirty="0">
                <a:latin typeface="Century Gothic" panose="020B0502020202020204" pitchFamily="34" charset="0"/>
                <a:ea typeface="Calibri"/>
                <a:cs typeface="Times New Roman"/>
              </a:rPr>
              <a:t>que permitan mejorar la rentabilidad </a:t>
            </a:r>
            <a:r>
              <a:rPr lang="es-MX" sz="1400" dirty="0" smtClean="0">
                <a:latin typeface="Century Gothic" panose="020B0502020202020204" pitchFamily="34" charset="0"/>
                <a:ea typeface="Calibri"/>
                <a:cs typeface="Times New Roman"/>
              </a:rPr>
              <a:t>y composición del portafolio.</a:t>
            </a:r>
            <a:endParaRPr lang="es-MX" sz="1400" dirty="0">
              <a:latin typeface="Century Gothic" panose="020B0502020202020204" pitchFamily="34" charset="0"/>
              <a:ea typeface="Calibri"/>
              <a:cs typeface="Times New Roman"/>
            </a:endParaRPr>
          </a:p>
          <a:p>
            <a:pPr marL="457200" lvl="1" indent="0" algn="just">
              <a:spcAft>
                <a:spcPts val="0"/>
              </a:spcAft>
              <a:buClr>
                <a:srgbClr val="C00000"/>
              </a:buClr>
              <a:buNone/>
            </a:pPr>
            <a:endParaRPr lang="es-MX" sz="1400" dirty="0">
              <a:latin typeface="Century Gothic" panose="020B0502020202020204" pitchFamily="34" charset="0"/>
              <a:ea typeface="Calibri"/>
              <a:cs typeface="Times New Roman"/>
            </a:endParaRPr>
          </a:p>
          <a:p>
            <a:pPr marL="457200" lvl="1" indent="0" algn="just">
              <a:spcAft>
                <a:spcPts val="0"/>
              </a:spcAft>
              <a:buClr>
                <a:srgbClr val="C00000"/>
              </a:buClr>
              <a:buNone/>
            </a:pPr>
            <a:r>
              <a:rPr lang="es-MX" sz="1400" dirty="0">
                <a:latin typeface="Century Gothic" panose="020B0502020202020204" pitchFamily="34" charset="0"/>
                <a:ea typeface="Calibri"/>
                <a:cs typeface="Times New Roman"/>
              </a:rPr>
              <a:t>La estrategia debe quedar enmarcada en el marco de gestión.</a:t>
            </a:r>
          </a:p>
          <a:p>
            <a:pPr marL="457200" lvl="1" indent="0" algn="just">
              <a:spcAft>
                <a:spcPts val="0"/>
              </a:spcAft>
              <a:buClr>
                <a:srgbClr val="C00000"/>
              </a:buClr>
              <a:buNone/>
            </a:pPr>
            <a:endParaRPr lang="es-MX" sz="1400" dirty="0">
              <a:latin typeface="Century Gothic" panose="020B0502020202020204" pitchFamily="34" charset="0"/>
              <a:ea typeface="Calibri"/>
              <a:cs typeface="Times New Roman"/>
            </a:endParaRPr>
          </a:p>
          <a:p>
            <a:pPr marL="457200" lvl="1" indent="0" algn="just">
              <a:spcAft>
                <a:spcPts val="0"/>
              </a:spcAft>
              <a:buClr>
                <a:srgbClr val="C00000"/>
              </a:buClr>
              <a:buNone/>
            </a:pP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endParaRPr lang="es-MX" sz="1400" dirty="0">
              <a:latin typeface="Century Gothic" panose="020B0502020202020204" pitchFamily="34" charset="0"/>
              <a:ea typeface="Calibri"/>
              <a:cs typeface="Times New Roman"/>
            </a:endParaRPr>
          </a:p>
          <a:p>
            <a:pPr marL="0" indent="0" algn="just">
              <a:buClr>
                <a:srgbClr val="C00000"/>
              </a:buClr>
              <a:buNone/>
            </a:pPr>
            <a:endParaRPr lang="es-MX" sz="1400" dirty="0">
              <a:latin typeface="Century Gothic" panose="020B0502020202020204" pitchFamily="34" charset="0"/>
            </a:endParaRPr>
          </a:p>
          <a:p>
            <a:pPr marL="0" indent="0" algn="just">
              <a:spcAft>
                <a:spcPts val="0"/>
              </a:spcAft>
              <a:buClr>
                <a:srgbClr val="C00000"/>
              </a:buClr>
              <a:buNone/>
            </a:pPr>
            <a:endParaRPr lang="es-MX" sz="1400" dirty="0">
              <a:latin typeface="Century Gothic" panose="020B0502020202020204" pitchFamily="34" charset="0"/>
            </a:endParaRPr>
          </a:p>
        </p:txBody>
      </p:sp>
      <p:sp>
        <p:nvSpPr>
          <p:cNvPr id="3" name="2 Marcador de número de diapositiva"/>
          <p:cNvSpPr>
            <a:spLocks noGrp="1"/>
          </p:cNvSpPr>
          <p:nvPr>
            <p:ph type="sldNum" sz="quarter" idx="12"/>
          </p:nvPr>
        </p:nvSpPr>
        <p:spPr>
          <a:xfrm>
            <a:off x="8343900" y="6492875"/>
            <a:ext cx="800100" cy="365125"/>
          </a:xfrm>
        </p:spPr>
        <p:txBody>
          <a:bodyPr vert="horz" wrap="square" lIns="91440" tIns="45720" rIns="91440" bIns="45720" numCol="1" anchor="ctr" anchorCtr="0" compatLnSpc="1">
            <a:prstTxWarp prst="textNoShape">
              <a:avLst/>
            </a:prstTxWarp>
          </a:bodyPr>
          <a:lstStyle/>
          <a:p>
            <a:pPr algn="ctr"/>
            <a:r>
              <a:rPr lang="es-ES" altLang="es-MX" dirty="0" smtClean="0">
                <a:latin typeface="Century Gothic" panose="020B0502020202020204" pitchFamily="34" charset="0"/>
              </a:rPr>
              <a:t>5</a:t>
            </a:r>
            <a:endParaRPr lang="es-ES" altLang="es-MX" dirty="0">
              <a:latin typeface="Century Gothic" panose="020B0502020202020204" pitchFamily="34" charset="0"/>
            </a:endParaRPr>
          </a:p>
        </p:txBody>
      </p:sp>
    </p:spTree>
    <p:extLst>
      <p:ext uri="{BB962C8B-B14F-4D97-AF65-F5344CB8AC3E}">
        <p14:creationId xmlns:p14="http://schemas.microsoft.com/office/powerpoint/2010/main" val="3554647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433638" y="3090913"/>
            <a:ext cx="5726112" cy="711200"/>
          </a:xfrm>
        </p:spPr>
        <p:txBody>
          <a:bodyPr/>
          <a:lstStyle/>
          <a:p>
            <a:r>
              <a:rPr lang="es-MX" altLang="es-MX" sz="2800" dirty="0">
                <a:latin typeface="Century Gothic" pitchFamily="34" charset="0"/>
              </a:rPr>
              <a:t>Comité de Inversiones</a:t>
            </a:r>
            <a:br>
              <a:rPr lang="es-MX" altLang="es-MX" sz="2800" dirty="0">
                <a:latin typeface="Century Gothic" pitchFamily="34" charset="0"/>
              </a:rPr>
            </a:br>
            <a:r>
              <a:rPr lang="es-MX" altLang="es-MX" sz="2800" dirty="0">
                <a:latin typeface="Century Gothic" pitchFamily="34" charset="0"/>
              </a:rPr>
              <a:t>Sesión Número </a:t>
            </a:r>
            <a:r>
              <a:rPr lang="es-MX" altLang="es-MX" sz="2800" dirty="0" smtClean="0">
                <a:latin typeface="Century Gothic" pitchFamily="34" charset="0"/>
              </a:rPr>
              <a:t>037</a:t>
            </a:r>
            <a:endParaRPr lang="es-MX" altLang="es-MX" sz="2800" dirty="0">
              <a:latin typeface="Century Gothic" pitchFamily="34" charset="0"/>
            </a:endParaRPr>
          </a:p>
        </p:txBody>
      </p:sp>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smtClean="0">
                <a:latin typeface="Century Gothic" pitchFamily="34" charset="0"/>
              </a:rPr>
              <a:t>Agosto2017</a:t>
            </a:r>
            <a:endParaRPr lang="es-ES" dirty="0">
              <a:latin typeface="Century Gothic" pitchFamily="34" charset="0"/>
            </a:endParaRPr>
          </a:p>
        </p:txBody>
      </p:sp>
    </p:spTree>
    <p:extLst>
      <p:ext uri="{BB962C8B-B14F-4D97-AF65-F5344CB8AC3E}">
        <p14:creationId xmlns:p14="http://schemas.microsoft.com/office/powerpoint/2010/main" val="398425421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DISCLAIMER" val="True"/>
</p:tagLst>
</file>

<file path=ppt/tags/tag2.xml><?xml version="1.0" encoding="utf-8"?>
<p:tagLst xmlns:a="http://schemas.openxmlformats.org/drawingml/2006/main" xmlns:r="http://schemas.openxmlformats.org/officeDocument/2006/relationships" xmlns:p="http://schemas.openxmlformats.org/presentationml/2006/main">
  <p:tag name="ISDISCLAIMER" val="True"/>
</p:tagLst>
</file>

<file path=ppt/tags/tag3.xml><?xml version="1.0" encoding="utf-8"?>
<p:tagLst xmlns:a="http://schemas.openxmlformats.org/drawingml/2006/main" xmlns:r="http://schemas.openxmlformats.org/officeDocument/2006/relationships" xmlns:p="http://schemas.openxmlformats.org/presentationml/2006/main">
  <p:tag name="ISDISCLAIMER" val="True"/>
</p:tagLst>
</file>

<file path=ppt/tags/tag4.xml><?xml version="1.0" encoding="utf-8"?>
<p:tagLst xmlns:a="http://schemas.openxmlformats.org/drawingml/2006/main" xmlns:r="http://schemas.openxmlformats.org/officeDocument/2006/relationships" xmlns:p="http://schemas.openxmlformats.org/presentationml/2006/main">
  <p:tag name="ISDISCLAIMER" val="True"/>
</p:tagLst>
</file>

<file path=ppt/tags/tag5.xml><?xml version="1.0" encoding="utf-8"?>
<p:tagLst xmlns:a="http://schemas.openxmlformats.org/drawingml/2006/main" xmlns:r="http://schemas.openxmlformats.org/officeDocument/2006/relationships" xmlns:p="http://schemas.openxmlformats.org/presentationml/2006/main">
  <p:tag name="ISDISCLAIMER" val="True"/>
</p:tagLst>
</file>

<file path=ppt/tags/tag6.xml><?xml version="1.0" encoding="utf-8"?>
<p:tagLst xmlns:a="http://schemas.openxmlformats.org/drawingml/2006/main" xmlns:r="http://schemas.openxmlformats.org/officeDocument/2006/relationships" xmlns:p="http://schemas.openxmlformats.org/presentationml/2006/main">
  <p:tag name="ISDISCLAIMER" val="True"/>
</p:tagLst>
</file>

<file path=ppt/tags/tag7.xml><?xml version="1.0" encoding="utf-8"?>
<p:tagLst xmlns:a="http://schemas.openxmlformats.org/drawingml/2006/main" xmlns:r="http://schemas.openxmlformats.org/officeDocument/2006/relationships" xmlns:p="http://schemas.openxmlformats.org/presentationml/2006/main">
  <p:tag name="ISDISCLAIMER" val="True"/>
</p:tagLst>
</file>

<file path=ppt/tags/tag8.xml><?xml version="1.0" encoding="utf-8"?>
<p:tagLst xmlns:a="http://schemas.openxmlformats.org/drawingml/2006/main" xmlns:r="http://schemas.openxmlformats.org/officeDocument/2006/relationships" xmlns:p="http://schemas.openxmlformats.org/presentationml/2006/main">
  <p:tag name="ISDISCLAIMER" val="True"/>
</p:tagLst>
</file>

<file path=ppt/tags/tag9.xml><?xml version="1.0" encoding="utf-8"?>
<p:tagLst xmlns:a="http://schemas.openxmlformats.org/drawingml/2006/main" xmlns:r="http://schemas.openxmlformats.org/officeDocument/2006/relationships" xmlns:p="http://schemas.openxmlformats.org/presentationml/2006/main">
  <p:tag name="ISDISCLAIMER" val="True"/>
</p:tagLst>
</file>

<file path=ppt/tags/tag10.xml><?xml version="1.0" encoding="utf-8"?>
<p:tagLst xmlns:a="http://schemas.openxmlformats.org/drawingml/2006/main" xmlns:r="http://schemas.openxmlformats.org/officeDocument/2006/relationships" xmlns:p="http://schemas.openxmlformats.org/presentationml/2006/main">
  <p:tag name="ISDISCLAIMER" val="True"/>
</p:tagLst>
</file>

<file path=ppt/tags/tag11.xml><?xml version="1.0" encoding="utf-8"?>
<p:tagLst xmlns:a="http://schemas.openxmlformats.org/drawingml/2006/main" xmlns:r="http://schemas.openxmlformats.org/officeDocument/2006/relationships" xmlns:p="http://schemas.openxmlformats.org/presentationml/2006/main">
  <p:tag name="ISDISCLAIMER" val="True"/>
</p:tagLst>
</file>

<file path=ppt/tags/tag12.xml><?xml version="1.0" encoding="utf-8"?>
<p:tagLst xmlns:a="http://schemas.openxmlformats.org/drawingml/2006/main" xmlns:r="http://schemas.openxmlformats.org/officeDocument/2006/relationships" xmlns:p="http://schemas.openxmlformats.org/presentationml/2006/main">
  <p:tag name="ISDISCLAIMER" val="True"/>
</p:tagLst>
</file>

<file path=ppt/tags/tag13.xml><?xml version="1.0" encoding="utf-8"?>
<p:tagLst xmlns:a="http://schemas.openxmlformats.org/drawingml/2006/main" xmlns:r="http://schemas.openxmlformats.org/officeDocument/2006/relationships" xmlns:p="http://schemas.openxmlformats.org/presentationml/2006/main">
  <p:tag name="ISDISCLAIMER" val="True"/>
</p:tagLst>
</file>

<file path=ppt/tags/tag14.xml><?xml version="1.0" encoding="utf-8"?>
<p:tagLst xmlns:a="http://schemas.openxmlformats.org/drawingml/2006/main" xmlns:r="http://schemas.openxmlformats.org/officeDocument/2006/relationships" xmlns:p="http://schemas.openxmlformats.org/presentationml/2006/main">
  <p:tag name="ISDISCLAIMER" val="True"/>
</p:tagLst>
</file>

<file path=ppt/tags/tag15.xml><?xml version="1.0" encoding="utf-8"?>
<p:tagLst xmlns:a="http://schemas.openxmlformats.org/drawingml/2006/main" xmlns:r="http://schemas.openxmlformats.org/officeDocument/2006/relationships" xmlns:p="http://schemas.openxmlformats.org/presentationml/2006/main">
  <p:tag name="ISDISCLAIMER" val="True"/>
</p:tagLst>
</file>

<file path=ppt/tags/tag16.xml><?xml version="1.0" encoding="utf-8"?>
<p:tagLst xmlns:a="http://schemas.openxmlformats.org/drawingml/2006/main" xmlns:r="http://schemas.openxmlformats.org/officeDocument/2006/relationships" xmlns:p="http://schemas.openxmlformats.org/presentationml/2006/main">
  <p:tag name="ISDISCLAIMER" val="True"/>
</p:tagLst>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Infonavit_2015">
  <a:themeElements>
    <a:clrScheme name="Infona">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a:noAutofit/>
      </a:bodyPr>
      <a:lstStyle>
        <a:defPPr>
          <a:defRPr sz="2300" b="1" dirty="0" smtClean="0">
            <a:latin typeface="Century Gothic" pitchFamily="34" charset="0"/>
          </a:defRPr>
        </a:defPPr>
      </a:lstStyle>
    </a:txDef>
  </a:objectDefaults>
  <a:extraClrSchemeLst/>
</a:theme>
</file>

<file path=ppt/theme/theme3.xml><?xml version="1.0" encoding="utf-8"?>
<a:theme xmlns:a="http://schemas.openxmlformats.org/drawingml/2006/main" name="6_Infonavit_2015">
  <a:themeElements>
    <a:clrScheme name="Infona">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a:noAutofit/>
      </a:bodyPr>
      <a:lstStyle>
        <a:defPPr>
          <a:defRPr sz="2300" b="1" dirty="0" smtClean="0">
            <a:latin typeface="Century Gothic" pitchFamily="34" charset="0"/>
          </a:defRPr>
        </a:defPPr>
      </a:lstStyle>
    </a:txDef>
  </a:objectDefaults>
  <a:extraClrSchemeLst/>
</a:theme>
</file>

<file path=ppt/theme/theme4.xml><?xml version="1.0" encoding="utf-8"?>
<a:theme xmlns:a="http://schemas.openxmlformats.org/drawingml/2006/main" name="3_Infonavit_2015">
  <a:themeElements>
    <a:clrScheme name="Infona">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a:noAutofit/>
      </a:bodyPr>
      <a:lstStyle>
        <a:defPPr>
          <a:defRPr sz="2300" b="1" dirty="0" smtClean="0">
            <a:latin typeface="Century Gothic" pitchFamily="34" charset="0"/>
          </a:defRPr>
        </a:defPPr>
      </a:lstStyle>
    </a:txDef>
  </a:objectDefaults>
  <a:extraClrSchemeLst/>
</a:theme>
</file>

<file path=ppt/theme/theme5.xml><?xml version="1.0" encoding="utf-8"?>
<a:theme xmlns:a="http://schemas.openxmlformats.org/drawingml/2006/main" name="1_Grupo IGS 1">
  <a:themeElements>
    <a:clrScheme name="Dividendo">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o">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o">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Grupo IGS 1" id="{70F79029-87B7-4796-BEB8-10192DDA6C05}" vid="{33DCDDC6-BB1F-4325-AA32-44BBDA0A9CE4}"/>
    </a:ext>
  </a:extLst>
</a:theme>
</file>

<file path=ppt/theme/theme6.xml><?xml version="1.0" encoding="utf-8"?>
<a:theme xmlns:a="http://schemas.openxmlformats.org/drawingml/2006/main" name="2_Diseño personalizad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PowerPitch">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8.xml><?xml version="1.0" encoding="utf-8"?>
<a:theme xmlns:a="http://schemas.openxmlformats.org/drawingml/2006/main" name="FlysheetAndBody">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spDef>
    <a:ln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lnDef>
  </a:objectDefaults>
  <a:extraClrSchemeLst>
    <a:extraClrScheme>
      <a:clrScheme name="FlysheetAndBody 1">
        <a:dk1>
          <a:srgbClr val="000000"/>
        </a:dk1>
        <a:lt1>
          <a:srgbClr val="FFFFFF"/>
        </a:lt1>
        <a:dk2>
          <a:srgbClr val="7898B3"/>
        </a:dk2>
        <a:lt2>
          <a:srgbClr val="C8C1BC"/>
        </a:lt2>
        <a:accent1>
          <a:srgbClr val="255B89"/>
        </a:accent1>
        <a:accent2>
          <a:srgbClr val="91867E"/>
        </a:accent2>
        <a:accent3>
          <a:srgbClr val="FFFFFF"/>
        </a:accent3>
        <a:accent4>
          <a:srgbClr val="000000"/>
        </a:accent4>
        <a:accent5>
          <a:srgbClr val="ACB5C4"/>
        </a:accent5>
        <a:accent6>
          <a:srgbClr val="837972"/>
        </a:accent6>
        <a:hlink>
          <a:srgbClr val="9D0E2D"/>
        </a:hlink>
        <a:folHlink>
          <a:srgbClr val="6CCBED"/>
        </a:folHlink>
      </a:clrScheme>
      <a:clrMap bg1="lt1" tx1="dk1" bg2="lt2" tx2="dk2" accent1="accent1" accent2="accent2" accent3="accent3" accent4="accent4" accent5="accent5" accent6="accent6" hlink="hlink" folHlink="folHlink"/>
    </a:extraClrScheme>
    <a:extraClrScheme>
      <a:clrScheme name="FlysheetAndBody 2">
        <a:dk1>
          <a:srgbClr val="C8C1BC"/>
        </a:dk1>
        <a:lt1>
          <a:srgbClr val="FFFFFF"/>
        </a:lt1>
        <a:dk2>
          <a:srgbClr val="003560"/>
        </a:dk2>
        <a:lt2>
          <a:srgbClr val="7898B3"/>
        </a:lt2>
        <a:accent1>
          <a:srgbClr val="255B89"/>
        </a:accent1>
        <a:accent2>
          <a:srgbClr val="91867E"/>
        </a:accent2>
        <a:accent3>
          <a:srgbClr val="AAAEB6"/>
        </a:accent3>
        <a:accent4>
          <a:srgbClr val="DADADA"/>
        </a:accent4>
        <a:accent5>
          <a:srgbClr val="ACB5C4"/>
        </a:accent5>
        <a:accent6>
          <a:srgbClr val="837972"/>
        </a:accent6>
        <a:hlink>
          <a:srgbClr val="9D0E2D"/>
        </a:hlink>
        <a:folHlink>
          <a:srgbClr val="6CCBED"/>
        </a:folHlink>
      </a:clrScheme>
      <a:clrMap bg1="dk2" tx1="lt1" bg2="dk1" tx2="lt2" accent1="accent1" accent2="accent2" accent3="accent3" accent4="accent4" accent5="accent5" accent6="accent6" hlink="hlink" folHlink="folHlink"/>
    </a:extraClrScheme>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9.xml><?xml version="1.0" encoding="utf-8"?>
<a:theme xmlns:a="http://schemas.openxmlformats.org/drawingml/2006/main" name="1_PowerPitch">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10.xml><?xml version="1.0" encoding="utf-8"?>
<a:theme xmlns:a="http://schemas.openxmlformats.org/drawingml/2006/main" name="2_PowerPitch">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11.xml><?xml version="1.0" encoding="utf-8"?>
<a:theme xmlns:a="http://schemas.openxmlformats.org/drawingml/2006/main" name="1_FlysheetAndBody">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spDef>
    <a:ln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lnDef>
  </a:objectDefaults>
  <a:extraClrSchemeLst>
    <a:extraClrScheme>
      <a:clrScheme name="FlysheetAndBody 1">
        <a:dk1>
          <a:srgbClr val="000000"/>
        </a:dk1>
        <a:lt1>
          <a:srgbClr val="FFFFFF"/>
        </a:lt1>
        <a:dk2>
          <a:srgbClr val="7898B3"/>
        </a:dk2>
        <a:lt2>
          <a:srgbClr val="C8C1BC"/>
        </a:lt2>
        <a:accent1>
          <a:srgbClr val="255B89"/>
        </a:accent1>
        <a:accent2>
          <a:srgbClr val="91867E"/>
        </a:accent2>
        <a:accent3>
          <a:srgbClr val="FFFFFF"/>
        </a:accent3>
        <a:accent4>
          <a:srgbClr val="000000"/>
        </a:accent4>
        <a:accent5>
          <a:srgbClr val="ACB5C4"/>
        </a:accent5>
        <a:accent6>
          <a:srgbClr val="837972"/>
        </a:accent6>
        <a:hlink>
          <a:srgbClr val="9D0E2D"/>
        </a:hlink>
        <a:folHlink>
          <a:srgbClr val="6CCBED"/>
        </a:folHlink>
      </a:clrScheme>
      <a:clrMap bg1="lt1" tx1="dk1" bg2="lt2" tx2="dk2" accent1="accent1" accent2="accent2" accent3="accent3" accent4="accent4" accent5="accent5" accent6="accent6" hlink="hlink" folHlink="folHlink"/>
    </a:extraClrScheme>
    <a:extraClrScheme>
      <a:clrScheme name="FlysheetAndBody 2">
        <a:dk1>
          <a:srgbClr val="C8C1BC"/>
        </a:dk1>
        <a:lt1>
          <a:srgbClr val="FFFFFF"/>
        </a:lt1>
        <a:dk2>
          <a:srgbClr val="003560"/>
        </a:dk2>
        <a:lt2>
          <a:srgbClr val="7898B3"/>
        </a:lt2>
        <a:accent1>
          <a:srgbClr val="255B89"/>
        </a:accent1>
        <a:accent2>
          <a:srgbClr val="91867E"/>
        </a:accent2>
        <a:accent3>
          <a:srgbClr val="AAAEB6"/>
        </a:accent3>
        <a:accent4>
          <a:srgbClr val="DADADA"/>
        </a:accent4>
        <a:accent5>
          <a:srgbClr val="ACB5C4"/>
        </a:accent5>
        <a:accent6>
          <a:srgbClr val="837972"/>
        </a:accent6>
        <a:hlink>
          <a:srgbClr val="9D0E2D"/>
        </a:hlink>
        <a:folHlink>
          <a:srgbClr val="6CCBED"/>
        </a:folHlink>
      </a:clrScheme>
      <a:clrMap bg1="dk2" tx1="lt1" bg2="dk1" tx2="lt2" accent1="accent1" accent2="accent2" accent3="accent3" accent4="accent4" accent5="accent5" accent6="accent6" hlink="hlink" folHlink="folHlink"/>
    </a:extraClrScheme>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12.xml><?xml version="1.0" encoding="utf-8"?>
<a:theme xmlns:a="http://schemas.openxmlformats.org/drawingml/2006/main" name="3_PowerPitch">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13.xml><?xml version="1.0" encoding="utf-8"?>
<a:theme xmlns:a="http://schemas.openxmlformats.org/drawingml/2006/main" name="2_FlysheetAndBody">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spDef>
    <a:ln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lnDef>
  </a:objectDefaults>
  <a:extraClrSchemeLst>
    <a:extraClrScheme>
      <a:clrScheme name="FlysheetAndBody 1">
        <a:dk1>
          <a:srgbClr val="000000"/>
        </a:dk1>
        <a:lt1>
          <a:srgbClr val="FFFFFF"/>
        </a:lt1>
        <a:dk2>
          <a:srgbClr val="7898B3"/>
        </a:dk2>
        <a:lt2>
          <a:srgbClr val="C8C1BC"/>
        </a:lt2>
        <a:accent1>
          <a:srgbClr val="255B89"/>
        </a:accent1>
        <a:accent2>
          <a:srgbClr val="91867E"/>
        </a:accent2>
        <a:accent3>
          <a:srgbClr val="FFFFFF"/>
        </a:accent3>
        <a:accent4>
          <a:srgbClr val="000000"/>
        </a:accent4>
        <a:accent5>
          <a:srgbClr val="ACB5C4"/>
        </a:accent5>
        <a:accent6>
          <a:srgbClr val="837972"/>
        </a:accent6>
        <a:hlink>
          <a:srgbClr val="9D0E2D"/>
        </a:hlink>
        <a:folHlink>
          <a:srgbClr val="6CCBED"/>
        </a:folHlink>
      </a:clrScheme>
      <a:clrMap bg1="lt1" tx1="dk1" bg2="lt2" tx2="dk2" accent1="accent1" accent2="accent2" accent3="accent3" accent4="accent4" accent5="accent5" accent6="accent6" hlink="hlink" folHlink="folHlink"/>
    </a:extraClrScheme>
    <a:extraClrScheme>
      <a:clrScheme name="FlysheetAndBody 2">
        <a:dk1>
          <a:srgbClr val="C8C1BC"/>
        </a:dk1>
        <a:lt1>
          <a:srgbClr val="FFFFFF"/>
        </a:lt1>
        <a:dk2>
          <a:srgbClr val="003560"/>
        </a:dk2>
        <a:lt2>
          <a:srgbClr val="7898B3"/>
        </a:lt2>
        <a:accent1>
          <a:srgbClr val="255B89"/>
        </a:accent1>
        <a:accent2>
          <a:srgbClr val="91867E"/>
        </a:accent2>
        <a:accent3>
          <a:srgbClr val="AAAEB6"/>
        </a:accent3>
        <a:accent4>
          <a:srgbClr val="DADADA"/>
        </a:accent4>
        <a:accent5>
          <a:srgbClr val="ACB5C4"/>
        </a:accent5>
        <a:accent6>
          <a:srgbClr val="837972"/>
        </a:accent6>
        <a:hlink>
          <a:srgbClr val="9D0E2D"/>
        </a:hlink>
        <a:folHlink>
          <a:srgbClr val="6CCBED"/>
        </a:folHlink>
      </a:clrScheme>
      <a:clrMap bg1="dk2" tx1="lt1" bg2="dk1" tx2="lt2" accent1="accent1" accent2="accent2" accent3="accent3" accent4="accent4" accent5="accent5" accent6="accent6" hlink="hlink" folHlink="folHlink"/>
    </a:extraClrScheme>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14.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59636</TotalTime>
  <Words>486</Words>
  <Application>Microsoft Office PowerPoint</Application>
  <PresentationFormat>Carta (216 x 279 mm)</PresentationFormat>
  <Paragraphs>98</Paragraphs>
  <Slides>7</Slides>
  <Notes>2</Notes>
  <HiddenSlides>0</HiddenSlides>
  <MMClips>0</MMClips>
  <ScaleCrop>false</ScaleCrop>
  <HeadingPairs>
    <vt:vector size="4" baseType="variant">
      <vt:variant>
        <vt:lpstr>Tema</vt:lpstr>
      </vt:variant>
      <vt:variant>
        <vt:i4>13</vt:i4>
      </vt:variant>
      <vt:variant>
        <vt:lpstr>Títulos de diapositiva</vt:lpstr>
      </vt:variant>
      <vt:variant>
        <vt:i4>7</vt:i4>
      </vt:variant>
    </vt:vector>
  </HeadingPairs>
  <TitlesOfParts>
    <vt:vector size="20" baseType="lpstr">
      <vt:lpstr>Tema de Office</vt:lpstr>
      <vt:lpstr>2_Infonavit_2015</vt:lpstr>
      <vt:lpstr>6_Infonavit_2015</vt:lpstr>
      <vt:lpstr>3_Infonavit_2015</vt:lpstr>
      <vt:lpstr>1_Grupo IGS 1</vt:lpstr>
      <vt:lpstr>2_Diseño personalizado</vt:lpstr>
      <vt:lpstr>PowerPitch</vt:lpstr>
      <vt:lpstr>FlysheetAndBody</vt:lpstr>
      <vt:lpstr>1_PowerPitch</vt:lpstr>
      <vt:lpstr>2_PowerPitch</vt:lpstr>
      <vt:lpstr>1_FlysheetAndBody</vt:lpstr>
      <vt:lpstr>3_PowerPitch</vt:lpstr>
      <vt:lpstr>2_FlysheetAndBody</vt:lpstr>
      <vt:lpstr>Comité de Inversiones Sesión Número 037</vt:lpstr>
      <vt:lpstr>Rendimiento FINVIT al 31 de julio de 2017 </vt:lpstr>
      <vt:lpstr>El FINVIT cuenta con ~$ 62 mdp, 71% aportados de forma directa y un rendimiento del 7.16%</vt:lpstr>
      <vt:lpstr>Composición FINVIT al 31 de julio de 2017</vt:lpstr>
      <vt:lpstr>El ~29% de la plantilla del Instituto ya es parte del FINVIT, 61% personal sindicalizado</vt:lpstr>
      <vt:lpstr>Estrategia FINVIT</vt:lpstr>
      <vt:lpstr>Comité de Inversiones Sesión Número 037</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Irma Susana Niño Estrada</dc:creator>
  <cp:lastModifiedBy>Trumbley Arroyo Paula Susana</cp:lastModifiedBy>
  <cp:revision>1563</cp:revision>
  <cp:lastPrinted>2017-08-16T20:27:31Z</cp:lastPrinted>
  <dcterms:created xsi:type="dcterms:W3CDTF">2015-01-27T17:54:18Z</dcterms:created>
  <dcterms:modified xsi:type="dcterms:W3CDTF">2017-08-22T21:12:29Z</dcterms:modified>
</cp:coreProperties>
</file>